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ppt/tags/tag22.xml" ContentType="application/vnd.openxmlformats-officedocument.presentationml.tags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505" r:id="rId3"/>
    <p:sldId id="501" r:id="rId4"/>
    <p:sldId id="514" r:id="rId5"/>
    <p:sldId id="527" r:id="rId6"/>
    <p:sldId id="518" r:id="rId7"/>
    <p:sldId id="543" r:id="rId8"/>
    <p:sldId id="544" r:id="rId9"/>
    <p:sldId id="545" r:id="rId10"/>
    <p:sldId id="546" r:id="rId11"/>
    <p:sldId id="547" r:id="rId12"/>
    <p:sldId id="548" r:id="rId13"/>
    <p:sldId id="549" r:id="rId14"/>
    <p:sldId id="550" r:id="rId15"/>
    <p:sldId id="551" r:id="rId16"/>
    <p:sldId id="552" r:id="rId17"/>
    <p:sldId id="553" r:id="rId18"/>
    <p:sldId id="554" r:id="rId19"/>
    <p:sldId id="555" r:id="rId20"/>
    <p:sldId id="556" r:id="rId21"/>
    <p:sldId id="557" r:id="rId22"/>
    <p:sldId id="558" r:id="rId23"/>
    <p:sldId id="559" r:id="rId24"/>
    <p:sldId id="560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作者" initials="A" lastIdx="1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A5D2"/>
    <a:srgbClr val="03CBD8"/>
    <a:srgbClr val="03B7C5"/>
    <a:srgbClr val="0070C0"/>
    <a:srgbClr val="0B4A8D"/>
    <a:srgbClr val="025479"/>
    <a:srgbClr val="03C0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804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66A1DB-67CA-4A04-BEB9-5CCCF26EB39F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D6979-3B5A-4C09-9B33-B6B8E791C5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32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电子系统应用非常广泛，它给我们的生活带来了非常大的变化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D6979-3B5A-4C09-9B33-B6B8E791C56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637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电子系统应用非常广泛，它给我们的生活带来了非常大的变化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D6979-3B5A-4C09-9B33-B6B8E791C56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881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电子系统应用非常广泛，它给我们的生活带来了非常大的变化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D6979-3B5A-4C09-9B33-B6B8E791C56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7464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电子系统应用非常广泛，它给我们的生活带来了非常大的变化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D6979-3B5A-4C09-9B33-B6B8E791C56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4894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电子系统应用非常广泛，它给我们的生活带来了非常大的变化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D6979-3B5A-4C09-9B33-B6B8E791C56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122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电子系统应用非常广泛，它给我们的生活带来了非常大的变化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D6979-3B5A-4C09-9B33-B6B8E791C56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418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电子系统应用非常广泛，它给我们的生活带来了非常大的变化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D6979-3B5A-4C09-9B33-B6B8E791C56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686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电子系统应用非常广泛，它给我们的生活带来了非常大的变化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D6979-3B5A-4C09-9B33-B6B8E791C56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42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电子系统应用非常广泛，它给我们的生活带来了非常大的变化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D6979-3B5A-4C09-9B33-B6B8E791C56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1101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电子系统应用非常广泛，它给我们的生活带来了非常大的变化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D6979-3B5A-4C09-9B33-B6B8E791C56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9491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电子系统应用非常广泛，它给我们的生活带来了非常大的变化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D6979-3B5A-4C09-9B33-B6B8E791C56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726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电子系统应用非常广泛，它给我们的生活带来了非常大的变化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D6979-3B5A-4C09-9B33-B6B8E791C56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88208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电子系统应用非常广泛，它给我们的生活带来了非常大的变化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D6979-3B5A-4C09-9B33-B6B8E791C56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13185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电子系统应用非常广泛，它给我们的生活带来了非常大的变化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D6979-3B5A-4C09-9B33-B6B8E791C56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2177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电子系统应用非常广泛，它给我们的生活带来了非常大的变化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D6979-3B5A-4C09-9B33-B6B8E791C56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908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电子系统应用非常广泛，它给我们的生活带来了非常大的变化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D6979-3B5A-4C09-9B33-B6B8E791C56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989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电子系统应用非常广泛，它给我们的生活带来了非常大的变化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D6979-3B5A-4C09-9B33-B6B8E791C56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994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电子系统应用非常广泛，它给我们的生活带来了非常大的变化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D6979-3B5A-4C09-9B33-B6B8E791C56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565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电子系统应用非常广泛，它给我们的生活带来了非常大的变化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D6979-3B5A-4C09-9B33-B6B8E791C56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795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电子系统应用非常广泛，它给我们的生活带来了非常大的变化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D6979-3B5A-4C09-9B33-B6B8E791C56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619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电子系统应用非常广泛，它给我们的生活带来了非常大的变化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D6979-3B5A-4C09-9B33-B6B8E791C56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7629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电子系统应用非常广泛，它给我们的生活带来了非常大的变化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D6979-3B5A-4C09-9B33-B6B8E791C56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867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E0B221AF-F0EA-470D-B23B-C3E216D65D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1F62A0DA-8023-4C48-88B1-DF93E5EC6E53}"/>
              </a:ext>
            </a:extLst>
          </p:cNvPr>
          <p:cNvGrpSpPr/>
          <p:nvPr userDrawn="1"/>
        </p:nvGrpSpPr>
        <p:grpSpPr>
          <a:xfrm>
            <a:off x="1809109" y="1163736"/>
            <a:ext cx="9628615" cy="4605239"/>
            <a:chOff x="1809109" y="1163736"/>
            <a:chExt cx="9628615" cy="4605239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AE505E7D-E44C-4323-8937-46A4B5961BBE}"/>
                </a:ext>
              </a:extLst>
            </p:cNvPr>
            <p:cNvGrpSpPr/>
            <p:nvPr userDrawn="1"/>
          </p:nvGrpSpPr>
          <p:grpSpPr>
            <a:xfrm>
              <a:off x="1809109" y="1163736"/>
              <a:ext cx="8681488" cy="3835959"/>
              <a:chOff x="1809109" y="1163736"/>
              <a:chExt cx="8681488" cy="3835959"/>
            </a:xfrm>
          </p:grpSpPr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DD2DC937-55A1-47BC-8CCD-D2B3F5E6A89E}"/>
                  </a:ext>
                </a:extLst>
              </p:cNvPr>
              <p:cNvSpPr/>
              <p:nvPr/>
            </p:nvSpPr>
            <p:spPr>
              <a:xfrm>
                <a:off x="1809109" y="1315359"/>
                <a:ext cx="8551418" cy="3573110"/>
              </a:xfrm>
              <a:prstGeom prst="rect">
                <a:avLst/>
              </a:prstGeom>
              <a:noFill/>
              <a:ln w="6350" cap="flat" cmpd="sng">
                <a:gradFill flip="none" rotWithShape="1">
                  <a:gsLst>
                    <a:gs pos="0">
                      <a:srgbClr val="40B4FF">
                        <a:alpha val="0"/>
                      </a:srgbClr>
                    </a:gs>
                    <a:gs pos="100000">
                      <a:srgbClr val="22ECF4"/>
                    </a:gs>
                  </a:gsLst>
                  <a:lin ang="8100000" scaled="1"/>
                  <a:tileRect/>
                </a:gra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A9776477-A06F-4B74-A1B8-B9C255FF064D}"/>
                  </a:ext>
                </a:extLst>
              </p:cNvPr>
              <p:cNvSpPr/>
              <p:nvPr/>
            </p:nvSpPr>
            <p:spPr>
              <a:xfrm>
                <a:off x="1941423" y="1445166"/>
                <a:ext cx="363856" cy="363856"/>
              </a:xfrm>
              <a:prstGeom prst="rect">
                <a:avLst/>
              </a:prstGeom>
              <a:gradFill flip="none" rotWithShape="1">
                <a:gsLst>
                  <a:gs pos="0">
                    <a:srgbClr val="66FFFF"/>
                  </a:gs>
                  <a:gs pos="36000">
                    <a:srgbClr val="40B4FF"/>
                  </a:gs>
                  <a:gs pos="100000">
                    <a:srgbClr val="105097"/>
                  </a:gs>
                </a:gsLst>
                <a:lin ang="2700000" scaled="1"/>
                <a:tileRect/>
              </a:gradFill>
              <a:ln w="12700" cap="flat" cmpd="sng">
                <a:noFill/>
                <a:prstDash val="solid"/>
                <a:miter/>
                <a:headEnd type="none" w="med" len="med"/>
                <a:tailEnd type="none" w="med" len="med"/>
              </a:ln>
              <a:effectLst>
                <a:outerShdw blurRad="254000" dist="38100" dir="16200000" rotWithShape="0">
                  <a:srgbClr val="40B4FF">
                    <a:alpha val="40000"/>
                  </a:srgbClr>
                </a:outerShdw>
              </a:effectLst>
            </p:spPr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D18BE2FC-2B37-4C3F-8664-7D9EB5BD067D}"/>
                  </a:ext>
                </a:extLst>
              </p:cNvPr>
              <p:cNvSpPr/>
              <p:nvPr userDrawn="1"/>
            </p:nvSpPr>
            <p:spPr>
              <a:xfrm>
                <a:off x="1862914" y="2046969"/>
                <a:ext cx="8627683" cy="23437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95000"/>
                  </a:lnSpc>
                </a:pPr>
                <a:r>
                  <a:rPr lang="zh-CN" altLang="en-US" sz="8800" b="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方正正大黑简体" panose="02000000000000000000" pitchFamily="2" charset="-122"/>
                    <a:ea typeface="方正正大黑简体" panose="02000000000000000000" pitchFamily="2" charset="-122"/>
                  </a:rPr>
                  <a:t>单片机技术实战</a:t>
                </a:r>
                <a:endParaRPr lang="en-US" altLang="zh-CN" sz="8800" b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正大黑简体" panose="02000000000000000000" pitchFamily="2" charset="-122"/>
                  <a:ea typeface="方正正大黑简体" panose="02000000000000000000" pitchFamily="2" charset="-122"/>
                </a:endParaRPr>
              </a:p>
              <a:p>
                <a:pPr algn="ctr">
                  <a:lnSpc>
                    <a:spcPct val="95000"/>
                  </a:lnSpc>
                </a:pPr>
                <a:r>
                  <a:rPr lang="en-US" altLang="zh-CN" sz="6600" b="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方正正大黑简体" panose="02000000000000000000" pitchFamily="2" charset="-122"/>
                    <a:ea typeface="方正正大黑简体" panose="02000000000000000000" pitchFamily="2" charset="-122"/>
                  </a:rPr>
                  <a:t>--</a:t>
                </a:r>
                <a:r>
                  <a:rPr lang="zh-CN" altLang="en-US" sz="6600" b="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方正正大黑简体" panose="02000000000000000000" pitchFamily="2" charset="-122"/>
                    <a:ea typeface="方正正大黑简体" panose="02000000000000000000" pitchFamily="2" charset="-122"/>
                  </a:rPr>
                  <a:t>基于</a:t>
                </a:r>
                <a:r>
                  <a:rPr lang="en-US" altLang="zh-CN" sz="6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ea typeface="方正正大黑简体" panose="02000000000000000000" pitchFamily="2" charset="-122"/>
                  </a:rPr>
                  <a:t>STC51</a:t>
                </a:r>
                <a:r>
                  <a:rPr lang="zh-CN" altLang="en-US" sz="6600" b="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方正正大黑简体" panose="02000000000000000000" pitchFamily="2" charset="-122"/>
                    <a:ea typeface="方正正大黑简体" panose="02000000000000000000" pitchFamily="2" charset="-122"/>
                  </a:rPr>
                  <a:t>和</a:t>
                </a:r>
                <a:r>
                  <a:rPr lang="en-US" altLang="zh-CN" sz="6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ea typeface="方正正大黑简体" panose="02000000000000000000" pitchFamily="2" charset="-122"/>
                  </a:rPr>
                  <a:t>STM32</a:t>
                </a:r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92DD4302-F9A8-45AC-81BC-BC43CBFBDEDB}"/>
                  </a:ext>
                </a:extLst>
              </p:cNvPr>
              <p:cNvGrpSpPr/>
              <p:nvPr userDrawn="1"/>
            </p:nvGrpSpPr>
            <p:grpSpPr>
              <a:xfrm>
                <a:off x="3805145" y="4783183"/>
                <a:ext cx="188686" cy="188686"/>
                <a:chOff x="4079875" y="5544279"/>
                <a:chExt cx="188686" cy="188686"/>
              </a:xfrm>
            </p:grpSpPr>
            <p:sp>
              <p:nvSpPr>
                <p:cNvPr id="14" name="椭圆 13">
                  <a:extLst>
                    <a:ext uri="{FF2B5EF4-FFF2-40B4-BE49-F238E27FC236}">
                      <a16:creationId xmlns:a16="http://schemas.microsoft.com/office/drawing/2014/main" id="{C3719DAE-E5ED-4407-95B0-A6E66ACCBF6E}"/>
                    </a:ext>
                  </a:extLst>
                </p:cNvPr>
                <p:cNvSpPr/>
                <p:nvPr userDrawn="1"/>
              </p:nvSpPr>
              <p:spPr>
                <a:xfrm>
                  <a:off x="4079875" y="5544279"/>
                  <a:ext cx="188686" cy="18868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1FF54A08-7C2C-45BB-A1E2-0B51F3602DAD}"/>
                    </a:ext>
                  </a:extLst>
                </p:cNvPr>
                <p:cNvSpPr/>
                <p:nvPr userDrawn="1"/>
              </p:nvSpPr>
              <p:spPr>
                <a:xfrm>
                  <a:off x="4126392" y="5590796"/>
                  <a:ext cx="95653" cy="95653"/>
                </a:xfrm>
                <a:prstGeom prst="ellipse">
                  <a:avLst/>
                </a:prstGeom>
                <a:solidFill>
                  <a:srgbClr val="03CBD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06EBCF0E-2EA7-46CE-B13C-9524F15CC464}"/>
                  </a:ext>
                </a:extLst>
              </p:cNvPr>
              <p:cNvGrpSpPr/>
              <p:nvPr userDrawn="1"/>
            </p:nvGrpSpPr>
            <p:grpSpPr>
              <a:xfrm rot="1466680">
                <a:off x="8654542" y="1163736"/>
                <a:ext cx="1477749" cy="756820"/>
                <a:chOff x="6146027" y="1367449"/>
                <a:chExt cx="1477749" cy="756820"/>
              </a:xfrm>
            </p:grpSpPr>
            <p:cxnSp>
              <p:nvCxnSpPr>
                <p:cNvPr id="16" name="直接连接符 15">
                  <a:extLst>
                    <a:ext uri="{FF2B5EF4-FFF2-40B4-BE49-F238E27FC236}">
                      <a16:creationId xmlns:a16="http://schemas.microsoft.com/office/drawing/2014/main" id="{03C6E721-3CF6-4079-BDD3-13EB6335163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6241680" y="1477558"/>
                  <a:ext cx="1247692" cy="573283"/>
                </a:xfrm>
                <a:prstGeom prst="line">
                  <a:avLst/>
                </a:prstGeom>
                <a:ln>
                  <a:solidFill>
                    <a:srgbClr val="03CBD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椭圆 16">
                  <a:extLst>
                    <a:ext uri="{FF2B5EF4-FFF2-40B4-BE49-F238E27FC236}">
                      <a16:creationId xmlns:a16="http://schemas.microsoft.com/office/drawing/2014/main" id="{9DF3D844-6BFC-4A6E-A5C2-B9BAE187E18D}"/>
                    </a:ext>
                  </a:extLst>
                </p:cNvPr>
                <p:cNvSpPr/>
                <p:nvPr userDrawn="1"/>
              </p:nvSpPr>
              <p:spPr>
                <a:xfrm>
                  <a:off x="6146027" y="2028616"/>
                  <a:ext cx="95653" cy="95653"/>
                </a:xfrm>
                <a:prstGeom prst="ellipse">
                  <a:avLst/>
                </a:prstGeom>
                <a:solidFill>
                  <a:srgbClr val="03CBD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" name="椭圆 17">
                  <a:extLst>
                    <a:ext uri="{FF2B5EF4-FFF2-40B4-BE49-F238E27FC236}">
                      <a16:creationId xmlns:a16="http://schemas.microsoft.com/office/drawing/2014/main" id="{4DE0D2F7-CBA0-4589-91EC-992AD39A340C}"/>
                    </a:ext>
                  </a:extLst>
                </p:cNvPr>
                <p:cNvSpPr/>
                <p:nvPr userDrawn="1"/>
              </p:nvSpPr>
              <p:spPr>
                <a:xfrm>
                  <a:off x="7483022" y="1367449"/>
                  <a:ext cx="140754" cy="140754"/>
                </a:xfrm>
                <a:prstGeom prst="ellipse">
                  <a:avLst/>
                </a:prstGeom>
                <a:noFill/>
                <a:ln>
                  <a:solidFill>
                    <a:srgbClr val="03CBD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2A852CFA-8402-44CF-A14F-A0CD7B0654D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2705100" y="4999695"/>
                <a:ext cx="890495" cy="0"/>
              </a:xfrm>
              <a:prstGeom prst="line">
                <a:avLst/>
              </a:prstGeom>
              <a:ln>
                <a:solidFill>
                  <a:srgbClr val="03CBD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904ECC9F-79A9-4543-B113-9AE2070CCDC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4325889" y="4783183"/>
                <a:ext cx="5803570" cy="0"/>
              </a:xfrm>
              <a:prstGeom prst="line">
                <a:avLst/>
              </a:prstGeom>
              <a:ln>
                <a:solidFill>
                  <a:srgbClr val="03CBD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B77794FF-B9DF-4A0E-BBE9-A401A3F8C21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2419350" y="1542719"/>
                <a:ext cx="890495" cy="0"/>
              </a:xfrm>
              <a:prstGeom prst="line">
                <a:avLst/>
              </a:prstGeom>
              <a:ln>
                <a:solidFill>
                  <a:srgbClr val="03CBD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8B8C55EF-7F38-4AED-9BDF-25781583F3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8972550" y="3581436"/>
              <a:ext cx="2465174" cy="1971658"/>
            </a:xfrm>
            <a:custGeom>
              <a:avLst/>
              <a:gdLst>
                <a:gd name="connsiteX0" fmla="*/ 0 w 3121152"/>
                <a:gd name="connsiteY0" fmla="*/ 0 h 2496312"/>
                <a:gd name="connsiteX1" fmla="*/ 3121152 w 3121152"/>
                <a:gd name="connsiteY1" fmla="*/ 0 h 2496312"/>
                <a:gd name="connsiteX2" fmla="*/ 3121152 w 3121152"/>
                <a:gd name="connsiteY2" fmla="*/ 2496312 h 2496312"/>
                <a:gd name="connsiteX3" fmla="*/ 931926 w 3121152"/>
                <a:gd name="connsiteY3" fmla="*/ 2496312 h 2496312"/>
                <a:gd name="connsiteX4" fmla="*/ 931926 w 3121152"/>
                <a:gd name="connsiteY4" fmla="*/ 2347087 h 2496312"/>
                <a:gd name="connsiteX5" fmla="*/ 0 w 3121152"/>
                <a:gd name="connsiteY5" fmla="*/ 2347087 h 249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52" h="2496312">
                  <a:moveTo>
                    <a:pt x="0" y="0"/>
                  </a:moveTo>
                  <a:lnTo>
                    <a:pt x="3121152" y="0"/>
                  </a:lnTo>
                  <a:lnTo>
                    <a:pt x="3121152" y="2496312"/>
                  </a:lnTo>
                  <a:lnTo>
                    <a:pt x="931926" y="2496312"/>
                  </a:lnTo>
                  <a:lnTo>
                    <a:pt x="931926" y="2347087"/>
                  </a:lnTo>
                  <a:lnTo>
                    <a:pt x="0" y="2347087"/>
                  </a:ln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</p:pic>
        <p:sp>
          <p:nvSpPr>
            <p:cNvPr id="2" name="平行四边形 1">
              <a:extLst>
                <a:ext uri="{FF2B5EF4-FFF2-40B4-BE49-F238E27FC236}">
                  <a16:creationId xmlns:a16="http://schemas.microsoft.com/office/drawing/2014/main" id="{766D4ADB-4952-4FD2-9B4B-6111235D51B9}"/>
                </a:ext>
              </a:extLst>
            </p:cNvPr>
            <p:cNvSpPr/>
            <p:nvPr userDrawn="1"/>
          </p:nvSpPr>
          <p:spPr>
            <a:xfrm>
              <a:off x="9004384" y="5526400"/>
              <a:ext cx="2401506" cy="242575"/>
            </a:xfrm>
            <a:prstGeom prst="parallelogram">
              <a:avLst/>
            </a:prstGeom>
            <a:solidFill>
              <a:srgbClr val="21A5D2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0F1C688E-E1F4-46DE-8BD1-26A2EC104920}"/>
              </a:ext>
            </a:extLst>
          </p:cNvPr>
          <p:cNvSpPr txBox="1"/>
          <p:nvPr userDrawn="1"/>
        </p:nvSpPr>
        <p:spPr>
          <a:xfrm>
            <a:off x="3378407" y="135875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0" i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湖北工程学院</a:t>
            </a:r>
            <a:endParaRPr lang="zh-CN" altLang="en-US" sz="24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8883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242" userDrawn="1">
          <p15:clr>
            <a:srgbClr val="FBAE40"/>
          </p15:clr>
        </p15:guide>
        <p15:guide id="4" pos="438" userDrawn="1">
          <p15:clr>
            <a:srgbClr val="FBAE40"/>
          </p15:clr>
        </p15:guide>
        <p15:guide id="5" orient="horz" pos="686" userDrawn="1">
          <p15:clr>
            <a:srgbClr val="FBAE40"/>
          </p15:clr>
        </p15:guide>
        <p15:guide id="6" orient="horz" pos="363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EC32D8-B4A2-4239-8972-954E227D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8D7C7A1-FF0F-49E7-A077-F6CC5BD300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2C3ECDB-6309-4D0E-9746-A26CFD9993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CB02C71-5B2C-4D6E-97EE-FDD6DCEB6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ED1CE-5934-4E6C-9501-33690FAB5A2E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B6AEC5-9A56-4376-84C6-F475DD877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173171-D5DB-42ED-A56F-B43B78820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1562-BF75-4052-9829-6EF617C533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794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481443-83BC-4706-984E-B7DDCB32A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E0151BA-8FB3-44B0-A849-8DE6E32FF5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F065B1-5708-4108-B5C1-068B50EF4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ED1CE-5934-4E6C-9501-33690FAB5A2E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E87493-E4CD-4FD4-B3A3-DE1E26FE3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F3BDE7-CEA5-49FD-BD83-5EADB0BC8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1562-BF75-4052-9829-6EF617C533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4438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E58460A-7BBF-4866-A0D5-3FF3506A64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C8497A4-724B-4DE8-B070-E4DE734BA1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708E28-69F8-4B52-95F4-83D32D5AC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ED1CE-5934-4E6C-9501-33690FAB5A2E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05F84B-BCFA-4CC3-A9AF-18F3D4B00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6EFA23-EA34-4841-8AAF-F62479004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1562-BF75-4052-9829-6EF617C533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6255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D1B5E6A-AC17-4A20-A07F-A52C0E6752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3ECE044-B548-47F0-945F-B6E2547171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DB2995E-D2F4-45E6-8E4B-629A76FE0A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5" t="5785" r="5785" b="7025"/>
          <a:stretch/>
        </p:blipFill>
        <p:spPr>
          <a:xfrm>
            <a:off x="10839272" y="5554202"/>
            <a:ext cx="1212850" cy="119584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6D61EAB9-0AE6-475B-892F-FDB0AB3A3425}"/>
              </a:ext>
            </a:extLst>
          </p:cNvPr>
          <p:cNvGrpSpPr/>
          <p:nvPr userDrawn="1"/>
        </p:nvGrpSpPr>
        <p:grpSpPr>
          <a:xfrm>
            <a:off x="8478745" y="283339"/>
            <a:ext cx="3597637" cy="467597"/>
            <a:chOff x="8539654" y="271872"/>
            <a:chExt cx="3597637" cy="467597"/>
          </a:xfrm>
        </p:grpSpPr>
        <p:sp>
          <p:nvSpPr>
            <p:cNvPr id="14" name="椭圆 10">
              <a:extLst>
                <a:ext uri="{FF2B5EF4-FFF2-40B4-BE49-F238E27FC236}">
                  <a16:creationId xmlns:a16="http://schemas.microsoft.com/office/drawing/2014/main" id="{02BB61E8-AACF-4CBF-B09A-FFBABB46E6F6}"/>
                </a:ext>
              </a:extLst>
            </p:cNvPr>
            <p:cNvSpPr/>
            <p:nvPr/>
          </p:nvSpPr>
          <p:spPr>
            <a:xfrm>
              <a:off x="8539654" y="359300"/>
              <a:ext cx="61220" cy="61220"/>
            </a:xfrm>
            <a:prstGeom prst="rect">
              <a:avLst/>
            </a:prstGeom>
            <a:gradFill flip="none" rotWithShape="1">
              <a:gsLst>
                <a:gs pos="0">
                  <a:srgbClr val="66FFFF"/>
                </a:gs>
                <a:gs pos="36000">
                  <a:srgbClr val="40B4FF"/>
                </a:gs>
                <a:gs pos="100000">
                  <a:srgbClr val="105097"/>
                </a:gs>
              </a:gsLst>
              <a:lin ang="2700000" scaled="1"/>
              <a:tileRect/>
            </a:gradFill>
            <a:ln w="12700" cap="flat" cmpd="sng">
              <a:noFill/>
              <a:prstDash val="solid"/>
              <a:miter/>
              <a:headEnd type="none" w="med" len="med"/>
              <a:tailEnd type="none" w="med" len="med"/>
            </a:ln>
            <a:effectLst>
              <a:outerShdw blurRad="254000" dist="38100" dir="16200000" rotWithShape="0">
                <a:srgbClr val="40B4FF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3A78A44F-B1F9-488B-B8DD-1733256B0CB7}"/>
                </a:ext>
              </a:extLst>
            </p:cNvPr>
            <p:cNvSpPr/>
            <p:nvPr userDrawn="1"/>
          </p:nvSpPr>
          <p:spPr>
            <a:xfrm>
              <a:off x="8648325" y="361269"/>
              <a:ext cx="323099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0" dirty="0"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单片机技术实战</a:t>
              </a:r>
              <a:r>
                <a:rPr lang="en-US" altLang="zh-CN" sz="1400" b="0" dirty="0"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--</a:t>
              </a:r>
              <a:r>
                <a:rPr lang="zh-CN" altLang="en-US" sz="1400" b="0" dirty="0"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基于</a:t>
              </a:r>
              <a:r>
                <a:rPr lang="en-US" altLang="zh-CN" sz="1400" b="1" dirty="0">
                  <a:solidFill>
                    <a:schemeClr val="tx1"/>
                  </a:solidFill>
                  <a:effectLst/>
                  <a:latin typeface="+mn-lt"/>
                  <a:ea typeface="+mn-ea"/>
                </a:rPr>
                <a:t>C51</a:t>
              </a:r>
              <a:r>
                <a:rPr lang="zh-CN" altLang="en-US" sz="1400" b="0" dirty="0"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和</a:t>
              </a:r>
              <a:r>
                <a:rPr lang="en-US" altLang="zh-CN" sz="1400" b="1" dirty="0">
                  <a:solidFill>
                    <a:schemeClr val="tx1"/>
                  </a:solidFill>
                  <a:effectLst/>
                  <a:latin typeface="+mn-lt"/>
                  <a:ea typeface="+mn-ea"/>
                </a:rPr>
                <a:t>STM32</a:t>
              </a: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F251AA0F-BD23-426F-AE82-B66332499A9C}"/>
                </a:ext>
              </a:extLst>
            </p:cNvPr>
            <p:cNvGrpSpPr/>
            <p:nvPr userDrawn="1"/>
          </p:nvGrpSpPr>
          <p:grpSpPr>
            <a:xfrm>
              <a:off x="8962215" y="689520"/>
              <a:ext cx="43974" cy="43974"/>
              <a:chOff x="4079875" y="5544279"/>
              <a:chExt cx="188686" cy="188686"/>
            </a:xfrm>
          </p:grpSpPr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6B716114-050B-4D21-BC64-7BDC345CA72E}"/>
                  </a:ext>
                </a:extLst>
              </p:cNvPr>
              <p:cNvSpPr/>
              <p:nvPr userDrawn="1"/>
            </p:nvSpPr>
            <p:spPr>
              <a:xfrm>
                <a:off x="4079875" y="5544279"/>
                <a:ext cx="188686" cy="188686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AC699C02-5FAF-4504-98B6-1D59ABCB941F}"/>
                  </a:ext>
                </a:extLst>
              </p:cNvPr>
              <p:cNvSpPr/>
              <p:nvPr userDrawn="1"/>
            </p:nvSpPr>
            <p:spPr>
              <a:xfrm>
                <a:off x="4126392" y="5590796"/>
                <a:ext cx="95653" cy="95653"/>
              </a:xfrm>
              <a:prstGeom prst="ellipse">
                <a:avLst/>
              </a:prstGeom>
              <a:solidFill>
                <a:srgbClr val="03CB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604E7E00-6F4B-420A-B74E-5BB80B9F90A7}"/>
                </a:ext>
              </a:extLst>
            </p:cNvPr>
            <p:cNvGrpSpPr/>
            <p:nvPr userDrawn="1"/>
          </p:nvGrpSpPr>
          <p:grpSpPr>
            <a:xfrm rot="1466680">
              <a:off x="11765614" y="271872"/>
              <a:ext cx="344396" cy="176380"/>
              <a:chOff x="6146027" y="1367449"/>
              <a:chExt cx="1477749" cy="756820"/>
            </a:xfrm>
          </p:grpSpPr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0601DE25-E10F-4B94-8401-83A9EAC5600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6241680" y="1477558"/>
                <a:ext cx="1247692" cy="573283"/>
              </a:xfrm>
              <a:prstGeom prst="line">
                <a:avLst/>
              </a:prstGeom>
              <a:ln>
                <a:solidFill>
                  <a:srgbClr val="03CBD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D59EA0D5-0254-4089-950F-2AD44211F3BB}"/>
                  </a:ext>
                </a:extLst>
              </p:cNvPr>
              <p:cNvSpPr/>
              <p:nvPr userDrawn="1"/>
            </p:nvSpPr>
            <p:spPr>
              <a:xfrm>
                <a:off x="6146027" y="2028616"/>
                <a:ext cx="95653" cy="95653"/>
              </a:xfrm>
              <a:prstGeom prst="ellipse">
                <a:avLst/>
              </a:prstGeom>
              <a:solidFill>
                <a:srgbClr val="03CB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8CA6D0CB-DE2C-4827-8E18-BEF2DD26E8C6}"/>
                  </a:ext>
                </a:extLst>
              </p:cNvPr>
              <p:cNvSpPr/>
              <p:nvPr userDrawn="1"/>
            </p:nvSpPr>
            <p:spPr>
              <a:xfrm>
                <a:off x="7483022" y="1367449"/>
                <a:ext cx="140754" cy="140754"/>
              </a:xfrm>
              <a:prstGeom prst="ellipse">
                <a:avLst/>
              </a:prstGeom>
              <a:noFill/>
              <a:ln>
                <a:solidFill>
                  <a:srgbClr val="03CB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2A5C399E-4645-4105-BC97-F3AFBDE8640D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8705844" y="700361"/>
              <a:ext cx="207534" cy="0"/>
            </a:xfrm>
            <a:prstGeom prst="line">
              <a:avLst/>
            </a:prstGeom>
            <a:ln>
              <a:solidFill>
                <a:srgbClr val="03CB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E74881D0-FB4D-4D65-AD1F-0149920FFC8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018889" y="739469"/>
              <a:ext cx="3118402" cy="0"/>
            </a:xfrm>
            <a:prstGeom prst="line">
              <a:avLst/>
            </a:prstGeom>
            <a:ln>
              <a:solidFill>
                <a:srgbClr val="03CB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E7104242-9339-431A-AF2E-6FDD48943F4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8639249" y="359583"/>
              <a:ext cx="2857426" cy="0"/>
            </a:xfrm>
            <a:prstGeom prst="line">
              <a:avLst/>
            </a:prstGeom>
            <a:ln>
              <a:solidFill>
                <a:srgbClr val="03CB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3297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38" userDrawn="1">
          <p15:clr>
            <a:srgbClr val="FBAE40"/>
          </p15:clr>
        </p15:guide>
        <p15:guide id="3" pos="7242" userDrawn="1">
          <p15:clr>
            <a:srgbClr val="FBAE40"/>
          </p15:clr>
        </p15:guide>
        <p15:guide id="4" orient="horz" pos="686" userDrawn="1">
          <p15:clr>
            <a:srgbClr val="FBAE40"/>
          </p15:clr>
        </p15:guide>
        <p15:guide id="5" orient="horz" pos="3634" userDrawn="1">
          <p15:clr>
            <a:srgbClr val="FBAE40"/>
          </p15:clr>
        </p15:guide>
        <p15:guide id="6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D1B5E6A-AC17-4A20-A07F-A52C0E6752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3ECE044-B548-47F0-945F-B6E2547171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DB2995E-D2F4-45E6-8E4B-629A76FE0A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5" t="5785" r="5785" b="7025"/>
          <a:stretch/>
        </p:blipFill>
        <p:spPr>
          <a:xfrm>
            <a:off x="88900" y="5554202"/>
            <a:ext cx="1212850" cy="119584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799594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8">
          <p15:clr>
            <a:srgbClr val="FBAE40"/>
          </p15:clr>
        </p15:guide>
        <p15:guide id="3" pos="7242">
          <p15:clr>
            <a:srgbClr val="FBAE40"/>
          </p15:clr>
        </p15:guide>
        <p15:guide id="4" orient="horz" pos="686">
          <p15:clr>
            <a:srgbClr val="FBAE40"/>
          </p15:clr>
        </p15:guide>
        <p15:guide id="5" orient="horz" pos="3634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59E0E4-67E0-4FE1-B7B1-63DC79E54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5D864B-5C8A-40B5-9557-65945C89F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F8A0DA-59BE-493C-ABE3-7AB35A6B1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ED1CE-5934-4E6C-9501-33690FAB5A2E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851FB5-BA37-4E55-AD8D-172F73D91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28DAE2-BFFD-4018-9ADB-DF51B8F79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1562-BF75-4052-9829-6EF617C533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0210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7CF1D5-67BC-489A-AFEA-2F2A55F77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96B240-7400-4BD8-A842-533F9FA4A2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F700C5B-8675-4736-8B11-2EC27210A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35CA806-A45F-4D71-A660-6BDE5C10F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ED1CE-5934-4E6C-9501-33690FAB5A2E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C50F50F-F037-4DE4-8E8E-66BAA376F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1E7A26E-5E72-4816-8F6A-A64D88E6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1562-BF75-4052-9829-6EF617C533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344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D5712E-F351-42C2-83F5-0F26CBF97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9C6033-6683-4D0A-A544-1957069F9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7B3D67C-4616-4D87-B43C-E4B2290D4F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5844F6B-B8BC-4EAA-882F-40C0C30E4B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5141533-CE19-49A2-AD34-BADBFEA082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E2F957E-53E9-4B21-83F6-C71DE0918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ED1CE-5934-4E6C-9501-33690FAB5A2E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16DAD72-8FBE-41CF-88A9-C94054A36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2D3F7C2-8F70-4F1A-AE24-6BE7E89E3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1562-BF75-4052-9829-6EF617C533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6404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E33D35-A1F2-4E97-B9D6-E2724BF0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39C5980-710D-4B0B-B261-F85C991D8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ED1CE-5934-4E6C-9501-33690FAB5A2E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93C3379-75B5-4D0C-8A55-FE5C47AA5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26D1B07-17DA-4493-BDBB-3C8CEBA63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1562-BF75-4052-9829-6EF617C533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170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C245339-C29B-4794-94E1-417C81F55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ED1CE-5934-4E6C-9501-33690FAB5A2E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062198B-6723-4E55-AC9D-B6C8F15B3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315A92-DCB5-42AC-BD82-949F18B8A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1562-BF75-4052-9829-6EF617C533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459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2CC8FC-32BE-4C94-A6F4-1BA0EE3FF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9B0047-E22C-4255-8D13-817C68EE5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2F66286-77CA-40B8-AD54-6033A50CA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89D8AD0-DC0D-4599-896E-053E3D8A4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ED1CE-5934-4E6C-9501-33690FAB5A2E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D620C01-76B6-4BE1-981A-D149CEF5F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8DF144-CADB-4DE7-863E-A1CCAD7E9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41562-BF75-4052-9829-6EF617C533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814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EBC52DA-49F6-4E26-800B-0F4F3FBB9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686138-1DBF-454A-B0CC-D4EAA68811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D5C0A8-A205-4B8B-B479-977CE67E25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FED1CE-5934-4E6C-9501-33690FAB5A2E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329FC4-77D7-4293-A5A6-9FC3E7DDE3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73EA83-4FEB-4B6A-A3D3-0EF8A9C941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41562-BF75-4052-9829-6EF617C533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794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7765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D44A99FE-DD13-46B6-8943-B71B1DDFF096}"/>
              </a:ext>
            </a:extLst>
          </p:cNvPr>
          <p:cNvGrpSpPr/>
          <p:nvPr/>
        </p:nvGrpSpPr>
        <p:grpSpPr>
          <a:xfrm>
            <a:off x="363035" y="568648"/>
            <a:ext cx="6544202" cy="1077218"/>
            <a:chOff x="477335" y="652468"/>
            <a:chExt cx="6046002" cy="1077218"/>
          </a:xfrm>
        </p:grpSpPr>
        <p:sp>
          <p:nvSpPr>
            <p:cNvPr id="89" name="Rectangle 483">
              <a:extLst>
                <a:ext uri="{FF2B5EF4-FFF2-40B4-BE49-F238E27FC236}">
                  <a16:creationId xmlns:a16="http://schemas.microsoft.com/office/drawing/2014/main" id="{0365BD79-C4B0-4B91-A017-367D6650B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2552" y="670956"/>
              <a:ext cx="5356169" cy="538652"/>
            </a:xfrm>
            <a:prstGeom prst="parallelogram">
              <a:avLst/>
            </a:prstGeom>
            <a:solidFill>
              <a:srgbClr val="0B4A8D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484B5893-1AC3-441C-9F2E-776559551684}"/>
                </a:ext>
              </a:extLst>
            </p:cNvPr>
            <p:cNvGrpSpPr/>
            <p:nvPr/>
          </p:nvGrpSpPr>
          <p:grpSpPr>
            <a:xfrm rot="21148477">
              <a:off x="477335" y="660117"/>
              <a:ext cx="1028068" cy="524893"/>
              <a:chOff x="477335" y="660117"/>
              <a:chExt cx="1028068" cy="524893"/>
            </a:xfrm>
          </p:grpSpPr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FE36594A-936A-4FA8-979C-334A5B1BF4F2}"/>
                  </a:ext>
                </a:extLst>
              </p:cNvPr>
              <p:cNvSpPr/>
              <p:nvPr/>
            </p:nvSpPr>
            <p:spPr>
              <a:xfrm>
                <a:off x="477335" y="690564"/>
                <a:ext cx="1028068" cy="494446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0" name="15e18aa3-2cc2-42f5-93e1-1ca323d446c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  <a:extLst>
                  <a:ext uri="{FF2B5EF4-FFF2-40B4-BE49-F238E27FC236}">
                    <a16:creationId xmlns:a16="http://schemas.microsoft.com/office/drawing/2014/main" id="{0BFB6412-726B-4C8A-83E4-CC475B836562}"/>
                  </a:ext>
                </a:extLst>
              </p:cNvPr>
              <p:cNvGrpSpPr>
                <a:grpSpLocks noChangeAspect="1"/>
              </p:cNvGrpSpPr>
              <p:nvPr>
                <p:custDataLst>
                  <p:tags r:id="rId1"/>
                </p:custDataLst>
              </p:nvPr>
            </p:nvGrpSpPr>
            <p:grpSpPr>
              <a:xfrm>
                <a:off x="539889" y="660117"/>
                <a:ext cx="956404" cy="502706"/>
                <a:chOff x="2959951" y="1545951"/>
                <a:chExt cx="6197021" cy="3268958"/>
              </a:xfrm>
            </p:grpSpPr>
            <p:sp>
              <p:nvSpPr>
                <p:cNvPr id="107" name="îslïḍè">
                  <a:extLst>
                    <a:ext uri="{FF2B5EF4-FFF2-40B4-BE49-F238E27FC236}">
                      <a16:creationId xmlns:a16="http://schemas.microsoft.com/office/drawing/2014/main" id="{55FECC6B-E3F0-4B37-AE30-6153F5F44810}"/>
                    </a:ext>
                  </a:extLst>
                </p:cNvPr>
                <p:cNvSpPr/>
                <p:nvPr/>
              </p:nvSpPr>
              <p:spPr bwMode="auto">
                <a:xfrm>
                  <a:off x="4140915" y="2911568"/>
                  <a:ext cx="3421145" cy="1012546"/>
                </a:xfrm>
                <a:custGeom>
                  <a:avLst/>
                  <a:gdLst>
                    <a:gd name="T0" fmla="*/ 406 w 811"/>
                    <a:gd name="T1" fmla="*/ 240 h 240"/>
                    <a:gd name="T2" fmla="*/ 0 w 811"/>
                    <a:gd name="T3" fmla="*/ 120 h 240"/>
                    <a:gd name="T4" fmla="*/ 406 w 811"/>
                    <a:gd name="T5" fmla="*/ 0 h 240"/>
                    <a:gd name="T6" fmla="*/ 811 w 811"/>
                    <a:gd name="T7" fmla="*/ 120 h 240"/>
                    <a:gd name="T8" fmla="*/ 406 w 811"/>
                    <a:gd name="T9" fmla="*/ 240 h 240"/>
                    <a:gd name="T10" fmla="*/ 406 w 811"/>
                    <a:gd name="T11" fmla="*/ 11 h 240"/>
                    <a:gd name="T12" fmla="*/ 11 w 811"/>
                    <a:gd name="T13" fmla="*/ 120 h 240"/>
                    <a:gd name="T14" fmla="*/ 406 w 811"/>
                    <a:gd name="T15" fmla="*/ 229 h 240"/>
                    <a:gd name="T16" fmla="*/ 800 w 811"/>
                    <a:gd name="T17" fmla="*/ 120 h 240"/>
                    <a:gd name="T18" fmla="*/ 406 w 811"/>
                    <a:gd name="T19" fmla="*/ 11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11" h="240">
                      <a:moveTo>
                        <a:pt x="406" y="240"/>
                      </a:moveTo>
                      <a:cubicBezTo>
                        <a:pt x="178" y="240"/>
                        <a:pt x="0" y="187"/>
                        <a:pt x="0" y="120"/>
                      </a:cubicBezTo>
                      <a:cubicBezTo>
                        <a:pt x="0" y="53"/>
                        <a:pt x="178" y="0"/>
                        <a:pt x="406" y="0"/>
                      </a:cubicBezTo>
                      <a:cubicBezTo>
                        <a:pt x="633" y="0"/>
                        <a:pt x="811" y="53"/>
                        <a:pt x="811" y="120"/>
                      </a:cubicBezTo>
                      <a:cubicBezTo>
                        <a:pt x="811" y="187"/>
                        <a:pt x="633" y="240"/>
                        <a:pt x="406" y="240"/>
                      </a:cubicBezTo>
                      <a:close/>
                      <a:moveTo>
                        <a:pt x="406" y="11"/>
                      </a:moveTo>
                      <a:cubicBezTo>
                        <a:pt x="192" y="11"/>
                        <a:pt x="11" y="61"/>
                        <a:pt x="11" y="120"/>
                      </a:cubicBezTo>
                      <a:cubicBezTo>
                        <a:pt x="11" y="179"/>
                        <a:pt x="192" y="229"/>
                        <a:pt x="406" y="229"/>
                      </a:cubicBezTo>
                      <a:cubicBezTo>
                        <a:pt x="620" y="229"/>
                        <a:pt x="800" y="179"/>
                        <a:pt x="800" y="120"/>
                      </a:cubicBezTo>
                      <a:cubicBezTo>
                        <a:pt x="800" y="61"/>
                        <a:pt x="620" y="11"/>
                        <a:pt x="406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9" name="îšḻîḋè">
                  <a:extLst>
                    <a:ext uri="{FF2B5EF4-FFF2-40B4-BE49-F238E27FC236}">
                      <a16:creationId xmlns:a16="http://schemas.microsoft.com/office/drawing/2014/main" id="{7A02E974-BFFA-49AF-B398-9F6C4D35B89D}"/>
                    </a:ext>
                  </a:extLst>
                </p:cNvPr>
                <p:cNvSpPr/>
                <p:nvPr/>
              </p:nvSpPr>
              <p:spPr bwMode="auto">
                <a:xfrm>
                  <a:off x="2959951" y="2546321"/>
                  <a:ext cx="5892648" cy="1854642"/>
                </a:xfrm>
                <a:custGeom>
                  <a:avLst/>
                  <a:gdLst>
                    <a:gd name="T0" fmla="*/ 698 w 1397"/>
                    <a:gd name="T1" fmla="*/ 440 h 440"/>
                    <a:gd name="T2" fmla="*/ 206 w 1397"/>
                    <a:gd name="T3" fmla="*/ 377 h 440"/>
                    <a:gd name="T4" fmla="*/ 0 w 1397"/>
                    <a:gd name="T5" fmla="*/ 220 h 440"/>
                    <a:gd name="T6" fmla="*/ 206 w 1397"/>
                    <a:gd name="T7" fmla="*/ 63 h 440"/>
                    <a:gd name="T8" fmla="*/ 698 w 1397"/>
                    <a:gd name="T9" fmla="*/ 0 h 440"/>
                    <a:gd name="T10" fmla="*/ 1190 w 1397"/>
                    <a:gd name="T11" fmla="*/ 63 h 440"/>
                    <a:gd name="T12" fmla="*/ 1397 w 1397"/>
                    <a:gd name="T13" fmla="*/ 220 h 440"/>
                    <a:gd name="T14" fmla="*/ 1190 w 1397"/>
                    <a:gd name="T15" fmla="*/ 377 h 440"/>
                    <a:gd name="T16" fmla="*/ 698 w 1397"/>
                    <a:gd name="T17" fmla="*/ 440 h 440"/>
                    <a:gd name="T18" fmla="*/ 698 w 1397"/>
                    <a:gd name="T19" fmla="*/ 11 h 440"/>
                    <a:gd name="T20" fmla="*/ 210 w 1397"/>
                    <a:gd name="T21" fmla="*/ 74 h 440"/>
                    <a:gd name="T22" fmla="*/ 11 w 1397"/>
                    <a:gd name="T23" fmla="*/ 220 h 440"/>
                    <a:gd name="T24" fmla="*/ 210 w 1397"/>
                    <a:gd name="T25" fmla="*/ 366 h 440"/>
                    <a:gd name="T26" fmla="*/ 698 w 1397"/>
                    <a:gd name="T27" fmla="*/ 429 h 440"/>
                    <a:gd name="T28" fmla="*/ 1186 w 1397"/>
                    <a:gd name="T29" fmla="*/ 366 h 440"/>
                    <a:gd name="T30" fmla="*/ 1385 w 1397"/>
                    <a:gd name="T31" fmla="*/ 220 h 440"/>
                    <a:gd name="T32" fmla="*/ 1186 w 1397"/>
                    <a:gd name="T33" fmla="*/ 74 h 440"/>
                    <a:gd name="T34" fmla="*/ 698 w 1397"/>
                    <a:gd name="T35" fmla="*/ 11 h 4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397" h="440">
                      <a:moveTo>
                        <a:pt x="698" y="440"/>
                      </a:moveTo>
                      <a:cubicBezTo>
                        <a:pt x="512" y="440"/>
                        <a:pt x="338" y="418"/>
                        <a:pt x="206" y="377"/>
                      </a:cubicBezTo>
                      <a:cubicBezTo>
                        <a:pt x="73" y="336"/>
                        <a:pt x="0" y="280"/>
                        <a:pt x="0" y="220"/>
                      </a:cubicBezTo>
                      <a:cubicBezTo>
                        <a:pt x="0" y="160"/>
                        <a:pt x="73" y="104"/>
                        <a:pt x="206" y="63"/>
                      </a:cubicBezTo>
                      <a:cubicBezTo>
                        <a:pt x="338" y="22"/>
                        <a:pt x="513" y="0"/>
                        <a:pt x="698" y="0"/>
                      </a:cubicBezTo>
                      <a:cubicBezTo>
                        <a:pt x="884" y="0"/>
                        <a:pt x="1059" y="22"/>
                        <a:pt x="1190" y="63"/>
                      </a:cubicBezTo>
                      <a:cubicBezTo>
                        <a:pt x="1323" y="104"/>
                        <a:pt x="1397" y="160"/>
                        <a:pt x="1397" y="220"/>
                      </a:cubicBezTo>
                      <a:cubicBezTo>
                        <a:pt x="1397" y="280"/>
                        <a:pt x="1323" y="336"/>
                        <a:pt x="1190" y="377"/>
                      </a:cubicBezTo>
                      <a:cubicBezTo>
                        <a:pt x="1058" y="418"/>
                        <a:pt x="884" y="440"/>
                        <a:pt x="698" y="440"/>
                      </a:cubicBezTo>
                      <a:close/>
                      <a:moveTo>
                        <a:pt x="698" y="11"/>
                      </a:moveTo>
                      <a:cubicBezTo>
                        <a:pt x="514" y="11"/>
                        <a:pt x="340" y="33"/>
                        <a:pt x="210" y="74"/>
                      </a:cubicBezTo>
                      <a:cubicBezTo>
                        <a:pt x="83" y="113"/>
                        <a:pt x="11" y="166"/>
                        <a:pt x="11" y="220"/>
                      </a:cubicBezTo>
                      <a:cubicBezTo>
                        <a:pt x="11" y="274"/>
                        <a:pt x="83" y="327"/>
                        <a:pt x="210" y="366"/>
                      </a:cubicBezTo>
                      <a:cubicBezTo>
                        <a:pt x="340" y="407"/>
                        <a:pt x="514" y="429"/>
                        <a:pt x="698" y="429"/>
                      </a:cubicBezTo>
                      <a:cubicBezTo>
                        <a:pt x="882" y="429"/>
                        <a:pt x="1056" y="407"/>
                        <a:pt x="1186" y="366"/>
                      </a:cubicBezTo>
                      <a:cubicBezTo>
                        <a:pt x="1313" y="327"/>
                        <a:pt x="1385" y="274"/>
                        <a:pt x="1385" y="220"/>
                      </a:cubicBezTo>
                      <a:cubicBezTo>
                        <a:pt x="1385" y="166"/>
                        <a:pt x="1313" y="113"/>
                        <a:pt x="1186" y="74"/>
                      </a:cubicBezTo>
                      <a:cubicBezTo>
                        <a:pt x="1056" y="33"/>
                        <a:pt x="883" y="11"/>
                        <a:pt x="698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0" name="iṩļïḑè">
                  <a:extLst>
                    <a:ext uri="{FF2B5EF4-FFF2-40B4-BE49-F238E27FC236}">
                      <a16:creationId xmlns:a16="http://schemas.microsoft.com/office/drawing/2014/main" id="{EBA0F5E0-888F-4D79-97DB-A3ADEFA5EB21}"/>
                    </a:ext>
                  </a:extLst>
                </p:cNvPr>
                <p:cNvSpPr/>
                <p:nvPr/>
              </p:nvSpPr>
              <p:spPr bwMode="auto">
                <a:xfrm>
                  <a:off x="5216366" y="2528058"/>
                  <a:ext cx="1308801" cy="1300686"/>
                </a:xfrm>
                <a:custGeom>
                  <a:avLst/>
                  <a:gdLst>
                    <a:gd name="T0" fmla="*/ 181 w 310"/>
                    <a:gd name="T1" fmla="*/ 69 h 308"/>
                    <a:gd name="T2" fmla="*/ 180 w 310"/>
                    <a:gd name="T3" fmla="*/ 82 h 308"/>
                    <a:gd name="T4" fmla="*/ 177 w 310"/>
                    <a:gd name="T5" fmla="*/ 73 h 308"/>
                    <a:gd name="T6" fmla="*/ 176 w 310"/>
                    <a:gd name="T7" fmla="*/ 33 h 308"/>
                    <a:gd name="T8" fmla="*/ 157 w 310"/>
                    <a:gd name="T9" fmla="*/ 49 h 308"/>
                    <a:gd name="T10" fmla="*/ 119 w 310"/>
                    <a:gd name="T11" fmla="*/ 57 h 308"/>
                    <a:gd name="T12" fmla="*/ 135 w 310"/>
                    <a:gd name="T13" fmla="*/ 32 h 308"/>
                    <a:gd name="T14" fmla="*/ 169 w 310"/>
                    <a:gd name="T15" fmla="*/ 56 h 308"/>
                    <a:gd name="T16" fmla="*/ 120 w 310"/>
                    <a:gd name="T17" fmla="*/ 30 h 308"/>
                    <a:gd name="T18" fmla="*/ 92 w 310"/>
                    <a:gd name="T19" fmla="*/ 37 h 308"/>
                    <a:gd name="T20" fmla="*/ 91 w 310"/>
                    <a:gd name="T21" fmla="*/ 45 h 308"/>
                    <a:gd name="T22" fmla="*/ 97 w 310"/>
                    <a:gd name="T23" fmla="*/ 61 h 308"/>
                    <a:gd name="T24" fmla="*/ 80 w 310"/>
                    <a:gd name="T25" fmla="*/ 49 h 308"/>
                    <a:gd name="T26" fmla="*/ 102 w 310"/>
                    <a:gd name="T27" fmla="*/ 88 h 308"/>
                    <a:gd name="T28" fmla="*/ 97 w 310"/>
                    <a:gd name="T29" fmla="*/ 240 h 308"/>
                    <a:gd name="T30" fmla="*/ 85 w 310"/>
                    <a:gd name="T31" fmla="*/ 273 h 308"/>
                    <a:gd name="T32" fmla="*/ 70 w 310"/>
                    <a:gd name="T33" fmla="*/ 256 h 308"/>
                    <a:gd name="T34" fmla="*/ 49 w 310"/>
                    <a:gd name="T35" fmla="*/ 194 h 308"/>
                    <a:gd name="T36" fmla="*/ 42 w 310"/>
                    <a:gd name="T37" fmla="*/ 162 h 308"/>
                    <a:gd name="T38" fmla="*/ 12 w 310"/>
                    <a:gd name="T39" fmla="*/ 109 h 308"/>
                    <a:gd name="T40" fmla="*/ 73 w 310"/>
                    <a:gd name="T41" fmla="*/ 43 h 308"/>
                    <a:gd name="T42" fmla="*/ 72 w 310"/>
                    <a:gd name="T43" fmla="*/ 57 h 308"/>
                    <a:gd name="T44" fmla="*/ 66 w 310"/>
                    <a:gd name="T45" fmla="*/ 82 h 308"/>
                    <a:gd name="T46" fmla="*/ 99 w 310"/>
                    <a:gd name="T47" fmla="*/ 67 h 308"/>
                    <a:gd name="T48" fmla="*/ 87 w 310"/>
                    <a:gd name="T49" fmla="*/ 87 h 308"/>
                    <a:gd name="T50" fmla="*/ 68 w 310"/>
                    <a:gd name="T51" fmla="*/ 102 h 308"/>
                    <a:gd name="T52" fmla="*/ 47 w 310"/>
                    <a:gd name="T53" fmla="*/ 129 h 308"/>
                    <a:gd name="T54" fmla="*/ 34 w 310"/>
                    <a:gd name="T55" fmla="*/ 124 h 308"/>
                    <a:gd name="T56" fmla="*/ 32 w 310"/>
                    <a:gd name="T57" fmla="*/ 139 h 308"/>
                    <a:gd name="T58" fmla="*/ 42 w 310"/>
                    <a:gd name="T59" fmla="*/ 156 h 308"/>
                    <a:gd name="T60" fmla="*/ 60 w 310"/>
                    <a:gd name="T61" fmla="*/ 159 h 308"/>
                    <a:gd name="T62" fmla="*/ 97 w 310"/>
                    <a:gd name="T63" fmla="*/ 173 h 308"/>
                    <a:gd name="T64" fmla="*/ 101 w 310"/>
                    <a:gd name="T65" fmla="*/ 180 h 308"/>
                    <a:gd name="T66" fmla="*/ 119 w 310"/>
                    <a:gd name="T67" fmla="*/ 200 h 308"/>
                    <a:gd name="T68" fmla="*/ 265 w 310"/>
                    <a:gd name="T69" fmla="*/ 221 h 308"/>
                    <a:gd name="T70" fmla="*/ 270 w 310"/>
                    <a:gd name="T71" fmla="*/ 209 h 308"/>
                    <a:gd name="T72" fmla="*/ 277 w 310"/>
                    <a:gd name="T73" fmla="*/ 129 h 308"/>
                    <a:gd name="T74" fmla="*/ 255 w 310"/>
                    <a:gd name="T75" fmla="*/ 139 h 308"/>
                    <a:gd name="T76" fmla="*/ 261 w 310"/>
                    <a:gd name="T77" fmla="*/ 157 h 308"/>
                    <a:gd name="T78" fmla="*/ 254 w 310"/>
                    <a:gd name="T79" fmla="*/ 204 h 308"/>
                    <a:gd name="T80" fmla="*/ 218 w 310"/>
                    <a:gd name="T81" fmla="*/ 241 h 308"/>
                    <a:gd name="T82" fmla="*/ 208 w 310"/>
                    <a:gd name="T83" fmla="*/ 195 h 308"/>
                    <a:gd name="T84" fmla="*/ 186 w 310"/>
                    <a:gd name="T85" fmla="*/ 165 h 308"/>
                    <a:gd name="T86" fmla="*/ 158 w 310"/>
                    <a:gd name="T87" fmla="*/ 133 h 308"/>
                    <a:gd name="T88" fmla="*/ 189 w 310"/>
                    <a:gd name="T89" fmla="*/ 110 h 308"/>
                    <a:gd name="T90" fmla="*/ 220 w 310"/>
                    <a:gd name="T91" fmla="*/ 114 h 308"/>
                    <a:gd name="T92" fmla="*/ 243 w 310"/>
                    <a:gd name="T93" fmla="*/ 108 h 308"/>
                    <a:gd name="T94" fmla="*/ 221 w 310"/>
                    <a:gd name="T95" fmla="*/ 106 h 308"/>
                    <a:gd name="T96" fmla="*/ 203 w 310"/>
                    <a:gd name="T97" fmla="*/ 95 h 308"/>
                    <a:gd name="T98" fmla="*/ 195 w 310"/>
                    <a:gd name="T99" fmla="*/ 97 h 308"/>
                    <a:gd name="T100" fmla="*/ 175 w 310"/>
                    <a:gd name="T101" fmla="*/ 96 h 308"/>
                    <a:gd name="T102" fmla="*/ 189 w 310"/>
                    <a:gd name="T103" fmla="*/ 81 h 308"/>
                    <a:gd name="T104" fmla="*/ 214 w 310"/>
                    <a:gd name="T105" fmla="*/ 74 h 308"/>
                    <a:gd name="T106" fmla="*/ 217 w 310"/>
                    <a:gd name="T107" fmla="*/ 59 h 308"/>
                    <a:gd name="T108" fmla="*/ 194 w 310"/>
                    <a:gd name="T109" fmla="*/ 69 h 308"/>
                    <a:gd name="T110" fmla="*/ 230 w 310"/>
                    <a:gd name="T111" fmla="*/ 53 h 308"/>
                    <a:gd name="T112" fmla="*/ 249 w 310"/>
                    <a:gd name="T113" fmla="*/ 53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10" h="308">
                      <a:moveTo>
                        <a:pt x="156" y="1"/>
                      </a:moveTo>
                      <a:cubicBezTo>
                        <a:pt x="71" y="0"/>
                        <a:pt x="2" y="68"/>
                        <a:pt x="1" y="152"/>
                      </a:cubicBezTo>
                      <a:cubicBezTo>
                        <a:pt x="0" y="237"/>
                        <a:pt x="68" y="307"/>
                        <a:pt x="152" y="308"/>
                      </a:cubicBezTo>
                      <a:cubicBezTo>
                        <a:pt x="154" y="308"/>
                        <a:pt x="156" y="308"/>
                        <a:pt x="157" y="308"/>
                      </a:cubicBezTo>
                      <a:cubicBezTo>
                        <a:pt x="242" y="306"/>
                        <a:pt x="310" y="236"/>
                        <a:pt x="308" y="151"/>
                      </a:cubicBezTo>
                      <a:cubicBezTo>
                        <a:pt x="306" y="68"/>
                        <a:pt x="239" y="2"/>
                        <a:pt x="156" y="1"/>
                      </a:cubicBezTo>
                      <a:close/>
                      <a:moveTo>
                        <a:pt x="179" y="71"/>
                      </a:moveTo>
                      <a:cubicBezTo>
                        <a:pt x="179" y="71"/>
                        <a:pt x="179" y="71"/>
                        <a:pt x="179" y="70"/>
                      </a:cubicBezTo>
                      <a:cubicBezTo>
                        <a:pt x="180" y="70"/>
                        <a:pt x="180" y="69"/>
                        <a:pt x="181" y="69"/>
                      </a:cubicBezTo>
                      <a:cubicBezTo>
                        <a:pt x="181" y="68"/>
                        <a:pt x="182" y="69"/>
                        <a:pt x="183" y="70"/>
                      </a:cubicBezTo>
                      <a:cubicBezTo>
                        <a:pt x="181" y="71"/>
                        <a:pt x="182" y="72"/>
                        <a:pt x="184" y="73"/>
                      </a:cubicBezTo>
                      <a:cubicBezTo>
                        <a:pt x="184" y="73"/>
                        <a:pt x="184" y="73"/>
                        <a:pt x="184" y="74"/>
                      </a:cubicBezTo>
                      <a:cubicBezTo>
                        <a:pt x="185" y="75"/>
                        <a:pt x="185" y="76"/>
                        <a:pt x="186" y="77"/>
                      </a:cubicBezTo>
                      <a:cubicBezTo>
                        <a:pt x="187" y="77"/>
                        <a:pt x="188" y="78"/>
                        <a:pt x="189" y="79"/>
                      </a:cubicBezTo>
                      <a:cubicBezTo>
                        <a:pt x="188" y="79"/>
                        <a:pt x="187" y="80"/>
                        <a:pt x="186" y="81"/>
                      </a:cubicBezTo>
                      <a:cubicBezTo>
                        <a:pt x="185" y="81"/>
                        <a:pt x="184" y="82"/>
                        <a:pt x="183" y="82"/>
                      </a:cubicBezTo>
                      <a:cubicBezTo>
                        <a:pt x="182" y="82"/>
                        <a:pt x="181" y="82"/>
                        <a:pt x="180" y="82"/>
                      </a:cubicBezTo>
                      <a:cubicBezTo>
                        <a:pt x="180" y="82"/>
                        <a:pt x="180" y="82"/>
                        <a:pt x="180" y="82"/>
                      </a:cubicBezTo>
                      <a:cubicBezTo>
                        <a:pt x="182" y="81"/>
                        <a:pt x="182" y="81"/>
                        <a:pt x="182" y="81"/>
                      </a:cubicBezTo>
                      <a:cubicBezTo>
                        <a:pt x="181" y="80"/>
                        <a:pt x="180" y="79"/>
                        <a:pt x="180" y="78"/>
                      </a:cubicBezTo>
                      <a:cubicBezTo>
                        <a:pt x="180" y="77"/>
                        <a:pt x="181" y="77"/>
                        <a:pt x="182" y="76"/>
                      </a:cubicBezTo>
                      <a:cubicBezTo>
                        <a:pt x="181" y="74"/>
                        <a:pt x="179" y="74"/>
                        <a:pt x="179" y="74"/>
                      </a:cubicBezTo>
                      <a:cubicBezTo>
                        <a:pt x="176" y="76"/>
                        <a:pt x="176" y="77"/>
                        <a:pt x="177" y="78"/>
                      </a:cubicBezTo>
                      <a:cubicBezTo>
                        <a:pt x="175" y="79"/>
                        <a:pt x="173" y="80"/>
                        <a:pt x="172" y="80"/>
                      </a:cubicBezTo>
                      <a:cubicBezTo>
                        <a:pt x="171" y="79"/>
                        <a:pt x="173" y="77"/>
                        <a:pt x="172" y="75"/>
                      </a:cubicBezTo>
                      <a:cubicBezTo>
                        <a:pt x="172" y="74"/>
                        <a:pt x="174" y="73"/>
                        <a:pt x="175" y="73"/>
                      </a:cubicBezTo>
                      <a:cubicBezTo>
                        <a:pt x="177" y="73"/>
                        <a:pt x="177" y="73"/>
                        <a:pt x="177" y="73"/>
                      </a:cubicBezTo>
                      <a:cubicBezTo>
                        <a:pt x="178" y="73"/>
                        <a:pt x="179" y="73"/>
                        <a:pt x="179" y="71"/>
                      </a:cubicBezTo>
                      <a:close/>
                      <a:moveTo>
                        <a:pt x="135" y="32"/>
                      </a:moveTo>
                      <a:cubicBezTo>
                        <a:pt x="139" y="33"/>
                        <a:pt x="142" y="33"/>
                        <a:pt x="146" y="33"/>
                      </a:cubicBezTo>
                      <a:cubicBezTo>
                        <a:pt x="147" y="34"/>
                        <a:pt x="149" y="33"/>
                        <a:pt x="149" y="32"/>
                      </a:cubicBezTo>
                      <a:cubicBezTo>
                        <a:pt x="150" y="32"/>
                        <a:pt x="151" y="32"/>
                        <a:pt x="152" y="31"/>
                      </a:cubicBezTo>
                      <a:cubicBezTo>
                        <a:pt x="154" y="31"/>
                        <a:pt x="157" y="30"/>
                        <a:pt x="160" y="30"/>
                      </a:cubicBezTo>
                      <a:cubicBezTo>
                        <a:pt x="161" y="30"/>
                        <a:pt x="163" y="30"/>
                        <a:pt x="164" y="30"/>
                      </a:cubicBezTo>
                      <a:cubicBezTo>
                        <a:pt x="168" y="31"/>
                        <a:pt x="171" y="31"/>
                        <a:pt x="175" y="32"/>
                      </a:cubicBezTo>
                      <a:cubicBezTo>
                        <a:pt x="175" y="32"/>
                        <a:pt x="176" y="32"/>
                        <a:pt x="176" y="33"/>
                      </a:cubicBezTo>
                      <a:cubicBezTo>
                        <a:pt x="175" y="33"/>
                        <a:pt x="173" y="33"/>
                        <a:pt x="172" y="33"/>
                      </a:cubicBezTo>
                      <a:cubicBezTo>
                        <a:pt x="171" y="33"/>
                        <a:pt x="170" y="33"/>
                        <a:pt x="169" y="34"/>
                      </a:cubicBezTo>
                      <a:cubicBezTo>
                        <a:pt x="168" y="34"/>
                        <a:pt x="167" y="35"/>
                        <a:pt x="167" y="37"/>
                      </a:cubicBezTo>
                      <a:cubicBezTo>
                        <a:pt x="167" y="39"/>
                        <a:pt x="165" y="41"/>
                        <a:pt x="164" y="41"/>
                      </a:cubicBezTo>
                      <a:cubicBezTo>
                        <a:pt x="162" y="42"/>
                        <a:pt x="160" y="42"/>
                        <a:pt x="158" y="43"/>
                      </a:cubicBezTo>
                      <a:cubicBezTo>
                        <a:pt x="157" y="44"/>
                        <a:pt x="157" y="44"/>
                        <a:pt x="158" y="45"/>
                      </a:cubicBezTo>
                      <a:cubicBezTo>
                        <a:pt x="159" y="45"/>
                        <a:pt x="161" y="46"/>
                        <a:pt x="162" y="47"/>
                      </a:cubicBezTo>
                      <a:cubicBezTo>
                        <a:pt x="160" y="48"/>
                        <a:pt x="160" y="48"/>
                        <a:pt x="155" y="46"/>
                      </a:cubicBezTo>
                      <a:cubicBezTo>
                        <a:pt x="156" y="47"/>
                        <a:pt x="157" y="48"/>
                        <a:pt x="157" y="49"/>
                      </a:cubicBezTo>
                      <a:cubicBezTo>
                        <a:pt x="154" y="50"/>
                        <a:pt x="151" y="51"/>
                        <a:pt x="148" y="51"/>
                      </a:cubicBezTo>
                      <a:cubicBezTo>
                        <a:pt x="145" y="52"/>
                        <a:pt x="143" y="53"/>
                        <a:pt x="141" y="55"/>
                      </a:cubicBezTo>
                      <a:cubicBezTo>
                        <a:pt x="138" y="57"/>
                        <a:pt x="136" y="57"/>
                        <a:pt x="133" y="58"/>
                      </a:cubicBezTo>
                      <a:cubicBezTo>
                        <a:pt x="132" y="58"/>
                        <a:pt x="131" y="58"/>
                        <a:pt x="131" y="60"/>
                      </a:cubicBezTo>
                      <a:cubicBezTo>
                        <a:pt x="131" y="61"/>
                        <a:pt x="130" y="61"/>
                        <a:pt x="129" y="62"/>
                      </a:cubicBezTo>
                      <a:cubicBezTo>
                        <a:pt x="129" y="63"/>
                        <a:pt x="128" y="63"/>
                        <a:pt x="127" y="64"/>
                      </a:cubicBezTo>
                      <a:cubicBezTo>
                        <a:pt x="125" y="65"/>
                        <a:pt x="122" y="65"/>
                        <a:pt x="120" y="63"/>
                      </a:cubicBezTo>
                      <a:cubicBezTo>
                        <a:pt x="120" y="62"/>
                        <a:pt x="119" y="61"/>
                        <a:pt x="119" y="60"/>
                      </a:cubicBezTo>
                      <a:cubicBezTo>
                        <a:pt x="119" y="59"/>
                        <a:pt x="119" y="58"/>
                        <a:pt x="119" y="57"/>
                      </a:cubicBezTo>
                      <a:cubicBezTo>
                        <a:pt x="120" y="56"/>
                        <a:pt x="120" y="55"/>
                        <a:pt x="121" y="54"/>
                      </a:cubicBezTo>
                      <a:cubicBezTo>
                        <a:pt x="121" y="53"/>
                        <a:pt x="121" y="53"/>
                        <a:pt x="122" y="52"/>
                      </a:cubicBezTo>
                      <a:cubicBezTo>
                        <a:pt x="125" y="50"/>
                        <a:pt x="125" y="46"/>
                        <a:pt x="123" y="43"/>
                      </a:cubicBezTo>
                      <a:cubicBezTo>
                        <a:pt x="122" y="42"/>
                        <a:pt x="121" y="41"/>
                        <a:pt x="120" y="41"/>
                      </a:cubicBezTo>
                      <a:cubicBezTo>
                        <a:pt x="118" y="39"/>
                        <a:pt x="115" y="39"/>
                        <a:pt x="113" y="38"/>
                      </a:cubicBezTo>
                      <a:cubicBezTo>
                        <a:pt x="112" y="38"/>
                        <a:pt x="111" y="38"/>
                        <a:pt x="110" y="37"/>
                      </a:cubicBezTo>
                      <a:cubicBezTo>
                        <a:pt x="114" y="37"/>
                        <a:pt x="117" y="36"/>
                        <a:pt x="120" y="36"/>
                      </a:cubicBezTo>
                      <a:cubicBezTo>
                        <a:pt x="121" y="35"/>
                        <a:pt x="123" y="35"/>
                        <a:pt x="124" y="34"/>
                      </a:cubicBezTo>
                      <a:cubicBezTo>
                        <a:pt x="127" y="33"/>
                        <a:pt x="131" y="32"/>
                        <a:pt x="135" y="32"/>
                      </a:cubicBezTo>
                      <a:close/>
                      <a:moveTo>
                        <a:pt x="169" y="56"/>
                      </a:moveTo>
                      <a:cubicBezTo>
                        <a:pt x="169" y="56"/>
                        <a:pt x="168" y="57"/>
                        <a:pt x="168" y="58"/>
                      </a:cubicBezTo>
                      <a:cubicBezTo>
                        <a:pt x="166" y="58"/>
                        <a:pt x="165" y="59"/>
                        <a:pt x="164" y="60"/>
                      </a:cubicBezTo>
                      <a:cubicBezTo>
                        <a:pt x="162" y="60"/>
                        <a:pt x="161" y="60"/>
                        <a:pt x="160" y="59"/>
                      </a:cubicBezTo>
                      <a:cubicBezTo>
                        <a:pt x="159" y="58"/>
                        <a:pt x="159" y="58"/>
                        <a:pt x="158" y="58"/>
                      </a:cubicBezTo>
                      <a:cubicBezTo>
                        <a:pt x="158" y="58"/>
                        <a:pt x="158" y="57"/>
                        <a:pt x="158" y="57"/>
                      </a:cubicBezTo>
                      <a:cubicBezTo>
                        <a:pt x="159" y="57"/>
                        <a:pt x="159" y="57"/>
                        <a:pt x="160" y="56"/>
                      </a:cubicBezTo>
                      <a:cubicBezTo>
                        <a:pt x="162" y="56"/>
                        <a:pt x="164" y="55"/>
                        <a:pt x="166" y="55"/>
                      </a:cubicBezTo>
                      <a:cubicBezTo>
                        <a:pt x="167" y="54"/>
                        <a:pt x="168" y="54"/>
                        <a:pt x="169" y="56"/>
                      </a:cubicBezTo>
                      <a:close/>
                      <a:moveTo>
                        <a:pt x="92" y="37"/>
                      </a:moveTo>
                      <a:cubicBezTo>
                        <a:pt x="93" y="37"/>
                        <a:pt x="94" y="37"/>
                        <a:pt x="95" y="36"/>
                      </a:cubicBezTo>
                      <a:cubicBezTo>
                        <a:pt x="96" y="36"/>
                        <a:pt x="98" y="36"/>
                        <a:pt x="98" y="34"/>
                      </a:cubicBezTo>
                      <a:cubicBezTo>
                        <a:pt x="99" y="34"/>
                        <a:pt x="99" y="33"/>
                        <a:pt x="100" y="33"/>
                      </a:cubicBezTo>
                      <a:cubicBezTo>
                        <a:pt x="101" y="33"/>
                        <a:pt x="101" y="33"/>
                        <a:pt x="101" y="33"/>
                      </a:cubicBezTo>
                      <a:cubicBezTo>
                        <a:pt x="103" y="32"/>
                        <a:pt x="105" y="32"/>
                        <a:pt x="106" y="32"/>
                      </a:cubicBezTo>
                      <a:cubicBezTo>
                        <a:pt x="108" y="32"/>
                        <a:pt x="109" y="32"/>
                        <a:pt x="110" y="31"/>
                      </a:cubicBezTo>
                      <a:cubicBezTo>
                        <a:pt x="113" y="30"/>
                        <a:pt x="115" y="30"/>
                        <a:pt x="118" y="30"/>
                      </a:cubicBezTo>
                      <a:cubicBezTo>
                        <a:pt x="118" y="30"/>
                        <a:pt x="119" y="30"/>
                        <a:pt x="120" y="30"/>
                      </a:cubicBezTo>
                      <a:cubicBezTo>
                        <a:pt x="122" y="30"/>
                        <a:pt x="122" y="30"/>
                        <a:pt x="122" y="30"/>
                      </a:cubicBezTo>
                      <a:cubicBezTo>
                        <a:pt x="122" y="30"/>
                        <a:pt x="122" y="30"/>
                        <a:pt x="122" y="31"/>
                      </a:cubicBezTo>
                      <a:cubicBezTo>
                        <a:pt x="120" y="33"/>
                        <a:pt x="116" y="34"/>
                        <a:pt x="113" y="35"/>
                      </a:cubicBezTo>
                      <a:cubicBezTo>
                        <a:pt x="108" y="35"/>
                        <a:pt x="104" y="37"/>
                        <a:pt x="100" y="40"/>
                      </a:cubicBezTo>
                      <a:cubicBezTo>
                        <a:pt x="98" y="41"/>
                        <a:pt x="97" y="41"/>
                        <a:pt x="96" y="39"/>
                      </a:cubicBezTo>
                      <a:cubicBezTo>
                        <a:pt x="96" y="39"/>
                        <a:pt x="96" y="39"/>
                        <a:pt x="96" y="39"/>
                      </a:cubicBezTo>
                      <a:cubicBezTo>
                        <a:pt x="96" y="39"/>
                        <a:pt x="95" y="39"/>
                        <a:pt x="95" y="39"/>
                      </a:cubicBezTo>
                      <a:cubicBezTo>
                        <a:pt x="93" y="39"/>
                        <a:pt x="92" y="38"/>
                        <a:pt x="91" y="38"/>
                      </a:cubicBezTo>
                      <a:cubicBezTo>
                        <a:pt x="91" y="38"/>
                        <a:pt x="92" y="37"/>
                        <a:pt x="92" y="37"/>
                      </a:cubicBezTo>
                      <a:close/>
                      <a:moveTo>
                        <a:pt x="84" y="41"/>
                      </a:moveTo>
                      <a:cubicBezTo>
                        <a:pt x="84" y="41"/>
                        <a:pt x="84" y="41"/>
                        <a:pt x="84" y="41"/>
                      </a:cubicBezTo>
                      <a:cubicBezTo>
                        <a:pt x="85" y="39"/>
                        <a:pt x="86" y="39"/>
                        <a:pt x="88" y="40"/>
                      </a:cubicBezTo>
                      <a:cubicBezTo>
                        <a:pt x="90" y="41"/>
                        <a:pt x="92" y="41"/>
                        <a:pt x="95" y="40"/>
                      </a:cubicBezTo>
                      <a:cubicBezTo>
                        <a:pt x="95" y="40"/>
                        <a:pt x="95" y="40"/>
                        <a:pt x="95" y="40"/>
                      </a:cubicBezTo>
                      <a:cubicBezTo>
                        <a:pt x="95" y="41"/>
                        <a:pt x="94" y="41"/>
                        <a:pt x="94" y="42"/>
                      </a:cubicBezTo>
                      <a:cubicBezTo>
                        <a:pt x="94" y="42"/>
                        <a:pt x="92" y="42"/>
                        <a:pt x="91" y="42"/>
                      </a:cubicBezTo>
                      <a:cubicBezTo>
                        <a:pt x="90" y="43"/>
                        <a:pt x="90" y="43"/>
                        <a:pt x="90" y="44"/>
                      </a:cubicBezTo>
                      <a:cubicBezTo>
                        <a:pt x="90" y="44"/>
                        <a:pt x="90" y="44"/>
                        <a:pt x="91" y="45"/>
                      </a:cubicBezTo>
                      <a:cubicBezTo>
                        <a:pt x="92" y="45"/>
                        <a:pt x="92" y="45"/>
                        <a:pt x="92" y="45"/>
                      </a:cubicBezTo>
                      <a:cubicBezTo>
                        <a:pt x="103" y="48"/>
                        <a:pt x="103" y="48"/>
                        <a:pt x="103" y="48"/>
                      </a:cubicBezTo>
                      <a:cubicBezTo>
                        <a:pt x="103" y="48"/>
                        <a:pt x="103" y="48"/>
                        <a:pt x="104" y="49"/>
                      </a:cubicBezTo>
                      <a:cubicBezTo>
                        <a:pt x="103" y="49"/>
                        <a:pt x="103" y="50"/>
                        <a:pt x="103" y="50"/>
                      </a:cubicBezTo>
                      <a:cubicBezTo>
                        <a:pt x="103" y="53"/>
                        <a:pt x="103" y="54"/>
                        <a:pt x="106" y="54"/>
                      </a:cubicBezTo>
                      <a:cubicBezTo>
                        <a:pt x="106" y="56"/>
                        <a:pt x="106" y="56"/>
                        <a:pt x="105" y="57"/>
                      </a:cubicBezTo>
                      <a:cubicBezTo>
                        <a:pt x="103" y="57"/>
                        <a:pt x="101" y="58"/>
                        <a:pt x="99" y="58"/>
                      </a:cubicBezTo>
                      <a:cubicBezTo>
                        <a:pt x="98" y="59"/>
                        <a:pt x="97" y="59"/>
                        <a:pt x="97" y="60"/>
                      </a:cubicBezTo>
                      <a:cubicBezTo>
                        <a:pt x="97" y="60"/>
                        <a:pt x="97" y="61"/>
                        <a:pt x="97" y="61"/>
                      </a:cubicBezTo>
                      <a:cubicBezTo>
                        <a:pt x="95" y="62"/>
                        <a:pt x="93" y="62"/>
                        <a:pt x="92" y="61"/>
                      </a:cubicBezTo>
                      <a:cubicBezTo>
                        <a:pt x="90" y="60"/>
                        <a:pt x="91" y="58"/>
                        <a:pt x="92" y="57"/>
                      </a:cubicBezTo>
                      <a:cubicBezTo>
                        <a:pt x="92" y="57"/>
                        <a:pt x="93" y="56"/>
                        <a:pt x="93" y="56"/>
                      </a:cubicBezTo>
                      <a:cubicBezTo>
                        <a:pt x="94" y="56"/>
                        <a:pt x="95" y="56"/>
                        <a:pt x="97" y="56"/>
                      </a:cubicBezTo>
                      <a:cubicBezTo>
                        <a:pt x="97" y="56"/>
                        <a:pt x="98" y="55"/>
                        <a:pt x="98" y="55"/>
                      </a:cubicBezTo>
                      <a:cubicBezTo>
                        <a:pt x="98" y="54"/>
                        <a:pt x="98" y="54"/>
                        <a:pt x="97" y="53"/>
                      </a:cubicBezTo>
                      <a:cubicBezTo>
                        <a:pt x="95" y="51"/>
                        <a:pt x="92" y="50"/>
                        <a:pt x="89" y="49"/>
                      </a:cubicBezTo>
                      <a:cubicBezTo>
                        <a:pt x="88" y="49"/>
                        <a:pt x="87" y="49"/>
                        <a:pt x="86" y="49"/>
                      </a:cubicBezTo>
                      <a:cubicBezTo>
                        <a:pt x="84" y="49"/>
                        <a:pt x="82" y="49"/>
                        <a:pt x="80" y="49"/>
                      </a:cubicBezTo>
                      <a:cubicBezTo>
                        <a:pt x="79" y="49"/>
                        <a:pt x="78" y="49"/>
                        <a:pt x="78" y="47"/>
                      </a:cubicBezTo>
                      <a:cubicBezTo>
                        <a:pt x="77" y="46"/>
                        <a:pt x="78" y="45"/>
                        <a:pt x="79" y="45"/>
                      </a:cubicBezTo>
                      <a:cubicBezTo>
                        <a:pt x="79" y="45"/>
                        <a:pt x="80" y="45"/>
                        <a:pt x="80" y="45"/>
                      </a:cubicBezTo>
                      <a:cubicBezTo>
                        <a:pt x="81" y="45"/>
                        <a:pt x="83" y="45"/>
                        <a:pt x="84" y="44"/>
                      </a:cubicBezTo>
                      <a:cubicBezTo>
                        <a:pt x="85" y="44"/>
                        <a:pt x="86" y="44"/>
                        <a:pt x="86" y="43"/>
                      </a:cubicBezTo>
                      <a:cubicBezTo>
                        <a:pt x="86" y="42"/>
                        <a:pt x="85" y="41"/>
                        <a:pt x="84" y="41"/>
                      </a:cubicBezTo>
                      <a:close/>
                      <a:moveTo>
                        <a:pt x="103" y="84"/>
                      </a:moveTo>
                      <a:cubicBezTo>
                        <a:pt x="104" y="85"/>
                        <a:pt x="105" y="86"/>
                        <a:pt x="105" y="86"/>
                      </a:cubicBezTo>
                      <a:cubicBezTo>
                        <a:pt x="104" y="87"/>
                        <a:pt x="103" y="88"/>
                        <a:pt x="102" y="88"/>
                      </a:cubicBezTo>
                      <a:cubicBezTo>
                        <a:pt x="100" y="88"/>
                        <a:pt x="98" y="87"/>
                        <a:pt x="96" y="87"/>
                      </a:cubicBezTo>
                      <a:cubicBezTo>
                        <a:pt x="98" y="85"/>
                        <a:pt x="100" y="83"/>
                        <a:pt x="103" y="82"/>
                      </a:cubicBezTo>
                      <a:cubicBezTo>
                        <a:pt x="102" y="83"/>
                        <a:pt x="102" y="83"/>
                        <a:pt x="102" y="83"/>
                      </a:cubicBezTo>
                      <a:cubicBezTo>
                        <a:pt x="102" y="83"/>
                        <a:pt x="103" y="84"/>
                        <a:pt x="103" y="84"/>
                      </a:cubicBezTo>
                      <a:close/>
                      <a:moveTo>
                        <a:pt x="109" y="221"/>
                      </a:moveTo>
                      <a:cubicBezTo>
                        <a:pt x="107" y="222"/>
                        <a:pt x="106" y="223"/>
                        <a:pt x="104" y="224"/>
                      </a:cubicBezTo>
                      <a:cubicBezTo>
                        <a:pt x="103" y="226"/>
                        <a:pt x="103" y="227"/>
                        <a:pt x="103" y="228"/>
                      </a:cubicBezTo>
                      <a:cubicBezTo>
                        <a:pt x="102" y="231"/>
                        <a:pt x="102" y="234"/>
                        <a:pt x="101" y="236"/>
                      </a:cubicBezTo>
                      <a:cubicBezTo>
                        <a:pt x="100" y="237"/>
                        <a:pt x="98" y="238"/>
                        <a:pt x="97" y="240"/>
                      </a:cubicBezTo>
                      <a:cubicBezTo>
                        <a:pt x="96" y="242"/>
                        <a:pt x="92" y="243"/>
                        <a:pt x="90" y="241"/>
                      </a:cubicBezTo>
                      <a:cubicBezTo>
                        <a:pt x="89" y="243"/>
                        <a:pt x="91" y="244"/>
                        <a:pt x="91" y="245"/>
                      </a:cubicBezTo>
                      <a:cubicBezTo>
                        <a:pt x="92" y="247"/>
                        <a:pt x="92" y="247"/>
                        <a:pt x="91" y="248"/>
                      </a:cubicBezTo>
                      <a:cubicBezTo>
                        <a:pt x="89" y="249"/>
                        <a:pt x="87" y="251"/>
                        <a:pt x="86" y="252"/>
                      </a:cubicBezTo>
                      <a:cubicBezTo>
                        <a:pt x="85" y="253"/>
                        <a:pt x="84" y="255"/>
                        <a:pt x="85" y="256"/>
                      </a:cubicBezTo>
                      <a:cubicBezTo>
                        <a:pt x="85" y="258"/>
                        <a:pt x="85" y="259"/>
                        <a:pt x="84" y="260"/>
                      </a:cubicBezTo>
                      <a:cubicBezTo>
                        <a:pt x="84" y="261"/>
                        <a:pt x="84" y="262"/>
                        <a:pt x="84" y="262"/>
                      </a:cubicBezTo>
                      <a:cubicBezTo>
                        <a:pt x="84" y="264"/>
                        <a:pt x="85" y="265"/>
                        <a:pt x="85" y="266"/>
                      </a:cubicBezTo>
                      <a:cubicBezTo>
                        <a:pt x="85" y="268"/>
                        <a:pt x="85" y="271"/>
                        <a:pt x="85" y="273"/>
                      </a:cubicBezTo>
                      <a:cubicBezTo>
                        <a:pt x="85" y="274"/>
                        <a:pt x="86" y="274"/>
                        <a:pt x="87" y="274"/>
                      </a:cubicBezTo>
                      <a:cubicBezTo>
                        <a:pt x="87" y="275"/>
                        <a:pt x="88" y="275"/>
                        <a:pt x="88" y="275"/>
                      </a:cubicBezTo>
                      <a:cubicBezTo>
                        <a:pt x="88" y="277"/>
                        <a:pt x="89" y="278"/>
                        <a:pt x="90" y="279"/>
                      </a:cubicBezTo>
                      <a:cubicBezTo>
                        <a:pt x="88" y="280"/>
                        <a:pt x="86" y="280"/>
                        <a:pt x="85" y="279"/>
                      </a:cubicBezTo>
                      <a:cubicBezTo>
                        <a:pt x="85" y="279"/>
                        <a:pt x="85" y="279"/>
                        <a:pt x="85" y="279"/>
                      </a:cubicBezTo>
                      <a:cubicBezTo>
                        <a:pt x="84" y="277"/>
                        <a:pt x="83" y="276"/>
                        <a:pt x="81" y="275"/>
                      </a:cubicBezTo>
                      <a:cubicBezTo>
                        <a:pt x="78" y="274"/>
                        <a:pt x="76" y="272"/>
                        <a:pt x="75" y="270"/>
                      </a:cubicBezTo>
                      <a:cubicBezTo>
                        <a:pt x="73" y="267"/>
                        <a:pt x="72" y="264"/>
                        <a:pt x="73" y="261"/>
                      </a:cubicBezTo>
                      <a:cubicBezTo>
                        <a:pt x="73" y="259"/>
                        <a:pt x="72" y="256"/>
                        <a:pt x="70" y="256"/>
                      </a:cubicBezTo>
                      <a:cubicBezTo>
                        <a:pt x="69" y="256"/>
                        <a:pt x="69" y="255"/>
                        <a:pt x="69" y="254"/>
                      </a:cubicBezTo>
                      <a:cubicBezTo>
                        <a:pt x="69" y="252"/>
                        <a:pt x="69" y="250"/>
                        <a:pt x="68" y="247"/>
                      </a:cubicBezTo>
                      <a:cubicBezTo>
                        <a:pt x="68" y="243"/>
                        <a:pt x="67" y="238"/>
                        <a:pt x="67" y="234"/>
                      </a:cubicBezTo>
                      <a:cubicBezTo>
                        <a:pt x="67" y="230"/>
                        <a:pt x="67" y="227"/>
                        <a:pt x="67" y="223"/>
                      </a:cubicBezTo>
                      <a:cubicBezTo>
                        <a:pt x="67" y="221"/>
                        <a:pt x="67" y="220"/>
                        <a:pt x="67" y="218"/>
                      </a:cubicBezTo>
                      <a:cubicBezTo>
                        <a:pt x="67" y="214"/>
                        <a:pt x="64" y="211"/>
                        <a:pt x="60" y="209"/>
                      </a:cubicBezTo>
                      <a:cubicBezTo>
                        <a:pt x="58" y="209"/>
                        <a:pt x="56" y="207"/>
                        <a:pt x="56" y="205"/>
                      </a:cubicBezTo>
                      <a:cubicBezTo>
                        <a:pt x="56" y="203"/>
                        <a:pt x="55" y="201"/>
                        <a:pt x="54" y="200"/>
                      </a:cubicBezTo>
                      <a:cubicBezTo>
                        <a:pt x="51" y="199"/>
                        <a:pt x="50" y="197"/>
                        <a:pt x="49" y="194"/>
                      </a:cubicBezTo>
                      <a:cubicBezTo>
                        <a:pt x="48" y="194"/>
                        <a:pt x="48" y="193"/>
                        <a:pt x="47" y="192"/>
                      </a:cubicBezTo>
                      <a:cubicBezTo>
                        <a:pt x="46" y="191"/>
                        <a:pt x="46" y="189"/>
                        <a:pt x="46" y="188"/>
                      </a:cubicBezTo>
                      <a:cubicBezTo>
                        <a:pt x="46" y="187"/>
                        <a:pt x="46" y="185"/>
                        <a:pt x="46" y="184"/>
                      </a:cubicBezTo>
                      <a:cubicBezTo>
                        <a:pt x="46" y="184"/>
                        <a:pt x="45" y="183"/>
                        <a:pt x="45" y="182"/>
                      </a:cubicBezTo>
                      <a:cubicBezTo>
                        <a:pt x="46" y="180"/>
                        <a:pt x="47" y="178"/>
                        <a:pt x="48" y="176"/>
                      </a:cubicBezTo>
                      <a:cubicBezTo>
                        <a:pt x="49" y="174"/>
                        <a:pt x="50" y="171"/>
                        <a:pt x="51" y="169"/>
                      </a:cubicBezTo>
                      <a:cubicBezTo>
                        <a:pt x="52" y="167"/>
                        <a:pt x="51" y="164"/>
                        <a:pt x="49" y="162"/>
                      </a:cubicBezTo>
                      <a:cubicBezTo>
                        <a:pt x="48" y="162"/>
                        <a:pt x="48" y="162"/>
                        <a:pt x="47" y="162"/>
                      </a:cubicBezTo>
                      <a:cubicBezTo>
                        <a:pt x="45" y="163"/>
                        <a:pt x="43" y="163"/>
                        <a:pt x="42" y="162"/>
                      </a:cubicBezTo>
                      <a:cubicBezTo>
                        <a:pt x="39" y="160"/>
                        <a:pt x="37" y="158"/>
                        <a:pt x="35" y="155"/>
                      </a:cubicBezTo>
                      <a:cubicBezTo>
                        <a:pt x="35" y="154"/>
                        <a:pt x="35" y="154"/>
                        <a:pt x="34" y="154"/>
                      </a:cubicBezTo>
                      <a:cubicBezTo>
                        <a:pt x="33" y="153"/>
                        <a:pt x="33" y="153"/>
                        <a:pt x="32" y="153"/>
                      </a:cubicBezTo>
                      <a:cubicBezTo>
                        <a:pt x="30" y="153"/>
                        <a:pt x="28" y="152"/>
                        <a:pt x="27" y="151"/>
                      </a:cubicBezTo>
                      <a:cubicBezTo>
                        <a:pt x="25" y="149"/>
                        <a:pt x="23" y="148"/>
                        <a:pt x="20" y="148"/>
                      </a:cubicBezTo>
                      <a:cubicBezTo>
                        <a:pt x="20" y="148"/>
                        <a:pt x="20" y="148"/>
                        <a:pt x="19" y="148"/>
                      </a:cubicBezTo>
                      <a:cubicBezTo>
                        <a:pt x="15" y="147"/>
                        <a:pt x="11" y="145"/>
                        <a:pt x="7" y="141"/>
                      </a:cubicBezTo>
                      <a:cubicBezTo>
                        <a:pt x="6" y="140"/>
                        <a:pt x="6" y="138"/>
                        <a:pt x="6" y="136"/>
                      </a:cubicBezTo>
                      <a:cubicBezTo>
                        <a:pt x="7" y="127"/>
                        <a:pt x="9" y="118"/>
                        <a:pt x="12" y="109"/>
                      </a:cubicBezTo>
                      <a:cubicBezTo>
                        <a:pt x="17" y="95"/>
                        <a:pt x="23" y="82"/>
                        <a:pt x="32" y="70"/>
                      </a:cubicBezTo>
                      <a:cubicBezTo>
                        <a:pt x="35" y="66"/>
                        <a:pt x="38" y="62"/>
                        <a:pt x="42" y="57"/>
                      </a:cubicBezTo>
                      <a:cubicBezTo>
                        <a:pt x="42" y="57"/>
                        <a:pt x="43" y="56"/>
                        <a:pt x="44" y="57"/>
                      </a:cubicBezTo>
                      <a:cubicBezTo>
                        <a:pt x="45" y="57"/>
                        <a:pt x="46" y="58"/>
                        <a:pt x="47" y="57"/>
                      </a:cubicBezTo>
                      <a:cubicBezTo>
                        <a:pt x="50" y="57"/>
                        <a:pt x="52" y="57"/>
                        <a:pt x="55" y="57"/>
                      </a:cubicBezTo>
                      <a:cubicBezTo>
                        <a:pt x="58" y="56"/>
                        <a:pt x="62" y="55"/>
                        <a:pt x="65" y="54"/>
                      </a:cubicBezTo>
                      <a:cubicBezTo>
                        <a:pt x="67" y="52"/>
                        <a:pt x="68" y="50"/>
                        <a:pt x="69" y="47"/>
                      </a:cubicBezTo>
                      <a:cubicBezTo>
                        <a:pt x="69" y="47"/>
                        <a:pt x="69" y="46"/>
                        <a:pt x="69" y="45"/>
                      </a:cubicBezTo>
                      <a:cubicBezTo>
                        <a:pt x="70" y="43"/>
                        <a:pt x="70" y="43"/>
                        <a:pt x="73" y="43"/>
                      </a:cubicBezTo>
                      <a:cubicBezTo>
                        <a:pt x="75" y="44"/>
                        <a:pt x="77" y="44"/>
                        <a:pt x="79" y="44"/>
                      </a:cubicBezTo>
                      <a:cubicBezTo>
                        <a:pt x="77" y="45"/>
                        <a:pt x="75" y="46"/>
                        <a:pt x="74" y="46"/>
                      </a:cubicBezTo>
                      <a:cubicBezTo>
                        <a:pt x="72" y="47"/>
                        <a:pt x="73" y="47"/>
                        <a:pt x="73" y="48"/>
                      </a:cubicBezTo>
                      <a:cubicBezTo>
                        <a:pt x="74" y="49"/>
                        <a:pt x="76" y="51"/>
                        <a:pt x="77" y="52"/>
                      </a:cubicBezTo>
                      <a:cubicBezTo>
                        <a:pt x="77" y="52"/>
                        <a:pt x="78" y="53"/>
                        <a:pt x="78" y="52"/>
                      </a:cubicBezTo>
                      <a:cubicBezTo>
                        <a:pt x="80" y="52"/>
                        <a:pt x="83" y="51"/>
                        <a:pt x="85" y="51"/>
                      </a:cubicBezTo>
                      <a:cubicBezTo>
                        <a:pt x="85" y="53"/>
                        <a:pt x="84" y="53"/>
                        <a:pt x="83" y="54"/>
                      </a:cubicBezTo>
                      <a:cubicBezTo>
                        <a:pt x="82" y="55"/>
                        <a:pt x="81" y="56"/>
                        <a:pt x="80" y="56"/>
                      </a:cubicBezTo>
                      <a:cubicBezTo>
                        <a:pt x="77" y="56"/>
                        <a:pt x="74" y="57"/>
                        <a:pt x="72" y="57"/>
                      </a:cubicBezTo>
                      <a:cubicBezTo>
                        <a:pt x="71" y="59"/>
                        <a:pt x="70" y="60"/>
                        <a:pt x="68" y="60"/>
                      </a:cubicBezTo>
                      <a:cubicBezTo>
                        <a:pt x="64" y="61"/>
                        <a:pt x="61" y="63"/>
                        <a:pt x="58" y="65"/>
                      </a:cubicBezTo>
                      <a:cubicBezTo>
                        <a:pt x="56" y="66"/>
                        <a:pt x="55" y="69"/>
                        <a:pt x="56" y="71"/>
                      </a:cubicBezTo>
                      <a:cubicBezTo>
                        <a:pt x="56" y="72"/>
                        <a:pt x="56" y="73"/>
                        <a:pt x="58" y="72"/>
                      </a:cubicBezTo>
                      <a:cubicBezTo>
                        <a:pt x="58" y="72"/>
                        <a:pt x="58" y="72"/>
                        <a:pt x="59" y="72"/>
                      </a:cubicBezTo>
                      <a:cubicBezTo>
                        <a:pt x="60" y="73"/>
                        <a:pt x="61" y="74"/>
                        <a:pt x="63" y="74"/>
                      </a:cubicBezTo>
                      <a:cubicBezTo>
                        <a:pt x="64" y="75"/>
                        <a:pt x="65" y="76"/>
                        <a:pt x="66" y="75"/>
                      </a:cubicBezTo>
                      <a:cubicBezTo>
                        <a:pt x="67" y="75"/>
                        <a:pt x="67" y="75"/>
                        <a:pt x="67" y="75"/>
                      </a:cubicBezTo>
                      <a:cubicBezTo>
                        <a:pt x="67" y="78"/>
                        <a:pt x="67" y="80"/>
                        <a:pt x="66" y="82"/>
                      </a:cubicBezTo>
                      <a:cubicBezTo>
                        <a:pt x="68" y="82"/>
                        <a:pt x="69" y="81"/>
                        <a:pt x="70" y="80"/>
                      </a:cubicBezTo>
                      <a:cubicBezTo>
                        <a:pt x="73" y="76"/>
                        <a:pt x="75" y="72"/>
                        <a:pt x="78" y="69"/>
                      </a:cubicBezTo>
                      <a:cubicBezTo>
                        <a:pt x="79" y="68"/>
                        <a:pt x="79" y="68"/>
                        <a:pt x="79" y="67"/>
                      </a:cubicBezTo>
                      <a:cubicBezTo>
                        <a:pt x="79" y="67"/>
                        <a:pt x="79" y="67"/>
                        <a:pt x="79" y="67"/>
                      </a:cubicBezTo>
                      <a:cubicBezTo>
                        <a:pt x="81" y="64"/>
                        <a:pt x="84" y="63"/>
                        <a:pt x="87" y="63"/>
                      </a:cubicBezTo>
                      <a:cubicBezTo>
                        <a:pt x="89" y="64"/>
                        <a:pt x="90" y="64"/>
                        <a:pt x="90" y="66"/>
                      </a:cubicBezTo>
                      <a:cubicBezTo>
                        <a:pt x="90" y="67"/>
                        <a:pt x="91" y="67"/>
                        <a:pt x="92" y="67"/>
                      </a:cubicBezTo>
                      <a:cubicBezTo>
                        <a:pt x="94" y="67"/>
                        <a:pt x="96" y="67"/>
                        <a:pt x="99" y="66"/>
                      </a:cubicBezTo>
                      <a:cubicBezTo>
                        <a:pt x="99" y="66"/>
                        <a:pt x="99" y="66"/>
                        <a:pt x="99" y="67"/>
                      </a:cubicBezTo>
                      <a:cubicBezTo>
                        <a:pt x="99" y="67"/>
                        <a:pt x="99" y="68"/>
                        <a:pt x="99" y="68"/>
                      </a:cubicBezTo>
                      <a:cubicBezTo>
                        <a:pt x="98" y="72"/>
                        <a:pt x="100" y="76"/>
                        <a:pt x="103" y="77"/>
                      </a:cubicBezTo>
                      <a:cubicBezTo>
                        <a:pt x="104" y="78"/>
                        <a:pt x="104" y="78"/>
                        <a:pt x="104" y="78"/>
                      </a:cubicBezTo>
                      <a:cubicBezTo>
                        <a:pt x="101" y="80"/>
                        <a:pt x="98" y="82"/>
                        <a:pt x="94" y="82"/>
                      </a:cubicBezTo>
                      <a:cubicBezTo>
                        <a:pt x="92" y="82"/>
                        <a:pt x="89" y="82"/>
                        <a:pt x="87" y="84"/>
                      </a:cubicBezTo>
                      <a:cubicBezTo>
                        <a:pt x="85" y="85"/>
                        <a:pt x="83" y="85"/>
                        <a:pt x="81" y="86"/>
                      </a:cubicBezTo>
                      <a:cubicBezTo>
                        <a:pt x="81" y="86"/>
                        <a:pt x="80" y="87"/>
                        <a:pt x="80" y="87"/>
                      </a:cubicBezTo>
                      <a:cubicBezTo>
                        <a:pt x="80" y="88"/>
                        <a:pt x="80" y="88"/>
                        <a:pt x="80" y="88"/>
                      </a:cubicBezTo>
                      <a:cubicBezTo>
                        <a:pt x="87" y="87"/>
                        <a:pt x="87" y="87"/>
                        <a:pt x="87" y="87"/>
                      </a:cubicBezTo>
                      <a:cubicBezTo>
                        <a:pt x="87" y="89"/>
                        <a:pt x="87" y="90"/>
                        <a:pt x="89" y="90"/>
                      </a:cubicBezTo>
                      <a:cubicBezTo>
                        <a:pt x="90" y="90"/>
                        <a:pt x="90" y="91"/>
                        <a:pt x="91" y="92"/>
                      </a:cubicBezTo>
                      <a:cubicBezTo>
                        <a:pt x="88" y="93"/>
                        <a:pt x="86" y="96"/>
                        <a:pt x="82" y="95"/>
                      </a:cubicBezTo>
                      <a:cubicBezTo>
                        <a:pt x="86" y="92"/>
                        <a:pt x="86" y="92"/>
                        <a:pt x="86" y="92"/>
                      </a:cubicBezTo>
                      <a:cubicBezTo>
                        <a:pt x="84" y="91"/>
                        <a:pt x="84" y="90"/>
                        <a:pt x="82" y="92"/>
                      </a:cubicBezTo>
                      <a:cubicBezTo>
                        <a:pt x="80" y="93"/>
                        <a:pt x="78" y="94"/>
                        <a:pt x="76" y="96"/>
                      </a:cubicBezTo>
                      <a:cubicBezTo>
                        <a:pt x="76" y="96"/>
                        <a:pt x="75" y="97"/>
                        <a:pt x="75" y="97"/>
                      </a:cubicBezTo>
                      <a:cubicBezTo>
                        <a:pt x="72" y="97"/>
                        <a:pt x="70" y="100"/>
                        <a:pt x="68" y="102"/>
                      </a:cubicBezTo>
                      <a:cubicBezTo>
                        <a:pt x="68" y="102"/>
                        <a:pt x="68" y="102"/>
                        <a:pt x="68" y="102"/>
                      </a:cubicBezTo>
                      <a:cubicBezTo>
                        <a:pt x="67" y="104"/>
                        <a:pt x="65" y="104"/>
                        <a:pt x="64" y="104"/>
                      </a:cubicBezTo>
                      <a:cubicBezTo>
                        <a:pt x="63" y="104"/>
                        <a:pt x="63" y="105"/>
                        <a:pt x="62" y="105"/>
                      </a:cubicBezTo>
                      <a:cubicBezTo>
                        <a:pt x="62" y="105"/>
                        <a:pt x="61" y="106"/>
                        <a:pt x="61" y="107"/>
                      </a:cubicBezTo>
                      <a:cubicBezTo>
                        <a:pt x="62" y="110"/>
                        <a:pt x="60" y="112"/>
                        <a:pt x="58" y="113"/>
                      </a:cubicBezTo>
                      <a:cubicBezTo>
                        <a:pt x="55" y="115"/>
                        <a:pt x="53" y="116"/>
                        <a:pt x="51" y="117"/>
                      </a:cubicBezTo>
                      <a:cubicBezTo>
                        <a:pt x="50" y="119"/>
                        <a:pt x="49" y="122"/>
                        <a:pt x="50" y="124"/>
                      </a:cubicBezTo>
                      <a:cubicBezTo>
                        <a:pt x="51" y="126"/>
                        <a:pt x="51" y="128"/>
                        <a:pt x="50" y="129"/>
                      </a:cubicBezTo>
                      <a:cubicBezTo>
                        <a:pt x="50" y="130"/>
                        <a:pt x="49" y="130"/>
                        <a:pt x="48" y="130"/>
                      </a:cubicBezTo>
                      <a:cubicBezTo>
                        <a:pt x="48" y="130"/>
                        <a:pt x="47" y="129"/>
                        <a:pt x="47" y="129"/>
                      </a:cubicBezTo>
                      <a:cubicBezTo>
                        <a:pt x="47" y="127"/>
                        <a:pt x="46" y="125"/>
                        <a:pt x="46" y="123"/>
                      </a:cubicBezTo>
                      <a:cubicBezTo>
                        <a:pt x="46" y="122"/>
                        <a:pt x="45" y="121"/>
                        <a:pt x="45" y="121"/>
                      </a:cubicBezTo>
                      <a:cubicBezTo>
                        <a:pt x="44" y="121"/>
                        <a:pt x="44" y="121"/>
                        <a:pt x="44" y="121"/>
                      </a:cubicBezTo>
                      <a:cubicBezTo>
                        <a:pt x="44" y="122"/>
                        <a:pt x="44" y="122"/>
                        <a:pt x="44" y="123"/>
                      </a:cubicBezTo>
                      <a:cubicBezTo>
                        <a:pt x="44" y="123"/>
                        <a:pt x="44" y="123"/>
                        <a:pt x="44" y="123"/>
                      </a:cubicBezTo>
                      <a:cubicBezTo>
                        <a:pt x="44" y="123"/>
                        <a:pt x="43" y="122"/>
                        <a:pt x="42" y="122"/>
                      </a:cubicBezTo>
                      <a:cubicBezTo>
                        <a:pt x="42" y="121"/>
                        <a:pt x="41" y="120"/>
                        <a:pt x="40" y="120"/>
                      </a:cubicBezTo>
                      <a:cubicBezTo>
                        <a:pt x="39" y="119"/>
                        <a:pt x="38" y="120"/>
                        <a:pt x="37" y="121"/>
                      </a:cubicBezTo>
                      <a:cubicBezTo>
                        <a:pt x="36" y="122"/>
                        <a:pt x="35" y="123"/>
                        <a:pt x="34" y="124"/>
                      </a:cubicBezTo>
                      <a:cubicBezTo>
                        <a:pt x="33" y="123"/>
                        <a:pt x="32" y="122"/>
                        <a:pt x="32" y="122"/>
                      </a:cubicBezTo>
                      <a:cubicBezTo>
                        <a:pt x="31" y="121"/>
                        <a:pt x="31" y="121"/>
                        <a:pt x="30" y="121"/>
                      </a:cubicBezTo>
                      <a:cubicBezTo>
                        <a:pt x="28" y="121"/>
                        <a:pt x="26" y="122"/>
                        <a:pt x="25" y="124"/>
                      </a:cubicBezTo>
                      <a:cubicBezTo>
                        <a:pt x="24" y="126"/>
                        <a:pt x="22" y="127"/>
                        <a:pt x="21" y="128"/>
                      </a:cubicBezTo>
                      <a:cubicBezTo>
                        <a:pt x="19" y="129"/>
                        <a:pt x="19" y="131"/>
                        <a:pt x="20" y="133"/>
                      </a:cubicBezTo>
                      <a:cubicBezTo>
                        <a:pt x="20" y="134"/>
                        <a:pt x="20" y="134"/>
                        <a:pt x="20" y="135"/>
                      </a:cubicBezTo>
                      <a:cubicBezTo>
                        <a:pt x="19" y="139"/>
                        <a:pt x="21" y="143"/>
                        <a:pt x="25" y="144"/>
                      </a:cubicBezTo>
                      <a:cubicBezTo>
                        <a:pt x="27" y="144"/>
                        <a:pt x="29" y="144"/>
                        <a:pt x="30" y="142"/>
                      </a:cubicBezTo>
                      <a:cubicBezTo>
                        <a:pt x="31" y="141"/>
                        <a:pt x="31" y="140"/>
                        <a:pt x="32" y="139"/>
                      </a:cubicBezTo>
                      <a:cubicBezTo>
                        <a:pt x="32" y="138"/>
                        <a:pt x="33" y="137"/>
                        <a:pt x="34" y="138"/>
                      </a:cubicBezTo>
                      <a:cubicBezTo>
                        <a:pt x="34" y="138"/>
                        <a:pt x="34" y="138"/>
                        <a:pt x="34" y="138"/>
                      </a:cubicBezTo>
                      <a:cubicBezTo>
                        <a:pt x="35" y="138"/>
                        <a:pt x="35" y="139"/>
                        <a:pt x="35" y="140"/>
                      </a:cubicBezTo>
                      <a:cubicBezTo>
                        <a:pt x="35" y="142"/>
                        <a:pt x="34" y="143"/>
                        <a:pt x="34" y="145"/>
                      </a:cubicBezTo>
                      <a:cubicBezTo>
                        <a:pt x="33" y="146"/>
                        <a:pt x="34" y="147"/>
                        <a:pt x="35" y="147"/>
                      </a:cubicBezTo>
                      <a:cubicBezTo>
                        <a:pt x="37" y="148"/>
                        <a:pt x="38" y="148"/>
                        <a:pt x="39" y="148"/>
                      </a:cubicBezTo>
                      <a:cubicBezTo>
                        <a:pt x="40" y="148"/>
                        <a:pt x="41" y="149"/>
                        <a:pt x="42" y="150"/>
                      </a:cubicBezTo>
                      <a:cubicBezTo>
                        <a:pt x="42" y="150"/>
                        <a:pt x="42" y="151"/>
                        <a:pt x="42" y="151"/>
                      </a:cubicBezTo>
                      <a:cubicBezTo>
                        <a:pt x="41" y="153"/>
                        <a:pt x="41" y="155"/>
                        <a:pt x="42" y="156"/>
                      </a:cubicBezTo>
                      <a:cubicBezTo>
                        <a:pt x="42" y="158"/>
                        <a:pt x="42" y="159"/>
                        <a:pt x="43" y="159"/>
                      </a:cubicBezTo>
                      <a:cubicBezTo>
                        <a:pt x="44" y="160"/>
                        <a:pt x="45" y="160"/>
                        <a:pt x="45" y="159"/>
                      </a:cubicBezTo>
                      <a:cubicBezTo>
                        <a:pt x="46" y="159"/>
                        <a:pt x="48" y="158"/>
                        <a:pt x="49" y="159"/>
                      </a:cubicBezTo>
                      <a:cubicBezTo>
                        <a:pt x="50" y="159"/>
                        <a:pt x="50" y="159"/>
                        <a:pt x="51" y="159"/>
                      </a:cubicBezTo>
                      <a:cubicBezTo>
                        <a:pt x="53" y="160"/>
                        <a:pt x="54" y="159"/>
                        <a:pt x="55" y="158"/>
                      </a:cubicBezTo>
                      <a:cubicBezTo>
                        <a:pt x="56" y="157"/>
                        <a:pt x="57" y="156"/>
                        <a:pt x="59" y="155"/>
                      </a:cubicBezTo>
                      <a:cubicBezTo>
                        <a:pt x="59" y="155"/>
                        <a:pt x="60" y="155"/>
                        <a:pt x="60" y="156"/>
                      </a:cubicBezTo>
                      <a:cubicBezTo>
                        <a:pt x="60" y="156"/>
                        <a:pt x="60" y="157"/>
                        <a:pt x="60" y="157"/>
                      </a:cubicBezTo>
                      <a:cubicBezTo>
                        <a:pt x="59" y="158"/>
                        <a:pt x="59" y="159"/>
                        <a:pt x="60" y="159"/>
                      </a:cubicBezTo>
                      <a:cubicBezTo>
                        <a:pt x="63" y="160"/>
                        <a:pt x="63" y="160"/>
                        <a:pt x="63" y="160"/>
                      </a:cubicBezTo>
                      <a:cubicBezTo>
                        <a:pt x="61" y="157"/>
                        <a:pt x="64" y="156"/>
                        <a:pt x="65" y="155"/>
                      </a:cubicBezTo>
                      <a:cubicBezTo>
                        <a:pt x="65" y="155"/>
                        <a:pt x="66" y="155"/>
                        <a:pt x="66" y="156"/>
                      </a:cubicBezTo>
                      <a:cubicBezTo>
                        <a:pt x="67" y="157"/>
                        <a:pt x="70" y="158"/>
                        <a:pt x="72" y="158"/>
                      </a:cubicBezTo>
                      <a:cubicBezTo>
                        <a:pt x="72" y="158"/>
                        <a:pt x="72" y="158"/>
                        <a:pt x="72" y="158"/>
                      </a:cubicBezTo>
                      <a:cubicBezTo>
                        <a:pt x="75" y="158"/>
                        <a:pt x="78" y="159"/>
                        <a:pt x="80" y="161"/>
                      </a:cubicBezTo>
                      <a:cubicBezTo>
                        <a:pt x="83" y="164"/>
                        <a:pt x="87" y="166"/>
                        <a:pt x="91" y="166"/>
                      </a:cubicBezTo>
                      <a:cubicBezTo>
                        <a:pt x="92" y="167"/>
                        <a:pt x="94" y="168"/>
                        <a:pt x="95" y="169"/>
                      </a:cubicBezTo>
                      <a:cubicBezTo>
                        <a:pt x="95" y="170"/>
                        <a:pt x="96" y="172"/>
                        <a:pt x="97" y="173"/>
                      </a:cubicBezTo>
                      <a:cubicBezTo>
                        <a:pt x="98" y="175"/>
                        <a:pt x="98" y="176"/>
                        <a:pt x="96" y="177"/>
                      </a:cubicBezTo>
                      <a:cubicBezTo>
                        <a:pt x="94" y="178"/>
                        <a:pt x="94" y="178"/>
                        <a:pt x="94" y="178"/>
                      </a:cubicBezTo>
                      <a:cubicBezTo>
                        <a:pt x="95" y="179"/>
                        <a:pt x="95" y="179"/>
                        <a:pt x="96" y="178"/>
                      </a:cubicBezTo>
                      <a:cubicBezTo>
                        <a:pt x="97" y="178"/>
                        <a:pt x="97" y="178"/>
                        <a:pt x="98" y="177"/>
                      </a:cubicBezTo>
                      <a:cubicBezTo>
                        <a:pt x="99" y="177"/>
                        <a:pt x="99" y="178"/>
                        <a:pt x="100" y="178"/>
                      </a:cubicBezTo>
                      <a:cubicBezTo>
                        <a:pt x="100" y="179"/>
                        <a:pt x="99" y="179"/>
                        <a:pt x="99" y="179"/>
                      </a:cubicBezTo>
                      <a:cubicBezTo>
                        <a:pt x="99" y="180"/>
                        <a:pt x="99" y="180"/>
                        <a:pt x="99" y="180"/>
                      </a:cubicBezTo>
                      <a:cubicBezTo>
                        <a:pt x="100" y="180"/>
                        <a:pt x="100" y="181"/>
                        <a:pt x="100" y="180"/>
                      </a:cubicBezTo>
                      <a:cubicBezTo>
                        <a:pt x="101" y="180"/>
                        <a:pt x="101" y="180"/>
                        <a:pt x="101" y="180"/>
                      </a:cubicBezTo>
                      <a:cubicBezTo>
                        <a:pt x="102" y="179"/>
                        <a:pt x="105" y="179"/>
                        <a:pt x="106" y="180"/>
                      </a:cubicBezTo>
                      <a:cubicBezTo>
                        <a:pt x="106" y="180"/>
                        <a:pt x="106" y="180"/>
                        <a:pt x="106" y="180"/>
                      </a:cubicBezTo>
                      <a:cubicBezTo>
                        <a:pt x="107" y="180"/>
                        <a:pt x="107" y="180"/>
                        <a:pt x="107" y="181"/>
                      </a:cubicBezTo>
                      <a:cubicBezTo>
                        <a:pt x="107" y="183"/>
                        <a:pt x="109" y="182"/>
                        <a:pt x="110" y="182"/>
                      </a:cubicBezTo>
                      <a:cubicBezTo>
                        <a:pt x="111" y="181"/>
                        <a:pt x="113" y="181"/>
                        <a:pt x="114" y="182"/>
                      </a:cubicBezTo>
                      <a:cubicBezTo>
                        <a:pt x="116" y="183"/>
                        <a:pt x="119" y="184"/>
                        <a:pt x="122" y="185"/>
                      </a:cubicBezTo>
                      <a:cubicBezTo>
                        <a:pt x="123" y="185"/>
                        <a:pt x="124" y="186"/>
                        <a:pt x="124" y="187"/>
                      </a:cubicBezTo>
                      <a:cubicBezTo>
                        <a:pt x="124" y="192"/>
                        <a:pt x="123" y="196"/>
                        <a:pt x="120" y="200"/>
                      </a:cubicBezTo>
                      <a:cubicBezTo>
                        <a:pt x="119" y="200"/>
                        <a:pt x="119" y="200"/>
                        <a:pt x="119" y="200"/>
                      </a:cubicBezTo>
                      <a:cubicBezTo>
                        <a:pt x="118" y="201"/>
                        <a:pt x="117" y="202"/>
                        <a:pt x="117" y="203"/>
                      </a:cubicBezTo>
                      <a:cubicBezTo>
                        <a:pt x="117" y="206"/>
                        <a:pt x="117" y="209"/>
                        <a:pt x="117" y="212"/>
                      </a:cubicBezTo>
                      <a:cubicBezTo>
                        <a:pt x="117" y="214"/>
                        <a:pt x="116" y="216"/>
                        <a:pt x="115" y="217"/>
                      </a:cubicBezTo>
                      <a:cubicBezTo>
                        <a:pt x="114" y="219"/>
                        <a:pt x="114" y="220"/>
                        <a:pt x="112" y="220"/>
                      </a:cubicBezTo>
                      <a:cubicBezTo>
                        <a:pt x="111" y="220"/>
                        <a:pt x="110" y="220"/>
                        <a:pt x="110" y="220"/>
                      </a:cubicBezTo>
                      <a:cubicBezTo>
                        <a:pt x="109" y="220"/>
                        <a:pt x="109" y="221"/>
                        <a:pt x="109" y="221"/>
                      </a:cubicBezTo>
                      <a:close/>
                      <a:moveTo>
                        <a:pt x="270" y="209"/>
                      </a:moveTo>
                      <a:cubicBezTo>
                        <a:pt x="268" y="212"/>
                        <a:pt x="268" y="215"/>
                        <a:pt x="267" y="218"/>
                      </a:cubicBezTo>
                      <a:cubicBezTo>
                        <a:pt x="266" y="219"/>
                        <a:pt x="266" y="220"/>
                        <a:pt x="265" y="221"/>
                      </a:cubicBezTo>
                      <a:cubicBezTo>
                        <a:pt x="264" y="223"/>
                        <a:pt x="264" y="223"/>
                        <a:pt x="261" y="223"/>
                      </a:cubicBezTo>
                      <a:cubicBezTo>
                        <a:pt x="258" y="222"/>
                        <a:pt x="257" y="219"/>
                        <a:pt x="258" y="217"/>
                      </a:cubicBezTo>
                      <a:cubicBezTo>
                        <a:pt x="259" y="216"/>
                        <a:pt x="259" y="215"/>
                        <a:pt x="260" y="214"/>
                      </a:cubicBezTo>
                      <a:cubicBezTo>
                        <a:pt x="260" y="212"/>
                        <a:pt x="260" y="211"/>
                        <a:pt x="260" y="210"/>
                      </a:cubicBezTo>
                      <a:cubicBezTo>
                        <a:pt x="260" y="208"/>
                        <a:pt x="261" y="206"/>
                        <a:pt x="263" y="205"/>
                      </a:cubicBezTo>
                      <a:cubicBezTo>
                        <a:pt x="263" y="205"/>
                        <a:pt x="263" y="205"/>
                        <a:pt x="264" y="205"/>
                      </a:cubicBezTo>
                      <a:cubicBezTo>
                        <a:pt x="265" y="203"/>
                        <a:pt x="267" y="202"/>
                        <a:pt x="268" y="200"/>
                      </a:cubicBezTo>
                      <a:cubicBezTo>
                        <a:pt x="269" y="200"/>
                        <a:pt x="269" y="199"/>
                        <a:pt x="269" y="198"/>
                      </a:cubicBezTo>
                      <a:cubicBezTo>
                        <a:pt x="270" y="202"/>
                        <a:pt x="271" y="205"/>
                        <a:pt x="270" y="209"/>
                      </a:cubicBezTo>
                      <a:close/>
                      <a:moveTo>
                        <a:pt x="299" y="130"/>
                      </a:moveTo>
                      <a:cubicBezTo>
                        <a:pt x="298" y="129"/>
                        <a:pt x="296" y="128"/>
                        <a:pt x="295" y="128"/>
                      </a:cubicBezTo>
                      <a:cubicBezTo>
                        <a:pt x="290" y="128"/>
                        <a:pt x="285" y="128"/>
                        <a:pt x="280" y="126"/>
                      </a:cubicBezTo>
                      <a:cubicBezTo>
                        <a:pt x="277" y="125"/>
                        <a:pt x="274" y="124"/>
                        <a:pt x="271" y="122"/>
                      </a:cubicBezTo>
                      <a:cubicBezTo>
                        <a:pt x="269" y="121"/>
                        <a:pt x="266" y="120"/>
                        <a:pt x="263" y="119"/>
                      </a:cubicBezTo>
                      <a:cubicBezTo>
                        <a:pt x="264" y="120"/>
                        <a:pt x="264" y="120"/>
                        <a:pt x="264" y="121"/>
                      </a:cubicBezTo>
                      <a:cubicBezTo>
                        <a:pt x="263" y="124"/>
                        <a:pt x="266" y="126"/>
                        <a:pt x="268" y="128"/>
                      </a:cubicBezTo>
                      <a:cubicBezTo>
                        <a:pt x="269" y="129"/>
                        <a:pt x="270" y="130"/>
                        <a:pt x="271" y="131"/>
                      </a:cubicBezTo>
                      <a:cubicBezTo>
                        <a:pt x="277" y="129"/>
                        <a:pt x="277" y="129"/>
                        <a:pt x="277" y="129"/>
                      </a:cubicBezTo>
                      <a:cubicBezTo>
                        <a:pt x="279" y="129"/>
                        <a:pt x="280" y="129"/>
                        <a:pt x="281" y="131"/>
                      </a:cubicBezTo>
                      <a:cubicBezTo>
                        <a:pt x="282" y="132"/>
                        <a:pt x="283" y="133"/>
                        <a:pt x="285" y="135"/>
                      </a:cubicBezTo>
                      <a:cubicBezTo>
                        <a:pt x="286" y="136"/>
                        <a:pt x="286" y="136"/>
                        <a:pt x="284" y="137"/>
                      </a:cubicBezTo>
                      <a:cubicBezTo>
                        <a:pt x="281" y="139"/>
                        <a:pt x="278" y="142"/>
                        <a:pt x="275" y="144"/>
                      </a:cubicBezTo>
                      <a:cubicBezTo>
                        <a:pt x="275" y="145"/>
                        <a:pt x="274" y="145"/>
                        <a:pt x="274" y="146"/>
                      </a:cubicBezTo>
                      <a:cubicBezTo>
                        <a:pt x="272" y="147"/>
                        <a:pt x="270" y="148"/>
                        <a:pt x="268" y="150"/>
                      </a:cubicBezTo>
                      <a:cubicBezTo>
                        <a:pt x="265" y="151"/>
                        <a:pt x="262" y="150"/>
                        <a:pt x="260" y="147"/>
                      </a:cubicBezTo>
                      <a:cubicBezTo>
                        <a:pt x="260" y="147"/>
                        <a:pt x="260" y="147"/>
                        <a:pt x="260" y="147"/>
                      </a:cubicBezTo>
                      <a:cubicBezTo>
                        <a:pt x="259" y="144"/>
                        <a:pt x="257" y="141"/>
                        <a:pt x="255" y="139"/>
                      </a:cubicBezTo>
                      <a:cubicBezTo>
                        <a:pt x="254" y="137"/>
                        <a:pt x="253" y="136"/>
                        <a:pt x="253" y="134"/>
                      </a:cubicBezTo>
                      <a:cubicBezTo>
                        <a:pt x="252" y="132"/>
                        <a:pt x="251" y="131"/>
                        <a:pt x="249" y="130"/>
                      </a:cubicBezTo>
                      <a:cubicBezTo>
                        <a:pt x="247" y="129"/>
                        <a:pt x="246" y="128"/>
                        <a:pt x="246" y="126"/>
                      </a:cubicBezTo>
                      <a:cubicBezTo>
                        <a:pt x="245" y="124"/>
                        <a:pt x="244" y="122"/>
                        <a:pt x="243" y="120"/>
                      </a:cubicBezTo>
                      <a:cubicBezTo>
                        <a:pt x="240" y="120"/>
                        <a:pt x="240" y="120"/>
                        <a:pt x="241" y="123"/>
                      </a:cubicBezTo>
                      <a:cubicBezTo>
                        <a:pt x="242" y="127"/>
                        <a:pt x="244" y="130"/>
                        <a:pt x="246" y="134"/>
                      </a:cubicBezTo>
                      <a:cubicBezTo>
                        <a:pt x="250" y="139"/>
                        <a:pt x="253" y="144"/>
                        <a:pt x="256" y="150"/>
                      </a:cubicBezTo>
                      <a:cubicBezTo>
                        <a:pt x="256" y="152"/>
                        <a:pt x="257" y="154"/>
                        <a:pt x="257" y="155"/>
                      </a:cubicBezTo>
                      <a:cubicBezTo>
                        <a:pt x="258" y="158"/>
                        <a:pt x="259" y="158"/>
                        <a:pt x="261" y="157"/>
                      </a:cubicBezTo>
                      <a:cubicBezTo>
                        <a:pt x="262" y="157"/>
                        <a:pt x="262" y="156"/>
                        <a:pt x="262" y="156"/>
                      </a:cubicBezTo>
                      <a:cubicBezTo>
                        <a:pt x="271" y="156"/>
                        <a:pt x="271" y="156"/>
                        <a:pt x="271" y="156"/>
                      </a:cubicBezTo>
                      <a:cubicBezTo>
                        <a:pt x="270" y="159"/>
                        <a:pt x="270" y="161"/>
                        <a:pt x="269" y="163"/>
                      </a:cubicBezTo>
                      <a:cubicBezTo>
                        <a:pt x="269" y="165"/>
                        <a:pt x="268" y="167"/>
                        <a:pt x="267" y="168"/>
                      </a:cubicBezTo>
                      <a:cubicBezTo>
                        <a:pt x="265" y="170"/>
                        <a:pt x="263" y="172"/>
                        <a:pt x="260" y="173"/>
                      </a:cubicBezTo>
                      <a:cubicBezTo>
                        <a:pt x="260" y="173"/>
                        <a:pt x="259" y="174"/>
                        <a:pt x="259" y="174"/>
                      </a:cubicBezTo>
                      <a:cubicBezTo>
                        <a:pt x="256" y="179"/>
                        <a:pt x="254" y="184"/>
                        <a:pt x="252" y="188"/>
                      </a:cubicBezTo>
                      <a:cubicBezTo>
                        <a:pt x="251" y="189"/>
                        <a:pt x="251" y="190"/>
                        <a:pt x="252" y="191"/>
                      </a:cubicBezTo>
                      <a:cubicBezTo>
                        <a:pt x="255" y="195"/>
                        <a:pt x="254" y="199"/>
                        <a:pt x="254" y="204"/>
                      </a:cubicBezTo>
                      <a:cubicBezTo>
                        <a:pt x="254" y="204"/>
                        <a:pt x="253" y="205"/>
                        <a:pt x="253" y="205"/>
                      </a:cubicBezTo>
                      <a:cubicBezTo>
                        <a:pt x="250" y="206"/>
                        <a:pt x="248" y="208"/>
                        <a:pt x="246" y="210"/>
                      </a:cubicBezTo>
                      <a:cubicBezTo>
                        <a:pt x="245" y="211"/>
                        <a:pt x="244" y="212"/>
                        <a:pt x="244" y="214"/>
                      </a:cubicBezTo>
                      <a:cubicBezTo>
                        <a:pt x="243" y="217"/>
                        <a:pt x="242" y="221"/>
                        <a:pt x="240" y="224"/>
                      </a:cubicBezTo>
                      <a:cubicBezTo>
                        <a:pt x="238" y="229"/>
                        <a:pt x="235" y="234"/>
                        <a:pt x="233" y="238"/>
                      </a:cubicBezTo>
                      <a:cubicBezTo>
                        <a:pt x="232" y="240"/>
                        <a:pt x="231" y="240"/>
                        <a:pt x="230" y="240"/>
                      </a:cubicBezTo>
                      <a:cubicBezTo>
                        <a:pt x="223" y="241"/>
                        <a:pt x="223" y="241"/>
                        <a:pt x="223" y="241"/>
                      </a:cubicBezTo>
                      <a:cubicBezTo>
                        <a:pt x="222" y="241"/>
                        <a:pt x="221" y="241"/>
                        <a:pt x="220" y="241"/>
                      </a:cubicBezTo>
                      <a:cubicBezTo>
                        <a:pt x="219" y="241"/>
                        <a:pt x="219" y="241"/>
                        <a:pt x="218" y="241"/>
                      </a:cubicBezTo>
                      <a:cubicBezTo>
                        <a:pt x="217" y="240"/>
                        <a:pt x="217" y="239"/>
                        <a:pt x="216" y="239"/>
                      </a:cubicBezTo>
                      <a:cubicBezTo>
                        <a:pt x="216" y="236"/>
                        <a:pt x="215" y="234"/>
                        <a:pt x="214" y="232"/>
                      </a:cubicBezTo>
                      <a:cubicBezTo>
                        <a:pt x="214" y="231"/>
                        <a:pt x="213" y="230"/>
                        <a:pt x="212" y="230"/>
                      </a:cubicBezTo>
                      <a:cubicBezTo>
                        <a:pt x="211" y="227"/>
                        <a:pt x="210" y="224"/>
                        <a:pt x="210" y="222"/>
                      </a:cubicBezTo>
                      <a:cubicBezTo>
                        <a:pt x="210" y="220"/>
                        <a:pt x="209" y="218"/>
                        <a:pt x="209" y="217"/>
                      </a:cubicBezTo>
                      <a:cubicBezTo>
                        <a:pt x="207" y="214"/>
                        <a:pt x="206" y="211"/>
                        <a:pt x="205" y="208"/>
                      </a:cubicBezTo>
                      <a:cubicBezTo>
                        <a:pt x="205" y="206"/>
                        <a:pt x="206" y="204"/>
                        <a:pt x="206" y="202"/>
                      </a:cubicBezTo>
                      <a:cubicBezTo>
                        <a:pt x="206" y="201"/>
                        <a:pt x="207" y="201"/>
                        <a:pt x="207" y="200"/>
                      </a:cubicBezTo>
                      <a:cubicBezTo>
                        <a:pt x="208" y="199"/>
                        <a:pt x="208" y="197"/>
                        <a:pt x="208" y="195"/>
                      </a:cubicBezTo>
                      <a:cubicBezTo>
                        <a:pt x="206" y="190"/>
                        <a:pt x="204" y="184"/>
                        <a:pt x="201" y="180"/>
                      </a:cubicBezTo>
                      <a:cubicBezTo>
                        <a:pt x="200" y="179"/>
                        <a:pt x="200" y="177"/>
                        <a:pt x="201" y="176"/>
                      </a:cubicBezTo>
                      <a:cubicBezTo>
                        <a:pt x="201" y="175"/>
                        <a:pt x="202" y="174"/>
                        <a:pt x="202" y="173"/>
                      </a:cubicBezTo>
                      <a:cubicBezTo>
                        <a:pt x="203" y="172"/>
                        <a:pt x="203" y="171"/>
                        <a:pt x="202" y="171"/>
                      </a:cubicBezTo>
                      <a:cubicBezTo>
                        <a:pt x="201" y="171"/>
                        <a:pt x="200" y="170"/>
                        <a:pt x="200" y="169"/>
                      </a:cubicBezTo>
                      <a:cubicBezTo>
                        <a:pt x="200" y="168"/>
                        <a:pt x="199" y="168"/>
                        <a:pt x="198" y="168"/>
                      </a:cubicBezTo>
                      <a:cubicBezTo>
                        <a:pt x="196" y="168"/>
                        <a:pt x="194" y="167"/>
                        <a:pt x="193" y="166"/>
                      </a:cubicBezTo>
                      <a:cubicBezTo>
                        <a:pt x="192" y="165"/>
                        <a:pt x="190" y="165"/>
                        <a:pt x="189" y="165"/>
                      </a:cubicBezTo>
                      <a:cubicBezTo>
                        <a:pt x="188" y="165"/>
                        <a:pt x="187" y="165"/>
                        <a:pt x="186" y="165"/>
                      </a:cubicBezTo>
                      <a:cubicBezTo>
                        <a:pt x="173" y="169"/>
                        <a:pt x="173" y="169"/>
                        <a:pt x="173" y="169"/>
                      </a:cubicBezTo>
                      <a:cubicBezTo>
                        <a:pt x="171" y="169"/>
                        <a:pt x="168" y="168"/>
                        <a:pt x="167" y="167"/>
                      </a:cubicBezTo>
                      <a:cubicBezTo>
                        <a:pt x="167" y="166"/>
                        <a:pt x="166" y="166"/>
                        <a:pt x="166" y="166"/>
                      </a:cubicBezTo>
                      <a:cubicBezTo>
                        <a:pt x="164" y="164"/>
                        <a:pt x="163" y="162"/>
                        <a:pt x="162" y="160"/>
                      </a:cubicBezTo>
                      <a:cubicBezTo>
                        <a:pt x="162" y="159"/>
                        <a:pt x="162" y="158"/>
                        <a:pt x="161" y="158"/>
                      </a:cubicBezTo>
                      <a:cubicBezTo>
                        <a:pt x="157" y="157"/>
                        <a:pt x="156" y="153"/>
                        <a:pt x="155" y="150"/>
                      </a:cubicBezTo>
                      <a:cubicBezTo>
                        <a:pt x="155" y="149"/>
                        <a:pt x="155" y="148"/>
                        <a:pt x="156" y="147"/>
                      </a:cubicBezTo>
                      <a:cubicBezTo>
                        <a:pt x="157" y="146"/>
                        <a:pt x="157" y="145"/>
                        <a:pt x="157" y="143"/>
                      </a:cubicBezTo>
                      <a:cubicBezTo>
                        <a:pt x="155" y="140"/>
                        <a:pt x="156" y="136"/>
                        <a:pt x="158" y="133"/>
                      </a:cubicBezTo>
                      <a:cubicBezTo>
                        <a:pt x="159" y="131"/>
                        <a:pt x="160" y="129"/>
                        <a:pt x="162" y="128"/>
                      </a:cubicBezTo>
                      <a:cubicBezTo>
                        <a:pt x="163" y="127"/>
                        <a:pt x="163" y="126"/>
                        <a:pt x="164" y="125"/>
                      </a:cubicBezTo>
                      <a:cubicBezTo>
                        <a:pt x="166" y="123"/>
                        <a:pt x="167" y="121"/>
                        <a:pt x="168" y="118"/>
                      </a:cubicBezTo>
                      <a:cubicBezTo>
                        <a:pt x="169" y="116"/>
                        <a:pt x="170" y="115"/>
                        <a:pt x="171" y="115"/>
                      </a:cubicBezTo>
                      <a:cubicBezTo>
                        <a:pt x="172" y="113"/>
                        <a:pt x="174" y="112"/>
                        <a:pt x="176" y="110"/>
                      </a:cubicBezTo>
                      <a:cubicBezTo>
                        <a:pt x="177" y="109"/>
                        <a:pt x="177" y="109"/>
                        <a:pt x="178" y="110"/>
                      </a:cubicBezTo>
                      <a:cubicBezTo>
                        <a:pt x="178" y="111"/>
                        <a:pt x="179" y="111"/>
                        <a:pt x="179" y="111"/>
                      </a:cubicBezTo>
                      <a:cubicBezTo>
                        <a:pt x="186" y="110"/>
                        <a:pt x="186" y="110"/>
                        <a:pt x="186" y="110"/>
                      </a:cubicBezTo>
                      <a:cubicBezTo>
                        <a:pt x="187" y="110"/>
                        <a:pt x="188" y="110"/>
                        <a:pt x="189" y="110"/>
                      </a:cubicBezTo>
                      <a:cubicBezTo>
                        <a:pt x="192" y="110"/>
                        <a:pt x="196" y="109"/>
                        <a:pt x="199" y="108"/>
                      </a:cubicBezTo>
                      <a:cubicBezTo>
                        <a:pt x="199" y="107"/>
                        <a:pt x="200" y="107"/>
                        <a:pt x="201" y="108"/>
                      </a:cubicBezTo>
                      <a:cubicBezTo>
                        <a:pt x="201" y="108"/>
                        <a:pt x="201" y="109"/>
                        <a:pt x="201" y="109"/>
                      </a:cubicBezTo>
                      <a:cubicBezTo>
                        <a:pt x="201" y="111"/>
                        <a:pt x="202" y="112"/>
                        <a:pt x="203" y="113"/>
                      </a:cubicBezTo>
                      <a:cubicBezTo>
                        <a:pt x="207" y="117"/>
                        <a:pt x="207" y="117"/>
                        <a:pt x="207" y="117"/>
                      </a:cubicBezTo>
                      <a:cubicBezTo>
                        <a:pt x="207" y="117"/>
                        <a:pt x="207" y="117"/>
                        <a:pt x="208" y="117"/>
                      </a:cubicBezTo>
                      <a:cubicBezTo>
                        <a:pt x="210" y="118"/>
                        <a:pt x="213" y="118"/>
                        <a:pt x="215" y="118"/>
                      </a:cubicBezTo>
                      <a:cubicBezTo>
                        <a:pt x="216" y="118"/>
                        <a:pt x="217" y="118"/>
                        <a:pt x="217" y="117"/>
                      </a:cubicBezTo>
                      <a:cubicBezTo>
                        <a:pt x="218" y="115"/>
                        <a:pt x="219" y="115"/>
                        <a:pt x="220" y="114"/>
                      </a:cubicBezTo>
                      <a:cubicBezTo>
                        <a:pt x="220" y="114"/>
                        <a:pt x="220" y="114"/>
                        <a:pt x="220" y="114"/>
                      </a:cubicBezTo>
                      <a:cubicBezTo>
                        <a:pt x="220" y="115"/>
                        <a:pt x="221" y="115"/>
                        <a:pt x="222" y="116"/>
                      </a:cubicBezTo>
                      <a:cubicBezTo>
                        <a:pt x="223" y="116"/>
                        <a:pt x="224" y="117"/>
                        <a:pt x="226" y="117"/>
                      </a:cubicBezTo>
                      <a:cubicBezTo>
                        <a:pt x="227" y="117"/>
                        <a:pt x="228" y="117"/>
                        <a:pt x="229" y="117"/>
                      </a:cubicBezTo>
                      <a:cubicBezTo>
                        <a:pt x="229" y="117"/>
                        <a:pt x="230" y="117"/>
                        <a:pt x="231" y="117"/>
                      </a:cubicBezTo>
                      <a:cubicBezTo>
                        <a:pt x="233" y="118"/>
                        <a:pt x="236" y="118"/>
                        <a:pt x="238" y="118"/>
                      </a:cubicBezTo>
                      <a:cubicBezTo>
                        <a:pt x="239" y="119"/>
                        <a:pt x="240" y="118"/>
                        <a:pt x="241" y="118"/>
                      </a:cubicBezTo>
                      <a:cubicBezTo>
                        <a:pt x="243" y="117"/>
                        <a:pt x="244" y="114"/>
                        <a:pt x="243" y="111"/>
                      </a:cubicBezTo>
                      <a:cubicBezTo>
                        <a:pt x="243" y="110"/>
                        <a:pt x="243" y="109"/>
                        <a:pt x="243" y="108"/>
                      </a:cubicBezTo>
                      <a:cubicBezTo>
                        <a:pt x="241" y="108"/>
                        <a:pt x="239" y="108"/>
                        <a:pt x="238" y="109"/>
                      </a:cubicBezTo>
                      <a:cubicBezTo>
                        <a:pt x="236" y="110"/>
                        <a:pt x="233" y="110"/>
                        <a:pt x="232" y="108"/>
                      </a:cubicBezTo>
                      <a:cubicBezTo>
                        <a:pt x="229" y="106"/>
                        <a:pt x="228" y="104"/>
                        <a:pt x="227" y="101"/>
                      </a:cubicBezTo>
                      <a:cubicBezTo>
                        <a:pt x="229" y="102"/>
                        <a:pt x="230" y="101"/>
                        <a:pt x="231" y="99"/>
                      </a:cubicBezTo>
                      <a:cubicBezTo>
                        <a:pt x="228" y="99"/>
                        <a:pt x="225" y="100"/>
                        <a:pt x="223" y="101"/>
                      </a:cubicBezTo>
                      <a:cubicBezTo>
                        <a:pt x="222" y="101"/>
                        <a:pt x="221" y="102"/>
                        <a:pt x="221" y="103"/>
                      </a:cubicBezTo>
                      <a:cubicBezTo>
                        <a:pt x="222" y="103"/>
                        <a:pt x="222" y="103"/>
                        <a:pt x="222" y="103"/>
                      </a:cubicBezTo>
                      <a:cubicBezTo>
                        <a:pt x="222" y="104"/>
                        <a:pt x="222" y="104"/>
                        <a:pt x="222" y="104"/>
                      </a:cubicBezTo>
                      <a:cubicBezTo>
                        <a:pt x="222" y="105"/>
                        <a:pt x="222" y="106"/>
                        <a:pt x="221" y="106"/>
                      </a:cubicBezTo>
                      <a:cubicBezTo>
                        <a:pt x="221" y="106"/>
                        <a:pt x="220" y="106"/>
                        <a:pt x="219" y="105"/>
                      </a:cubicBezTo>
                      <a:cubicBezTo>
                        <a:pt x="219" y="104"/>
                        <a:pt x="218" y="103"/>
                        <a:pt x="217" y="103"/>
                      </a:cubicBezTo>
                      <a:cubicBezTo>
                        <a:pt x="217" y="103"/>
                        <a:pt x="217" y="102"/>
                        <a:pt x="217" y="102"/>
                      </a:cubicBezTo>
                      <a:cubicBezTo>
                        <a:pt x="217" y="100"/>
                        <a:pt x="215" y="98"/>
                        <a:pt x="214" y="96"/>
                      </a:cubicBezTo>
                      <a:cubicBezTo>
                        <a:pt x="213" y="96"/>
                        <a:pt x="213" y="96"/>
                        <a:pt x="212" y="96"/>
                      </a:cubicBezTo>
                      <a:cubicBezTo>
                        <a:pt x="210" y="96"/>
                        <a:pt x="209" y="95"/>
                        <a:pt x="208" y="93"/>
                      </a:cubicBezTo>
                      <a:cubicBezTo>
                        <a:pt x="207" y="93"/>
                        <a:pt x="207" y="92"/>
                        <a:pt x="206" y="92"/>
                      </a:cubicBezTo>
                      <a:cubicBezTo>
                        <a:pt x="205" y="91"/>
                        <a:pt x="204" y="91"/>
                        <a:pt x="204" y="92"/>
                      </a:cubicBezTo>
                      <a:cubicBezTo>
                        <a:pt x="203" y="93"/>
                        <a:pt x="203" y="94"/>
                        <a:pt x="203" y="95"/>
                      </a:cubicBezTo>
                      <a:cubicBezTo>
                        <a:pt x="203" y="95"/>
                        <a:pt x="203" y="95"/>
                        <a:pt x="204" y="95"/>
                      </a:cubicBezTo>
                      <a:cubicBezTo>
                        <a:pt x="205" y="97"/>
                        <a:pt x="207" y="98"/>
                        <a:pt x="209" y="99"/>
                      </a:cubicBezTo>
                      <a:cubicBezTo>
                        <a:pt x="210" y="100"/>
                        <a:pt x="211" y="101"/>
                        <a:pt x="212" y="102"/>
                      </a:cubicBezTo>
                      <a:cubicBezTo>
                        <a:pt x="210" y="104"/>
                        <a:pt x="207" y="103"/>
                        <a:pt x="206" y="101"/>
                      </a:cubicBezTo>
                      <a:cubicBezTo>
                        <a:pt x="205" y="101"/>
                        <a:pt x="205" y="101"/>
                        <a:pt x="205" y="100"/>
                      </a:cubicBezTo>
                      <a:cubicBezTo>
                        <a:pt x="205" y="100"/>
                        <a:pt x="204" y="99"/>
                        <a:pt x="203" y="98"/>
                      </a:cubicBezTo>
                      <a:cubicBezTo>
                        <a:pt x="202" y="97"/>
                        <a:pt x="201" y="96"/>
                        <a:pt x="200" y="94"/>
                      </a:cubicBezTo>
                      <a:cubicBezTo>
                        <a:pt x="198" y="93"/>
                        <a:pt x="195" y="93"/>
                        <a:pt x="195" y="96"/>
                      </a:cubicBezTo>
                      <a:cubicBezTo>
                        <a:pt x="195" y="96"/>
                        <a:pt x="195" y="96"/>
                        <a:pt x="195" y="97"/>
                      </a:cubicBezTo>
                      <a:cubicBezTo>
                        <a:pt x="193" y="96"/>
                        <a:pt x="193" y="96"/>
                        <a:pt x="193" y="96"/>
                      </a:cubicBezTo>
                      <a:cubicBezTo>
                        <a:pt x="192" y="96"/>
                        <a:pt x="189" y="96"/>
                        <a:pt x="188" y="98"/>
                      </a:cubicBezTo>
                      <a:cubicBezTo>
                        <a:pt x="188" y="99"/>
                        <a:pt x="187" y="99"/>
                        <a:pt x="187" y="100"/>
                      </a:cubicBezTo>
                      <a:cubicBezTo>
                        <a:pt x="187" y="100"/>
                        <a:pt x="186" y="101"/>
                        <a:pt x="186" y="101"/>
                      </a:cubicBezTo>
                      <a:cubicBezTo>
                        <a:pt x="185" y="104"/>
                        <a:pt x="184" y="106"/>
                        <a:pt x="181" y="106"/>
                      </a:cubicBezTo>
                      <a:cubicBezTo>
                        <a:pt x="178" y="107"/>
                        <a:pt x="175" y="107"/>
                        <a:pt x="172" y="107"/>
                      </a:cubicBezTo>
                      <a:cubicBezTo>
                        <a:pt x="171" y="107"/>
                        <a:pt x="171" y="106"/>
                        <a:pt x="171" y="106"/>
                      </a:cubicBezTo>
                      <a:cubicBezTo>
                        <a:pt x="170" y="103"/>
                        <a:pt x="170" y="101"/>
                        <a:pt x="171" y="99"/>
                      </a:cubicBezTo>
                      <a:cubicBezTo>
                        <a:pt x="171" y="97"/>
                        <a:pt x="173" y="95"/>
                        <a:pt x="175" y="96"/>
                      </a:cubicBezTo>
                      <a:cubicBezTo>
                        <a:pt x="182" y="96"/>
                        <a:pt x="182" y="96"/>
                        <a:pt x="182" y="96"/>
                      </a:cubicBezTo>
                      <a:cubicBezTo>
                        <a:pt x="183" y="96"/>
                        <a:pt x="183" y="95"/>
                        <a:pt x="183" y="94"/>
                      </a:cubicBezTo>
                      <a:cubicBezTo>
                        <a:pt x="183" y="94"/>
                        <a:pt x="183" y="94"/>
                        <a:pt x="183" y="93"/>
                      </a:cubicBezTo>
                      <a:cubicBezTo>
                        <a:pt x="184" y="91"/>
                        <a:pt x="183" y="90"/>
                        <a:pt x="181" y="89"/>
                      </a:cubicBezTo>
                      <a:cubicBezTo>
                        <a:pt x="180" y="89"/>
                        <a:pt x="180" y="88"/>
                        <a:pt x="179" y="88"/>
                      </a:cubicBezTo>
                      <a:cubicBezTo>
                        <a:pt x="178" y="88"/>
                        <a:pt x="178" y="87"/>
                        <a:pt x="178" y="87"/>
                      </a:cubicBezTo>
                      <a:cubicBezTo>
                        <a:pt x="178" y="87"/>
                        <a:pt x="179" y="86"/>
                        <a:pt x="179" y="86"/>
                      </a:cubicBezTo>
                      <a:cubicBezTo>
                        <a:pt x="180" y="86"/>
                        <a:pt x="181" y="86"/>
                        <a:pt x="181" y="86"/>
                      </a:cubicBezTo>
                      <a:cubicBezTo>
                        <a:pt x="185" y="86"/>
                        <a:pt x="188" y="84"/>
                        <a:pt x="189" y="81"/>
                      </a:cubicBezTo>
                      <a:cubicBezTo>
                        <a:pt x="190" y="79"/>
                        <a:pt x="192" y="78"/>
                        <a:pt x="194" y="77"/>
                      </a:cubicBezTo>
                      <a:cubicBezTo>
                        <a:pt x="197" y="77"/>
                        <a:pt x="197" y="76"/>
                        <a:pt x="198" y="73"/>
                      </a:cubicBezTo>
                      <a:cubicBezTo>
                        <a:pt x="198" y="72"/>
                        <a:pt x="198" y="71"/>
                        <a:pt x="199" y="71"/>
                      </a:cubicBezTo>
                      <a:cubicBezTo>
                        <a:pt x="199" y="71"/>
                        <a:pt x="199" y="71"/>
                        <a:pt x="199" y="71"/>
                      </a:cubicBezTo>
                      <a:cubicBezTo>
                        <a:pt x="200" y="72"/>
                        <a:pt x="200" y="73"/>
                        <a:pt x="201" y="74"/>
                      </a:cubicBezTo>
                      <a:cubicBezTo>
                        <a:pt x="201" y="75"/>
                        <a:pt x="202" y="76"/>
                        <a:pt x="203" y="76"/>
                      </a:cubicBezTo>
                      <a:cubicBezTo>
                        <a:pt x="204" y="76"/>
                        <a:pt x="205" y="76"/>
                        <a:pt x="206" y="76"/>
                      </a:cubicBezTo>
                      <a:cubicBezTo>
                        <a:pt x="208" y="76"/>
                        <a:pt x="210" y="76"/>
                        <a:pt x="212" y="75"/>
                      </a:cubicBezTo>
                      <a:cubicBezTo>
                        <a:pt x="213" y="75"/>
                        <a:pt x="214" y="75"/>
                        <a:pt x="214" y="74"/>
                      </a:cubicBezTo>
                      <a:cubicBezTo>
                        <a:pt x="214" y="73"/>
                        <a:pt x="215" y="73"/>
                        <a:pt x="216" y="72"/>
                      </a:cubicBezTo>
                      <a:cubicBezTo>
                        <a:pt x="216" y="71"/>
                        <a:pt x="217" y="71"/>
                        <a:pt x="217" y="70"/>
                      </a:cubicBezTo>
                      <a:cubicBezTo>
                        <a:pt x="218" y="68"/>
                        <a:pt x="219" y="67"/>
                        <a:pt x="221" y="67"/>
                      </a:cubicBezTo>
                      <a:cubicBezTo>
                        <a:pt x="221" y="68"/>
                        <a:pt x="222" y="68"/>
                        <a:pt x="222" y="68"/>
                      </a:cubicBezTo>
                      <a:cubicBezTo>
                        <a:pt x="223" y="69"/>
                        <a:pt x="223" y="70"/>
                        <a:pt x="223" y="71"/>
                      </a:cubicBezTo>
                      <a:cubicBezTo>
                        <a:pt x="225" y="69"/>
                        <a:pt x="226" y="66"/>
                        <a:pt x="225" y="63"/>
                      </a:cubicBezTo>
                      <a:cubicBezTo>
                        <a:pt x="225" y="63"/>
                        <a:pt x="224" y="64"/>
                        <a:pt x="223" y="64"/>
                      </a:cubicBezTo>
                      <a:cubicBezTo>
                        <a:pt x="222" y="64"/>
                        <a:pt x="221" y="64"/>
                        <a:pt x="219" y="64"/>
                      </a:cubicBezTo>
                      <a:cubicBezTo>
                        <a:pt x="216" y="63"/>
                        <a:pt x="215" y="61"/>
                        <a:pt x="217" y="59"/>
                      </a:cubicBezTo>
                      <a:cubicBezTo>
                        <a:pt x="218" y="58"/>
                        <a:pt x="219" y="56"/>
                        <a:pt x="218" y="55"/>
                      </a:cubicBezTo>
                      <a:cubicBezTo>
                        <a:pt x="217" y="54"/>
                        <a:pt x="216" y="56"/>
                        <a:pt x="215" y="56"/>
                      </a:cubicBezTo>
                      <a:cubicBezTo>
                        <a:pt x="213" y="58"/>
                        <a:pt x="211" y="61"/>
                        <a:pt x="210" y="63"/>
                      </a:cubicBezTo>
                      <a:cubicBezTo>
                        <a:pt x="210" y="66"/>
                        <a:pt x="209" y="68"/>
                        <a:pt x="208" y="70"/>
                      </a:cubicBezTo>
                      <a:cubicBezTo>
                        <a:pt x="207" y="71"/>
                        <a:pt x="205" y="71"/>
                        <a:pt x="204" y="71"/>
                      </a:cubicBezTo>
                      <a:cubicBezTo>
                        <a:pt x="204" y="71"/>
                        <a:pt x="203" y="70"/>
                        <a:pt x="203" y="70"/>
                      </a:cubicBezTo>
                      <a:cubicBezTo>
                        <a:pt x="202" y="69"/>
                        <a:pt x="202" y="68"/>
                        <a:pt x="201" y="68"/>
                      </a:cubicBezTo>
                      <a:cubicBezTo>
                        <a:pt x="201" y="68"/>
                        <a:pt x="201" y="68"/>
                        <a:pt x="201" y="68"/>
                      </a:cubicBezTo>
                      <a:cubicBezTo>
                        <a:pt x="194" y="69"/>
                        <a:pt x="194" y="69"/>
                        <a:pt x="194" y="69"/>
                      </a:cubicBezTo>
                      <a:cubicBezTo>
                        <a:pt x="194" y="68"/>
                        <a:pt x="194" y="68"/>
                        <a:pt x="194" y="68"/>
                      </a:cubicBezTo>
                      <a:cubicBezTo>
                        <a:pt x="193" y="62"/>
                        <a:pt x="192" y="63"/>
                        <a:pt x="197" y="61"/>
                      </a:cubicBezTo>
                      <a:cubicBezTo>
                        <a:pt x="199" y="60"/>
                        <a:pt x="200" y="59"/>
                        <a:pt x="201" y="58"/>
                      </a:cubicBezTo>
                      <a:cubicBezTo>
                        <a:pt x="205" y="55"/>
                        <a:pt x="205" y="55"/>
                        <a:pt x="205" y="55"/>
                      </a:cubicBezTo>
                      <a:cubicBezTo>
                        <a:pt x="205" y="55"/>
                        <a:pt x="205" y="55"/>
                        <a:pt x="205" y="54"/>
                      </a:cubicBezTo>
                      <a:cubicBezTo>
                        <a:pt x="209" y="50"/>
                        <a:pt x="214" y="49"/>
                        <a:pt x="219" y="48"/>
                      </a:cubicBezTo>
                      <a:cubicBezTo>
                        <a:pt x="223" y="48"/>
                        <a:pt x="228" y="49"/>
                        <a:pt x="232" y="51"/>
                      </a:cubicBezTo>
                      <a:cubicBezTo>
                        <a:pt x="239" y="53"/>
                        <a:pt x="239" y="53"/>
                        <a:pt x="239" y="53"/>
                      </a:cubicBezTo>
                      <a:cubicBezTo>
                        <a:pt x="236" y="56"/>
                        <a:pt x="233" y="53"/>
                        <a:pt x="230" y="53"/>
                      </a:cubicBezTo>
                      <a:cubicBezTo>
                        <a:pt x="230" y="53"/>
                        <a:pt x="230" y="54"/>
                        <a:pt x="230" y="54"/>
                      </a:cubicBezTo>
                      <a:cubicBezTo>
                        <a:pt x="232" y="55"/>
                        <a:pt x="233" y="57"/>
                        <a:pt x="235" y="59"/>
                      </a:cubicBezTo>
                      <a:cubicBezTo>
                        <a:pt x="236" y="59"/>
                        <a:pt x="238" y="59"/>
                        <a:pt x="239" y="58"/>
                      </a:cubicBezTo>
                      <a:cubicBezTo>
                        <a:pt x="239" y="57"/>
                        <a:pt x="239" y="57"/>
                        <a:pt x="239" y="57"/>
                      </a:cubicBezTo>
                      <a:cubicBezTo>
                        <a:pt x="239" y="56"/>
                        <a:pt x="239" y="55"/>
                        <a:pt x="241" y="55"/>
                      </a:cubicBezTo>
                      <a:cubicBezTo>
                        <a:pt x="242" y="55"/>
                        <a:pt x="243" y="55"/>
                        <a:pt x="244" y="53"/>
                      </a:cubicBezTo>
                      <a:cubicBezTo>
                        <a:pt x="244" y="52"/>
                        <a:pt x="245" y="52"/>
                        <a:pt x="246" y="52"/>
                      </a:cubicBezTo>
                      <a:cubicBezTo>
                        <a:pt x="246" y="53"/>
                        <a:pt x="246" y="54"/>
                        <a:pt x="248" y="54"/>
                      </a:cubicBezTo>
                      <a:cubicBezTo>
                        <a:pt x="248" y="53"/>
                        <a:pt x="249" y="53"/>
                        <a:pt x="249" y="53"/>
                      </a:cubicBezTo>
                      <a:cubicBezTo>
                        <a:pt x="250" y="52"/>
                        <a:pt x="252" y="52"/>
                        <a:pt x="254" y="52"/>
                      </a:cubicBezTo>
                      <a:cubicBezTo>
                        <a:pt x="256" y="52"/>
                        <a:pt x="259" y="51"/>
                        <a:pt x="261" y="50"/>
                      </a:cubicBezTo>
                      <a:cubicBezTo>
                        <a:pt x="263" y="50"/>
                        <a:pt x="264" y="50"/>
                        <a:pt x="265" y="51"/>
                      </a:cubicBezTo>
                      <a:cubicBezTo>
                        <a:pt x="275" y="62"/>
                        <a:pt x="283" y="73"/>
                        <a:pt x="290" y="86"/>
                      </a:cubicBezTo>
                      <a:cubicBezTo>
                        <a:pt x="298" y="101"/>
                        <a:pt x="304" y="117"/>
                        <a:pt x="306" y="134"/>
                      </a:cubicBezTo>
                      <a:cubicBezTo>
                        <a:pt x="306" y="134"/>
                        <a:pt x="306" y="134"/>
                        <a:pt x="306" y="134"/>
                      </a:cubicBezTo>
                      <a:cubicBezTo>
                        <a:pt x="302" y="135"/>
                        <a:pt x="301" y="132"/>
                        <a:pt x="299" y="130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1" name="išľïdè">
                  <a:extLst>
                    <a:ext uri="{FF2B5EF4-FFF2-40B4-BE49-F238E27FC236}">
                      <a16:creationId xmlns:a16="http://schemas.microsoft.com/office/drawing/2014/main" id="{2B5FF97F-4BF5-40F8-99A8-C162720C4694}"/>
                    </a:ext>
                  </a:extLst>
                </p:cNvPr>
                <p:cNvSpPr/>
                <p:nvPr/>
              </p:nvSpPr>
              <p:spPr bwMode="auto">
                <a:xfrm>
                  <a:off x="5869750" y="2730974"/>
                  <a:ext cx="637153" cy="813689"/>
                </a:xfrm>
                <a:custGeom>
                  <a:avLst/>
                  <a:gdLst>
                    <a:gd name="T0" fmla="*/ 116 w 151"/>
                    <a:gd name="T1" fmla="*/ 74 h 193"/>
                    <a:gd name="T2" fmla="*/ 116 w 151"/>
                    <a:gd name="T3" fmla="*/ 83 h 193"/>
                    <a:gd name="T4" fmla="*/ 129 w 151"/>
                    <a:gd name="T5" fmla="*/ 89 h 193"/>
                    <a:gd name="T6" fmla="*/ 105 w 151"/>
                    <a:gd name="T7" fmla="*/ 99 h 193"/>
                    <a:gd name="T8" fmla="*/ 94 w 151"/>
                    <a:gd name="T9" fmla="*/ 82 h 193"/>
                    <a:gd name="T10" fmla="*/ 91 w 151"/>
                    <a:gd name="T11" fmla="*/ 85 h 193"/>
                    <a:gd name="T12" fmla="*/ 107 w 151"/>
                    <a:gd name="T13" fmla="*/ 108 h 193"/>
                    <a:gd name="T14" fmla="*/ 105 w 151"/>
                    <a:gd name="T15" fmla="*/ 125 h 193"/>
                    <a:gd name="T16" fmla="*/ 99 w 151"/>
                    <a:gd name="T17" fmla="*/ 155 h 193"/>
                    <a:gd name="T18" fmla="*/ 85 w 151"/>
                    <a:gd name="T19" fmla="*/ 176 h 193"/>
                    <a:gd name="T20" fmla="*/ 64 w 151"/>
                    <a:gd name="T21" fmla="*/ 193 h 193"/>
                    <a:gd name="T22" fmla="*/ 57 w 151"/>
                    <a:gd name="T23" fmla="*/ 181 h 193"/>
                    <a:gd name="T24" fmla="*/ 51 w 151"/>
                    <a:gd name="T25" fmla="*/ 154 h 193"/>
                    <a:gd name="T26" fmla="*/ 45 w 151"/>
                    <a:gd name="T27" fmla="*/ 128 h 193"/>
                    <a:gd name="T28" fmla="*/ 43 w 151"/>
                    <a:gd name="T29" fmla="*/ 120 h 193"/>
                    <a:gd name="T30" fmla="*/ 18 w 151"/>
                    <a:gd name="T31" fmla="*/ 120 h 193"/>
                    <a:gd name="T32" fmla="*/ 6 w 151"/>
                    <a:gd name="T33" fmla="*/ 110 h 193"/>
                    <a:gd name="T34" fmla="*/ 2 w 151"/>
                    <a:gd name="T35" fmla="*/ 85 h 193"/>
                    <a:gd name="T36" fmla="*/ 16 w 151"/>
                    <a:gd name="T37" fmla="*/ 66 h 193"/>
                    <a:gd name="T38" fmla="*/ 31 w 151"/>
                    <a:gd name="T39" fmla="*/ 62 h 193"/>
                    <a:gd name="T40" fmla="*/ 46 w 151"/>
                    <a:gd name="T41" fmla="*/ 61 h 193"/>
                    <a:gd name="T42" fmla="*/ 60 w 151"/>
                    <a:gd name="T43" fmla="*/ 70 h 193"/>
                    <a:gd name="T44" fmla="*/ 67 w 151"/>
                    <a:gd name="T45" fmla="*/ 67 h 193"/>
                    <a:gd name="T46" fmla="*/ 83 w 151"/>
                    <a:gd name="T47" fmla="*/ 70 h 193"/>
                    <a:gd name="T48" fmla="*/ 83 w 151"/>
                    <a:gd name="T49" fmla="*/ 60 h 193"/>
                    <a:gd name="T50" fmla="*/ 68 w 151"/>
                    <a:gd name="T51" fmla="*/ 53 h 193"/>
                    <a:gd name="T52" fmla="*/ 67 w 151"/>
                    <a:gd name="T53" fmla="*/ 58 h 193"/>
                    <a:gd name="T54" fmla="*/ 59 w 151"/>
                    <a:gd name="T55" fmla="*/ 48 h 193"/>
                    <a:gd name="T56" fmla="*/ 49 w 151"/>
                    <a:gd name="T57" fmla="*/ 44 h 193"/>
                    <a:gd name="T58" fmla="*/ 57 w 151"/>
                    <a:gd name="T59" fmla="*/ 54 h 193"/>
                    <a:gd name="T60" fmla="*/ 45 w 151"/>
                    <a:gd name="T61" fmla="*/ 46 h 193"/>
                    <a:gd name="T62" fmla="*/ 34 w 151"/>
                    <a:gd name="T63" fmla="*/ 50 h 193"/>
                    <a:gd name="T64" fmla="*/ 17 w 151"/>
                    <a:gd name="T65" fmla="*/ 59 h 193"/>
                    <a:gd name="T66" fmla="*/ 27 w 151"/>
                    <a:gd name="T67" fmla="*/ 47 h 193"/>
                    <a:gd name="T68" fmla="*/ 24 w 151"/>
                    <a:gd name="T69" fmla="*/ 40 h 193"/>
                    <a:gd name="T70" fmla="*/ 35 w 151"/>
                    <a:gd name="T71" fmla="*/ 33 h 193"/>
                    <a:gd name="T72" fmla="*/ 44 w 151"/>
                    <a:gd name="T73" fmla="*/ 23 h 193"/>
                    <a:gd name="T74" fmla="*/ 57 w 151"/>
                    <a:gd name="T75" fmla="*/ 27 h 193"/>
                    <a:gd name="T76" fmla="*/ 66 w 151"/>
                    <a:gd name="T77" fmla="*/ 19 h 193"/>
                    <a:gd name="T78" fmla="*/ 68 w 151"/>
                    <a:gd name="T79" fmla="*/ 16 h 193"/>
                    <a:gd name="T80" fmla="*/ 60 w 151"/>
                    <a:gd name="T81" fmla="*/ 8 h 193"/>
                    <a:gd name="T82" fmla="*/ 48 w 151"/>
                    <a:gd name="T83" fmla="*/ 22 h 193"/>
                    <a:gd name="T84" fmla="*/ 39 w 151"/>
                    <a:gd name="T85" fmla="*/ 19 h 193"/>
                    <a:gd name="T86" fmla="*/ 50 w 151"/>
                    <a:gd name="T87" fmla="*/ 6 h 193"/>
                    <a:gd name="T88" fmla="*/ 75 w 151"/>
                    <a:gd name="T89" fmla="*/ 5 h 193"/>
                    <a:gd name="T90" fmla="*/ 85 w 151"/>
                    <a:gd name="T91" fmla="*/ 7 h 193"/>
                    <a:gd name="T92" fmla="*/ 94 w 151"/>
                    <a:gd name="T93" fmla="*/ 5 h 193"/>
                    <a:gd name="T94" fmla="*/ 135 w 151"/>
                    <a:gd name="T95" fmla="*/ 38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51" h="193">
                      <a:moveTo>
                        <a:pt x="151" y="86"/>
                      </a:moveTo>
                      <a:cubicBezTo>
                        <a:pt x="147" y="87"/>
                        <a:pt x="146" y="84"/>
                        <a:pt x="144" y="82"/>
                      </a:cubicBezTo>
                      <a:cubicBezTo>
                        <a:pt x="143" y="81"/>
                        <a:pt x="141" y="80"/>
                        <a:pt x="140" y="80"/>
                      </a:cubicBezTo>
                      <a:cubicBezTo>
                        <a:pt x="131" y="80"/>
                        <a:pt x="123" y="78"/>
                        <a:pt x="116" y="74"/>
                      </a:cubicBezTo>
                      <a:cubicBezTo>
                        <a:pt x="114" y="72"/>
                        <a:pt x="111" y="72"/>
                        <a:pt x="108" y="71"/>
                      </a:cubicBezTo>
                      <a:cubicBezTo>
                        <a:pt x="108" y="72"/>
                        <a:pt x="109" y="72"/>
                        <a:pt x="109" y="72"/>
                      </a:cubicBezTo>
                      <a:cubicBezTo>
                        <a:pt x="108" y="76"/>
                        <a:pt x="111" y="78"/>
                        <a:pt x="113" y="80"/>
                      </a:cubicBezTo>
                      <a:cubicBezTo>
                        <a:pt x="114" y="81"/>
                        <a:pt x="115" y="82"/>
                        <a:pt x="116" y="83"/>
                      </a:cubicBezTo>
                      <a:cubicBezTo>
                        <a:pt x="122" y="81"/>
                        <a:pt x="122" y="81"/>
                        <a:pt x="122" y="81"/>
                      </a:cubicBezTo>
                      <a:cubicBezTo>
                        <a:pt x="124" y="81"/>
                        <a:pt x="125" y="81"/>
                        <a:pt x="126" y="83"/>
                      </a:cubicBezTo>
                      <a:cubicBezTo>
                        <a:pt x="127" y="84"/>
                        <a:pt x="128" y="85"/>
                        <a:pt x="130" y="86"/>
                      </a:cubicBezTo>
                      <a:cubicBezTo>
                        <a:pt x="131" y="88"/>
                        <a:pt x="130" y="88"/>
                        <a:pt x="129" y="89"/>
                      </a:cubicBezTo>
                      <a:cubicBezTo>
                        <a:pt x="126" y="91"/>
                        <a:pt x="122" y="93"/>
                        <a:pt x="120" y="96"/>
                      </a:cubicBezTo>
                      <a:cubicBezTo>
                        <a:pt x="119" y="97"/>
                        <a:pt x="119" y="97"/>
                        <a:pt x="119" y="97"/>
                      </a:cubicBezTo>
                      <a:cubicBezTo>
                        <a:pt x="117" y="99"/>
                        <a:pt x="115" y="100"/>
                        <a:pt x="113" y="101"/>
                      </a:cubicBezTo>
                      <a:cubicBezTo>
                        <a:pt x="110" y="103"/>
                        <a:pt x="106" y="102"/>
                        <a:pt x="105" y="99"/>
                      </a:cubicBezTo>
                      <a:cubicBezTo>
                        <a:pt x="105" y="99"/>
                        <a:pt x="105" y="99"/>
                        <a:pt x="105" y="99"/>
                      </a:cubicBezTo>
                      <a:cubicBezTo>
                        <a:pt x="104" y="96"/>
                        <a:pt x="102" y="93"/>
                        <a:pt x="100" y="91"/>
                      </a:cubicBezTo>
                      <a:cubicBezTo>
                        <a:pt x="99" y="89"/>
                        <a:pt x="98" y="88"/>
                        <a:pt x="98" y="86"/>
                      </a:cubicBezTo>
                      <a:cubicBezTo>
                        <a:pt x="97" y="84"/>
                        <a:pt x="96" y="82"/>
                        <a:pt x="94" y="82"/>
                      </a:cubicBezTo>
                      <a:cubicBezTo>
                        <a:pt x="92" y="81"/>
                        <a:pt x="91" y="80"/>
                        <a:pt x="90" y="78"/>
                      </a:cubicBezTo>
                      <a:cubicBezTo>
                        <a:pt x="90" y="76"/>
                        <a:pt x="88" y="74"/>
                        <a:pt x="87" y="71"/>
                      </a:cubicBezTo>
                      <a:cubicBezTo>
                        <a:pt x="85" y="72"/>
                        <a:pt x="85" y="72"/>
                        <a:pt x="86" y="74"/>
                      </a:cubicBezTo>
                      <a:cubicBezTo>
                        <a:pt x="87" y="78"/>
                        <a:pt x="89" y="82"/>
                        <a:pt x="91" y="85"/>
                      </a:cubicBezTo>
                      <a:cubicBezTo>
                        <a:pt x="95" y="91"/>
                        <a:pt x="98" y="96"/>
                        <a:pt x="100" y="102"/>
                      </a:cubicBezTo>
                      <a:cubicBezTo>
                        <a:pt x="101" y="104"/>
                        <a:pt x="101" y="105"/>
                        <a:pt x="102" y="107"/>
                      </a:cubicBezTo>
                      <a:cubicBezTo>
                        <a:pt x="103" y="109"/>
                        <a:pt x="104" y="110"/>
                        <a:pt x="106" y="108"/>
                      </a:cubicBezTo>
                      <a:cubicBezTo>
                        <a:pt x="106" y="108"/>
                        <a:pt x="107" y="108"/>
                        <a:pt x="107" y="108"/>
                      </a:cubicBezTo>
                      <a:cubicBezTo>
                        <a:pt x="116" y="108"/>
                        <a:pt x="116" y="108"/>
                        <a:pt x="116" y="108"/>
                      </a:cubicBezTo>
                      <a:cubicBezTo>
                        <a:pt x="115" y="110"/>
                        <a:pt x="115" y="113"/>
                        <a:pt x="114" y="115"/>
                      </a:cubicBezTo>
                      <a:cubicBezTo>
                        <a:pt x="114" y="117"/>
                        <a:pt x="113" y="119"/>
                        <a:pt x="111" y="120"/>
                      </a:cubicBezTo>
                      <a:cubicBezTo>
                        <a:pt x="109" y="122"/>
                        <a:pt x="107" y="123"/>
                        <a:pt x="105" y="125"/>
                      </a:cubicBezTo>
                      <a:cubicBezTo>
                        <a:pt x="105" y="125"/>
                        <a:pt x="104" y="126"/>
                        <a:pt x="104" y="126"/>
                      </a:cubicBezTo>
                      <a:cubicBezTo>
                        <a:pt x="101" y="131"/>
                        <a:pt x="99" y="135"/>
                        <a:pt x="96" y="140"/>
                      </a:cubicBezTo>
                      <a:cubicBezTo>
                        <a:pt x="96" y="141"/>
                        <a:pt x="96" y="142"/>
                        <a:pt x="96" y="143"/>
                      </a:cubicBezTo>
                      <a:cubicBezTo>
                        <a:pt x="100" y="147"/>
                        <a:pt x="99" y="151"/>
                        <a:pt x="99" y="155"/>
                      </a:cubicBezTo>
                      <a:cubicBezTo>
                        <a:pt x="99" y="156"/>
                        <a:pt x="98" y="156"/>
                        <a:pt x="98" y="157"/>
                      </a:cubicBezTo>
                      <a:cubicBezTo>
                        <a:pt x="95" y="158"/>
                        <a:pt x="92" y="160"/>
                        <a:pt x="90" y="162"/>
                      </a:cubicBezTo>
                      <a:cubicBezTo>
                        <a:pt x="90" y="163"/>
                        <a:pt x="89" y="164"/>
                        <a:pt x="89" y="165"/>
                      </a:cubicBezTo>
                      <a:cubicBezTo>
                        <a:pt x="88" y="169"/>
                        <a:pt x="87" y="173"/>
                        <a:pt x="85" y="176"/>
                      </a:cubicBezTo>
                      <a:cubicBezTo>
                        <a:pt x="83" y="181"/>
                        <a:pt x="80" y="185"/>
                        <a:pt x="78" y="190"/>
                      </a:cubicBezTo>
                      <a:cubicBezTo>
                        <a:pt x="77" y="191"/>
                        <a:pt x="76" y="192"/>
                        <a:pt x="75" y="192"/>
                      </a:cubicBezTo>
                      <a:cubicBezTo>
                        <a:pt x="73" y="192"/>
                        <a:pt x="70" y="192"/>
                        <a:pt x="68" y="193"/>
                      </a:cubicBezTo>
                      <a:cubicBezTo>
                        <a:pt x="67" y="193"/>
                        <a:pt x="65" y="193"/>
                        <a:pt x="64" y="193"/>
                      </a:cubicBezTo>
                      <a:cubicBezTo>
                        <a:pt x="64" y="193"/>
                        <a:pt x="63" y="193"/>
                        <a:pt x="63" y="193"/>
                      </a:cubicBezTo>
                      <a:cubicBezTo>
                        <a:pt x="62" y="192"/>
                        <a:pt x="61" y="191"/>
                        <a:pt x="61" y="190"/>
                      </a:cubicBezTo>
                      <a:cubicBezTo>
                        <a:pt x="61" y="188"/>
                        <a:pt x="60" y="186"/>
                        <a:pt x="59" y="183"/>
                      </a:cubicBezTo>
                      <a:cubicBezTo>
                        <a:pt x="58" y="183"/>
                        <a:pt x="58" y="182"/>
                        <a:pt x="57" y="181"/>
                      </a:cubicBezTo>
                      <a:cubicBezTo>
                        <a:pt x="56" y="179"/>
                        <a:pt x="55" y="176"/>
                        <a:pt x="55" y="173"/>
                      </a:cubicBezTo>
                      <a:cubicBezTo>
                        <a:pt x="55" y="172"/>
                        <a:pt x="54" y="170"/>
                        <a:pt x="53" y="169"/>
                      </a:cubicBezTo>
                      <a:cubicBezTo>
                        <a:pt x="51" y="166"/>
                        <a:pt x="50" y="163"/>
                        <a:pt x="50" y="160"/>
                      </a:cubicBezTo>
                      <a:cubicBezTo>
                        <a:pt x="50" y="158"/>
                        <a:pt x="50" y="156"/>
                        <a:pt x="51" y="154"/>
                      </a:cubicBezTo>
                      <a:cubicBezTo>
                        <a:pt x="51" y="153"/>
                        <a:pt x="52" y="153"/>
                        <a:pt x="52" y="152"/>
                      </a:cubicBezTo>
                      <a:cubicBezTo>
                        <a:pt x="53" y="150"/>
                        <a:pt x="53" y="149"/>
                        <a:pt x="52" y="147"/>
                      </a:cubicBezTo>
                      <a:cubicBezTo>
                        <a:pt x="51" y="142"/>
                        <a:pt x="49" y="136"/>
                        <a:pt x="45" y="132"/>
                      </a:cubicBezTo>
                      <a:cubicBezTo>
                        <a:pt x="45" y="131"/>
                        <a:pt x="45" y="129"/>
                        <a:pt x="45" y="128"/>
                      </a:cubicBezTo>
                      <a:cubicBezTo>
                        <a:pt x="46" y="127"/>
                        <a:pt x="47" y="126"/>
                        <a:pt x="47" y="125"/>
                      </a:cubicBezTo>
                      <a:cubicBezTo>
                        <a:pt x="48" y="124"/>
                        <a:pt x="48" y="123"/>
                        <a:pt x="47" y="123"/>
                      </a:cubicBezTo>
                      <a:cubicBezTo>
                        <a:pt x="46" y="122"/>
                        <a:pt x="45" y="122"/>
                        <a:pt x="45" y="120"/>
                      </a:cubicBezTo>
                      <a:cubicBezTo>
                        <a:pt x="44" y="120"/>
                        <a:pt x="44" y="120"/>
                        <a:pt x="43" y="120"/>
                      </a:cubicBezTo>
                      <a:cubicBezTo>
                        <a:pt x="41" y="120"/>
                        <a:pt x="39" y="119"/>
                        <a:pt x="37" y="118"/>
                      </a:cubicBezTo>
                      <a:cubicBezTo>
                        <a:pt x="36" y="117"/>
                        <a:pt x="35" y="117"/>
                        <a:pt x="34" y="117"/>
                      </a:cubicBezTo>
                      <a:cubicBezTo>
                        <a:pt x="33" y="117"/>
                        <a:pt x="32" y="117"/>
                        <a:pt x="31" y="117"/>
                      </a:cubicBezTo>
                      <a:cubicBezTo>
                        <a:pt x="18" y="120"/>
                        <a:pt x="18" y="120"/>
                        <a:pt x="18" y="120"/>
                      </a:cubicBezTo>
                      <a:cubicBezTo>
                        <a:pt x="16" y="121"/>
                        <a:pt x="13" y="120"/>
                        <a:pt x="12" y="119"/>
                      </a:cubicBezTo>
                      <a:cubicBezTo>
                        <a:pt x="11" y="118"/>
                        <a:pt x="11" y="118"/>
                        <a:pt x="11" y="117"/>
                      </a:cubicBezTo>
                      <a:cubicBezTo>
                        <a:pt x="9" y="116"/>
                        <a:pt x="7" y="114"/>
                        <a:pt x="7" y="112"/>
                      </a:cubicBezTo>
                      <a:cubicBezTo>
                        <a:pt x="7" y="111"/>
                        <a:pt x="7" y="110"/>
                        <a:pt x="6" y="110"/>
                      </a:cubicBezTo>
                      <a:cubicBezTo>
                        <a:pt x="2" y="108"/>
                        <a:pt x="1" y="105"/>
                        <a:pt x="0" y="102"/>
                      </a:cubicBezTo>
                      <a:cubicBezTo>
                        <a:pt x="0" y="101"/>
                        <a:pt x="0" y="100"/>
                        <a:pt x="1" y="99"/>
                      </a:cubicBezTo>
                      <a:cubicBezTo>
                        <a:pt x="2" y="98"/>
                        <a:pt x="2" y="97"/>
                        <a:pt x="1" y="95"/>
                      </a:cubicBezTo>
                      <a:cubicBezTo>
                        <a:pt x="0" y="92"/>
                        <a:pt x="0" y="88"/>
                        <a:pt x="2" y="85"/>
                      </a:cubicBezTo>
                      <a:cubicBezTo>
                        <a:pt x="3" y="83"/>
                        <a:pt x="5" y="81"/>
                        <a:pt x="7" y="80"/>
                      </a:cubicBezTo>
                      <a:cubicBezTo>
                        <a:pt x="8" y="79"/>
                        <a:pt x="8" y="78"/>
                        <a:pt x="9" y="77"/>
                      </a:cubicBezTo>
                      <a:cubicBezTo>
                        <a:pt x="11" y="75"/>
                        <a:pt x="12" y="72"/>
                        <a:pt x="13" y="70"/>
                      </a:cubicBezTo>
                      <a:cubicBezTo>
                        <a:pt x="14" y="68"/>
                        <a:pt x="15" y="67"/>
                        <a:pt x="16" y="66"/>
                      </a:cubicBezTo>
                      <a:cubicBezTo>
                        <a:pt x="17" y="65"/>
                        <a:pt x="19" y="64"/>
                        <a:pt x="21" y="62"/>
                      </a:cubicBezTo>
                      <a:cubicBezTo>
                        <a:pt x="21" y="61"/>
                        <a:pt x="22" y="61"/>
                        <a:pt x="23" y="62"/>
                      </a:cubicBezTo>
                      <a:cubicBezTo>
                        <a:pt x="23" y="63"/>
                        <a:pt x="23" y="63"/>
                        <a:pt x="24" y="63"/>
                      </a:cubicBezTo>
                      <a:cubicBezTo>
                        <a:pt x="26" y="63"/>
                        <a:pt x="29" y="62"/>
                        <a:pt x="31" y="62"/>
                      </a:cubicBezTo>
                      <a:cubicBezTo>
                        <a:pt x="32" y="62"/>
                        <a:pt x="33" y="62"/>
                        <a:pt x="33" y="62"/>
                      </a:cubicBezTo>
                      <a:cubicBezTo>
                        <a:pt x="37" y="62"/>
                        <a:pt x="40" y="61"/>
                        <a:pt x="44" y="59"/>
                      </a:cubicBezTo>
                      <a:cubicBezTo>
                        <a:pt x="44" y="59"/>
                        <a:pt x="45" y="59"/>
                        <a:pt x="46" y="59"/>
                      </a:cubicBezTo>
                      <a:cubicBezTo>
                        <a:pt x="46" y="59"/>
                        <a:pt x="46" y="61"/>
                        <a:pt x="46" y="61"/>
                      </a:cubicBezTo>
                      <a:cubicBezTo>
                        <a:pt x="46" y="63"/>
                        <a:pt x="47" y="64"/>
                        <a:pt x="48" y="65"/>
                      </a:cubicBezTo>
                      <a:cubicBezTo>
                        <a:pt x="49" y="67"/>
                        <a:pt x="51" y="68"/>
                        <a:pt x="52" y="69"/>
                      </a:cubicBezTo>
                      <a:cubicBezTo>
                        <a:pt x="52" y="69"/>
                        <a:pt x="52" y="69"/>
                        <a:pt x="53" y="69"/>
                      </a:cubicBezTo>
                      <a:cubicBezTo>
                        <a:pt x="55" y="70"/>
                        <a:pt x="57" y="70"/>
                        <a:pt x="60" y="70"/>
                      </a:cubicBezTo>
                      <a:cubicBezTo>
                        <a:pt x="61" y="70"/>
                        <a:pt x="62" y="70"/>
                        <a:pt x="62" y="68"/>
                      </a:cubicBezTo>
                      <a:cubicBezTo>
                        <a:pt x="63" y="67"/>
                        <a:pt x="64" y="67"/>
                        <a:pt x="65" y="66"/>
                      </a:cubicBezTo>
                      <a:cubicBezTo>
                        <a:pt x="65" y="66"/>
                        <a:pt x="65" y="66"/>
                        <a:pt x="65" y="66"/>
                      </a:cubicBezTo>
                      <a:cubicBezTo>
                        <a:pt x="66" y="67"/>
                        <a:pt x="66" y="67"/>
                        <a:pt x="67" y="67"/>
                      </a:cubicBezTo>
                      <a:cubicBezTo>
                        <a:pt x="68" y="68"/>
                        <a:pt x="69" y="69"/>
                        <a:pt x="71" y="69"/>
                      </a:cubicBezTo>
                      <a:cubicBezTo>
                        <a:pt x="72" y="69"/>
                        <a:pt x="73" y="69"/>
                        <a:pt x="74" y="69"/>
                      </a:cubicBezTo>
                      <a:cubicBezTo>
                        <a:pt x="74" y="69"/>
                        <a:pt x="75" y="69"/>
                        <a:pt x="76" y="69"/>
                      </a:cubicBezTo>
                      <a:cubicBezTo>
                        <a:pt x="78" y="70"/>
                        <a:pt x="81" y="70"/>
                        <a:pt x="83" y="70"/>
                      </a:cubicBezTo>
                      <a:cubicBezTo>
                        <a:pt x="84" y="71"/>
                        <a:pt x="85" y="70"/>
                        <a:pt x="86" y="70"/>
                      </a:cubicBezTo>
                      <a:cubicBezTo>
                        <a:pt x="88" y="68"/>
                        <a:pt x="89" y="66"/>
                        <a:pt x="88" y="63"/>
                      </a:cubicBezTo>
                      <a:cubicBezTo>
                        <a:pt x="88" y="62"/>
                        <a:pt x="88" y="61"/>
                        <a:pt x="88" y="60"/>
                      </a:cubicBezTo>
                      <a:cubicBezTo>
                        <a:pt x="86" y="59"/>
                        <a:pt x="84" y="60"/>
                        <a:pt x="83" y="60"/>
                      </a:cubicBezTo>
                      <a:cubicBezTo>
                        <a:pt x="81" y="62"/>
                        <a:pt x="79" y="61"/>
                        <a:pt x="77" y="60"/>
                      </a:cubicBezTo>
                      <a:cubicBezTo>
                        <a:pt x="74" y="58"/>
                        <a:pt x="73" y="56"/>
                        <a:pt x="72" y="53"/>
                      </a:cubicBezTo>
                      <a:cubicBezTo>
                        <a:pt x="74" y="54"/>
                        <a:pt x="75" y="53"/>
                        <a:pt x="76" y="51"/>
                      </a:cubicBezTo>
                      <a:cubicBezTo>
                        <a:pt x="73" y="51"/>
                        <a:pt x="71" y="52"/>
                        <a:pt x="68" y="53"/>
                      </a:cubicBezTo>
                      <a:cubicBezTo>
                        <a:pt x="67" y="53"/>
                        <a:pt x="66" y="54"/>
                        <a:pt x="67" y="55"/>
                      </a:cubicBezTo>
                      <a:cubicBezTo>
                        <a:pt x="67" y="55"/>
                        <a:pt x="67" y="55"/>
                        <a:pt x="67" y="55"/>
                      </a:cubicBezTo>
                      <a:cubicBezTo>
                        <a:pt x="67" y="56"/>
                        <a:pt x="67" y="56"/>
                        <a:pt x="67" y="56"/>
                      </a:cubicBezTo>
                      <a:cubicBezTo>
                        <a:pt x="67" y="57"/>
                        <a:pt x="67" y="58"/>
                        <a:pt x="67" y="58"/>
                      </a:cubicBezTo>
                      <a:cubicBezTo>
                        <a:pt x="66" y="58"/>
                        <a:pt x="65" y="58"/>
                        <a:pt x="64" y="57"/>
                      </a:cubicBezTo>
                      <a:cubicBezTo>
                        <a:pt x="64" y="57"/>
                        <a:pt x="64" y="55"/>
                        <a:pt x="62" y="55"/>
                      </a:cubicBezTo>
                      <a:cubicBezTo>
                        <a:pt x="62" y="55"/>
                        <a:pt x="62" y="54"/>
                        <a:pt x="62" y="54"/>
                      </a:cubicBezTo>
                      <a:cubicBezTo>
                        <a:pt x="62" y="52"/>
                        <a:pt x="60" y="50"/>
                        <a:pt x="59" y="48"/>
                      </a:cubicBezTo>
                      <a:cubicBezTo>
                        <a:pt x="59" y="48"/>
                        <a:pt x="58" y="48"/>
                        <a:pt x="57" y="48"/>
                      </a:cubicBezTo>
                      <a:cubicBezTo>
                        <a:pt x="55" y="48"/>
                        <a:pt x="54" y="47"/>
                        <a:pt x="53" y="45"/>
                      </a:cubicBezTo>
                      <a:cubicBezTo>
                        <a:pt x="52" y="45"/>
                        <a:pt x="52" y="44"/>
                        <a:pt x="51" y="44"/>
                      </a:cubicBezTo>
                      <a:cubicBezTo>
                        <a:pt x="50" y="43"/>
                        <a:pt x="49" y="43"/>
                        <a:pt x="49" y="44"/>
                      </a:cubicBezTo>
                      <a:cubicBezTo>
                        <a:pt x="48" y="45"/>
                        <a:pt x="48" y="46"/>
                        <a:pt x="48" y="47"/>
                      </a:cubicBezTo>
                      <a:cubicBezTo>
                        <a:pt x="48" y="47"/>
                        <a:pt x="48" y="47"/>
                        <a:pt x="49" y="47"/>
                      </a:cubicBezTo>
                      <a:cubicBezTo>
                        <a:pt x="50" y="49"/>
                        <a:pt x="52" y="50"/>
                        <a:pt x="54" y="51"/>
                      </a:cubicBezTo>
                      <a:cubicBezTo>
                        <a:pt x="55" y="51"/>
                        <a:pt x="56" y="53"/>
                        <a:pt x="57" y="54"/>
                      </a:cubicBezTo>
                      <a:cubicBezTo>
                        <a:pt x="55" y="55"/>
                        <a:pt x="52" y="55"/>
                        <a:pt x="51" y="53"/>
                      </a:cubicBezTo>
                      <a:cubicBezTo>
                        <a:pt x="50" y="53"/>
                        <a:pt x="50" y="53"/>
                        <a:pt x="50" y="52"/>
                      </a:cubicBezTo>
                      <a:cubicBezTo>
                        <a:pt x="50" y="51"/>
                        <a:pt x="49" y="51"/>
                        <a:pt x="48" y="50"/>
                      </a:cubicBezTo>
                      <a:cubicBezTo>
                        <a:pt x="47" y="49"/>
                        <a:pt x="46" y="48"/>
                        <a:pt x="45" y="46"/>
                      </a:cubicBezTo>
                      <a:cubicBezTo>
                        <a:pt x="43" y="45"/>
                        <a:pt x="40" y="45"/>
                        <a:pt x="40" y="48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39" y="48"/>
                        <a:pt x="39" y="48"/>
                        <a:pt x="39" y="48"/>
                      </a:cubicBezTo>
                      <a:cubicBezTo>
                        <a:pt x="37" y="47"/>
                        <a:pt x="34" y="48"/>
                        <a:pt x="34" y="50"/>
                      </a:cubicBezTo>
                      <a:cubicBezTo>
                        <a:pt x="33" y="51"/>
                        <a:pt x="33" y="51"/>
                        <a:pt x="32" y="52"/>
                      </a:cubicBezTo>
                      <a:cubicBezTo>
                        <a:pt x="32" y="52"/>
                        <a:pt x="31" y="53"/>
                        <a:pt x="31" y="53"/>
                      </a:cubicBezTo>
                      <a:cubicBezTo>
                        <a:pt x="30" y="56"/>
                        <a:pt x="29" y="57"/>
                        <a:pt x="26" y="58"/>
                      </a:cubicBezTo>
                      <a:cubicBezTo>
                        <a:pt x="23" y="58"/>
                        <a:pt x="20" y="59"/>
                        <a:pt x="17" y="59"/>
                      </a:cubicBezTo>
                      <a:cubicBezTo>
                        <a:pt x="16" y="59"/>
                        <a:pt x="16" y="58"/>
                        <a:pt x="16" y="57"/>
                      </a:cubicBezTo>
                      <a:cubicBezTo>
                        <a:pt x="15" y="55"/>
                        <a:pt x="15" y="53"/>
                        <a:pt x="16" y="51"/>
                      </a:cubicBezTo>
                      <a:cubicBezTo>
                        <a:pt x="16" y="49"/>
                        <a:pt x="18" y="47"/>
                        <a:pt x="20" y="47"/>
                      </a:cubicBezTo>
                      <a:cubicBezTo>
                        <a:pt x="22" y="47"/>
                        <a:pt x="25" y="47"/>
                        <a:pt x="27" y="47"/>
                      </a:cubicBezTo>
                      <a:cubicBezTo>
                        <a:pt x="28" y="47"/>
                        <a:pt x="28" y="47"/>
                        <a:pt x="28" y="46"/>
                      </a:cubicBezTo>
                      <a:cubicBezTo>
                        <a:pt x="28" y="46"/>
                        <a:pt x="28" y="45"/>
                        <a:pt x="28" y="45"/>
                      </a:cubicBezTo>
                      <a:cubicBezTo>
                        <a:pt x="29" y="43"/>
                        <a:pt x="28" y="42"/>
                        <a:pt x="26" y="41"/>
                      </a:cubicBezTo>
                      <a:cubicBezTo>
                        <a:pt x="25" y="40"/>
                        <a:pt x="25" y="40"/>
                        <a:pt x="24" y="40"/>
                      </a:cubicBezTo>
                      <a:cubicBezTo>
                        <a:pt x="23" y="39"/>
                        <a:pt x="23" y="39"/>
                        <a:pt x="23" y="39"/>
                      </a:cubicBezTo>
                      <a:cubicBezTo>
                        <a:pt x="23" y="39"/>
                        <a:pt x="24" y="38"/>
                        <a:pt x="24" y="38"/>
                      </a:cubicBezTo>
                      <a:cubicBezTo>
                        <a:pt x="25" y="38"/>
                        <a:pt x="26" y="38"/>
                        <a:pt x="27" y="38"/>
                      </a:cubicBezTo>
                      <a:cubicBezTo>
                        <a:pt x="30" y="38"/>
                        <a:pt x="33" y="36"/>
                        <a:pt x="35" y="33"/>
                      </a:cubicBezTo>
                      <a:cubicBezTo>
                        <a:pt x="35" y="31"/>
                        <a:pt x="37" y="29"/>
                        <a:pt x="39" y="29"/>
                      </a:cubicBezTo>
                      <a:cubicBezTo>
                        <a:pt x="42" y="29"/>
                        <a:pt x="42" y="28"/>
                        <a:pt x="43" y="25"/>
                      </a:cubicBezTo>
                      <a:cubicBezTo>
                        <a:pt x="43" y="24"/>
                        <a:pt x="43" y="23"/>
                        <a:pt x="44" y="23"/>
                      </a:cubicBezTo>
                      <a:cubicBezTo>
                        <a:pt x="44" y="23"/>
                        <a:pt x="44" y="23"/>
                        <a:pt x="44" y="23"/>
                      </a:cubicBezTo>
                      <a:cubicBezTo>
                        <a:pt x="45" y="24"/>
                        <a:pt x="45" y="25"/>
                        <a:pt x="46" y="26"/>
                      </a:cubicBezTo>
                      <a:cubicBezTo>
                        <a:pt x="46" y="27"/>
                        <a:pt x="47" y="28"/>
                        <a:pt x="48" y="28"/>
                      </a:cubicBezTo>
                      <a:cubicBezTo>
                        <a:pt x="49" y="28"/>
                        <a:pt x="50" y="28"/>
                        <a:pt x="51" y="28"/>
                      </a:cubicBezTo>
                      <a:cubicBezTo>
                        <a:pt x="53" y="28"/>
                        <a:pt x="55" y="28"/>
                        <a:pt x="57" y="27"/>
                      </a:cubicBezTo>
                      <a:cubicBezTo>
                        <a:pt x="58" y="27"/>
                        <a:pt x="59" y="27"/>
                        <a:pt x="59" y="26"/>
                      </a:cubicBezTo>
                      <a:cubicBezTo>
                        <a:pt x="59" y="25"/>
                        <a:pt x="60" y="25"/>
                        <a:pt x="61" y="24"/>
                      </a:cubicBezTo>
                      <a:cubicBezTo>
                        <a:pt x="61" y="23"/>
                        <a:pt x="62" y="23"/>
                        <a:pt x="62" y="22"/>
                      </a:cubicBezTo>
                      <a:cubicBezTo>
                        <a:pt x="62" y="20"/>
                        <a:pt x="64" y="19"/>
                        <a:pt x="66" y="19"/>
                      </a:cubicBezTo>
                      <a:cubicBezTo>
                        <a:pt x="66" y="19"/>
                        <a:pt x="67" y="20"/>
                        <a:pt x="67" y="20"/>
                      </a:cubicBezTo>
                      <a:cubicBezTo>
                        <a:pt x="68" y="21"/>
                        <a:pt x="68" y="22"/>
                        <a:pt x="68" y="23"/>
                      </a:cubicBezTo>
                      <a:cubicBezTo>
                        <a:pt x="70" y="21"/>
                        <a:pt x="71" y="18"/>
                        <a:pt x="70" y="15"/>
                      </a:cubicBezTo>
                      <a:cubicBezTo>
                        <a:pt x="70" y="15"/>
                        <a:pt x="69" y="15"/>
                        <a:pt x="68" y="16"/>
                      </a:cubicBezTo>
                      <a:cubicBezTo>
                        <a:pt x="67" y="16"/>
                        <a:pt x="66" y="16"/>
                        <a:pt x="64" y="16"/>
                      </a:cubicBezTo>
                      <a:cubicBezTo>
                        <a:pt x="61" y="15"/>
                        <a:pt x="60" y="13"/>
                        <a:pt x="62" y="10"/>
                      </a:cubicBezTo>
                      <a:cubicBezTo>
                        <a:pt x="63" y="10"/>
                        <a:pt x="64" y="7"/>
                        <a:pt x="63" y="7"/>
                      </a:cubicBezTo>
                      <a:cubicBezTo>
                        <a:pt x="62" y="6"/>
                        <a:pt x="61" y="8"/>
                        <a:pt x="60" y="8"/>
                      </a:cubicBezTo>
                      <a:cubicBezTo>
                        <a:pt x="58" y="10"/>
                        <a:pt x="56" y="12"/>
                        <a:pt x="56" y="15"/>
                      </a:cubicBezTo>
                      <a:cubicBezTo>
                        <a:pt x="55" y="18"/>
                        <a:pt x="54" y="20"/>
                        <a:pt x="53" y="22"/>
                      </a:cubicBezTo>
                      <a:cubicBezTo>
                        <a:pt x="52" y="23"/>
                        <a:pt x="50" y="23"/>
                        <a:pt x="49" y="23"/>
                      </a:cubicBezTo>
                      <a:cubicBezTo>
                        <a:pt x="49" y="23"/>
                        <a:pt x="48" y="22"/>
                        <a:pt x="48" y="22"/>
                      </a:cubicBezTo>
                      <a:cubicBezTo>
                        <a:pt x="47" y="21"/>
                        <a:pt x="47" y="20"/>
                        <a:pt x="46" y="20"/>
                      </a:cubicBezTo>
                      <a:cubicBezTo>
                        <a:pt x="46" y="20"/>
                        <a:pt x="46" y="20"/>
                        <a:pt x="46" y="20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0"/>
                        <a:pt x="39" y="20"/>
                        <a:pt x="39" y="19"/>
                      </a:cubicBezTo>
                      <a:cubicBezTo>
                        <a:pt x="38" y="14"/>
                        <a:pt x="37" y="15"/>
                        <a:pt x="42" y="13"/>
                      </a:cubicBezTo>
                      <a:cubicBezTo>
                        <a:pt x="44" y="12"/>
                        <a:pt x="45" y="11"/>
                        <a:pt x="46" y="10"/>
                      </a:cubicBezTo>
                      <a:cubicBezTo>
                        <a:pt x="50" y="7"/>
                        <a:pt x="50" y="7"/>
                        <a:pt x="50" y="7"/>
                      </a:cubicBezTo>
                      <a:cubicBezTo>
                        <a:pt x="50" y="7"/>
                        <a:pt x="50" y="7"/>
                        <a:pt x="50" y="6"/>
                      </a:cubicBezTo>
                      <a:cubicBezTo>
                        <a:pt x="54" y="2"/>
                        <a:pt x="59" y="1"/>
                        <a:pt x="64" y="0"/>
                      </a:cubicBezTo>
                      <a:cubicBezTo>
                        <a:pt x="68" y="0"/>
                        <a:pt x="73" y="1"/>
                        <a:pt x="77" y="3"/>
                      </a:cubicBezTo>
                      <a:cubicBezTo>
                        <a:pt x="79" y="3"/>
                        <a:pt x="81" y="4"/>
                        <a:pt x="84" y="5"/>
                      </a:cubicBezTo>
                      <a:cubicBezTo>
                        <a:pt x="81" y="7"/>
                        <a:pt x="78" y="5"/>
                        <a:pt x="75" y="5"/>
                      </a:cubicBezTo>
                      <a:cubicBezTo>
                        <a:pt x="75" y="6"/>
                        <a:pt x="75" y="6"/>
                        <a:pt x="75" y="6"/>
                      </a:cubicBezTo>
                      <a:cubicBezTo>
                        <a:pt x="77" y="7"/>
                        <a:pt x="78" y="9"/>
                        <a:pt x="80" y="10"/>
                      </a:cubicBezTo>
                      <a:cubicBezTo>
                        <a:pt x="81" y="11"/>
                        <a:pt x="83" y="10"/>
                        <a:pt x="84" y="9"/>
                      </a:cubicBezTo>
                      <a:cubicBezTo>
                        <a:pt x="84" y="7"/>
                        <a:pt x="84" y="7"/>
                        <a:pt x="85" y="7"/>
                      </a:cubicBezTo>
                      <a:cubicBezTo>
                        <a:pt x="87" y="7"/>
                        <a:pt x="88" y="6"/>
                        <a:pt x="89" y="5"/>
                      </a:cubicBezTo>
                      <a:cubicBezTo>
                        <a:pt x="89" y="4"/>
                        <a:pt x="90" y="4"/>
                        <a:pt x="91" y="4"/>
                      </a:cubicBezTo>
                      <a:cubicBezTo>
                        <a:pt x="91" y="5"/>
                        <a:pt x="91" y="6"/>
                        <a:pt x="93" y="5"/>
                      </a:cubicBezTo>
                      <a:cubicBezTo>
                        <a:pt x="93" y="5"/>
                        <a:pt x="94" y="5"/>
                        <a:pt x="94" y="5"/>
                      </a:cubicBezTo>
                      <a:cubicBezTo>
                        <a:pt x="95" y="4"/>
                        <a:pt x="97" y="4"/>
                        <a:pt x="99" y="4"/>
                      </a:cubicBezTo>
                      <a:cubicBezTo>
                        <a:pt x="101" y="4"/>
                        <a:pt x="104" y="3"/>
                        <a:pt x="106" y="2"/>
                      </a:cubicBezTo>
                      <a:cubicBezTo>
                        <a:pt x="107" y="2"/>
                        <a:pt x="109" y="2"/>
                        <a:pt x="110" y="3"/>
                      </a:cubicBezTo>
                      <a:cubicBezTo>
                        <a:pt x="120" y="13"/>
                        <a:pt x="128" y="25"/>
                        <a:pt x="135" y="38"/>
                      </a:cubicBezTo>
                      <a:cubicBezTo>
                        <a:pt x="143" y="53"/>
                        <a:pt x="148" y="69"/>
                        <a:pt x="151" y="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2" name="ïşļïḑe">
                  <a:extLst>
                    <a:ext uri="{FF2B5EF4-FFF2-40B4-BE49-F238E27FC236}">
                      <a16:creationId xmlns:a16="http://schemas.microsoft.com/office/drawing/2014/main" id="{5BB2BDC7-94CA-49CD-A867-C26046944C54}"/>
                    </a:ext>
                  </a:extLst>
                </p:cNvPr>
                <p:cNvSpPr/>
                <p:nvPr/>
              </p:nvSpPr>
              <p:spPr bwMode="auto">
                <a:xfrm>
                  <a:off x="5242744" y="2706624"/>
                  <a:ext cx="497142" cy="1002400"/>
                </a:xfrm>
                <a:custGeom>
                  <a:avLst/>
                  <a:gdLst>
                    <a:gd name="T0" fmla="*/ 64 w 118"/>
                    <a:gd name="T1" fmla="*/ 37 h 238"/>
                    <a:gd name="T2" fmla="*/ 81 w 118"/>
                    <a:gd name="T3" fmla="*/ 21 h 238"/>
                    <a:gd name="T4" fmla="*/ 92 w 118"/>
                    <a:gd name="T5" fmla="*/ 23 h 238"/>
                    <a:gd name="T6" fmla="*/ 97 w 118"/>
                    <a:gd name="T7" fmla="*/ 35 h 238"/>
                    <a:gd name="T8" fmla="*/ 81 w 118"/>
                    <a:gd name="T9" fmla="*/ 41 h 238"/>
                    <a:gd name="T10" fmla="*/ 74 w 118"/>
                    <a:gd name="T11" fmla="*/ 45 h 238"/>
                    <a:gd name="T12" fmla="*/ 85 w 118"/>
                    <a:gd name="T13" fmla="*/ 49 h 238"/>
                    <a:gd name="T14" fmla="*/ 76 w 118"/>
                    <a:gd name="T15" fmla="*/ 49 h 238"/>
                    <a:gd name="T16" fmla="*/ 62 w 118"/>
                    <a:gd name="T17" fmla="*/ 60 h 238"/>
                    <a:gd name="T18" fmla="*/ 55 w 118"/>
                    <a:gd name="T19" fmla="*/ 64 h 238"/>
                    <a:gd name="T20" fmla="*/ 44 w 118"/>
                    <a:gd name="T21" fmla="*/ 82 h 238"/>
                    <a:gd name="T22" fmla="*/ 41 w 118"/>
                    <a:gd name="T23" fmla="*/ 86 h 238"/>
                    <a:gd name="T24" fmla="*/ 38 w 118"/>
                    <a:gd name="T25" fmla="*/ 78 h 238"/>
                    <a:gd name="T26" fmla="*/ 36 w 118"/>
                    <a:gd name="T27" fmla="*/ 79 h 238"/>
                    <a:gd name="T28" fmla="*/ 28 w 118"/>
                    <a:gd name="T29" fmla="*/ 82 h 238"/>
                    <a:gd name="T30" fmla="*/ 19 w 118"/>
                    <a:gd name="T31" fmla="*/ 82 h 238"/>
                    <a:gd name="T32" fmla="*/ 14 w 118"/>
                    <a:gd name="T33" fmla="*/ 93 h 238"/>
                    <a:gd name="T34" fmla="*/ 25 w 118"/>
                    <a:gd name="T35" fmla="*/ 97 h 238"/>
                    <a:gd name="T36" fmla="*/ 29 w 118"/>
                    <a:gd name="T37" fmla="*/ 98 h 238"/>
                    <a:gd name="T38" fmla="*/ 33 w 118"/>
                    <a:gd name="T39" fmla="*/ 106 h 238"/>
                    <a:gd name="T40" fmla="*/ 35 w 118"/>
                    <a:gd name="T41" fmla="*/ 114 h 238"/>
                    <a:gd name="T42" fmla="*/ 43 w 118"/>
                    <a:gd name="T43" fmla="*/ 117 h 238"/>
                    <a:gd name="T44" fmla="*/ 53 w 118"/>
                    <a:gd name="T45" fmla="*/ 113 h 238"/>
                    <a:gd name="T46" fmla="*/ 54 w 118"/>
                    <a:gd name="T47" fmla="*/ 117 h 238"/>
                    <a:gd name="T48" fmla="*/ 60 w 118"/>
                    <a:gd name="T49" fmla="*/ 113 h 238"/>
                    <a:gd name="T50" fmla="*/ 85 w 118"/>
                    <a:gd name="T51" fmla="*/ 124 h 238"/>
                    <a:gd name="T52" fmla="*/ 91 w 118"/>
                    <a:gd name="T53" fmla="*/ 134 h 238"/>
                    <a:gd name="T54" fmla="*/ 90 w 118"/>
                    <a:gd name="T55" fmla="*/ 136 h 238"/>
                    <a:gd name="T56" fmla="*/ 93 w 118"/>
                    <a:gd name="T57" fmla="*/ 137 h 238"/>
                    <a:gd name="T58" fmla="*/ 95 w 118"/>
                    <a:gd name="T59" fmla="*/ 138 h 238"/>
                    <a:gd name="T60" fmla="*/ 101 w 118"/>
                    <a:gd name="T61" fmla="*/ 138 h 238"/>
                    <a:gd name="T62" fmla="*/ 116 w 118"/>
                    <a:gd name="T63" fmla="*/ 143 h 238"/>
                    <a:gd name="T64" fmla="*/ 113 w 118"/>
                    <a:gd name="T65" fmla="*/ 158 h 238"/>
                    <a:gd name="T66" fmla="*/ 109 w 118"/>
                    <a:gd name="T67" fmla="*/ 175 h 238"/>
                    <a:gd name="T68" fmla="*/ 98 w 118"/>
                    <a:gd name="T69" fmla="*/ 182 h 238"/>
                    <a:gd name="T70" fmla="*/ 91 w 118"/>
                    <a:gd name="T71" fmla="*/ 197 h 238"/>
                    <a:gd name="T72" fmla="*/ 85 w 118"/>
                    <a:gd name="T73" fmla="*/ 206 h 238"/>
                    <a:gd name="T74" fmla="*/ 78 w 118"/>
                    <a:gd name="T75" fmla="*/ 218 h 238"/>
                    <a:gd name="T76" fmla="*/ 79 w 118"/>
                    <a:gd name="T77" fmla="*/ 231 h 238"/>
                    <a:gd name="T78" fmla="*/ 83 w 118"/>
                    <a:gd name="T79" fmla="*/ 237 h 238"/>
                    <a:gd name="T80" fmla="*/ 75 w 118"/>
                    <a:gd name="T81" fmla="*/ 233 h 238"/>
                    <a:gd name="T82" fmla="*/ 64 w 118"/>
                    <a:gd name="T83" fmla="*/ 213 h 238"/>
                    <a:gd name="T84" fmla="*/ 61 w 118"/>
                    <a:gd name="T85" fmla="*/ 191 h 238"/>
                    <a:gd name="T86" fmla="*/ 54 w 118"/>
                    <a:gd name="T87" fmla="*/ 167 h 238"/>
                    <a:gd name="T88" fmla="*/ 43 w 118"/>
                    <a:gd name="T89" fmla="*/ 152 h 238"/>
                    <a:gd name="T90" fmla="*/ 40 w 118"/>
                    <a:gd name="T91" fmla="*/ 142 h 238"/>
                    <a:gd name="T92" fmla="*/ 45 w 118"/>
                    <a:gd name="T93" fmla="*/ 127 h 238"/>
                    <a:gd name="T94" fmla="*/ 36 w 118"/>
                    <a:gd name="T95" fmla="*/ 120 h 238"/>
                    <a:gd name="T96" fmla="*/ 26 w 118"/>
                    <a:gd name="T97" fmla="*/ 111 h 238"/>
                    <a:gd name="T98" fmla="*/ 13 w 118"/>
                    <a:gd name="T99" fmla="*/ 106 h 238"/>
                    <a:gd name="T100" fmla="*/ 6 w 118"/>
                    <a:gd name="T101" fmla="*/ 67 h 238"/>
                    <a:gd name="T102" fmla="*/ 37 w 118"/>
                    <a:gd name="T103" fmla="*/ 14 h 238"/>
                    <a:gd name="T104" fmla="*/ 58 w 118"/>
                    <a:gd name="T105" fmla="*/ 11 h 238"/>
                    <a:gd name="T106" fmla="*/ 67 w 118"/>
                    <a:gd name="T107" fmla="*/ 1 h 238"/>
                    <a:gd name="T108" fmla="*/ 67 w 118"/>
                    <a:gd name="T109" fmla="*/ 6 h 238"/>
                    <a:gd name="T110" fmla="*/ 79 w 118"/>
                    <a:gd name="T111" fmla="*/ 9 h 238"/>
                    <a:gd name="T112" fmla="*/ 65 w 118"/>
                    <a:gd name="T113" fmla="*/ 15 h 238"/>
                    <a:gd name="T114" fmla="*/ 50 w 118"/>
                    <a:gd name="T115" fmla="*/ 28 h 238"/>
                    <a:gd name="T116" fmla="*/ 57 w 118"/>
                    <a:gd name="T117" fmla="*/ 32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18" h="238">
                      <a:moveTo>
                        <a:pt x="61" y="33"/>
                      </a:moveTo>
                      <a:cubicBezTo>
                        <a:pt x="60" y="39"/>
                        <a:pt x="60" y="39"/>
                        <a:pt x="60" y="39"/>
                      </a:cubicBezTo>
                      <a:cubicBezTo>
                        <a:pt x="62" y="39"/>
                        <a:pt x="63" y="39"/>
                        <a:pt x="64" y="37"/>
                      </a:cubicBezTo>
                      <a:cubicBezTo>
                        <a:pt x="67" y="34"/>
                        <a:pt x="69" y="30"/>
                        <a:pt x="72" y="26"/>
                      </a:cubicBezTo>
                      <a:cubicBezTo>
                        <a:pt x="72" y="26"/>
                        <a:pt x="73" y="25"/>
                        <a:pt x="73" y="25"/>
                      </a:cubicBezTo>
                      <a:cubicBezTo>
                        <a:pt x="75" y="22"/>
                        <a:pt x="78" y="20"/>
                        <a:pt x="81" y="21"/>
                      </a:cubicBezTo>
                      <a:cubicBezTo>
                        <a:pt x="83" y="21"/>
                        <a:pt x="84" y="22"/>
                        <a:pt x="84" y="24"/>
                      </a:cubicBezTo>
                      <a:cubicBezTo>
                        <a:pt x="84" y="24"/>
                        <a:pt x="85" y="25"/>
                        <a:pt x="86" y="25"/>
                      </a:cubicBezTo>
                      <a:cubicBezTo>
                        <a:pt x="88" y="25"/>
                        <a:pt x="90" y="24"/>
                        <a:pt x="92" y="23"/>
                      </a:cubicBezTo>
                      <a:cubicBezTo>
                        <a:pt x="93" y="23"/>
                        <a:pt x="93" y="24"/>
                        <a:pt x="93" y="24"/>
                      </a:cubicBezTo>
                      <a:cubicBezTo>
                        <a:pt x="93" y="25"/>
                        <a:pt x="93" y="25"/>
                        <a:pt x="93" y="26"/>
                      </a:cubicBezTo>
                      <a:cubicBezTo>
                        <a:pt x="92" y="29"/>
                        <a:pt x="94" y="33"/>
                        <a:pt x="97" y="35"/>
                      </a:cubicBezTo>
                      <a:cubicBezTo>
                        <a:pt x="98" y="35"/>
                        <a:pt x="98" y="35"/>
                        <a:pt x="98" y="35"/>
                      </a:cubicBezTo>
                      <a:cubicBezTo>
                        <a:pt x="95" y="38"/>
                        <a:pt x="92" y="39"/>
                        <a:pt x="88" y="39"/>
                      </a:cubicBezTo>
                      <a:cubicBezTo>
                        <a:pt x="86" y="39"/>
                        <a:pt x="83" y="40"/>
                        <a:pt x="81" y="41"/>
                      </a:cubicBezTo>
                      <a:cubicBezTo>
                        <a:pt x="79" y="42"/>
                        <a:pt x="77" y="43"/>
                        <a:pt x="75" y="43"/>
                      </a:cubicBezTo>
                      <a:cubicBezTo>
                        <a:pt x="75" y="44"/>
                        <a:pt x="74" y="44"/>
                        <a:pt x="73" y="45"/>
                      </a:cubicBezTo>
                      <a:cubicBezTo>
                        <a:pt x="74" y="45"/>
                        <a:pt x="74" y="45"/>
                        <a:pt x="74" y="45"/>
                      </a:cubicBezTo>
                      <a:cubicBezTo>
                        <a:pt x="81" y="45"/>
                        <a:pt x="81" y="45"/>
                        <a:pt x="81" y="45"/>
                      </a:cubicBezTo>
                      <a:cubicBezTo>
                        <a:pt x="81" y="47"/>
                        <a:pt x="81" y="48"/>
                        <a:pt x="83" y="48"/>
                      </a:cubicBezTo>
                      <a:cubicBezTo>
                        <a:pt x="84" y="48"/>
                        <a:pt x="84" y="49"/>
                        <a:pt x="85" y="49"/>
                      </a:cubicBezTo>
                      <a:cubicBezTo>
                        <a:pt x="82" y="50"/>
                        <a:pt x="80" y="53"/>
                        <a:pt x="76" y="53"/>
                      </a:cubicBezTo>
                      <a:cubicBezTo>
                        <a:pt x="79" y="50"/>
                        <a:pt x="79" y="50"/>
                        <a:pt x="79" y="50"/>
                      </a:cubicBezTo>
                      <a:cubicBezTo>
                        <a:pt x="78" y="48"/>
                        <a:pt x="78" y="48"/>
                        <a:pt x="76" y="49"/>
                      </a:cubicBezTo>
                      <a:cubicBezTo>
                        <a:pt x="74" y="50"/>
                        <a:pt x="72" y="52"/>
                        <a:pt x="70" y="53"/>
                      </a:cubicBezTo>
                      <a:cubicBezTo>
                        <a:pt x="70" y="54"/>
                        <a:pt x="69" y="54"/>
                        <a:pt x="69" y="54"/>
                      </a:cubicBezTo>
                      <a:cubicBezTo>
                        <a:pt x="66" y="55"/>
                        <a:pt x="64" y="57"/>
                        <a:pt x="62" y="60"/>
                      </a:cubicBezTo>
                      <a:cubicBezTo>
                        <a:pt x="61" y="61"/>
                        <a:pt x="60" y="62"/>
                        <a:pt x="58" y="62"/>
                      </a:cubicBezTo>
                      <a:cubicBezTo>
                        <a:pt x="57" y="62"/>
                        <a:pt x="57" y="62"/>
                        <a:pt x="56" y="63"/>
                      </a:cubicBezTo>
                      <a:cubicBezTo>
                        <a:pt x="56" y="63"/>
                        <a:pt x="55" y="64"/>
                        <a:pt x="55" y="64"/>
                      </a:cubicBezTo>
                      <a:cubicBezTo>
                        <a:pt x="56" y="67"/>
                        <a:pt x="54" y="70"/>
                        <a:pt x="51" y="71"/>
                      </a:cubicBezTo>
                      <a:cubicBezTo>
                        <a:pt x="49" y="72"/>
                        <a:pt x="47" y="73"/>
                        <a:pt x="45" y="75"/>
                      </a:cubicBezTo>
                      <a:cubicBezTo>
                        <a:pt x="43" y="77"/>
                        <a:pt x="43" y="79"/>
                        <a:pt x="44" y="82"/>
                      </a:cubicBezTo>
                      <a:cubicBezTo>
                        <a:pt x="45" y="83"/>
                        <a:pt x="45" y="85"/>
                        <a:pt x="44" y="87"/>
                      </a:cubicBezTo>
                      <a:cubicBezTo>
                        <a:pt x="44" y="87"/>
                        <a:pt x="43" y="87"/>
                        <a:pt x="42" y="87"/>
                      </a:cubicBezTo>
                      <a:cubicBezTo>
                        <a:pt x="42" y="87"/>
                        <a:pt x="41" y="87"/>
                        <a:pt x="41" y="86"/>
                      </a:cubicBezTo>
                      <a:cubicBezTo>
                        <a:pt x="41" y="84"/>
                        <a:pt x="40" y="82"/>
                        <a:pt x="40" y="80"/>
                      </a:cubicBezTo>
                      <a:cubicBezTo>
                        <a:pt x="40" y="80"/>
                        <a:pt x="39" y="79"/>
                        <a:pt x="39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81"/>
                        <a:pt x="38" y="81"/>
                        <a:pt x="38" y="81"/>
                      </a:cubicBezTo>
                      <a:cubicBezTo>
                        <a:pt x="38" y="81"/>
                        <a:pt x="38" y="81"/>
                        <a:pt x="38" y="81"/>
                      </a:cubicBezTo>
                      <a:cubicBezTo>
                        <a:pt x="37" y="80"/>
                        <a:pt x="37" y="80"/>
                        <a:pt x="36" y="79"/>
                      </a:cubicBezTo>
                      <a:cubicBezTo>
                        <a:pt x="36" y="79"/>
                        <a:pt x="35" y="78"/>
                        <a:pt x="34" y="78"/>
                      </a:cubicBezTo>
                      <a:cubicBezTo>
                        <a:pt x="33" y="77"/>
                        <a:pt x="32" y="77"/>
                        <a:pt x="31" y="78"/>
                      </a:cubicBezTo>
                      <a:cubicBezTo>
                        <a:pt x="30" y="80"/>
                        <a:pt x="29" y="81"/>
                        <a:pt x="28" y="82"/>
                      </a:cubicBezTo>
                      <a:cubicBezTo>
                        <a:pt x="27" y="81"/>
                        <a:pt x="26" y="80"/>
                        <a:pt x="25" y="79"/>
                      </a:cubicBezTo>
                      <a:cubicBezTo>
                        <a:pt x="25" y="79"/>
                        <a:pt x="25" y="79"/>
                        <a:pt x="24" y="79"/>
                      </a:cubicBezTo>
                      <a:cubicBezTo>
                        <a:pt x="22" y="79"/>
                        <a:pt x="20" y="80"/>
                        <a:pt x="19" y="82"/>
                      </a:cubicBezTo>
                      <a:cubicBezTo>
                        <a:pt x="18" y="83"/>
                        <a:pt x="16" y="85"/>
                        <a:pt x="15" y="86"/>
                      </a:cubicBezTo>
                      <a:cubicBezTo>
                        <a:pt x="13" y="87"/>
                        <a:pt x="13" y="89"/>
                        <a:pt x="14" y="91"/>
                      </a:cubicBezTo>
                      <a:cubicBezTo>
                        <a:pt x="14" y="91"/>
                        <a:pt x="14" y="92"/>
                        <a:pt x="14" y="93"/>
                      </a:cubicBezTo>
                      <a:cubicBezTo>
                        <a:pt x="13" y="96"/>
                        <a:pt x="15" y="100"/>
                        <a:pt x="19" y="101"/>
                      </a:cubicBezTo>
                      <a:cubicBezTo>
                        <a:pt x="21" y="102"/>
                        <a:pt x="23" y="101"/>
                        <a:pt x="24" y="99"/>
                      </a:cubicBezTo>
                      <a:cubicBezTo>
                        <a:pt x="25" y="98"/>
                        <a:pt x="25" y="97"/>
                        <a:pt x="25" y="97"/>
                      </a:cubicBezTo>
                      <a:cubicBezTo>
                        <a:pt x="26" y="96"/>
                        <a:pt x="27" y="95"/>
                        <a:pt x="28" y="95"/>
                      </a:cubicBezTo>
                      <a:cubicBezTo>
                        <a:pt x="28" y="95"/>
                        <a:pt x="28" y="95"/>
                        <a:pt x="28" y="95"/>
                      </a:cubicBezTo>
                      <a:cubicBezTo>
                        <a:pt x="29" y="96"/>
                        <a:pt x="29" y="97"/>
                        <a:pt x="29" y="98"/>
                      </a:cubicBezTo>
                      <a:cubicBezTo>
                        <a:pt x="29" y="99"/>
                        <a:pt x="28" y="101"/>
                        <a:pt x="28" y="102"/>
                      </a:cubicBezTo>
                      <a:cubicBezTo>
                        <a:pt x="27" y="104"/>
                        <a:pt x="28" y="105"/>
                        <a:pt x="29" y="105"/>
                      </a:cubicBezTo>
                      <a:cubicBezTo>
                        <a:pt x="31" y="105"/>
                        <a:pt x="32" y="105"/>
                        <a:pt x="33" y="106"/>
                      </a:cubicBezTo>
                      <a:cubicBezTo>
                        <a:pt x="34" y="106"/>
                        <a:pt x="35" y="107"/>
                        <a:pt x="35" y="108"/>
                      </a:cubicBezTo>
                      <a:cubicBezTo>
                        <a:pt x="36" y="108"/>
                        <a:pt x="35" y="108"/>
                        <a:pt x="35" y="108"/>
                      </a:cubicBezTo>
                      <a:cubicBezTo>
                        <a:pt x="35" y="110"/>
                        <a:pt x="35" y="112"/>
                        <a:pt x="35" y="114"/>
                      </a:cubicBezTo>
                      <a:cubicBezTo>
                        <a:pt x="36" y="115"/>
                        <a:pt x="36" y="116"/>
                        <a:pt x="37" y="117"/>
                      </a:cubicBezTo>
                      <a:cubicBezTo>
                        <a:pt x="38" y="117"/>
                        <a:pt x="39" y="117"/>
                        <a:pt x="39" y="117"/>
                      </a:cubicBezTo>
                      <a:cubicBezTo>
                        <a:pt x="40" y="116"/>
                        <a:pt x="42" y="116"/>
                        <a:pt x="43" y="117"/>
                      </a:cubicBezTo>
                      <a:cubicBezTo>
                        <a:pt x="45" y="117"/>
                        <a:pt x="45" y="117"/>
                        <a:pt x="45" y="117"/>
                      </a:cubicBezTo>
                      <a:cubicBezTo>
                        <a:pt x="47" y="118"/>
                        <a:pt x="48" y="117"/>
                        <a:pt x="49" y="116"/>
                      </a:cubicBezTo>
                      <a:cubicBezTo>
                        <a:pt x="50" y="115"/>
                        <a:pt x="51" y="114"/>
                        <a:pt x="53" y="113"/>
                      </a:cubicBezTo>
                      <a:cubicBezTo>
                        <a:pt x="53" y="113"/>
                        <a:pt x="53" y="113"/>
                        <a:pt x="54" y="113"/>
                      </a:cubicBezTo>
                      <a:cubicBezTo>
                        <a:pt x="54" y="114"/>
                        <a:pt x="54" y="114"/>
                        <a:pt x="54" y="115"/>
                      </a:cubicBezTo>
                      <a:cubicBezTo>
                        <a:pt x="53" y="116"/>
                        <a:pt x="53" y="116"/>
                        <a:pt x="54" y="117"/>
                      </a:cubicBezTo>
                      <a:cubicBezTo>
                        <a:pt x="57" y="118"/>
                        <a:pt x="57" y="118"/>
                        <a:pt x="57" y="118"/>
                      </a:cubicBezTo>
                      <a:cubicBezTo>
                        <a:pt x="55" y="115"/>
                        <a:pt x="58" y="114"/>
                        <a:pt x="59" y="112"/>
                      </a:cubicBezTo>
                      <a:cubicBezTo>
                        <a:pt x="59" y="113"/>
                        <a:pt x="59" y="113"/>
                        <a:pt x="60" y="113"/>
                      </a:cubicBezTo>
                      <a:cubicBezTo>
                        <a:pt x="61" y="115"/>
                        <a:pt x="64" y="116"/>
                        <a:pt x="66" y="116"/>
                      </a:cubicBezTo>
                      <a:cubicBezTo>
                        <a:pt x="69" y="115"/>
                        <a:pt x="72" y="117"/>
                        <a:pt x="74" y="119"/>
                      </a:cubicBezTo>
                      <a:cubicBezTo>
                        <a:pt x="77" y="121"/>
                        <a:pt x="81" y="123"/>
                        <a:pt x="85" y="124"/>
                      </a:cubicBezTo>
                      <a:cubicBezTo>
                        <a:pt x="86" y="124"/>
                        <a:pt x="88" y="125"/>
                        <a:pt x="89" y="127"/>
                      </a:cubicBezTo>
                      <a:cubicBezTo>
                        <a:pt x="89" y="128"/>
                        <a:pt x="90" y="129"/>
                        <a:pt x="91" y="130"/>
                      </a:cubicBezTo>
                      <a:cubicBezTo>
                        <a:pt x="92" y="131"/>
                        <a:pt x="92" y="133"/>
                        <a:pt x="91" y="134"/>
                      </a:cubicBezTo>
                      <a:cubicBezTo>
                        <a:pt x="91" y="134"/>
                        <a:pt x="90" y="134"/>
                        <a:pt x="90" y="134"/>
                      </a:cubicBezTo>
                      <a:cubicBezTo>
                        <a:pt x="88" y="135"/>
                        <a:pt x="88" y="135"/>
                        <a:pt x="88" y="135"/>
                      </a:cubicBezTo>
                      <a:cubicBezTo>
                        <a:pt x="89" y="136"/>
                        <a:pt x="89" y="136"/>
                        <a:pt x="90" y="136"/>
                      </a:cubicBezTo>
                      <a:cubicBezTo>
                        <a:pt x="91" y="136"/>
                        <a:pt x="91" y="135"/>
                        <a:pt x="92" y="135"/>
                      </a:cubicBezTo>
                      <a:cubicBezTo>
                        <a:pt x="93" y="135"/>
                        <a:pt x="93" y="135"/>
                        <a:pt x="94" y="136"/>
                      </a:cubicBezTo>
                      <a:cubicBezTo>
                        <a:pt x="94" y="136"/>
                        <a:pt x="93" y="137"/>
                        <a:pt x="93" y="137"/>
                      </a:cubicBezTo>
                      <a:cubicBezTo>
                        <a:pt x="93" y="137"/>
                        <a:pt x="93" y="138"/>
                        <a:pt x="93" y="138"/>
                      </a:cubicBezTo>
                      <a:cubicBezTo>
                        <a:pt x="94" y="138"/>
                        <a:pt x="94" y="138"/>
                        <a:pt x="94" y="138"/>
                      </a:cubicBezTo>
                      <a:cubicBezTo>
                        <a:pt x="95" y="138"/>
                        <a:pt x="95" y="138"/>
                        <a:pt x="95" y="138"/>
                      </a:cubicBezTo>
                      <a:cubicBezTo>
                        <a:pt x="96" y="136"/>
                        <a:pt x="99" y="136"/>
                        <a:pt x="100" y="137"/>
                      </a:cubicBezTo>
                      <a:cubicBezTo>
                        <a:pt x="100" y="137"/>
                        <a:pt x="100" y="138"/>
                        <a:pt x="100" y="138"/>
                      </a:cubicBezTo>
                      <a:cubicBezTo>
                        <a:pt x="100" y="138"/>
                        <a:pt x="101" y="138"/>
                        <a:pt x="101" y="138"/>
                      </a:cubicBezTo>
                      <a:cubicBezTo>
                        <a:pt x="101" y="141"/>
                        <a:pt x="103" y="140"/>
                        <a:pt x="104" y="139"/>
                      </a:cubicBezTo>
                      <a:cubicBezTo>
                        <a:pt x="105" y="139"/>
                        <a:pt x="106" y="139"/>
                        <a:pt x="108" y="139"/>
                      </a:cubicBezTo>
                      <a:cubicBezTo>
                        <a:pt x="110" y="141"/>
                        <a:pt x="113" y="142"/>
                        <a:pt x="116" y="143"/>
                      </a:cubicBezTo>
                      <a:cubicBezTo>
                        <a:pt x="117" y="143"/>
                        <a:pt x="118" y="144"/>
                        <a:pt x="118" y="145"/>
                      </a:cubicBezTo>
                      <a:cubicBezTo>
                        <a:pt x="118" y="149"/>
                        <a:pt x="117" y="154"/>
                        <a:pt x="114" y="157"/>
                      </a:cubicBezTo>
                      <a:cubicBezTo>
                        <a:pt x="114" y="157"/>
                        <a:pt x="113" y="158"/>
                        <a:pt x="113" y="158"/>
                      </a:cubicBezTo>
                      <a:cubicBezTo>
                        <a:pt x="112" y="158"/>
                        <a:pt x="111" y="159"/>
                        <a:pt x="111" y="161"/>
                      </a:cubicBezTo>
                      <a:cubicBezTo>
                        <a:pt x="111" y="164"/>
                        <a:pt x="111" y="167"/>
                        <a:pt x="111" y="169"/>
                      </a:cubicBezTo>
                      <a:cubicBezTo>
                        <a:pt x="111" y="171"/>
                        <a:pt x="110" y="173"/>
                        <a:pt x="109" y="175"/>
                      </a:cubicBezTo>
                      <a:cubicBezTo>
                        <a:pt x="108" y="176"/>
                        <a:pt x="108" y="177"/>
                        <a:pt x="106" y="177"/>
                      </a:cubicBezTo>
                      <a:cubicBezTo>
                        <a:pt x="105" y="177"/>
                        <a:pt x="103" y="178"/>
                        <a:pt x="103" y="179"/>
                      </a:cubicBezTo>
                      <a:cubicBezTo>
                        <a:pt x="101" y="180"/>
                        <a:pt x="99" y="181"/>
                        <a:pt x="98" y="182"/>
                      </a:cubicBezTo>
                      <a:cubicBezTo>
                        <a:pt x="97" y="183"/>
                        <a:pt x="97" y="185"/>
                        <a:pt x="97" y="186"/>
                      </a:cubicBezTo>
                      <a:cubicBezTo>
                        <a:pt x="96" y="189"/>
                        <a:pt x="96" y="191"/>
                        <a:pt x="95" y="194"/>
                      </a:cubicBezTo>
                      <a:cubicBezTo>
                        <a:pt x="94" y="195"/>
                        <a:pt x="92" y="196"/>
                        <a:pt x="91" y="197"/>
                      </a:cubicBezTo>
                      <a:cubicBezTo>
                        <a:pt x="90" y="200"/>
                        <a:pt x="86" y="200"/>
                        <a:pt x="84" y="199"/>
                      </a:cubicBezTo>
                      <a:cubicBezTo>
                        <a:pt x="83" y="201"/>
                        <a:pt x="85" y="202"/>
                        <a:pt x="85" y="203"/>
                      </a:cubicBezTo>
                      <a:cubicBezTo>
                        <a:pt x="86" y="205"/>
                        <a:pt x="86" y="205"/>
                        <a:pt x="85" y="206"/>
                      </a:cubicBezTo>
                      <a:cubicBezTo>
                        <a:pt x="83" y="207"/>
                        <a:pt x="81" y="209"/>
                        <a:pt x="80" y="210"/>
                      </a:cubicBezTo>
                      <a:cubicBezTo>
                        <a:pt x="79" y="211"/>
                        <a:pt x="78" y="212"/>
                        <a:pt x="79" y="214"/>
                      </a:cubicBezTo>
                      <a:cubicBezTo>
                        <a:pt x="79" y="215"/>
                        <a:pt x="79" y="217"/>
                        <a:pt x="78" y="218"/>
                      </a:cubicBezTo>
                      <a:cubicBezTo>
                        <a:pt x="78" y="219"/>
                        <a:pt x="78" y="219"/>
                        <a:pt x="78" y="220"/>
                      </a:cubicBezTo>
                      <a:cubicBezTo>
                        <a:pt x="78" y="221"/>
                        <a:pt x="79" y="223"/>
                        <a:pt x="79" y="224"/>
                      </a:cubicBezTo>
                      <a:cubicBezTo>
                        <a:pt x="79" y="226"/>
                        <a:pt x="79" y="228"/>
                        <a:pt x="79" y="231"/>
                      </a:cubicBezTo>
                      <a:cubicBezTo>
                        <a:pt x="79" y="231"/>
                        <a:pt x="80" y="232"/>
                        <a:pt x="81" y="232"/>
                      </a:cubicBezTo>
                      <a:cubicBezTo>
                        <a:pt x="81" y="232"/>
                        <a:pt x="82" y="233"/>
                        <a:pt x="82" y="233"/>
                      </a:cubicBezTo>
                      <a:cubicBezTo>
                        <a:pt x="82" y="234"/>
                        <a:pt x="83" y="236"/>
                        <a:pt x="83" y="237"/>
                      </a:cubicBezTo>
                      <a:cubicBezTo>
                        <a:pt x="82" y="238"/>
                        <a:pt x="80" y="238"/>
                        <a:pt x="79" y="236"/>
                      </a:cubicBezTo>
                      <a:cubicBezTo>
                        <a:pt x="79" y="236"/>
                        <a:pt x="79" y="236"/>
                        <a:pt x="79" y="236"/>
                      </a:cubicBezTo>
                      <a:cubicBezTo>
                        <a:pt x="78" y="235"/>
                        <a:pt x="77" y="234"/>
                        <a:pt x="75" y="233"/>
                      </a:cubicBezTo>
                      <a:cubicBezTo>
                        <a:pt x="72" y="232"/>
                        <a:pt x="70" y="230"/>
                        <a:pt x="69" y="227"/>
                      </a:cubicBezTo>
                      <a:cubicBezTo>
                        <a:pt x="67" y="225"/>
                        <a:pt x="66" y="222"/>
                        <a:pt x="67" y="218"/>
                      </a:cubicBezTo>
                      <a:cubicBezTo>
                        <a:pt x="67" y="216"/>
                        <a:pt x="66" y="214"/>
                        <a:pt x="64" y="213"/>
                      </a:cubicBezTo>
                      <a:cubicBezTo>
                        <a:pt x="63" y="213"/>
                        <a:pt x="63" y="212"/>
                        <a:pt x="63" y="212"/>
                      </a:cubicBezTo>
                      <a:cubicBezTo>
                        <a:pt x="63" y="210"/>
                        <a:pt x="63" y="207"/>
                        <a:pt x="62" y="205"/>
                      </a:cubicBezTo>
                      <a:cubicBezTo>
                        <a:pt x="62" y="200"/>
                        <a:pt x="61" y="196"/>
                        <a:pt x="61" y="191"/>
                      </a:cubicBezTo>
                      <a:cubicBezTo>
                        <a:pt x="61" y="188"/>
                        <a:pt x="61" y="184"/>
                        <a:pt x="61" y="181"/>
                      </a:cubicBezTo>
                      <a:cubicBezTo>
                        <a:pt x="61" y="179"/>
                        <a:pt x="61" y="178"/>
                        <a:pt x="61" y="176"/>
                      </a:cubicBezTo>
                      <a:cubicBezTo>
                        <a:pt x="61" y="172"/>
                        <a:pt x="58" y="168"/>
                        <a:pt x="54" y="167"/>
                      </a:cubicBezTo>
                      <a:cubicBezTo>
                        <a:pt x="52" y="167"/>
                        <a:pt x="50" y="165"/>
                        <a:pt x="50" y="163"/>
                      </a:cubicBezTo>
                      <a:cubicBezTo>
                        <a:pt x="50" y="161"/>
                        <a:pt x="49" y="159"/>
                        <a:pt x="48" y="158"/>
                      </a:cubicBezTo>
                      <a:cubicBezTo>
                        <a:pt x="45" y="157"/>
                        <a:pt x="44" y="155"/>
                        <a:pt x="43" y="152"/>
                      </a:cubicBezTo>
                      <a:cubicBezTo>
                        <a:pt x="42" y="151"/>
                        <a:pt x="42" y="151"/>
                        <a:pt x="41" y="150"/>
                      </a:cubicBezTo>
                      <a:cubicBezTo>
                        <a:pt x="40" y="149"/>
                        <a:pt x="39" y="147"/>
                        <a:pt x="40" y="145"/>
                      </a:cubicBezTo>
                      <a:cubicBezTo>
                        <a:pt x="40" y="144"/>
                        <a:pt x="40" y="143"/>
                        <a:pt x="40" y="142"/>
                      </a:cubicBezTo>
                      <a:cubicBezTo>
                        <a:pt x="39" y="141"/>
                        <a:pt x="39" y="140"/>
                        <a:pt x="39" y="140"/>
                      </a:cubicBezTo>
                      <a:cubicBezTo>
                        <a:pt x="40" y="137"/>
                        <a:pt x="41" y="135"/>
                        <a:pt x="42" y="133"/>
                      </a:cubicBezTo>
                      <a:cubicBezTo>
                        <a:pt x="43" y="131"/>
                        <a:pt x="44" y="129"/>
                        <a:pt x="45" y="127"/>
                      </a:cubicBezTo>
                      <a:cubicBezTo>
                        <a:pt x="46" y="124"/>
                        <a:pt x="45" y="121"/>
                        <a:pt x="43" y="120"/>
                      </a:cubicBezTo>
                      <a:cubicBezTo>
                        <a:pt x="42" y="120"/>
                        <a:pt x="42" y="120"/>
                        <a:pt x="41" y="120"/>
                      </a:cubicBezTo>
                      <a:cubicBezTo>
                        <a:pt x="39" y="121"/>
                        <a:pt x="37" y="121"/>
                        <a:pt x="36" y="120"/>
                      </a:cubicBezTo>
                      <a:cubicBezTo>
                        <a:pt x="33" y="118"/>
                        <a:pt x="31" y="115"/>
                        <a:pt x="29" y="112"/>
                      </a:cubicBezTo>
                      <a:cubicBezTo>
                        <a:pt x="29" y="112"/>
                        <a:pt x="29" y="111"/>
                        <a:pt x="28" y="111"/>
                      </a:cubicBezTo>
                      <a:cubicBezTo>
                        <a:pt x="27" y="111"/>
                        <a:pt x="27" y="111"/>
                        <a:pt x="26" y="111"/>
                      </a:cubicBezTo>
                      <a:cubicBezTo>
                        <a:pt x="24" y="111"/>
                        <a:pt x="22" y="110"/>
                        <a:pt x="21" y="108"/>
                      </a:cubicBezTo>
                      <a:cubicBezTo>
                        <a:pt x="19" y="106"/>
                        <a:pt x="17" y="106"/>
                        <a:pt x="14" y="106"/>
                      </a:cubicBezTo>
                      <a:cubicBezTo>
                        <a:pt x="14" y="106"/>
                        <a:pt x="14" y="106"/>
                        <a:pt x="13" y="106"/>
                      </a:cubicBezTo>
                      <a:cubicBezTo>
                        <a:pt x="9" y="105"/>
                        <a:pt x="5" y="102"/>
                        <a:pt x="1" y="99"/>
                      </a:cubicBezTo>
                      <a:cubicBezTo>
                        <a:pt x="0" y="97"/>
                        <a:pt x="0" y="96"/>
                        <a:pt x="0" y="94"/>
                      </a:cubicBezTo>
                      <a:cubicBezTo>
                        <a:pt x="1" y="85"/>
                        <a:pt x="3" y="75"/>
                        <a:pt x="6" y="67"/>
                      </a:cubicBezTo>
                      <a:cubicBezTo>
                        <a:pt x="11" y="53"/>
                        <a:pt x="17" y="40"/>
                        <a:pt x="26" y="28"/>
                      </a:cubicBezTo>
                      <a:cubicBezTo>
                        <a:pt x="29" y="23"/>
                        <a:pt x="32" y="19"/>
                        <a:pt x="36" y="15"/>
                      </a:cubicBezTo>
                      <a:cubicBezTo>
                        <a:pt x="36" y="14"/>
                        <a:pt x="37" y="14"/>
                        <a:pt x="37" y="14"/>
                      </a:cubicBezTo>
                      <a:cubicBezTo>
                        <a:pt x="39" y="15"/>
                        <a:pt x="40" y="15"/>
                        <a:pt x="41" y="15"/>
                      </a:cubicBezTo>
                      <a:cubicBezTo>
                        <a:pt x="44" y="15"/>
                        <a:pt x="46" y="15"/>
                        <a:pt x="49" y="14"/>
                      </a:cubicBezTo>
                      <a:cubicBezTo>
                        <a:pt x="52" y="13"/>
                        <a:pt x="55" y="12"/>
                        <a:pt x="58" y="11"/>
                      </a:cubicBezTo>
                      <a:cubicBezTo>
                        <a:pt x="61" y="10"/>
                        <a:pt x="62" y="8"/>
                        <a:pt x="63" y="5"/>
                      </a:cubicBezTo>
                      <a:cubicBezTo>
                        <a:pt x="63" y="4"/>
                        <a:pt x="63" y="4"/>
                        <a:pt x="63" y="3"/>
                      </a:cubicBezTo>
                      <a:cubicBezTo>
                        <a:pt x="64" y="0"/>
                        <a:pt x="64" y="0"/>
                        <a:pt x="67" y="1"/>
                      </a:cubicBezTo>
                      <a:cubicBezTo>
                        <a:pt x="72" y="2"/>
                        <a:pt x="72" y="2"/>
                        <a:pt x="72" y="2"/>
                      </a:cubicBezTo>
                      <a:cubicBezTo>
                        <a:pt x="71" y="3"/>
                        <a:pt x="69" y="3"/>
                        <a:pt x="68" y="4"/>
                      </a:cubicBezTo>
                      <a:cubicBezTo>
                        <a:pt x="67" y="4"/>
                        <a:pt x="67" y="5"/>
                        <a:pt x="67" y="6"/>
                      </a:cubicBezTo>
                      <a:cubicBezTo>
                        <a:pt x="68" y="6"/>
                        <a:pt x="69" y="8"/>
                        <a:pt x="70" y="10"/>
                      </a:cubicBezTo>
                      <a:cubicBezTo>
                        <a:pt x="71" y="10"/>
                        <a:pt x="71" y="10"/>
                        <a:pt x="72" y="10"/>
                      </a:cubicBezTo>
                      <a:cubicBezTo>
                        <a:pt x="74" y="9"/>
                        <a:pt x="77" y="9"/>
                        <a:pt x="79" y="9"/>
                      </a:cubicBezTo>
                      <a:cubicBezTo>
                        <a:pt x="78" y="10"/>
                        <a:pt x="78" y="11"/>
                        <a:pt x="77" y="12"/>
                      </a:cubicBezTo>
                      <a:cubicBezTo>
                        <a:pt x="76" y="13"/>
                        <a:pt x="75" y="13"/>
                        <a:pt x="74" y="13"/>
                      </a:cubicBezTo>
                      <a:cubicBezTo>
                        <a:pt x="71" y="14"/>
                        <a:pt x="68" y="14"/>
                        <a:pt x="65" y="15"/>
                      </a:cubicBezTo>
                      <a:cubicBezTo>
                        <a:pt x="65" y="17"/>
                        <a:pt x="63" y="18"/>
                        <a:pt x="61" y="18"/>
                      </a:cubicBezTo>
                      <a:cubicBezTo>
                        <a:pt x="58" y="19"/>
                        <a:pt x="54" y="20"/>
                        <a:pt x="52" y="23"/>
                      </a:cubicBezTo>
                      <a:cubicBezTo>
                        <a:pt x="50" y="24"/>
                        <a:pt x="49" y="26"/>
                        <a:pt x="50" y="28"/>
                      </a:cubicBezTo>
                      <a:cubicBezTo>
                        <a:pt x="50" y="29"/>
                        <a:pt x="50" y="30"/>
                        <a:pt x="52" y="30"/>
                      </a:cubicBezTo>
                      <a:cubicBezTo>
                        <a:pt x="52" y="30"/>
                        <a:pt x="52" y="30"/>
                        <a:pt x="53" y="30"/>
                      </a:cubicBezTo>
                      <a:cubicBezTo>
                        <a:pt x="54" y="31"/>
                        <a:pt x="55" y="31"/>
                        <a:pt x="57" y="32"/>
                      </a:cubicBezTo>
                      <a:cubicBezTo>
                        <a:pt x="58" y="33"/>
                        <a:pt x="59" y="33"/>
                        <a:pt x="60" y="33"/>
                      </a:cubicBezTo>
                      <a:cubicBezTo>
                        <a:pt x="61" y="33"/>
                        <a:pt x="61" y="33"/>
                        <a:pt x="61" y="3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3" name="íṥļiďê">
                  <a:extLst>
                    <a:ext uri="{FF2B5EF4-FFF2-40B4-BE49-F238E27FC236}">
                      <a16:creationId xmlns:a16="http://schemas.microsoft.com/office/drawing/2014/main" id="{6C21964E-BB32-47F5-B34E-AAE41925B023}"/>
                    </a:ext>
                  </a:extLst>
                </p:cNvPr>
                <p:cNvSpPr/>
                <p:nvPr/>
              </p:nvSpPr>
              <p:spPr bwMode="auto">
                <a:xfrm>
                  <a:off x="5681040" y="2655895"/>
                  <a:ext cx="277994" cy="146099"/>
                </a:xfrm>
                <a:custGeom>
                  <a:avLst/>
                  <a:gdLst>
                    <a:gd name="T0" fmla="*/ 0 w 66"/>
                    <a:gd name="T1" fmla="*/ 7 h 35"/>
                    <a:gd name="T2" fmla="*/ 10 w 66"/>
                    <a:gd name="T3" fmla="*/ 6 h 35"/>
                    <a:gd name="T4" fmla="*/ 14 w 66"/>
                    <a:gd name="T5" fmla="*/ 4 h 35"/>
                    <a:gd name="T6" fmla="*/ 25 w 66"/>
                    <a:gd name="T7" fmla="*/ 2 h 35"/>
                    <a:gd name="T8" fmla="*/ 36 w 66"/>
                    <a:gd name="T9" fmla="*/ 3 h 35"/>
                    <a:gd name="T10" fmla="*/ 39 w 66"/>
                    <a:gd name="T11" fmla="*/ 2 h 35"/>
                    <a:gd name="T12" fmla="*/ 41 w 66"/>
                    <a:gd name="T13" fmla="*/ 1 h 35"/>
                    <a:gd name="T14" fmla="*/ 50 w 66"/>
                    <a:gd name="T15" fmla="*/ 0 h 35"/>
                    <a:gd name="T16" fmla="*/ 54 w 66"/>
                    <a:gd name="T17" fmla="*/ 0 h 35"/>
                    <a:gd name="T18" fmla="*/ 65 w 66"/>
                    <a:gd name="T19" fmla="*/ 2 h 35"/>
                    <a:gd name="T20" fmla="*/ 66 w 66"/>
                    <a:gd name="T21" fmla="*/ 3 h 35"/>
                    <a:gd name="T22" fmla="*/ 62 w 66"/>
                    <a:gd name="T23" fmla="*/ 3 h 35"/>
                    <a:gd name="T24" fmla="*/ 59 w 66"/>
                    <a:gd name="T25" fmla="*/ 4 h 35"/>
                    <a:gd name="T26" fmla="*/ 57 w 66"/>
                    <a:gd name="T27" fmla="*/ 7 h 35"/>
                    <a:gd name="T28" fmla="*/ 53 w 66"/>
                    <a:gd name="T29" fmla="*/ 11 h 35"/>
                    <a:gd name="T30" fmla="*/ 48 w 66"/>
                    <a:gd name="T31" fmla="*/ 13 h 35"/>
                    <a:gd name="T32" fmla="*/ 48 w 66"/>
                    <a:gd name="T33" fmla="*/ 15 h 35"/>
                    <a:gd name="T34" fmla="*/ 52 w 66"/>
                    <a:gd name="T35" fmla="*/ 17 h 35"/>
                    <a:gd name="T36" fmla="*/ 45 w 66"/>
                    <a:gd name="T37" fmla="*/ 16 h 35"/>
                    <a:gd name="T38" fmla="*/ 47 w 66"/>
                    <a:gd name="T39" fmla="*/ 19 h 35"/>
                    <a:gd name="T40" fmla="*/ 38 w 66"/>
                    <a:gd name="T41" fmla="*/ 21 h 35"/>
                    <a:gd name="T42" fmla="*/ 31 w 66"/>
                    <a:gd name="T43" fmla="*/ 25 h 35"/>
                    <a:gd name="T44" fmla="*/ 23 w 66"/>
                    <a:gd name="T45" fmla="*/ 27 h 35"/>
                    <a:gd name="T46" fmla="*/ 21 w 66"/>
                    <a:gd name="T47" fmla="*/ 30 h 35"/>
                    <a:gd name="T48" fmla="*/ 19 w 66"/>
                    <a:gd name="T49" fmla="*/ 32 h 35"/>
                    <a:gd name="T50" fmla="*/ 17 w 66"/>
                    <a:gd name="T51" fmla="*/ 34 h 35"/>
                    <a:gd name="T52" fmla="*/ 10 w 66"/>
                    <a:gd name="T53" fmla="*/ 33 h 35"/>
                    <a:gd name="T54" fmla="*/ 9 w 66"/>
                    <a:gd name="T55" fmla="*/ 30 h 35"/>
                    <a:gd name="T56" fmla="*/ 9 w 66"/>
                    <a:gd name="T57" fmla="*/ 27 h 35"/>
                    <a:gd name="T58" fmla="*/ 11 w 66"/>
                    <a:gd name="T59" fmla="*/ 24 h 35"/>
                    <a:gd name="T60" fmla="*/ 12 w 66"/>
                    <a:gd name="T61" fmla="*/ 22 h 35"/>
                    <a:gd name="T62" fmla="*/ 13 w 66"/>
                    <a:gd name="T63" fmla="*/ 13 h 35"/>
                    <a:gd name="T64" fmla="*/ 10 w 66"/>
                    <a:gd name="T65" fmla="*/ 11 h 35"/>
                    <a:gd name="T66" fmla="*/ 2 w 66"/>
                    <a:gd name="T67" fmla="*/ 8 h 35"/>
                    <a:gd name="T68" fmla="*/ 0 w 66"/>
                    <a:gd name="T69" fmla="*/ 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6" h="35">
                      <a:moveTo>
                        <a:pt x="0" y="7"/>
                      </a:moveTo>
                      <a:cubicBezTo>
                        <a:pt x="3" y="7"/>
                        <a:pt x="7" y="6"/>
                        <a:pt x="10" y="6"/>
                      </a:cubicBezTo>
                      <a:cubicBezTo>
                        <a:pt x="11" y="5"/>
                        <a:pt x="13" y="5"/>
                        <a:pt x="14" y="4"/>
                      </a:cubicBezTo>
                      <a:cubicBezTo>
                        <a:pt x="17" y="3"/>
                        <a:pt x="21" y="2"/>
                        <a:pt x="25" y="2"/>
                      </a:cubicBezTo>
                      <a:cubicBezTo>
                        <a:pt x="28" y="3"/>
                        <a:pt x="32" y="3"/>
                        <a:pt x="36" y="3"/>
                      </a:cubicBezTo>
                      <a:cubicBezTo>
                        <a:pt x="37" y="4"/>
                        <a:pt x="38" y="3"/>
                        <a:pt x="39" y="2"/>
                      </a:cubicBezTo>
                      <a:cubicBezTo>
                        <a:pt x="40" y="2"/>
                        <a:pt x="41" y="2"/>
                        <a:pt x="41" y="1"/>
                      </a:cubicBezTo>
                      <a:cubicBezTo>
                        <a:pt x="44" y="1"/>
                        <a:pt x="47" y="0"/>
                        <a:pt x="50" y="0"/>
                      </a:cubicBezTo>
                      <a:cubicBezTo>
                        <a:pt x="51" y="0"/>
                        <a:pt x="53" y="0"/>
                        <a:pt x="54" y="0"/>
                      </a:cubicBezTo>
                      <a:cubicBezTo>
                        <a:pt x="58" y="1"/>
                        <a:pt x="61" y="1"/>
                        <a:pt x="65" y="2"/>
                      </a:cubicBezTo>
                      <a:cubicBezTo>
                        <a:pt x="65" y="2"/>
                        <a:pt x="66" y="2"/>
                        <a:pt x="66" y="3"/>
                      </a:cubicBezTo>
                      <a:cubicBezTo>
                        <a:pt x="65" y="3"/>
                        <a:pt x="63" y="3"/>
                        <a:pt x="62" y="3"/>
                      </a:cubicBezTo>
                      <a:cubicBezTo>
                        <a:pt x="61" y="3"/>
                        <a:pt x="60" y="3"/>
                        <a:pt x="59" y="4"/>
                      </a:cubicBezTo>
                      <a:cubicBezTo>
                        <a:pt x="58" y="4"/>
                        <a:pt x="57" y="5"/>
                        <a:pt x="57" y="7"/>
                      </a:cubicBezTo>
                      <a:cubicBezTo>
                        <a:pt x="57" y="9"/>
                        <a:pt x="55" y="10"/>
                        <a:pt x="53" y="11"/>
                      </a:cubicBezTo>
                      <a:cubicBezTo>
                        <a:pt x="52" y="12"/>
                        <a:pt x="50" y="12"/>
                        <a:pt x="48" y="13"/>
                      </a:cubicBezTo>
                      <a:cubicBezTo>
                        <a:pt x="47" y="14"/>
                        <a:pt x="47" y="14"/>
                        <a:pt x="48" y="15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0" y="18"/>
                        <a:pt x="50" y="18"/>
                        <a:pt x="45" y="16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4" y="20"/>
                        <a:pt x="41" y="21"/>
                        <a:pt x="38" y="21"/>
                      </a:cubicBezTo>
                      <a:cubicBezTo>
                        <a:pt x="35" y="22"/>
                        <a:pt x="33" y="23"/>
                        <a:pt x="31" y="25"/>
                      </a:cubicBezTo>
                      <a:cubicBezTo>
                        <a:pt x="28" y="26"/>
                        <a:pt x="26" y="27"/>
                        <a:pt x="23" y="27"/>
                      </a:cubicBezTo>
                      <a:cubicBezTo>
                        <a:pt x="22" y="28"/>
                        <a:pt x="20" y="28"/>
                        <a:pt x="21" y="30"/>
                      </a:cubicBezTo>
                      <a:cubicBezTo>
                        <a:pt x="20" y="31"/>
                        <a:pt x="20" y="31"/>
                        <a:pt x="19" y="32"/>
                      </a:cubicBezTo>
                      <a:cubicBezTo>
                        <a:pt x="19" y="33"/>
                        <a:pt x="18" y="33"/>
                        <a:pt x="17" y="34"/>
                      </a:cubicBezTo>
                      <a:cubicBezTo>
                        <a:pt x="15" y="35"/>
                        <a:pt x="12" y="35"/>
                        <a:pt x="10" y="33"/>
                      </a:cubicBezTo>
                      <a:cubicBezTo>
                        <a:pt x="9" y="32"/>
                        <a:pt x="9" y="31"/>
                        <a:pt x="9" y="30"/>
                      </a:cubicBezTo>
                      <a:cubicBezTo>
                        <a:pt x="9" y="29"/>
                        <a:pt x="9" y="28"/>
                        <a:pt x="9" y="27"/>
                      </a:cubicBezTo>
                      <a:cubicBezTo>
                        <a:pt x="9" y="26"/>
                        <a:pt x="10" y="25"/>
                        <a:pt x="11" y="24"/>
                      </a:cubicBezTo>
                      <a:cubicBezTo>
                        <a:pt x="11" y="23"/>
                        <a:pt x="11" y="23"/>
                        <a:pt x="12" y="22"/>
                      </a:cubicBezTo>
                      <a:cubicBezTo>
                        <a:pt x="14" y="20"/>
                        <a:pt x="15" y="16"/>
                        <a:pt x="13" y="13"/>
                      </a:cubicBezTo>
                      <a:cubicBezTo>
                        <a:pt x="12" y="12"/>
                        <a:pt x="11" y="11"/>
                        <a:pt x="10" y="11"/>
                      </a:cubicBezTo>
                      <a:cubicBezTo>
                        <a:pt x="7" y="9"/>
                        <a:pt x="5" y="9"/>
                        <a:pt x="2" y="8"/>
                      </a:cubicBezTo>
                      <a:cubicBezTo>
                        <a:pt x="2" y="8"/>
                        <a:pt x="1" y="8"/>
                        <a:pt x="0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4" name="ïṣľíḓe">
                  <a:extLst>
                    <a:ext uri="{FF2B5EF4-FFF2-40B4-BE49-F238E27FC236}">
                      <a16:creationId xmlns:a16="http://schemas.microsoft.com/office/drawing/2014/main" id="{96A3320A-111E-47CD-A4B7-44FC5055BC7D}"/>
                    </a:ext>
                  </a:extLst>
                </p:cNvPr>
                <p:cNvSpPr/>
                <p:nvPr/>
              </p:nvSpPr>
              <p:spPr bwMode="auto">
                <a:xfrm>
                  <a:off x="5541028" y="2692419"/>
                  <a:ext cx="121749" cy="97399"/>
                </a:xfrm>
                <a:custGeom>
                  <a:avLst/>
                  <a:gdLst>
                    <a:gd name="T0" fmla="*/ 7 w 29"/>
                    <a:gd name="T1" fmla="*/ 2 h 23"/>
                    <a:gd name="T2" fmla="*/ 11 w 29"/>
                    <a:gd name="T3" fmla="*/ 1 h 23"/>
                    <a:gd name="T4" fmla="*/ 17 w 29"/>
                    <a:gd name="T5" fmla="*/ 1 h 23"/>
                    <a:gd name="T6" fmla="*/ 18 w 29"/>
                    <a:gd name="T7" fmla="*/ 2 h 23"/>
                    <a:gd name="T8" fmla="*/ 17 w 29"/>
                    <a:gd name="T9" fmla="*/ 3 h 23"/>
                    <a:gd name="T10" fmla="*/ 14 w 29"/>
                    <a:gd name="T11" fmla="*/ 4 h 23"/>
                    <a:gd name="T12" fmla="*/ 13 w 29"/>
                    <a:gd name="T13" fmla="*/ 5 h 23"/>
                    <a:gd name="T14" fmla="*/ 14 w 29"/>
                    <a:gd name="T15" fmla="*/ 6 h 23"/>
                    <a:gd name="T16" fmla="*/ 26 w 29"/>
                    <a:gd name="T17" fmla="*/ 9 h 23"/>
                    <a:gd name="T18" fmla="*/ 26 w 29"/>
                    <a:gd name="T19" fmla="*/ 10 h 23"/>
                    <a:gd name="T20" fmla="*/ 26 w 29"/>
                    <a:gd name="T21" fmla="*/ 12 h 23"/>
                    <a:gd name="T22" fmla="*/ 29 w 29"/>
                    <a:gd name="T23" fmla="*/ 16 h 23"/>
                    <a:gd name="T24" fmla="*/ 27 w 29"/>
                    <a:gd name="T25" fmla="*/ 18 h 23"/>
                    <a:gd name="T26" fmla="*/ 22 w 29"/>
                    <a:gd name="T27" fmla="*/ 19 h 23"/>
                    <a:gd name="T28" fmla="*/ 20 w 29"/>
                    <a:gd name="T29" fmla="*/ 21 h 23"/>
                    <a:gd name="T30" fmla="*/ 20 w 29"/>
                    <a:gd name="T31" fmla="*/ 22 h 23"/>
                    <a:gd name="T32" fmla="*/ 14 w 29"/>
                    <a:gd name="T33" fmla="*/ 22 h 23"/>
                    <a:gd name="T34" fmla="*/ 15 w 29"/>
                    <a:gd name="T35" fmla="*/ 18 h 23"/>
                    <a:gd name="T36" fmla="*/ 16 w 29"/>
                    <a:gd name="T37" fmla="*/ 17 h 23"/>
                    <a:gd name="T38" fmla="*/ 19 w 29"/>
                    <a:gd name="T39" fmla="*/ 17 h 23"/>
                    <a:gd name="T40" fmla="*/ 21 w 29"/>
                    <a:gd name="T41" fmla="*/ 16 h 23"/>
                    <a:gd name="T42" fmla="*/ 20 w 29"/>
                    <a:gd name="T43" fmla="*/ 15 h 23"/>
                    <a:gd name="T44" fmla="*/ 9 w 29"/>
                    <a:gd name="T45" fmla="*/ 10 h 23"/>
                    <a:gd name="T46" fmla="*/ 3 w 29"/>
                    <a:gd name="T47" fmla="*/ 10 h 23"/>
                    <a:gd name="T48" fmla="*/ 0 w 29"/>
                    <a:gd name="T49" fmla="*/ 8 h 23"/>
                    <a:gd name="T50" fmla="*/ 2 w 29"/>
                    <a:gd name="T51" fmla="*/ 6 h 23"/>
                    <a:gd name="T52" fmla="*/ 3 w 29"/>
                    <a:gd name="T53" fmla="*/ 6 h 23"/>
                    <a:gd name="T54" fmla="*/ 7 w 29"/>
                    <a:gd name="T55" fmla="*/ 6 h 23"/>
                    <a:gd name="T56" fmla="*/ 9 w 29"/>
                    <a:gd name="T57" fmla="*/ 5 h 23"/>
                    <a:gd name="T58" fmla="*/ 7 w 29"/>
                    <a:gd name="T59" fmla="*/ 3 h 23"/>
                    <a:gd name="T60" fmla="*/ 7 w 29"/>
                    <a:gd name="T61" fmla="*/ 2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9" h="23">
                      <a:moveTo>
                        <a:pt x="7" y="2"/>
                      </a:moveTo>
                      <a:cubicBezTo>
                        <a:pt x="8" y="0"/>
                        <a:pt x="9" y="0"/>
                        <a:pt x="11" y="1"/>
                      </a:cubicBezTo>
                      <a:cubicBezTo>
                        <a:pt x="13" y="2"/>
                        <a:pt x="15" y="2"/>
                        <a:pt x="17" y="1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7" y="2"/>
                        <a:pt x="17" y="3"/>
                        <a:pt x="17" y="3"/>
                      </a:cubicBezTo>
                      <a:cubicBezTo>
                        <a:pt x="16" y="3"/>
                        <a:pt x="15" y="3"/>
                        <a:pt x="14" y="4"/>
                      </a:cubicBezTo>
                      <a:cubicBezTo>
                        <a:pt x="13" y="4"/>
                        <a:pt x="13" y="4"/>
                        <a:pt x="13" y="5"/>
                      </a:cubicBezTo>
                      <a:cubicBezTo>
                        <a:pt x="13" y="5"/>
                        <a:pt x="13" y="6"/>
                        <a:pt x="14" y="6"/>
                      </a:cubicBezTo>
                      <a:cubicBezTo>
                        <a:pt x="26" y="9"/>
                        <a:pt x="26" y="9"/>
                        <a:pt x="26" y="9"/>
                      </a:cubicBezTo>
                      <a:cubicBezTo>
                        <a:pt x="26" y="9"/>
                        <a:pt x="26" y="10"/>
                        <a:pt x="26" y="10"/>
                      </a:cubicBezTo>
                      <a:cubicBezTo>
                        <a:pt x="26" y="11"/>
                        <a:pt x="26" y="11"/>
                        <a:pt x="26" y="12"/>
                      </a:cubicBezTo>
                      <a:cubicBezTo>
                        <a:pt x="25" y="15"/>
                        <a:pt x="26" y="16"/>
                        <a:pt x="29" y="16"/>
                      </a:cubicBezTo>
                      <a:cubicBezTo>
                        <a:pt x="29" y="17"/>
                        <a:pt x="28" y="18"/>
                        <a:pt x="27" y="18"/>
                      </a:cubicBezTo>
                      <a:cubicBezTo>
                        <a:pt x="26" y="18"/>
                        <a:pt x="23" y="19"/>
                        <a:pt x="22" y="19"/>
                      </a:cubicBezTo>
                      <a:cubicBezTo>
                        <a:pt x="21" y="20"/>
                        <a:pt x="20" y="20"/>
                        <a:pt x="20" y="21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18" y="23"/>
                        <a:pt x="16" y="23"/>
                        <a:pt x="14" y="22"/>
                      </a:cubicBezTo>
                      <a:cubicBezTo>
                        <a:pt x="13" y="21"/>
                        <a:pt x="13" y="19"/>
                        <a:pt x="15" y="18"/>
                      </a:cubicBezTo>
                      <a:cubicBezTo>
                        <a:pt x="15" y="18"/>
                        <a:pt x="15" y="18"/>
                        <a:pt x="16" y="17"/>
                      </a:cubicBezTo>
                      <a:cubicBezTo>
                        <a:pt x="17" y="17"/>
                        <a:pt x="18" y="17"/>
                        <a:pt x="19" y="17"/>
                      </a:cubicBezTo>
                      <a:cubicBezTo>
                        <a:pt x="20" y="17"/>
                        <a:pt x="20" y="16"/>
                        <a:pt x="21" y="16"/>
                      </a:cubicBezTo>
                      <a:cubicBezTo>
                        <a:pt x="21" y="16"/>
                        <a:pt x="20" y="15"/>
                        <a:pt x="20" y="15"/>
                      </a:cubicBezTo>
                      <a:cubicBezTo>
                        <a:pt x="17" y="12"/>
                        <a:pt x="13" y="10"/>
                        <a:pt x="9" y="10"/>
                      </a:cubicBezTo>
                      <a:cubicBezTo>
                        <a:pt x="7" y="10"/>
                        <a:pt x="5" y="10"/>
                        <a:pt x="3" y="10"/>
                      </a:cubicBezTo>
                      <a:cubicBezTo>
                        <a:pt x="2" y="10"/>
                        <a:pt x="1" y="10"/>
                        <a:pt x="0" y="8"/>
                      </a:cubicBezTo>
                      <a:cubicBezTo>
                        <a:pt x="0" y="7"/>
                        <a:pt x="1" y="6"/>
                        <a:pt x="2" y="6"/>
                      </a:cubicBezTo>
                      <a:cubicBezTo>
                        <a:pt x="2" y="6"/>
                        <a:pt x="2" y="6"/>
                        <a:pt x="3" y="6"/>
                      </a:cubicBezTo>
                      <a:cubicBezTo>
                        <a:pt x="4" y="6"/>
                        <a:pt x="5" y="6"/>
                        <a:pt x="7" y="6"/>
                      </a:cubicBezTo>
                      <a:cubicBezTo>
                        <a:pt x="7" y="6"/>
                        <a:pt x="8" y="5"/>
                        <a:pt x="9" y="5"/>
                      </a:cubicBezTo>
                      <a:cubicBezTo>
                        <a:pt x="9" y="4"/>
                        <a:pt x="8" y="3"/>
                        <a:pt x="7" y="3"/>
                      </a:cubicBezTo>
                      <a:cubicBezTo>
                        <a:pt x="7" y="2"/>
                        <a:pt x="7" y="2"/>
                        <a:pt x="7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5" name="ïSḻiḓé">
                  <a:extLst>
                    <a:ext uri="{FF2B5EF4-FFF2-40B4-BE49-F238E27FC236}">
                      <a16:creationId xmlns:a16="http://schemas.microsoft.com/office/drawing/2014/main" id="{C9A7755D-5B9D-474B-A83C-12C7397A52D5}"/>
                    </a:ext>
                  </a:extLst>
                </p:cNvPr>
                <p:cNvSpPr/>
                <p:nvPr/>
              </p:nvSpPr>
              <p:spPr bwMode="auto">
                <a:xfrm>
                  <a:off x="6299930" y="3368127"/>
                  <a:ext cx="58846" cy="101457"/>
                </a:xfrm>
                <a:custGeom>
                  <a:avLst/>
                  <a:gdLst>
                    <a:gd name="T0" fmla="*/ 12 w 14"/>
                    <a:gd name="T1" fmla="*/ 0 h 24"/>
                    <a:gd name="T2" fmla="*/ 13 w 14"/>
                    <a:gd name="T3" fmla="*/ 10 h 24"/>
                    <a:gd name="T4" fmla="*/ 10 w 14"/>
                    <a:gd name="T5" fmla="*/ 19 h 24"/>
                    <a:gd name="T6" fmla="*/ 8 w 14"/>
                    <a:gd name="T7" fmla="*/ 22 h 24"/>
                    <a:gd name="T8" fmla="*/ 4 w 14"/>
                    <a:gd name="T9" fmla="*/ 24 h 24"/>
                    <a:gd name="T10" fmla="*/ 1 w 14"/>
                    <a:gd name="T11" fmla="*/ 18 h 24"/>
                    <a:gd name="T12" fmla="*/ 1 w 14"/>
                    <a:gd name="T13" fmla="*/ 18 h 24"/>
                    <a:gd name="T14" fmla="*/ 3 w 14"/>
                    <a:gd name="T15" fmla="*/ 15 h 24"/>
                    <a:gd name="T16" fmla="*/ 3 w 14"/>
                    <a:gd name="T17" fmla="*/ 11 h 24"/>
                    <a:gd name="T18" fmla="*/ 5 w 14"/>
                    <a:gd name="T19" fmla="*/ 6 h 24"/>
                    <a:gd name="T20" fmla="*/ 7 w 14"/>
                    <a:gd name="T21" fmla="*/ 6 h 24"/>
                    <a:gd name="T22" fmla="*/ 11 w 14"/>
                    <a:gd name="T23" fmla="*/ 1 h 24"/>
                    <a:gd name="T24" fmla="*/ 12 w 14"/>
                    <a:gd name="T25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" h="24">
                      <a:moveTo>
                        <a:pt x="12" y="0"/>
                      </a:moveTo>
                      <a:cubicBezTo>
                        <a:pt x="13" y="3"/>
                        <a:pt x="14" y="7"/>
                        <a:pt x="13" y="10"/>
                      </a:cubicBezTo>
                      <a:cubicBezTo>
                        <a:pt x="11" y="13"/>
                        <a:pt x="11" y="16"/>
                        <a:pt x="10" y="19"/>
                      </a:cubicBezTo>
                      <a:cubicBezTo>
                        <a:pt x="9" y="20"/>
                        <a:pt x="9" y="21"/>
                        <a:pt x="8" y="22"/>
                      </a:cubicBezTo>
                      <a:cubicBezTo>
                        <a:pt x="7" y="24"/>
                        <a:pt x="7" y="24"/>
                        <a:pt x="4" y="24"/>
                      </a:cubicBezTo>
                      <a:cubicBezTo>
                        <a:pt x="1" y="23"/>
                        <a:pt x="0" y="20"/>
                        <a:pt x="1" y="18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2" y="17"/>
                        <a:pt x="2" y="16"/>
                        <a:pt x="3" y="15"/>
                      </a:cubicBezTo>
                      <a:cubicBezTo>
                        <a:pt x="3" y="13"/>
                        <a:pt x="3" y="12"/>
                        <a:pt x="3" y="11"/>
                      </a:cubicBezTo>
                      <a:cubicBezTo>
                        <a:pt x="3" y="9"/>
                        <a:pt x="4" y="7"/>
                        <a:pt x="5" y="6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8" y="4"/>
                        <a:pt x="10" y="3"/>
                        <a:pt x="11" y="1"/>
                      </a:cubicBezTo>
                      <a:cubicBezTo>
                        <a:pt x="12" y="1"/>
                        <a:pt x="12" y="0"/>
                        <a:pt x="1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6" name="îS1ïďê">
                  <a:extLst>
                    <a:ext uri="{FF2B5EF4-FFF2-40B4-BE49-F238E27FC236}">
                      <a16:creationId xmlns:a16="http://schemas.microsoft.com/office/drawing/2014/main" id="{F976DE91-3D22-455A-A624-8483BB0D61BD}"/>
                    </a:ext>
                  </a:extLst>
                </p:cNvPr>
                <p:cNvSpPr/>
                <p:nvPr/>
              </p:nvSpPr>
              <p:spPr bwMode="auto">
                <a:xfrm>
                  <a:off x="5599874" y="2655895"/>
                  <a:ext cx="131895" cy="44641"/>
                </a:xfrm>
                <a:custGeom>
                  <a:avLst/>
                  <a:gdLst>
                    <a:gd name="T0" fmla="*/ 31 w 31"/>
                    <a:gd name="T1" fmla="*/ 0 h 11"/>
                    <a:gd name="T2" fmla="*/ 22 w 31"/>
                    <a:gd name="T3" fmla="*/ 4 h 11"/>
                    <a:gd name="T4" fmla="*/ 9 w 31"/>
                    <a:gd name="T5" fmla="*/ 10 h 11"/>
                    <a:gd name="T6" fmla="*/ 5 w 31"/>
                    <a:gd name="T7" fmla="*/ 9 h 11"/>
                    <a:gd name="T8" fmla="*/ 4 w 31"/>
                    <a:gd name="T9" fmla="*/ 8 h 11"/>
                    <a:gd name="T10" fmla="*/ 0 w 31"/>
                    <a:gd name="T11" fmla="*/ 8 h 11"/>
                    <a:gd name="T12" fmla="*/ 1 w 31"/>
                    <a:gd name="T13" fmla="*/ 7 h 11"/>
                    <a:gd name="T14" fmla="*/ 4 w 31"/>
                    <a:gd name="T15" fmla="*/ 6 h 11"/>
                    <a:gd name="T16" fmla="*/ 7 w 31"/>
                    <a:gd name="T17" fmla="*/ 4 h 11"/>
                    <a:gd name="T18" fmla="*/ 9 w 31"/>
                    <a:gd name="T19" fmla="*/ 3 h 11"/>
                    <a:gd name="T20" fmla="*/ 15 w 31"/>
                    <a:gd name="T21" fmla="*/ 2 h 11"/>
                    <a:gd name="T22" fmla="*/ 19 w 31"/>
                    <a:gd name="T23" fmla="*/ 1 h 11"/>
                    <a:gd name="T24" fmla="*/ 27 w 31"/>
                    <a:gd name="T25" fmla="*/ 0 h 11"/>
                    <a:gd name="T26" fmla="*/ 29 w 31"/>
                    <a:gd name="T27" fmla="*/ 0 h 11"/>
                    <a:gd name="T28" fmla="*/ 31 w 31"/>
                    <a:gd name="T2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1" h="11">
                      <a:moveTo>
                        <a:pt x="31" y="0"/>
                      </a:moveTo>
                      <a:cubicBezTo>
                        <a:pt x="28" y="3"/>
                        <a:pt x="25" y="4"/>
                        <a:pt x="22" y="4"/>
                      </a:cubicBezTo>
                      <a:cubicBezTo>
                        <a:pt x="17" y="5"/>
                        <a:pt x="13" y="7"/>
                        <a:pt x="9" y="10"/>
                      </a:cubicBezTo>
                      <a:cubicBezTo>
                        <a:pt x="7" y="10"/>
                        <a:pt x="6" y="11"/>
                        <a:pt x="5" y="9"/>
                      </a:cubicBezTo>
                      <a:cubicBezTo>
                        <a:pt x="5" y="9"/>
                        <a:pt x="4" y="9"/>
                        <a:pt x="4" y="8"/>
                      </a:cubicBezTo>
                      <a:cubicBezTo>
                        <a:pt x="2" y="8"/>
                        <a:pt x="1" y="8"/>
                        <a:pt x="0" y="8"/>
                      </a:cubicBezTo>
                      <a:cubicBezTo>
                        <a:pt x="0" y="7"/>
                        <a:pt x="1" y="7"/>
                        <a:pt x="1" y="7"/>
                      </a:cubicBezTo>
                      <a:cubicBezTo>
                        <a:pt x="2" y="7"/>
                        <a:pt x="3" y="6"/>
                        <a:pt x="4" y="6"/>
                      </a:cubicBezTo>
                      <a:cubicBezTo>
                        <a:pt x="5" y="6"/>
                        <a:pt x="7" y="6"/>
                        <a:pt x="7" y="4"/>
                      </a:cubicBezTo>
                      <a:cubicBezTo>
                        <a:pt x="7" y="3"/>
                        <a:pt x="8" y="3"/>
                        <a:pt x="9" y="3"/>
                      </a:cubicBezTo>
                      <a:cubicBezTo>
                        <a:pt x="11" y="2"/>
                        <a:pt x="13" y="2"/>
                        <a:pt x="15" y="2"/>
                      </a:cubicBezTo>
                      <a:cubicBezTo>
                        <a:pt x="16" y="2"/>
                        <a:pt x="18" y="1"/>
                        <a:pt x="19" y="1"/>
                      </a:cubicBezTo>
                      <a:cubicBezTo>
                        <a:pt x="21" y="0"/>
                        <a:pt x="24" y="0"/>
                        <a:pt x="27" y="0"/>
                      </a:cubicBezTo>
                      <a:cubicBezTo>
                        <a:pt x="27" y="0"/>
                        <a:pt x="28" y="0"/>
                        <a:pt x="29" y="0"/>
                      </a:cubicBezTo>
                      <a:cubicBezTo>
                        <a:pt x="31" y="0"/>
                        <a:pt x="31" y="0"/>
                        <a:pt x="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7" name="iṧ1îdè">
                  <a:extLst>
                    <a:ext uri="{FF2B5EF4-FFF2-40B4-BE49-F238E27FC236}">
                      <a16:creationId xmlns:a16="http://schemas.microsoft.com/office/drawing/2014/main" id="{366A5812-801C-4225-BC1B-78C02246AA98}"/>
                    </a:ext>
                  </a:extLst>
                </p:cNvPr>
                <p:cNvSpPr/>
                <p:nvPr/>
              </p:nvSpPr>
              <p:spPr bwMode="auto">
                <a:xfrm>
                  <a:off x="5938741" y="2820256"/>
                  <a:ext cx="75079" cy="54788"/>
                </a:xfrm>
                <a:custGeom>
                  <a:avLst/>
                  <a:gdLst>
                    <a:gd name="T0" fmla="*/ 11 w 18"/>
                    <a:gd name="T1" fmla="*/ 7 h 13"/>
                    <a:gd name="T2" fmla="*/ 7 w 18"/>
                    <a:gd name="T3" fmla="*/ 5 h 13"/>
                    <a:gd name="T4" fmla="*/ 6 w 18"/>
                    <a:gd name="T5" fmla="*/ 10 h 13"/>
                    <a:gd name="T6" fmla="*/ 0 w 18"/>
                    <a:gd name="T7" fmla="*/ 12 h 13"/>
                    <a:gd name="T8" fmla="*/ 0 w 18"/>
                    <a:gd name="T9" fmla="*/ 6 h 13"/>
                    <a:gd name="T10" fmla="*/ 4 w 18"/>
                    <a:gd name="T11" fmla="*/ 4 h 13"/>
                    <a:gd name="T12" fmla="*/ 6 w 18"/>
                    <a:gd name="T13" fmla="*/ 4 h 13"/>
                    <a:gd name="T14" fmla="*/ 8 w 18"/>
                    <a:gd name="T15" fmla="*/ 3 h 13"/>
                    <a:gd name="T16" fmla="*/ 8 w 18"/>
                    <a:gd name="T17" fmla="*/ 1 h 13"/>
                    <a:gd name="T18" fmla="*/ 10 w 18"/>
                    <a:gd name="T19" fmla="*/ 0 h 13"/>
                    <a:gd name="T20" fmla="*/ 12 w 18"/>
                    <a:gd name="T21" fmla="*/ 1 h 13"/>
                    <a:gd name="T22" fmla="*/ 12 w 18"/>
                    <a:gd name="T23" fmla="*/ 4 h 13"/>
                    <a:gd name="T24" fmla="*/ 13 w 18"/>
                    <a:gd name="T25" fmla="*/ 5 h 13"/>
                    <a:gd name="T26" fmla="*/ 15 w 18"/>
                    <a:gd name="T27" fmla="*/ 8 h 13"/>
                    <a:gd name="T28" fmla="*/ 18 w 18"/>
                    <a:gd name="T29" fmla="*/ 10 h 13"/>
                    <a:gd name="T30" fmla="*/ 15 w 18"/>
                    <a:gd name="T31" fmla="*/ 12 h 13"/>
                    <a:gd name="T32" fmla="*/ 12 w 18"/>
                    <a:gd name="T33" fmla="*/ 13 h 13"/>
                    <a:gd name="T34" fmla="*/ 9 w 18"/>
                    <a:gd name="T35" fmla="*/ 13 h 13"/>
                    <a:gd name="T36" fmla="*/ 9 w 18"/>
                    <a:gd name="T37" fmla="*/ 13 h 13"/>
                    <a:gd name="T38" fmla="*/ 11 w 18"/>
                    <a:gd name="T39" fmla="*/ 12 h 13"/>
                    <a:gd name="T40" fmla="*/ 9 w 18"/>
                    <a:gd name="T41" fmla="*/ 9 h 13"/>
                    <a:gd name="T42" fmla="*/ 11 w 18"/>
                    <a:gd name="T43" fmla="*/ 7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8" h="13">
                      <a:moveTo>
                        <a:pt x="11" y="7"/>
                      </a:moveTo>
                      <a:cubicBezTo>
                        <a:pt x="10" y="5"/>
                        <a:pt x="8" y="5"/>
                        <a:pt x="7" y="5"/>
                      </a:cubicBezTo>
                      <a:cubicBezTo>
                        <a:pt x="5" y="7"/>
                        <a:pt x="5" y="8"/>
                        <a:pt x="6" y="10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0"/>
                        <a:pt x="2" y="8"/>
                        <a:pt x="0" y="6"/>
                      </a:cubicBezTo>
                      <a:cubicBezTo>
                        <a:pt x="1" y="5"/>
                        <a:pt x="3" y="4"/>
                        <a:pt x="4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7" y="4"/>
                        <a:pt x="8" y="4"/>
                        <a:pt x="8" y="3"/>
                      </a:cubicBezTo>
                      <a:cubicBezTo>
                        <a:pt x="8" y="2"/>
                        <a:pt x="8" y="2"/>
                        <a:pt x="8" y="1"/>
                      </a:cubicBezTo>
                      <a:cubicBezTo>
                        <a:pt x="9" y="1"/>
                        <a:pt x="9" y="0"/>
                        <a:pt x="10" y="0"/>
                      </a:cubicBezTo>
                      <a:cubicBezTo>
                        <a:pt x="10" y="0"/>
                        <a:pt x="11" y="0"/>
                        <a:pt x="12" y="1"/>
                      </a:cubicBezTo>
                      <a:cubicBezTo>
                        <a:pt x="10" y="2"/>
                        <a:pt x="11" y="3"/>
                        <a:pt x="12" y="4"/>
                      </a:cubicBezTo>
                      <a:cubicBezTo>
                        <a:pt x="13" y="4"/>
                        <a:pt x="13" y="4"/>
                        <a:pt x="13" y="5"/>
                      </a:cubicBezTo>
                      <a:cubicBezTo>
                        <a:pt x="14" y="6"/>
                        <a:pt x="14" y="7"/>
                        <a:pt x="15" y="8"/>
                      </a:cubicBezTo>
                      <a:cubicBezTo>
                        <a:pt x="16" y="9"/>
                        <a:pt x="17" y="9"/>
                        <a:pt x="18" y="10"/>
                      </a:cubicBezTo>
                      <a:cubicBezTo>
                        <a:pt x="17" y="10"/>
                        <a:pt x="16" y="11"/>
                        <a:pt x="15" y="12"/>
                      </a:cubicBezTo>
                      <a:cubicBezTo>
                        <a:pt x="14" y="13"/>
                        <a:pt x="13" y="13"/>
                        <a:pt x="12" y="13"/>
                      </a:cubicBezTo>
                      <a:cubicBezTo>
                        <a:pt x="11" y="13"/>
                        <a:pt x="10" y="13"/>
                        <a:pt x="9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ubicBezTo>
                        <a:pt x="10" y="11"/>
                        <a:pt x="9" y="10"/>
                        <a:pt x="9" y="9"/>
                      </a:cubicBezTo>
                      <a:cubicBezTo>
                        <a:pt x="9" y="8"/>
                        <a:pt x="10" y="8"/>
                        <a:pt x="11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8" name="ïṧlïḋê">
                  <a:extLst>
                    <a:ext uri="{FF2B5EF4-FFF2-40B4-BE49-F238E27FC236}">
                      <a16:creationId xmlns:a16="http://schemas.microsoft.com/office/drawing/2014/main" id="{50514794-EB37-497A-AA7D-0B7A16E42A9B}"/>
                    </a:ext>
                  </a:extLst>
                </p:cNvPr>
                <p:cNvSpPr/>
                <p:nvPr/>
              </p:nvSpPr>
              <p:spPr bwMode="auto">
                <a:xfrm>
                  <a:off x="5883955" y="2761411"/>
                  <a:ext cx="44641" cy="20291"/>
                </a:xfrm>
                <a:custGeom>
                  <a:avLst/>
                  <a:gdLst>
                    <a:gd name="T0" fmla="*/ 0 w 11"/>
                    <a:gd name="T1" fmla="*/ 2 h 5"/>
                    <a:gd name="T2" fmla="*/ 2 w 11"/>
                    <a:gd name="T3" fmla="*/ 2 h 5"/>
                    <a:gd name="T4" fmla="*/ 8 w 11"/>
                    <a:gd name="T5" fmla="*/ 0 h 5"/>
                    <a:gd name="T6" fmla="*/ 11 w 11"/>
                    <a:gd name="T7" fmla="*/ 1 h 5"/>
                    <a:gd name="T8" fmla="*/ 10 w 11"/>
                    <a:gd name="T9" fmla="*/ 3 h 5"/>
                    <a:gd name="T10" fmla="*/ 6 w 11"/>
                    <a:gd name="T11" fmla="*/ 5 h 5"/>
                    <a:gd name="T12" fmla="*/ 2 w 11"/>
                    <a:gd name="T13" fmla="*/ 4 h 5"/>
                    <a:gd name="T14" fmla="*/ 0 w 11"/>
                    <a:gd name="T15" fmla="*/ 3 h 5"/>
                    <a:gd name="T16" fmla="*/ 0 w 11"/>
                    <a:gd name="T17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" h="5">
                      <a:moveTo>
                        <a:pt x="0" y="2"/>
                      </a:moveTo>
                      <a:cubicBezTo>
                        <a:pt x="0" y="2"/>
                        <a:pt x="1" y="2"/>
                        <a:pt x="2" y="2"/>
                      </a:cubicBezTo>
                      <a:cubicBezTo>
                        <a:pt x="4" y="1"/>
                        <a:pt x="6" y="0"/>
                        <a:pt x="8" y="0"/>
                      </a:cubicBezTo>
                      <a:cubicBezTo>
                        <a:pt x="9" y="0"/>
                        <a:pt x="10" y="0"/>
                        <a:pt x="11" y="1"/>
                      </a:cubicBezTo>
                      <a:cubicBezTo>
                        <a:pt x="11" y="2"/>
                        <a:pt x="10" y="2"/>
                        <a:pt x="10" y="3"/>
                      </a:cubicBezTo>
                      <a:cubicBezTo>
                        <a:pt x="8" y="4"/>
                        <a:pt x="7" y="4"/>
                        <a:pt x="6" y="5"/>
                      </a:cubicBezTo>
                      <a:cubicBezTo>
                        <a:pt x="4" y="5"/>
                        <a:pt x="3" y="5"/>
                        <a:pt x="2" y="4"/>
                      </a:cubicBezTo>
                      <a:cubicBezTo>
                        <a:pt x="1" y="3"/>
                        <a:pt x="0" y="3"/>
                        <a:pt x="0" y="3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9" name="ïşľîďê">
                  <a:extLst>
                    <a:ext uri="{FF2B5EF4-FFF2-40B4-BE49-F238E27FC236}">
                      <a16:creationId xmlns:a16="http://schemas.microsoft.com/office/drawing/2014/main" id="{AFA7EB6B-E2A4-480B-913F-539A5CAA9BBB}"/>
                    </a:ext>
                  </a:extLst>
                </p:cNvPr>
                <p:cNvSpPr/>
                <p:nvPr/>
              </p:nvSpPr>
              <p:spPr bwMode="auto">
                <a:xfrm>
                  <a:off x="5622194" y="2875043"/>
                  <a:ext cx="36525" cy="24350"/>
                </a:xfrm>
                <a:custGeom>
                  <a:avLst/>
                  <a:gdLst>
                    <a:gd name="T0" fmla="*/ 0 w 9"/>
                    <a:gd name="T1" fmla="*/ 5 h 6"/>
                    <a:gd name="T2" fmla="*/ 7 w 9"/>
                    <a:gd name="T3" fmla="*/ 0 h 6"/>
                    <a:gd name="T4" fmla="*/ 5 w 9"/>
                    <a:gd name="T5" fmla="*/ 1 h 6"/>
                    <a:gd name="T6" fmla="*/ 7 w 9"/>
                    <a:gd name="T7" fmla="*/ 2 h 6"/>
                    <a:gd name="T8" fmla="*/ 8 w 9"/>
                    <a:gd name="T9" fmla="*/ 4 h 6"/>
                    <a:gd name="T10" fmla="*/ 6 w 9"/>
                    <a:gd name="T11" fmla="*/ 6 h 6"/>
                    <a:gd name="T12" fmla="*/ 0 w 9"/>
                    <a:gd name="T13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6">
                      <a:moveTo>
                        <a:pt x="0" y="5"/>
                      </a:moveTo>
                      <a:cubicBezTo>
                        <a:pt x="2" y="3"/>
                        <a:pt x="4" y="1"/>
                        <a:pt x="7" y="0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6" y="1"/>
                        <a:pt x="7" y="2"/>
                        <a:pt x="7" y="2"/>
                      </a:cubicBezTo>
                      <a:cubicBezTo>
                        <a:pt x="7" y="2"/>
                        <a:pt x="9" y="4"/>
                        <a:pt x="8" y="4"/>
                      </a:cubicBezTo>
                      <a:cubicBezTo>
                        <a:pt x="8" y="5"/>
                        <a:pt x="7" y="6"/>
                        <a:pt x="6" y="6"/>
                      </a:cubicBezTo>
                      <a:cubicBezTo>
                        <a:pt x="4" y="5"/>
                        <a:pt x="2" y="5"/>
                        <a:pt x="0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0" name="ïŝlíde">
                  <a:extLst>
                    <a:ext uri="{FF2B5EF4-FFF2-40B4-BE49-F238E27FC236}">
                      <a16:creationId xmlns:a16="http://schemas.microsoft.com/office/drawing/2014/main" id="{B94E80C4-D482-4AC4-BBE0-1980713F4689}"/>
                    </a:ext>
                  </a:extLst>
                </p:cNvPr>
                <p:cNvSpPr/>
                <p:nvPr/>
              </p:nvSpPr>
              <p:spPr bwMode="auto">
                <a:xfrm>
                  <a:off x="5137228" y="2540234"/>
                  <a:ext cx="1075449" cy="1379821"/>
                </a:xfrm>
                <a:custGeom>
                  <a:avLst/>
                  <a:gdLst>
                    <a:gd name="T0" fmla="*/ 255 w 255"/>
                    <a:gd name="T1" fmla="*/ 281 h 327"/>
                    <a:gd name="T2" fmla="*/ 254 w 255"/>
                    <a:gd name="T3" fmla="*/ 283 h 327"/>
                    <a:gd name="T4" fmla="*/ 43 w 255"/>
                    <a:gd name="T5" fmla="*/ 230 h 327"/>
                    <a:gd name="T6" fmla="*/ 96 w 255"/>
                    <a:gd name="T7" fmla="*/ 20 h 327"/>
                    <a:gd name="T8" fmla="*/ 150 w 255"/>
                    <a:gd name="T9" fmla="*/ 0 h 327"/>
                    <a:gd name="T10" fmla="*/ 120 w 255"/>
                    <a:gd name="T11" fmla="*/ 30 h 327"/>
                    <a:gd name="T12" fmla="*/ 115 w 255"/>
                    <a:gd name="T13" fmla="*/ 36 h 327"/>
                    <a:gd name="T14" fmla="*/ 111 w 255"/>
                    <a:gd name="T15" fmla="*/ 42 h 327"/>
                    <a:gd name="T16" fmla="*/ 108 w 255"/>
                    <a:gd name="T17" fmla="*/ 46 h 327"/>
                    <a:gd name="T18" fmla="*/ 98 w 255"/>
                    <a:gd name="T19" fmla="*/ 64 h 327"/>
                    <a:gd name="T20" fmla="*/ 98 w 255"/>
                    <a:gd name="T21" fmla="*/ 64 h 327"/>
                    <a:gd name="T22" fmla="*/ 87 w 255"/>
                    <a:gd name="T23" fmla="*/ 99 h 327"/>
                    <a:gd name="T24" fmla="*/ 91 w 255"/>
                    <a:gd name="T25" fmla="*/ 155 h 327"/>
                    <a:gd name="T26" fmla="*/ 103 w 255"/>
                    <a:gd name="T27" fmla="*/ 181 h 327"/>
                    <a:gd name="T28" fmla="*/ 129 w 255"/>
                    <a:gd name="T29" fmla="*/ 217 h 327"/>
                    <a:gd name="T30" fmla="*/ 255 w 255"/>
                    <a:gd name="T31" fmla="*/ 281 h 3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55" h="327">
                      <a:moveTo>
                        <a:pt x="255" y="281"/>
                      </a:moveTo>
                      <a:cubicBezTo>
                        <a:pt x="254" y="283"/>
                        <a:pt x="254" y="283"/>
                        <a:pt x="254" y="283"/>
                      </a:cubicBezTo>
                      <a:cubicBezTo>
                        <a:pt x="182" y="327"/>
                        <a:pt x="87" y="303"/>
                        <a:pt x="43" y="230"/>
                      </a:cubicBezTo>
                      <a:cubicBezTo>
                        <a:pt x="0" y="158"/>
                        <a:pt x="23" y="63"/>
                        <a:pt x="96" y="20"/>
                      </a:cubicBezTo>
                      <a:cubicBezTo>
                        <a:pt x="113" y="10"/>
                        <a:pt x="131" y="3"/>
                        <a:pt x="150" y="0"/>
                      </a:cubicBezTo>
                      <a:cubicBezTo>
                        <a:pt x="139" y="9"/>
                        <a:pt x="129" y="19"/>
                        <a:pt x="120" y="30"/>
                      </a:cubicBezTo>
                      <a:cubicBezTo>
                        <a:pt x="119" y="32"/>
                        <a:pt x="117" y="34"/>
                        <a:pt x="115" y="36"/>
                      </a:cubicBezTo>
                      <a:cubicBezTo>
                        <a:pt x="113" y="39"/>
                        <a:pt x="112" y="40"/>
                        <a:pt x="111" y="42"/>
                      </a:cubicBezTo>
                      <a:cubicBezTo>
                        <a:pt x="110" y="44"/>
                        <a:pt x="109" y="45"/>
                        <a:pt x="108" y="46"/>
                      </a:cubicBezTo>
                      <a:cubicBezTo>
                        <a:pt x="104" y="52"/>
                        <a:pt x="101" y="58"/>
                        <a:pt x="98" y="64"/>
                      </a:cubicBezTo>
                      <a:cubicBezTo>
                        <a:pt x="98" y="64"/>
                        <a:pt x="98" y="64"/>
                        <a:pt x="98" y="64"/>
                      </a:cubicBezTo>
                      <a:cubicBezTo>
                        <a:pt x="93" y="75"/>
                        <a:pt x="89" y="87"/>
                        <a:pt x="87" y="99"/>
                      </a:cubicBezTo>
                      <a:cubicBezTo>
                        <a:pt x="83" y="118"/>
                        <a:pt x="85" y="137"/>
                        <a:pt x="91" y="155"/>
                      </a:cubicBezTo>
                      <a:cubicBezTo>
                        <a:pt x="94" y="164"/>
                        <a:pt x="98" y="173"/>
                        <a:pt x="103" y="181"/>
                      </a:cubicBezTo>
                      <a:cubicBezTo>
                        <a:pt x="111" y="194"/>
                        <a:pt x="119" y="206"/>
                        <a:pt x="129" y="217"/>
                      </a:cubicBezTo>
                      <a:cubicBezTo>
                        <a:pt x="187" y="285"/>
                        <a:pt x="255" y="281"/>
                        <a:pt x="255" y="28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1" name="îṥlïdé">
                  <a:extLst>
                    <a:ext uri="{FF2B5EF4-FFF2-40B4-BE49-F238E27FC236}">
                      <a16:creationId xmlns:a16="http://schemas.microsoft.com/office/drawing/2014/main" id="{E841876D-04C8-4F20-BAF0-60C7AFF1B9FE}"/>
                    </a:ext>
                  </a:extLst>
                </p:cNvPr>
                <p:cNvSpPr/>
                <p:nvPr/>
              </p:nvSpPr>
              <p:spPr bwMode="auto">
                <a:xfrm>
                  <a:off x="8304729" y="3301164"/>
                  <a:ext cx="606716" cy="375393"/>
                </a:xfrm>
                <a:custGeom>
                  <a:avLst/>
                  <a:gdLst>
                    <a:gd name="T0" fmla="*/ 140 w 144"/>
                    <a:gd name="T1" fmla="*/ 73 h 89"/>
                    <a:gd name="T2" fmla="*/ 117 w 144"/>
                    <a:gd name="T3" fmla="*/ 86 h 89"/>
                    <a:gd name="T4" fmla="*/ 2 w 144"/>
                    <a:gd name="T5" fmla="*/ 86 h 89"/>
                    <a:gd name="T6" fmla="*/ 2 w 144"/>
                    <a:gd name="T7" fmla="*/ 76 h 89"/>
                    <a:gd name="T8" fmla="*/ 2 w 144"/>
                    <a:gd name="T9" fmla="*/ 75 h 89"/>
                    <a:gd name="T10" fmla="*/ 34 w 144"/>
                    <a:gd name="T11" fmla="*/ 75 h 89"/>
                    <a:gd name="T12" fmla="*/ 25 w 144"/>
                    <a:gd name="T13" fmla="*/ 31 h 89"/>
                    <a:gd name="T14" fmla="*/ 108 w 144"/>
                    <a:gd name="T15" fmla="*/ 0 h 89"/>
                    <a:gd name="T16" fmla="*/ 116 w 144"/>
                    <a:gd name="T17" fmla="*/ 0 h 89"/>
                    <a:gd name="T18" fmla="*/ 140 w 144"/>
                    <a:gd name="T19" fmla="*/ 7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4" h="89">
                      <a:moveTo>
                        <a:pt x="140" y="73"/>
                      </a:moveTo>
                      <a:cubicBezTo>
                        <a:pt x="136" y="89"/>
                        <a:pt x="117" y="86"/>
                        <a:pt x="117" y="86"/>
                      </a:cubicBezTo>
                      <a:cubicBezTo>
                        <a:pt x="117" y="86"/>
                        <a:pt x="5" y="88"/>
                        <a:pt x="2" y="86"/>
                      </a:cubicBezTo>
                      <a:cubicBezTo>
                        <a:pt x="0" y="84"/>
                        <a:pt x="2" y="78"/>
                        <a:pt x="2" y="76"/>
                      </a:cubicBezTo>
                      <a:cubicBezTo>
                        <a:pt x="2" y="75"/>
                        <a:pt x="2" y="75"/>
                        <a:pt x="2" y="75"/>
                      </a:cubicBezTo>
                      <a:cubicBezTo>
                        <a:pt x="34" y="75"/>
                        <a:pt x="34" y="75"/>
                        <a:pt x="34" y="75"/>
                      </a:cubicBezTo>
                      <a:cubicBezTo>
                        <a:pt x="34" y="75"/>
                        <a:pt x="49" y="67"/>
                        <a:pt x="25" y="31"/>
                      </a:cubicBezTo>
                      <a:cubicBezTo>
                        <a:pt x="4" y="1"/>
                        <a:pt x="82" y="0"/>
                        <a:pt x="108" y="0"/>
                      </a:cubicBezTo>
                      <a:cubicBezTo>
                        <a:pt x="113" y="0"/>
                        <a:pt x="116" y="0"/>
                        <a:pt x="116" y="0"/>
                      </a:cubicBezTo>
                      <a:cubicBezTo>
                        <a:pt x="116" y="0"/>
                        <a:pt x="144" y="57"/>
                        <a:pt x="140" y="73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2" name="iṣļîḓe">
                  <a:extLst>
                    <a:ext uri="{FF2B5EF4-FFF2-40B4-BE49-F238E27FC236}">
                      <a16:creationId xmlns:a16="http://schemas.microsoft.com/office/drawing/2014/main" id="{CCFB1DBB-629C-4F3D-A66F-B9E8C93FECA5}"/>
                    </a:ext>
                  </a:extLst>
                </p:cNvPr>
                <p:cNvSpPr/>
                <p:nvPr/>
              </p:nvSpPr>
              <p:spPr bwMode="auto">
                <a:xfrm>
                  <a:off x="8312845" y="3301164"/>
                  <a:ext cx="539754" cy="328722"/>
                </a:xfrm>
                <a:custGeom>
                  <a:avLst/>
                  <a:gdLst>
                    <a:gd name="T0" fmla="*/ 125 w 128"/>
                    <a:gd name="T1" fmla="*/ 61 h 78"/>
                    <a:gd name="T2" fmla="*/ 101 w 128"/>
                    <a:gd name="T3" fmla="*/ 75 h 78"/>
                    <a:gd name="T4" fmla="*/ 0 w 128"/>
                    <a:gd name="T5" fmla="*/ 76 h 78"/>
                    <a:gd name="T6" fmla="*/ 0 w 128"/>
                    <a:gd name="T7" fmla="*/ 75 h 78"/>
                    <a:gd name="T8" fmla="*/ 32 w 128"/>
                    <a:gd name="T9" fmla="*/ 75 h 78"/>
                    <a:gd name="T10" fmla="*/ 23 w 128"/>
                    <a:gd name="T11" fmla="*/ 31 h 78"/>
                    <a:gd name="T12" fmla="*/ 106 w 128"/>
                    <a:gd name="T13" fmla="*/ 0 h 78"/>
                    <a:gd name="T14" fmla="*/ 125 w 128"/>
                    <a:gd name="T15" fmla="*/ 61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78">
                      <a:moveTo>
                        <a:pt x="125" y="61"/>
                      </a:moveTo>
                      <a:cubicBezTo>
                        <a:pt x="121" y="78"/>
                        <a:pt x="101" y="75"/>
                        <a:pt x="101" y="75"/>
                      </a:cubicBezTo>
                      <a:cubicBezTo>
                        <a:pt x="101" y="75"/>
                        <a:pt x="30" y="76"/>
                        <a:pt x="0" y="76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32" y="75"/>
                        <a:pt x="32" y="75"/>
                        <a:pt x="32" y="75"/>
                      </a:cubicBezTo>
                      <a:cubicBezTo>
                        <a:pt x="32" y="75"/>
                        <a:pt x="47" y="67"/>
                        <a:pt x="23" y="31"/>
                      </a:cubicBezTo>
                      <a:cubicBezTo>
                        <a:pt x="2" y="1"/>
                        <a:pt x="80" y="0"/>
                        <a:pt x="106" y="0"/>
                      </a:cubicBezTo>
                      <a:cubicBezTo>
                        <a:pt x="114" y="18"/>
                        <a:pt x="128" y="50"/>
                        <a:pt x="125" y="6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3" name="îśļiḑê">
                  <a:extLst>
                    <a:ext uri="{FF2B5EF4-FFF2-40B4-BE49-F238E27FC236}">
                      <a16:creationId xmlns:a16="http://schemas.microsoft.com/office/drawing/2014/main" id="{C77B7578-8847-4243-B016-2D2376C3C9D6}"/>
                    </a:ext>
                  </a:extLst>
                </p:cNvPr>
                <p:cNvSpPr/>
                <p:nvPr/>
              </p:nvSpPr>
              <p:spPr bwMode="auto">
                <a:xfrm>
                  <a:off x="8312845" y="3301164"/>
                  <a:ext cx="555987" cy="336839"/>
                </a:xfrm>
                <a:custGeom>
                  <a:avLst/>
                  <a:gdLst>
                    <a:gd name="T0" fmla="*/ 129 w 132"/>
                    <a:gd name="T1" fmla="*/ 64 h 80"/>
                    <a:gd name="T2" fmla="*/ 101 w 132"/>
                    <a:gd name="T3" fmla="*/ 75 h 80"/>
                    <a:gd name="T4" fmla="*/ 0 w 132"/>
                    <a:gd name="T5" fmla="*/ 76 h 80"/>
                    <a:gd name="T6" fmla="*/ 0 w 132"/>
                    <a:gd name="T7" fmla="*/ 75 h 80"/>
                    <a:gd name="T8" fmla="*/ 32 w 132"/>
                    <a:gd name="T9" fmla="*/ 75 h 80"/>
                    <a:gd name="T10" fmla="*/ 23 w 132"/>
                    <a:gd name="T11" fmla="*/ 31 h 80"/>
                    <a:gd name="T12" fmla="*/ 106 w 132"/>
                    <a:gd name="T13" fmla="*/ 0 h 80"/>
                    <a:gd name="T14" fmla="*/ 129 w 132"/>
                    <a:gd name="T15" fmla="*/ 64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2" h="80">
                      <a:moveTo>
                        <a:pt x="129" y="64"/>
                      </a:moveTo>
                      <a:cubicBezTo>
                        <a:pt x="125" y="80"/>
                        <a:pt x="101" y="75"/>
                        <a:pt x="101" y="75"/>
                      </a:cubicBezTo>
                      <a:cubicBezTo>
                        <a:pt x="101" y="75"/>
                        <a:pt x="30" y="76"/>
                        <a:pt x="0" y="76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32" y="75"/>
                        <a:pt x="32" y="75"/>
                        <a:pt x="32" y="75"/>
                      </a:cubicBezTo>
                      <a:cubicBezTo>
                        <a:pt x="32" y="75"/>
                        <a:pt x="48" y="67"/>
                        <a:pt x="23" y="31"/>
                      </a:cubicBezTo>
                      <a:cubicBezTo>
                        <a:pt x="2" y="1"/>
                        <a:pt x="80" y="0"/>
                        <a:pt x="106" y="0"/>
                      </a:cubicBezTo>
                      <a:cubicBezTo>
                        <a:pt x="114" y="18"/>
                        <a:pt x="132" y="52"/>
                        <a:pt x="129" y="64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4" name="ïSḷiḍê">
                  <a:extLst>
                    <a:ext uri="{FF2B5EF4-FFF2-40B4-BE49-F238E27FC236}">
                      <a16:creationId xmlns:a16="http://schemas.microsoft.com/office/drawing/2014/main" id="{4AC59D80-F155-4BE5-8AE5-41CA3ACD627F}"/>
                    </a:ext>
                  </a:extLst>
                </p:cNvPr>
                <p:cNvSpPr/>
                <p:nvPr/>
              </p:nvSpPr>
              <p:spPr bwMode="auto">
                <a:xfrm>
                  <a:off x="7953686" y="2621400"/>
                  <a:ext cx="120328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5" name="iş1iďe">
                  <a:extLst>
                    <a:ext uri="{FF2B5EF4-FFF2-40B4-BE49-F238E27FC236}">
                      <a16:creationId xmlns:a16="http://schemas.microsoft.com/office/drawing/2014/main" id="{997AB7A4-25E2-44E1-87D9-E10672CBC811}"/>
                    </a:ext>
                  </a:extLst>
                </p:cNvPr>
                <p:cNvSpPr/>
                <p:nvPr/>
              </p:nvSpPr>
              <p:spPr bwMode="auto">
                <a:xfrm>
                  <a:off x="7953686" y="2621400"/>
                  <a:ext cx="120328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6" name="îšḷidè">
                  <a:extLst>
                    <a:ext uri="{FF2B5EF4-FFF2-40B4-BE49-F238E27FC236}">
                      <a16:creationId xmlns:a16="http://schemas.microsoft.com/office/drawing/2014/main" id="{76896E33-E205-409D-ADA6-24D6060C0D63}"/>
                    </a:ext>
                  </a:extLst>
                </p:cNvPr>
                <p:cNvSpPr/>
                <p:nvPr/>
              </p:nvSpPr>
              <p:spPr bwMode="auto">
                <a:xfrm>
                  <a:off x="7929337" y="2621400"/>
                  <a:ext cx="120125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7" name="íšļîḓé">
                  <a:extLst>
                    <a:ext uri="{FF2B5EF4-FFF2-40B4-BE49-F238E27FC236}">
                      <a16:creationId xmlns:a16="http://schemas.microsoft.com/office/drawing/2014/main" id="{A3EABF07-4858-4D22-91CD-BD8A31529FAA}"/>
                    </a:ext>
                  </a:extLst>
                </p:cNvPr>
                <p:cNvSpPr/>
                <p:nvPr/>
              </p:nvSpPr>
              <p:spPr bwMode="auto">
                <a:xfrm>
                  <a:off x="7929337" y="2621400"/>
                  <a:ext cx="120125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6000">
                      <a:srgbClr val="68AFFD"/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8" name="is1ídé">
                  <a:extLst>
                    <a:ext uri="{FF2B5EF4-FFF2-40B4-BE49-F238E27FC236}">
                      <a16:creationId xmlns:a16="http://schemas.microsoft.com/office/drawing/2014/main" id="{1A9ABC08-550F-4650-92F2-4B396E260B2E}"/>
                    </a:ext>
                  </a:extLst>
                </p:cNvPr>
                <p:cNvSpPr/>
                <p:nvPr/>
              </p:nvSpPr>
              <p:spPr bwMode="auto">
                <a:xfrm>
                  <a:off x="7929340" y="3254496"/>
                  <a:ext cx="1201254" cy="172478"/>
                </a:xfrm>
                <a:custGeom>
                  <a:avLst/>
                  <a:gdLst>
                    <a:gd name="T0" fmla="*/ 285 w 285"/>
                    <a:gd name="T1" fmla="*/ 0 h 41"/>
                    <a:gd name="T2" fmla="*/ 285 w 285"/>
                    <a:gd name="T3" fmla="*/ 19 h 41"/>
                    <a:gd name="T4" fmla="*/ 262 w 285"/>
                    <a:gd name="T5" fmla="*/ 41 h 41"/>
                    <a:gd name="T6" fmla="*/ 262 w 285"/>
                    <a:gd name="T7" fmla="*/ 41 h 41"/>
                    <a:gd name="T8" fmla="*/ 23 w 285"/>
                    <a:gd name="T9" fmla="*/ 41 h 41"/>
                    <a:gd name="T10" fmla="*/ 0 w 285"/>
                    <a:gd name="T11" fmla="*/ 19 h 41"/>
                    <a:gd name="T12" fmla="*/ 0 w 285"/>
                    <a:gd name="T13" fmla="*/ 19 h 41"/>
                    <a:gd name="T14" fmla="*/ 0 w 285"/>
                    <a:gd name="T15" fmla="*/ 0 h 41"/>
                    <a:gd name="T16" fmla="*/ 285 w 285"/>
                    <a:gd name="T17" fmla="*/ 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41">
                      <a:moveTo>
                        <a:pt x="285" y="0"/>
                      </a:moveTo>
                      <a:cubicBezTo>
                        <a:pt x="285" y="19"/>
                        <a:pt x="285" y="19"/>
                        <a:pt x="285" y="19"/>
                      </a:cubicBezTo>
                      <a:cubicBezTo>
                        <a:pt x="285" y="31"/>
                        <a:pt x="275" y="41"/>
                        <a:pt x="262" y="41"/>
                      </a:cubicBezTo>
                      <a:cubicBezTo>
                        <a:pt x="262" y="41"/>
                        <a:pt x="262" y="41"/>
                        <a:pt x="262" y="41"/>
                      </a:cubicBezTo>
                      <a:cubicBezTo>
                        <a:pt x="23" y="41"/>
                        <a:pt x="23" y="41"/>
                        <a:pt x="23" y="41"/>
                      </a:cubicBezTo>
                      <a:cubicBezTo>
                        <a:pt x="10" y="41"/>
                        <a:pt x="0" y="31"/>
                        <a:pt x="0" y="19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285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9" name="íṧlíḍe">
                  <a:extLst>
                    <a:ext uri="{FF2B5EF4-FFF2-40B4-BE49-F238E27FC236}">
                      <a16:creationId xmlns:a16="http://schemas.microsoft.com/office/drawing/2014/main" id="{C8C5EE96-4AFD-47ED-9C9D-B1CAEBF0A649}"/>
                    </a:ext>
                  </a:extLst>
                </p:cNvPr>
                <p:cNvSpPr/>
                <p:nvPr/>
              </p:nvSpPr>
              <p:spPr bwMode="auto">
                <a:xfrm>
                  <a:off x="8312845" y="3621770"/>
                  <a:ext cx="472792" cy="40583"/>
                </a:xfrm>
                <a:prstGeom prst="rect">
                  <a:avLst/>
                </a:pr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0" name="iṩlíḓe">
                  <a:extLst>
                    <a:ext uri="{FF2B5EF4-FFF2-40B4-BE49-F238E27FC236}">
                      <a16:creationId xmlns:a16="http://schemas.microsoft.com/office/drawing/2014/main" id="{57BA2FF4-B1D3-4DF2-A381-BDD4B8D8D287}"/>
                    </a:ext>
                  </a:extLst>
                </p:cNvPr>
                <p:cNvSpPr/>
                <p:nvPr/>
              </p:nvSpPr>
              <p:spPr bwMode="auto">
                <a:xfrm>
                  <a:off x="8785637" y="3571042"/>
                  <a:ext cx="75079" cy="101457"/>
                </a:xfrm>
                <a:custGeom>
                  <a:avLst/>
                  <a:gdLst>
                    <a:gd name="T0" fmla="*/ 17 w 18"/>
                    <a:gd name="T1" fmla="*/ 0 h 24"/>
                    <a:gd name="T2" fmla="*/ 18 w 18"/>
                    <a:gd name="T3" fmla="*/ 19 h 24"/>
                    <a:gd name="T4" fmla="*/ 0 w 18"/>
                    <a:gd name="T5" fmla="*/ 22 h 24"/>
                    <a:gd name="T6" fmla="*/ 0 w 18"/>
                    <a:gd name="T7" fmla="*/ 12 h 24"/>
                    <a:gd name="T8" fmla="*/ 17 w 18"/>
                    <a:gd name="T9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24">
                      <a:moveTo>
                        <a:pt x="17" y="0"/>
                      </a:moveTo>
                      <a:cubicBezTo>
                        <a:pt x="18" y="19"/>
                        <a:pt x="18" y="19"/>
                        <a:pt x="18" y="19"/>
                      </a:cubicBezTo>
                      <a:cubicBezTo>
                        <a:pt x="13" y="22"/>
                        <a:pt x="6" y="24"/>
                        <a:pt x="0" y="2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16" y="16"/>
                        <a:pt x="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1" name="íšļídê">
                  <a:extLst>
                    <a:ext uri="{FF2B5EF4-FFF2-40B4-BE49-F238E27FC236}">
                      <a16:creationId xmlns:a16="http://schemas.microsoft.com/office/drawing/2014/main" id="{31032768-976F-4A5B-A394-25B14CA88F26}"/>
                    </a:ext>
                  </a:extLst>
                </p:cNvPr>
                <p:cNvSpPr/>
                <p:nvPr/>
              </p:nvSpPr>
              <p:spPr bwMode="auto">
                <a:xfrm>
                  <a:off x="3229828" y="2870985"/>
                  <a:ext cx="460617" cy="282052"/>
                </a:xfrm>
                <a:custGeom>
                  <a:avLst/>
                  <a:gdLst>
                    <a:gd name="T0" fmla="*/ 3 w 109"/>
                    <a:gd name="T1" fmla="*/ 55 h 67"/>
                    <a:gd name="T2" fmla="*/ 21 w 109"/>
                    <a:gd name="T3" fmla="*/ 65 h 67"/>
                    <a:gd name="T4" fmla="*/ 107 w 109"/>
                    <a:gd name="T5" fmla="*/ 65 h 67"/>
                    <a:gd name="T6" fmla="*/ 107 w 109"/>
                    <a:gd name="T7" fmla="*/ 57 h 67"/>
                    <a:gd name="T8" fmla="*/ 107 w 109"/>
                    <a:gd name="T9" fmla="*/ 57 h 67"/>
                    <a:gd name="T10" fmla="*/ 83 w 109"/>
                    <a:gd name="T11" fmla="*/ 57 h 67"/>
                    <a:gd name="T12" fmla="*/ 90 w 109"/>
                    <a:gd name="T13" fmla="*/ 24 h 67"/>
                    <a:gd name="T14" fmla="*/ 27 w 109"/>
                    <a:gd name="T15" fmla="*/ 0 h 67"/>
                    <a:gd name="T16" fmla="*/ 21 w 109"/>
                    <a:gd name="T17" fmla="*/ 0 h 67"/>
                    <a:gd name="T18" fmla="*/ 3 w 109"/>
                    <a:gd name="T19" fmla="*/ 55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9" h="67">
                      <a:moveTo>
                        <a:pt x="3" y="55"/>
                      </a:moveTo>
                      <a:cubicBezTo>
                        <a:pt x="6" y="67"/>
                        <a:pt x="21" y="65"/>
                        <a:pt x="21" y="65"/>
                      </a:cubicBezTo>
                      <a:cubicBezTo>
                        <a:pt x="21" y="65"/>
                        <a:pt x="105" y="67"/>
                        <a:pt x="107" y="65"/>
                      </a:cubicBezTo>
                      <a:cubicBezTo>
                        <a:pt x="109" y="64"/>
                        <a:pt x="108" y="59"/>
                        <a:pt x="107" y="57"/>
                      </a:cubicBezTo>
                      <a:cubicBezTo>
                        <a:pt x="107" y="57"/>
                        <a:pt x="107" y="57"/>
                        <a:pt x="107" y="57"/>
                      </a:cubicBezTo>
                      <a:cubicBezTo>
                        <a:pt x="83" y="57"/>
                        <a:pt x="83" y="57"/>
                        <a:pt x="83" y="57"/>
                      </a:cubicBezTo>
                      <a:cubicBezTo>
                        <a:pt x="83" y="57"/>
                        <a:pt x="71" y="51"/>
                        <a:pt x="90" y="24"/>
                      </a:cubicBezTo>
                      <a:cubicBezTo>
                        <a:pt x="106" y="1"/>
                        <a:pt x="46" y="0"/>
                        <a:pt x="27" y="0"/>
                      </a:cubicBezTo>
                      <a:cubicBezTo>
                        <a:pt x="23" y="0"/>
                        <a:pt x="21" y="0"/>
                        <a:pt x="21" y="0"/>
                      </a:cubicBezTo>
                      <a:cubicBezTo>
                        <a:pt x="21" y="0"/>
                        <a:pt x="0" y="43"/>
                        <a:pt x="3" y="55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2" name="íŝ1iḓé">
                  <a:extLst>
                    <a:ext uri="{FF2B5EF4-FFF2-40B4-BE49-F238E27FC236}">
                      <a16:creationId xmlns:a16="http://schemas.microsoft.com/office/drawing/2014/main" id="{AA71F879-B976-44C4-B8D6-BFC5D5956134}"/>
                    </a:ext>
                  </a:extLst>
                </p:cNvPr>
                <p:cNvSpPr/>
                <p:nvPr/>
              </p:nvSpPr>
              <p:spPr bwMode="auto">
                <a:xfrm>
                  <a:off x="3272440" y="2870985"/>
                  <a:ext cx="407860" cy="247556"/>
                </a:xfrm>
                <a:custGeom>
                  <a:avLst/>
                  <a:gdLst>
                    <a:gd name="T0" fmla="*/ 3 w 97"/>
                    <a:gd name="T1" fmla="*/ 46 h 59"/>
                    <a:gd name="T2" fmla="*/ 21 w 97"/>
                    <a:gd name="T3" fmla="*/ 56 h 59"/>
                    <a:gd name="T4" fmla="*/ 97 w 97"/>
                    <a:gd name="T5" fmla="*/ 57 h 59"/>
                    <a:gd name="T6" fmla="*/ 97 w 97"/>
                    <a:gd name="T7" fmla="*/ 56 h 59"/>
                    <a:gd name="T8" fmla="*/ 73 w 97"/>
                    <a:gd name="T9" fmla="*/ 56 h 59"/>
                    <a:gd name="T10" fmla="*/ 80 w 97"/>
                    <a:gd name="T11" fmla="*/ 23 h 59"/>
                    <a:gd name="T12" fmla="*/ 17 w 97"/>
                    <a:gd name="T13" fmla="*/ 0 h 59"/>
                    <a:gd name="T14" fmla="*/ 3 w 97"/>
                    <a:gd name="T15" fmla="*/ 46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7" h="59">
                      <a:moveTo>
                        <a:pt x="3" y="46"/>
                      </a:moveTo>
                      <a:cubicBezTo>
                        <a:pt x="6" y="59"/>
                        <a:pt x="21" y="56"/>
                        <a:pt x="21" y="56"/>
                      </a:cubicBezTo>
                      <a:cubicBezTo>
                        <a:pt x="21" y="56"/>
                        <a:pt x="74" y="57"/>
                        <a:pt x="97" y="57"/>
                      </a:cubicBezTo>
                      <a:cubicBezTo>
                        <a:pt x="97" y="57"/>
                        <a:pt x="97" y="57"/>
                        <a:pt x="97" y="56"/>
                      </a:cubicBezTo>
                      <a:cubicBezTo>
                        <a:pt x="73" y="56"/>
                        <a:pt x="73" y="56"/>
                        <a:pt x="73" y="56"/>
                      </a:cubicBezTo>
                      <a:cubicBezTo>
                        <a:pt x="73" y="56"/>
                        <a:pt x="61" y="50"/>
                        <a:pt x="80" y="23"/>
                      </a:cubicBezTo>
                      <a:cubicBezTo>
                        <a:pt x="96" y="1"/>
                        <a:pt x="36" y="0"/>
                        <a:pt x="17" y="0"/>
                      </a:cubicBezTo>
                      <a:cubicBezTo>
                        <a:pt x="11" y="13"/>
                        <a:pt x="0" y="37"/>
                        <a:pt x="3" y="46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3" name="iślide">
                  <a:extLst>
                    <a:ext uri="{FF2B5EF4-FFF2-40B4-BE49-F238E27FC236}">
                      <a16:creationId xmlns:a16="http://schemas.microsoft.com/office/drawing/2014/main" id="{F281DD42-168E-45A1-BCAC-CECA2C6F5CC0}"/>
                    </a:ext>
                  </a:extLst>
                </p:cNvPr>
                <p:cNvSpPr/>
                <p:nvPr/>
              </p:nvSpPr>
              <p:spPr bwMode="auto">
                <a:xfrm>
                  <a:off x="3258236" y="2870985"/>
                  <a:ext cx="422063" cy="255673"/>
                </a:xfrm>
                <a:custGeom>
                  <a:avLst/>
                  <a:gdLst>
                    <a:gd name="T0" fmla="*/ 2 w 100"/>
                    <a:gd name="T1" fmla="*/ 48 h 61"/>
                    <a:gd name="T2" fmla="*/ 24 w 100"/>
                    <a:gd name="T3" fmla="*/ 57 h 61"/>
                    <a:gd name="T4" fmla="*/ 100 w 100"/>
                    <a:gd name="T5" fmla="*/ 57 h 61"/>
                    <a:gd name="T6" fmla="*/ 100 w 100"/>
                    <a:gd name="T7" fmla="*/ 57 h 61"/>
                    <a:gd name="T8" fmla="*/ 76 w 100"/>
                    <a:gd name="T9" fmla="*/ 57 h 61"/>
                    <a:gd name="T10" fmla="*/ 83 w 100"/>
                    <a:gd name="T11" fmla="*/ 24 h 61"/>
                    <a:gd name="T12" fmla="*/ 20 w 100"/>
                    <a:gd name="T13" fmla="*/ 0 h 61"/>
                    <a:gd name="T14" fmla="*/ 2 w 100"/>
                    <a:gd name="T15" fmla="*/ 48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0" h="61">
                      <a:moveTo>
                        <a:pt x="2" y="48"/>
                      </a:moveTo>
                      <a:cubicBezTo>
                        <a:pt x="5" y="61"/>
                        <a:pt x="24" y="57"/>
                        <a:pt x="24" y="57"/>
                      </a:cubicBezTo>
                      <a:cubicBezTo>
                        <a:pt x="24" y="57"/>
                        <a:pt x="77" y="58"/>
                        <a:pt x="100" y="57"/>
                      </a:cubicBezTo>
                      <a:cubicBezTo>
                        <a:pt x="100" y="57"/>
                        <a:pt x="100" y="57"/>
                        <a:pt x="100" y="57"/>
                      </a:cubicBezTo>
                      <a:cubicBezTo>
                        <a:pt x="76" y="57"/>
                        <a:pt x="76" y="57"/>
                        <a:pt x="76" y="57"/>
                      </a:cubicBezTo>
                      <a:cubicBezTo>
                        <a:pt x="76" y="57"/>
                        <a:pt x="64" y="51"/>
                        <a:pt x="83" y="24"/>
                      </a:cubicBezTo>
                      <a:cubicBezTo>
                        <a:pt x="99" y="1"/>
                        <a:pt x="39" y="0"/>
                        <a:pt x="20" y="0"/>
                      </a:cubicBezTo>
                      <a:cubicBezTo>
                        <a:pt x="14" y="13"/>
                        <a:pt x="0" y="39"/>
                        <a:pt x="2" y="48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4" name="îšḻîďe">
                  <a:extLst>
                    <a:ext uri="{FF2B5EF4-FFF2-40B4-BE49-F238E27FC236}">
                      <a16:creationId xmlns:a16="http://schemas.microsoft.com/office/drawing/2014/main" id="{2F233DF7-9466-4184-8244-07C5CFC5C617}"/>
                    </a:ext>
                  </a:extLst>
                </p:cNvPr>
                <p:cNvSpPr/>
                <p:nvPr/>
              </p:nvSpPr>
              <p:spPr bwMode="auto">
                <a:xfrm>
                  <a:off x="3043147" y="2355581"/>
                  <a:ext cx="913117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8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8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8" y="0"/>
                        <a:pt x="198" y="0"/>
                        <a:pt x="198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8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7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7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5" name="i$ľîḓé">
                  <a:extLst>
                    <a:ext uri="{FF2B5EF4-FFF2-40B4-BE49-F238E27FC236}">
                      <a16:creationId xmlns:a16="http://schemas.microsoft.com/office/drawing/2014/main" id="{B72BFE8B-E001-4FA1-A125-69411FF0DCAC}"/>
                    </a:ext>
                  </a:extLst>
                </p:cNvPr>
                <p:cNvSpPr/>
                <p:nvPr/>
              </p:nvSpPr>
              <p:spPr bwMode="auto">
                <a:xfrm>
                  <a:off x="3043147" y="2355581"/>
                  <a:ext cx="913117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8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8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8" y="0"/>
                        <a:pt x="198" y="0"/>
                        <a:pt x="198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8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7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7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6" name="iš1îdê">
                  <a:extLst>
                    <a:ext uri="{FF2B5EF4-FFF2-40B4-BE49-F238E27FC236}">
                      <a16:creationId xmlns:a16="http://schemas.microsoft.com/office/drawing/2014/main" id="{52DC7BAB-CE00-4FF8-A832-F51301A95C95}"/>
                    </a:ext>
                  </a:extLst>
                </p:cNvPr>
                <p:cNvSpPr/>
                <p:nvPr/>
              </p:nvSpPr>
              <p:spPr bwMode="auto">
                <a:xfrm>
                  <a:off x="3061408" y="2355581"/>
                  <a:ext cx="911088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9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9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9" y="0"/>
                        <a:pt x="199" y="0"/>
                        <a:pt x="199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9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8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7" name="iṧ1iďè">
                  <a:extLst>
                    <a:ext uri="{FF2B5EF4-FFF2-40B4-BE49-F238E27FC236}">
                      <a16:creationId xmlns:a16="http://schemas.microsoft.com/office/drawing/2014/main" id="{29901E0A-C522-4806-B0D6-1055D9E25954}"/>
                    </a:ext>
                  </a:extLst>
                </p:cNvPr>
                <p:cNvSpPr/>
                <p:nvPr/>
              </p:nvSpPr>
              <p:spPr bwMode="auto">
                <a:xfrm>
                  <a:off x="3061407" y="2355579"/>
                  <a:ext cx="911089" cy="610775"/>
                </a:xfrm>
                <a:custGeom>
                  <a:avLst/>
                  <a:gdLst>
                    <a:gd name="T0" fmla="*/ 17 w 216"/>
                    <a:gd name="T1" fmla="*/ 0 h 145"/>
                    <a:gd name="T2" fmla="*/ 199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9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9" y="0"/>
                        <a:pt x="199" y="0"/>
                        <a:pt x="199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9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8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6000">
                      <a:srgbClr val="68AFFD"/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8" name="íś1îde">
                  <a:extLst>
                    <a:ext uri="{FF2B5EF4-FFF2-40B4-BE49-F238E27FC236}">
                      <a16:creationId xmlns:a16="http://schemas.microsoft.com/office/drawing/2014/main" id="{6468CB1F-9712-447C-A7A7-40B6D060CB59}"/>
                    </a:ext>
                  </a:extLst>
                </p:cNvPr>
                <p:cNvSpPr/>
                <p:nvPr/>
              </p:nvSpPr>
              <p:spPr bwMode="auto">
                <a:xfrm>
                  <a:off x="3065467" y="2832431"/>
                  <a:ext cx="907030" cy="133924"/>
                </a:xfrm>
                <a:custGeom>
                  <a:avLst/>
                  <a:gdLst>
                    <a:gd name="T0" fmla="*/ 0 w 215"/>
                    <a:gd name="T1" fmla="*/ 0 h 32"/>
                    <a:gd name="T2" fmla="*/ 0 w 215"/>
                    <a:gd name="T3" fmla="*/ 14 h 32"/>
                    <a:gd name="T4" fmla="*/ 17 w 215"/>
                    <a:gd name="T5" fmla="*/ 32 h 32"/>
                    <a:gd name="T6" fmla="*/ 17 w 215"/>
                    <a:gd name="T7" fmla="*/ 32 h 32"/>
                    <a:gd name="T8" fmla="*/ 198 w 215"/>
                    <a:gd name="T9" fmla="*/ 32 h 32"/>
                    <a:gd name="T10" fmla="*/ 215 w 215"/>
                    <a:gd name="T11" fmla="*/ 14 h 32"/>
                    <a:gd name="T12" fmla="*/ 215 w 215"/>
                    <a:gd name="T13" fmla="*/ 14 h 32"/>
                    <a:gd name="T14" fmla="*/ 215 w 215"/>
                    <a:gd name="T15" fmla="*/ 0 h 32"/>
                    <a:gd name="T16" fmla="*/ 0 w 215"/>
                    <a:gd name="T17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5" h="32">
                      <a:moveTo>
                        <a:pt x="0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24"/>
                        <a:pt x="7" y="32"/>
                        <a:pt x="17" y="32"/>
                      </a:cubicBezTo>
                      <a:cubicBezTo>
                        <a:pt x="17" y="32"/>
                        <a:pt x="17" y="32"/>
                        <a:pt x="17" y="32"/>
                      </a:cubicBezTo>
                      <a:cubicBezTo>
                        <a:pt x="198" y="32"/>
                        <a:pt x="198" y="32"/>
                        <a:pt x="198" y="32"/>
                      </a:cubicBezTo>
                      <a:cubicBezTo>
                        <a:pt x="207" y="32"/>
                        <a:pt x="215" y="24"/>
                        <a:pt x="215" y="14"/>
                      </a:cubicBezTo>
                      <a:cubicBezTo>
                        <a:pt x="215" y="14"/>
                        <a:pt x="215" y="14"/>
                        <a:pt x="215" y="14"/>
                      </a:cubicBezTo>
                      <a:cubicBezTo>
                        <a:pt x="215" y="0"/>
                        <a:pt x="215" y="0"/>
                        <a:pt x="21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9" name="ïSľiḓê">
                  <a:extLst>
                    <a:ext uri="{FF2B5EF4-FFF2-40B4-BE49-F238E27FC236}">
                      <a16:creationId xmlns:a16="http://schemas.microsoft.com/office/drawing/2014/main" id="{B7C14E38-9DE4-44F8-BB51-9DE507C32932}"/>
                    </a:ext>
                  </a:extLst>
                </p:cNvPr>
                <p:cNvSpPr/>
                <p:nvPr/>
              </p:nvSpPr>
              <p:spPr bwMode="auto">
                <a:xfrm>
                  <a:off x="3323169" y="3110424"/>
                  <a:ext cx="357130" cy="34496"/>
                </a:xfrm>
                <a:prstGeom prst="rect">
                  <a:avLst/>
                </a:pr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0" name="iş1íḋê">
                  <a:extLst>
                    <a:ext uri="{FF2B5EF4-FFF2-40B4-BE49-F238E27FC236}">
                      <a16:creationId xmlns:a16="http://schemas.microsoft.com/office/drawing/2014/main" id="{7F4DDE75-45DE-4C3F-8F68-0345B2762E96}"/>
                    </a:ext>
                  </a:extLst>
                </p:cNvPr>
                <p:cNvSpPr/>
                <p:nvPr/>
              </p:nvSpPr>
              <p:spPr bwMode="auto">
                <a:xfrm>
                  <a:off x="3264323" y="3071871"/>
                  <a:ext cx="58846" cy="77108"/>
                </a:xfrm>
                <a:custGeom>
                  <a:avLst/>
                  <a:gdLst>
                    <a:gd name="T0" fmla="*/ 1 w 14"/>
                    <a:gd name="T1" fmla="*/ 0 h 18"/>
                    <a:gd name="T2" fmla="*/ 0 w 14"/>
                    <a:gd name="T3" fmla="*/ 15 h 18"/>
                    <a:gd name="T4" fmla="*/ 14 w 14"/>
                    <a:gd name="T5" fmla="*/ 17 h 18"/>
                    <a:gd name="T6" fmla="*/ 14 w 14"/>
                    <a:gd name="T7" fmla="*/ 9 h 18"/>
                    <a:gd name="T8" fmla="*/ 1 w 14"/>
                    <a:gd name="T9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8">
                      <a:moveTo>
                        <a:pt x="1" y="0"/>
                      </a:move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5" y="18"/>
                        <a:pt x="10" y="18"/>
                        <a:pt x="14" y="17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9"/>
                        <a:pt x="2" y="12"/>
                        <a:pt x="1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1" name="îŝḻíďê">
                  <a:extLst>
                    <a:ext uri="{FF2B5EF4-FFF2-40B4-BE49-F238E27FC236}">
                      <a16:creationId xmlns:a16="http://schemas.microsoft.com/office/drawing/2014/main" id="{BAE31E06-A572-448B-8A51-DC033C4CC4F3}"/>
                    </a:ext>
                  </a:extLst>
                </p:cNvPr>
                <p:cNvSpPr/>
                <p:nvPr/>
              </p:nvSpPr>
              <p:spPr bwMode="auto">
                <a:xfrm>
                  <a:off x="6515019" y="2199337"/>
                  <a:ext cx="574250" cy="519462"/>
                </a:xfrm>
                <a:custGeom>
                  <a:avLst/>
                  <a:gdLst>
                    <a:gd name="T0" fmla="*/ 126 w 136"/>
                    <a:gd name="T1" fmla="*/ 123 h 123"/>
                    <a:gd name="T2" fmla="*/ 15 w 136"/>
                    <a:gd name="T3" fmla="*/ 106 h 123"/>
                    <a:gd name="T4" fmla="*/ 9 w 136"/>
                    <a:gd name="T5" fmla="*/ 99 h 123"/>
                    <a:gd name="T6" fmla="*/ 1 w 136"/>
                    <a:gd name="T7" fmla="*/ 9 h 123"/>
                    <a:gd name="T8" fmla="*/ 8 w 136"/>
                    <a:gd name="T9" fmla="*/ 0 h 123"/>
                    <a:gd name="T10" fmla="*/ 10 w 136"/>
                    <a:gd name="T11" fmla="*/ 0 h 123"/>
                    <a:gd name="T12" fmla="*/ 121 w 136"/>
                    <a:gd name="T13" fmla="*/ 17 h 123"/>
                    <a:gd name="T14" fmla="*/ 127 w 136"/>
                    <a:gd name="T15" fmla="*/ 24 h 123"/>
                    <a:gd name="T16" fmla="*/ 135 w 136"/>
                    <a:gd name="T17" fmla="*/ 114 h 123"/>
                    <a:gd name="T18" fmla="*/ 128 w 136"/>
                    <a:gd name="T19" fmla="*/ 123 h 123"/>
                    <a:gd name="T20" fmla="*/ 126 w 136"/>
                    <a:gd name="T21" fmla="*/ 123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6" h="123">
                      <a:moveTo>
                        <a:pt x="126" y="123"/>
                      </a:move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12" y="106"/>
                        <a:pt x="9" y="103"/>
                        <a:pt x="9" y="9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0" y="5"/>
                        <a:pt x="3" y="1"/>
                        <a:pt x="8" y="0"/>
                      </a:cubicBezTo>
                      <a:cubicBezTo>
                        <a:pt x="8" y="0"/>
                        <a:pt x="9" y="0"/>
                        <a:pt x="10" y="0"/>
                      </a:cubicBezTo>
                      <a:cubicBezTo>
                        <a:pt x="121" y="17"/>
                        <a:pt x="121" y="17"/>
                        <a:pt x="121" y="17"/>
                      </a:cubicBezTo>
                      <a:cubicBezTo>
                        <a:pt x="124" y="18"/>
                        <a:pt x="127" y="21"/>
                        <a:pt x="127" y="24"/>
                      </a:cubicBezTo>
                      <a:cubicBezTo>
                        <a:pt x="135" y="114"/>
                        <a:pt x="135" y="114"/>
                        <a:pt x="135" y="114"/>
                      </a:cubicBezTo>
                      <a:cubicBezTo>
                        <a:pt x="136" y="119"/>
                        <a:pt x="132" y="123"/>
                        <a:pt x="128" y="123"/>
                      </a:cubicBezTo>
                      <a:cubicBezTo>
                        <a:pt x="127" y="123"/>
                        <a:pt x="127" y="123"/>
                        <a:pt x="126" y="123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2" name="îŝ1íde">
                  <a:extLst>
                    <a:ext uri="{FF2B5EF4-FFF2-40B4-BE49-F238E27FC236}">
                      <a16:creationId xmlns:a16="http://schemas.microsoft.com/office/drawing/2014/main" id="{628916D4-1E47-4C85-B992-FD9BAEEDA940}"/>
                    </a:ext>
                  </a:extLst>
                </p:cNvPr>
                <p:cNvSpPr/>
                <p:nvPr/>
              </p:nvSpPr>
              <p:spPr bwMode="auto">
                <a:xfrm>
                  <a:off x="6545454" y="2225713"/>
                  <a:ext cx="515405" cy="450470"/>
                </a:xfrm>
                <a:custGeom>
                  <a:avLst/>
                  <a:gdLst>
                    <a:gd name="T0" fmla="*/ 114 w 122"/>
                    <a:gd name="T1" fmla="*/ 107 h 107"/>
                    <a:gd name="T2" fmla="*/ 14 w 122"/>
                    <a:gd name="T3" fmla="*/ 92 h 107"/>
                    <a:gd name="T4" fmla="*/ 8 w 122"/>
                    <a:gd name="T5" fmla="*/ 85 h 107"/>
                    <a:gd name="T6" fmla="*/ 0 w 122"/>
                    <a:gd name="T7" fmla="*/ 7 h 107"/>
                    <a:gd name="T8" fmla="*/ 7 w 122"/>
                    <a:gd name="T9" fmla="*/ 0 h 107"/>
                    <a:gd name="T10" fmla="*/ 8 w 122"/>
                    <a:gd name="T11" fmla="*/ 0 h 107"/>
                    <a:gd name="T12" fmla="*/ 108 w 122"/>
                    <a:gd name="T13" fmla="*/ 15 h 107"/>
                    <a:gd name="T14" fmla="*/ 115 w 122"/>
                    <a:gd name="T15" fmla="*/ 21 h 107"/>
                    <a:gd name="T16" fmla="*/ 122 w 122"/>
                    <a:gd name="T17" fmla="*/ 99 h 107"/>
                    <a:gd name="T18" fmla="*/ 116 w 122"/>
                    <a:gd name="T19" fmla="*/ 107 h 107"/>
                    <a:gd name="T20" fmla="*/ 114 w 122"/>
                    <a:gd name="T21" fmla="*/ 107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2" h="107">
                      <a:moveTo>
                        <a:pt x="114" y="107"/>
                      </a:moveTo>
                      <a:cubicBezTo>
                        <a:pt x="14" y="92"/>
                        <a:pt x="14" y="92"/>
                        <a:pt x="14" y="92"/>
                      </a:cubicBezTo>
                      <a:cubicBezTo>
                        <a:pt x="10" y="91"/>
                        <a:pt x="8" y="89"/>
                        <a:pt x="8" y="85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3"/>
                        <a:pt x="3" y="0"/>
                        <a:pt x="7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108" y="15"/>
                        <a:pt x="108" y="15"/>
                        <a:pt x="108" y="15"/>
                      </a:cubicBezTo>
                      <a:cubicBezTo>
                        <a:pt x="112" y="15"/>
                        <a:pt x="114" y="18"/>
                        <a:pt x="115" y="21"/>
                      </a:cubicBezTo>
                      <a:cubicBezTo>
                        <a:pt x="122" y="99"/>
                        <a:pt x="122" y="99"/>
                        <a:pt x="122" y="99"/>
                      </a:cubicBezTo>
                      <a:cubicBezTo>
                        <a:pt x="122" y="103"/>
                        <a:pt x="119" y="106"/>
                        <a:pt x="116" y="107"/>
                      </a:cubicBezTo>
                      <a:cubicBezTo>
                        <a:pt x="115" y="107"/>
                        <a:pt x="114" y="107"/>
                        <a:pt x="114" y="10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3" name="iṡ1îdé">
                  <a:extLst>
                    <a:ext uri="{FF2B5EF4-FFF2-40B4-BE49-F238E27FC236}">
                      <a16:creationId xmlns:a16="http://schemas.microsoft.com/office/drawing/2014/main" id="{80211482-9913-4908-952F-7511AE8FB875}"/>
                    </a:ext>
                  </a:extLst>
                </p:cNvPr>
                <p:cNvSpPr/>
                <p:nvPr/>
              </p:nvSpPr>
              <p:spPr bwMode="auto">
                <a:xfrm>
                  <a:off x="6561690" y="2633575"/>
                  <a:ext cx="655416" cy="135954"/>
                </a:xfrm>
                <a:custGeom>
                  <a:avLst/>
                  <a:gdLst>
                    <a:gd name="T0" fmla="*/ 6 w 155"/>
                    <a:gd name="T1" fmla="*/ 0 h 32"/>
                    <a:gd name="T2" fmla="*/ 151 w 155"/>
                    <a:gd name="T3" fmla="*/ 22 h 32"/>
                    <a:gd name="T4" fmla="*/ 155 w 155"/>
                    <a:gd name="T5" fmla="*/ 27 h 32"/>
                    <a:gd name="T6" fmla="*/ 155 w 155"/>
                    <a:gd name="T7" fmla="*/ 27 h 32"/>
                    <a:gd name="T8" fmla="*/ 155 w 155"/>
                    <a:gd name="T9" fmla="*/ 27 h 32"/>
                    <a:gd name="T10" fmla="*/ 149 w 155"/>
                    <a:gd name="T11" fmla="*/ 32 h 32"/>
                    <a:gd name="T12" fmla="*/ 149 w 155"/>
                    <a:gd name="T13" fmla="*/ 32 h 32"/>
                    <a:gd name="T14" fmla="*/ 5 w 155"/>
                    <a:gd name="T15" fmla="*/ 10 h 32"/>
                    <a:gd name="T16" fmla="*/ 1 w 155"/>
                    <a:gd name="T17" fmla="*/ 4 h 32"/>
                    <a:gd name="T18" fmla="*/ 1 w 155"/>
                    <a:gd name="T19" fmla="*/ 4 h 32"/>
                    <a:gd name="T20" fmla="*/ 1 w 155"/>
                    <a:gd name="T21" fmla="*/ 4 h 32"/>
                    <a:gd name="T22" fmla="*/ 6 w 155"/>
                    <a:gd name="T23" fmla="*/ 0 h 32"/>
                    <a:gd name="T24" fmla="*/ 6 w 155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5" h="32">
                      <a:moveTo>
                        <a:pt x="6" y="0"/>
                      </a:moveTo>
                      <a:cubicBezTo>
                        <a:pt x="151" y="22"/>
                        <a:pt x="151" y="22"/>
                        <a:pt x="151" y="22"/>
                      </a:cubicBezTo>
                      <a:cubicBezTo>
                        <a:pt x="153" y="22"/>
                        <a:pt x="155" y="25"/>
                        <a:pt x="155" y="27"/>
                      </a:cubicBezTo>
                      <a:cubicBezTo>
                        <a:pt x="155" y="27"/>
                        <a:pt x="155" y="27"/>
                        <a:pt x="155" y="27"/>
                      </a:cubicBezTo>
                      <a:cubicBezTo>
                        <a:pt x="155" y="27"/>
                        <a:pt x="155" y="27"/>
                        <a:pt x="155" y="27"/>
                      </a:cubicBezTo>
                      <a:cubicBezTo>
                        <a:pt x="155" y="30"/>
                        <a:pt x="152" y="32"/>
                        <a:pt x="149" y="32"/>
                      </a:cubicBezTo>
                      <a:cubicBezTo>
                        <a:pt x="149" y="32"/>
                        <a:pt x="149" y="32"/>
                        <a:pt x="149" y="32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2" y="10"/>
                        <a:pt x="0" y="7"/>
                        <a:pt x="1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4" y="0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4" name="iṥ1iďé">
                  <a:extLst>
                    <a:ext uri="{FF2B5EF4-FFF2-40B4-BE49-F238E27FC236}">
                      <a16:creationId xmlns:a16="http://schemas.microsoft.com/office/drawing/2014/main" id="{50210197-246C-4CF4-979E-8EC941CF0143}"/>
                    </a:ext>
                  </a:extLst>
                </p:cNvPr>
                <p:cNvSpPr/>
                <p:nvPr/>
              </p:nvSpPr>
              <p:spPr bwMode="auto">
                <a:xfrm>
                  <a:off x="6831567" y="2672128"/>
                  <a:ext cx="531637" cy="117691"/>
                </a:xfrm>
                <a:custGeom>
                  <a:avLst/>
                  <a:gdLst>
                    <a:gd name="T0" fmla="*/ 6 w 126"/>
                    <a:gd name="T1" fmla="*/ 1 h 28"/>
                    <a:gd name="T2" fmla="*/ 122 w 126"/>
                    <a:gd name="T3" fmla="*/ 18 h 28"/>
                    <a:gd name="T4" fmla="*/ 125 w 126"/>
                    <a:gd name="T5" fmla="*/ 23 h 28"/>
                    <a:gd name="T6" fmla="*/ 125 w 126"/>
                    <a:gd name="T7" fmla="*/ 24 h 28"/>
                    <a:gd name="T8" fmla="*/ 120 w 126"/>
                    <a:gd name="T9" fmla="*/ 28 h 28"/>
                    <a:gd name="T10" fmla="*/ 4 w 126"/>
                    <a:gd name="T11" fmla="*/ 10 h 28"/>
                    <a:gd name="T12" fmla="*/ 0 w 126"/>
                    <a:gd name="T13" fmla="*/ 5 h 28"/>
                    <a:gd name="T14" fmla="*/ 1 w 126"/>
                    <a:gd name="T15" fmla="*/ 4 h 28"/>
                    <a:gd name="T16" fmla="*/ 6 w 126"/>
                    <a:gd name="T17" fmla="*/ 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6" h="28">
                      <a:moveTo>
                        <a:pt x="6" y="1"/>
                      </a:moveTo>
                      <a:cubicBezTo>
                        <a:pt x="122" y="18"/>
                        <a:pt x="122" y="18"/>
                        <a:pt x="122" y="18"/>
                      </a:cubicBezTo>
                      <a:cubicBezTo>
                        <a:pt x="124" y="18"/>
                        <a:pt x="126" y="21"/>
                        <a:pt x="125" y="23"/>
                      </a:cubicBezTo>
                      <a:cubicBezTo>
                        <a:pt x="125" y="24"/>
                        <a:pt x="125" y="24"/>
                        <a:pt x="125" y="24"/>
                      </a:cubicBezTo>
                      <a:cubicBezTo>
                        <a:pt x="125" y="26"/>
                        <a:pt x="123" y="28"/>
                        <a:pt x="120" y="28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2" y="10"/>
                        <a:pt x="0" y="8"/>
                        <a:pt x="0" y="5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3" y="0"/>
                        <a:pt x="6" y="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5" name="í$1íḍe">
                  <a:extLst>
                    <a:ext uri="{FF2B5EF4-FFF2-40B4-BE49-F238E27FC236}">
                      <a16:creationId xmlns:a16="http://schemas.microsoft.com/office/drawing/2014/main" id="{24E50FE5-FFBE-4A0C-B4BC-1C2964A3FFDC}"/>
                    </a:ext>
                  </a:extLst>
                </p:cNvPr>
                <p:cNvSpPr/>
                <p:nvPr/>
              </p:nvSpPr>
              <p:spPr bwMode="auto">
                <a:xfrm>
                  <a:off x="6831567" y="2672128"/>
                  <a:ext cx="531637" cy="117691"/>
                </a:xfrm>
                <a:custGeom>
                  <a:avLst/>
                  <a:gdLst>
                    <a:gd name="T0" fmla="*/ 6 w 126"/>
                    <a:gd name="T1" fmla="*/ 1 h 28"/>
                    <a:gd name="T2" fmla="*/ 122 w 126"/>
                    <a:gd name="T3" fmla="*/ 18 h 28"/>
                    <a:gd name="T4" fmla="*/ 125 w 126"/>
                    <a:gd name="T5" fmla="*/ 23 h 28"/>
                    <a:gd name="T6" fmla="*/ 125 w 126"/>
                    <a:gd name="T7" fmla="*/ 24 h 28"/>
                    <a:gd name="T8" fmla="*/ 120 w 126"/>
                    <a:gd name="T9" fmla="*/ 28 h 28"/>
                    <a:gd name="T10" fmla="*/ 4 w 126"/>
                    <a:gd name="T11" fmla="*/ 10 h 28"/>
                    <a:gd name="T12" fmla="*/ 0 w 126"/>
                    <a:gd name="T13" fmla="*/ 5 h 28"/>
                    <a:gd name="T14" fmla="*/ 1 w 126"/>
                    <a:gd name="T15" fmla="*/ 4 h 28"/>
                    <a:gd name="T16" fmla="*/ 6 w 126"/>
                    <a:gd name="T17" fmla="*/ 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6" h="28">
                      <a:moveTo>
                        <a:pt x="6" y="1"/>
                      </a:moveTo>
                      <a:cubicBezTo>
                        <a:pt x="122" y="18"/>
                        <a:pt x="122" y="18"/>
                        <a:pt x="122" y="18"/>
                      </a:cubicBezTo>
                      <a:cubicBezTo>
                        <a:pt x="124" y="18"/>
                        <a:pt x="126" y="21"/>
                        <a:pt x="125" y="23"/>
                      </a:cubicBezTo>
                      <a:cubicBezTo>
                        <a:pt x="125" y="24"/>
                        <a:pt x="125" y="24"/>
                        <a:pt x="125" y="24"/>
                      </a:cubicBezTo>
                      <a:cubicBezTo>
                        <a:pt x="125" y="26"/>
                        <a:pt x="123" y="28"/>
                        <a:pt x="120" y="28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2" y="10"/>
                        <a:pt x="0" y="8"/>
                        <a:pt x="0" y="5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3" y="0"/>
                        <a:pt x="6" y="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6" name="ïṥļiḓe">
                  <a:extLst>
                    <a:ext uri="{FF2B5EF4-FFF2-40B4-BE49-F238E27FC236}">
                      <a16:creationId xmlns:a16="http://schemas.microsoft.com/office/drawing/2014/main" id="{D03E43F0-DE10-4DC0-B2F5-62D3A2B4EA68}"/>
                    </a:ext>
                  </a:extLst>
                </p:cNvPr>
                <p:cNvSpPr/>
                <p:nvPr/>
              </p:nvSpPr>
              <p:spPr bwMode="auto">
                <a:xfrm>
                  <a:off x="3976555" y="2992733"/>
                  <a:ext cx="675707" cy="515404"/>
                </a:xfrm>
                <a:custGeom>
                  <a:avLst/>
                  <a:gdLst>
                    <a:gd name="T0" fmla="*/ 155 w 160"/>
                    <a:gd name="T1" fmla="*/ 84 h 122"/>
                    <a:gd name="T2" fmla="*/ 58 w 160"/>
                    <a:gd name="T3" fmla="*/ 121 h 122"/>
                    <a:gd name="T4" fmla="*/ 49 w 160"/>
                    <a:gd name="T5" fmla="*/ 118 h 122"/>
                    <a:gd name="T6" fmla="*/ 2 w 160"/>
                    <a:gd name="T7" fmla="*/ 49 h 122"/>
                    <a:gd name="T8" fmla="*/ 4 w 160"/>
                    <a:gd name="T9" fmla="*/ 39 h 122"/>
                    <a:gd name="T10" fmla="*/ 6 w 160"/>
                    <a:gd name="T11" fmla="*/ 38 h 122"/>
                    <a:gd name="T12" fmla="*/ 102 w 160"/>
                    <a:gd name="T13" fmla="*/ 1 h 122"/>
                    <a:gd name="T14" fmla="*/ 111 w 160"/>
                    <a:gd name="T15" fmla="*/ 4 h 122"/>
                    <a:gd name="T16" fmla="*/ 158 w 160"/>
                    <a:gd name="T17" fmla="*/ 73 h 122"/>
                    <a:gd name="T18" fmla="*/ 156 w 160"/>
                    <a:gd name="T19" fmla="*/ 83 h 122"/>
                    <a:gd name="T20" fmla="*/ 155 w 160"/>
                    <a:gd name="T21" fmla="*/ 84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0" h="122">
                      <a:moveTo>
                        <a:pt x="155" y="84"/>
                      </a:moveTo>
                      <a:cubicBezTo>
                        <a:pt x="58" y="121"/>
                        <a:pt x="58" y="121"/>
                        <a:pt x="58" y="121"/>
                      </a:cubicBezTo>
                      <a:cubicBezTo>
                        <a:pt x="55" y="122"/>
                        <a:pt x="51" y="121"/>
                        <a:pt x="49" y="118"/>
                      </a:cubicBezTo>
                      <a:cubicBezTo>
                        <a:pt x="2" y="49"/>
                        <a:pt x="2" y="49"/>
                        <a:pt x="2" y="49"/>
                      </a:cubicBezTo>
                      <a:cubicBezTo>
                        <a:pt x="0" y="46"/>
                        <a:pt x="1" y="41"/>
                        <a:pt x="4" y="39"/>
                      </a:cubicBezTo>
                      <a:cubicBezTo>
                        <a:pt x="5" y="38"/>
                        <a:pt x="5" y="38"/>
                        <a:pt x="6" y="38"/>
                      </a:cubicBezTo>
                      <a:cubicBezTo>
                        <a:pt x="102" y="1"/>
                        <a:pt x="102" y="1"/>
                        <a:pt x="102" y="1"/>
                      </a:cubicBezTo>
                      <a:cubicBezTo>
                        <a:pt x="106" y="0"/>
                        <a:pt x="109" y="1"/>
                        <a:pt x="111" y="4"/>
                      </a:cubicBezTo>
                      <a:cubicBezTo>
                        <a:pt x="158" y="73"/>
                        <a:pt x="158" y="73"/>
                        <a:pt x="158" y="73"/>
                      </a:cubicBezTo>
                      <a:cubicBezTo>
                        <a:pt x="160" y="76"/>
                        <a:pt x="159" y="81"/>
                        <a:pt x="156" y="83"/>
                      </a:cubicBezTo>
                      <a:cubicBezTo>
                        <a:pt x="156" y="84"/>
                        <a:pt x="155" y="84"/>
                        <a:pt x="155" y="84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7" name="íşľiďè">
                  <a:extLst>
                    <a:ext uri="{FF2B5EF4-FFF2-40B4-BE49-F238E27FC236}">
                      <a16:creationId xmlns:a16="http://schemas.microsoft.com/office/drawing/2014/main" id="{91442E2F-F335-4421-B4A8-E7446E7C6D5A}"/>
                    </a:ext>
                  </a:extLst>
                </p:cNvPr>
                <p:cNvSpPr/>
                <p:nvPr/>
              </p:nvSpPr>
              <p:spPr bwMode="auto">
                <a:xfrm>
                  <a:off x="4004963" y="3013025"/>
                  <a:ext cx="608745" cy="456559"/>
                </a:xfrm>
                <a:custGeom>
                  <a:avLst/>
                  <a:gdLst>
                    <a:gd name="T0" fmla="*/ 139 w 144"/>
                    <a:gd name="T1" fmla="*/ 73 h 108"/>
                    <a:gd name="T2" fmla="*/ 51 w 144"/>
                    <a:gd name="T3" fmla="*/ 106 h 108"/>
                    <a:gd name="T4" fmla="*/ 43 w 144"/>
                    <a:gd name="T5" fmla="*/ 104 h 108"/>
                    <a:gd name="T6" fmla="*/ 2 w 144"/>
                    <a:gd name="T7" fmla="*/ 44 h 108"/>
                    <a:gd name="T8" fmla="*/ 4 w 144"/>
                    <a:gd name="T9" fmla="*/ 35 h 108"/>
                    <a:gd name="T10" fmla="*/ 5 w 144"/>
                    <a:gd name="T11" fmla="*/ 35 h 108"/>
                    <a:gd name="T12" fmla="*/ 93 w 144"/>
                    <a:gd name="T13" fmla="*/ 2 h 108"/>
                    <a:gd name="T14" fmla="*/ 101 w 144"/>
                    <a:gd name="T15" fmla="*/ 4 h 108"/>
                    <a:gd name="T16" fmla="*/ 142 w 144"/>
                    <a:gd name="T17" fmla="*/ 64 h 108"/>
                    <a:gd name="T18" fmla="*/ 140 w 144"/>
                    <a:gd name="T19" fmla="*/ 73 h 108"/>
                    <a:gd name="T20" fmla="*/ 139 w 144"/>
                    <a:gd name="T21" fmla="*/ 73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4" h="108">
                      <a:moveTo>
                        <a:pt x="139" y="73"/>
                      </a:moveTo>
                      <a:cubicBezTo>
                        <a:pt x="51" y="106"/>
                        <a:pt x="51" y="106"/>
                        <a:pt x="51" y="106"/>
                      </a:cubicBezTo>
                      <a:cubicBezTo>
                        <a:pt x="48" y="108"/>
                        <a:pt x="45" y="107"/>
                        <a:pt x="43" y="104"/>
                      </a:cubicBezTo>
                      <a:cubicBezTo>
                        <a:pt x="2" y="44"/>
                        <a:pt x="2" y="44"/>
                        <a:pt x="2" y="44"/>
                      </a:cubicBezTo>
                      <a:cubicBezTo>
                        <a:pt x="0" y="42"/>
                        <a:pt x="1" y="37"/>
                        <a:pt x="4" y="35"/>
                      </a:cubicBezTo>
                      <a:cubicBezTo>
                        <a:pt x="4" y="35"/>
                        <a:pt x="5" y="35"/>
                        <a:pt x="5" y="35"/>
                      </a:cubicBezTo>
                      <a:cubicBezTo>
                        <a:pt x="93" y="2"/>
                        <a:pt x="93" y="2"/>
                        <a:pt x="93" y="2"/>
                      </a:cubicBezTo>
                      <a:cubicBezTo>
                        <a:pt x="96" y="0"/>
                        <a:pt x="99" y="1"/>
                        <a:pt x="101" y="4"/>
                      </a:cubicBezTo>
                      <a:cubicBezTo>
                        <a:pt x="142" y="64"/>
                        <a:pt x="142" y="64"/>
                        <a:pt x="142" y="64"/>
                      </a:cubicBezTo>
                      <a:cubicBezTo>
                        <a:pt x="144" y="67"/>
                        <a:pt x="143" y="71"/>
                        <a:pt x="140" y="73"/>
                      </a:cubicBezTo>
                      <a:cubicBezTo>
                        <a:pt x="140" y="73"/>
                        <a:pt x="139" y="73"/>
                        <a:pt x="139" y="7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8" name="iṩḻiďè">
                  <a:extLst>
                    <a:ext uri="{FF2B5EF4-FFF2-40B4-BE49-F238E27FC236}">
                      <a16:creationId xmlns:a16="http://schemas.microsoft.com/office/drawing/2014/main" id="{BFF8763E-E586-44EB-931D-038E18AADA71}"/>
                    </a:ext>
                  </a:extLst>
                </p:cNvPr>
                <p:cNvSpPr/>
                <p:nvPr/>
              </p:nvSpPr>
              <p:spPr bwMode="auto">
                <a:xfrm>
                  <a:off x="4203820" y="3282902"/>
                  <a:ext cx="578308" cy="245528"/>
                </a:xfrm>
                <a:custGeom>
                  <a:avLst/>
                  <a:gdLst>
                    <a:gd name="T0" fmla="*/ 4 w 137"/>
                    <a:gd name="T1" fmla="*/ 48 h 58"/>
                    <a:gd name="T2" fmla="*/ 130 w 137"/>
                    <a:gd name="T3" fmla="*/ 1 h 58"/>
                    <a:gd name="T4" fmla="*/ 136 w 137"/>
                    <a:gd name="T5" fmla="*/ 3 h 58"/>
                    <a:gd name="T6" fmla="*/ 136 w 137"/>
                    <a:gd name="T7" fmla="*/ 3 h 58"/>
                    <a:gd name="T8" fmla="*/ 133 w 137"/>
                    <a:gd name="T9" fmla="*/ 9 h 58"/>
                    <a:gd name="T10" fmla="*/ 7 w 137"/>
                    <a:gd name="T11" fmla="*/ 57 h 58"/>
                    <a:gd name="T12" fmla="*/ 1 w 137"/>
                    <a:gd name="T13" fmla="*/ 54 h 58"/>
                    <a:gd name="T14" fmla="*/ 1 w 137"/>
                    <a:gd name="T15" fmla="*/ 54 h 58"/>
                    <a:gd name="T16" fmla="*/ 1 w 137"/>
                    <a:gd name="T17" fmla="*/ 54 h 58"/>
                    <a:gd name="T18" fmla="*/ 4 w 137"/>
                    <a:gd name="T19" fmla="*/ 48 h 58"/>
                    <a:gd name="T20" fmla="*/ 4 w 137"/>
                    <a:gd name="T21" fmla="*/ 4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7" h="58">
                      <a:moveTo>
                        <a:pt x="4" y="48"/>
                      </a:moveTo>
                      <a:cubicBezTo>
                        <a:pt x="130" y="1"/>
                        <a:pt x="130" y="1"/>
                        <a:pt x="130" y="1"/>
                      </a:cubicBezTo>
                      <a:cubicBezTo>
                        <a:pt x="133" y="0"/>
                        <a:pt x="135" y="1"/>
                        <a:pt x="136" y="3"/>
                      </a:cubicBezTo>
                      <a:cubicBezTo>
                        <a:pt x="136" y="3"/>
                        <a:pt x="136" y="3"/>
                        <a:pt x="136" y="3"/>
                      </a:cubicBezTo>
                      <a:cubicBezTo>
                        <a:pt x="137" y="6"/>
                        <a:pt x="136" y="8"/>
                        <a:pt x="133" y="9"/>
                      </a:cubicBezTo>
                      <a:cubicBezTo>
                        <a:pt x="7" y="57"/>
                        <a:pt x="7" y="57"/>
                        <a:pt x="7" y="57"/>
                      </a:cubicBezTo>
                      <a:cubicBezTo>
                        <a:pt x="5" y="58"/>
                        <a:pt x="2" y="57"/>
                        <a:pt x="1" y="54"/>
                      </a:cubicBezTo>
                      <a:cubicBezTo>
                        <a:pt x="1" y="54"/>
                        <a:pt x="1" y="54"/>
                        <a:pt x="1" y="54"/>
                      </a:cubicBezTo>
                      <a:cubicBezTo>
                        <a:pt x="1" y="54"/>
                        <a:pt x="1" y="54"/>
                        <a:pt x="1" y="54"/>
                      </a:cubicBezTo>
                      <a:cubicBezTo>
                        <a:pt x="0" y="52"/>
                        <a:pt x="2" y="49"/>
                        <a:pt x="4" y="48"/>
                      </a:cubicBezTo>
                      <a:cubicBezTo>
                        <a:pt x="4" y="48"/>
                        <a:pt x="4" y="48"/>
                        <a:pt x="4" y="48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9" name="ïṥḻíḍé">
                  <a:extLst>
                    <a:ext uri="{FF2B5EF4-FFF2-40B4-BE49-F238E27FC236}">
                      <a16:creationId xmlns:a16="http://schemas.microsoft.com/office/drawing/2014/main" id="{765FB2AD-354C-400D-B795-15D07026A4DF}"/>
                    </a:ext>
                  </a:extLst>
                </p:cNvPr>
                <p:cNvSpPr/>
                <p:nvPr/>
              </p:nvSpPr>
              <p:spPr bwMode="auto">
                <a:xfrm>
                  <a:off x="4441229" y="3232173"/>
                  <a:ext cx="466704" cy="206973"/>
                </a:xfrm>
                <a:custGeom>
                  <a:avLst/>
                  <a:gdLst>
                    <a:gd name="T0" fmla="*/ 3 w 111"/>
                    <a:gd name="T1" fmla="*/ 39 h 49"/>
                    <a:gd name="T2" fmla="*/ 105 w 111"/>
                    <a:gd name="T3" fmla="*/ 1 h 49"/>
                    <a:gd name="T4" fmla="*/ 110 w 111"/>
                    <a:gd name="T5" fmla="*/ 3 h 49"/>
                    <a:gd name="T6" fmla="*/ 110 w 111"/>
                    <a:gd name="T7" fmla="*/ 4 h 49"/>
                    <a:gd name="T8" fmla="*/ 108 w 111"/>
                    <a:gd name="T9" fmla="*/ 10 h 49"/>
                    <a:gd name="T10" fmla="*/ 6 w 111"/>
                    <a:gd name="T11" fmla="*/ 48 h 49"/>
                    <a:gd name="T12" fmla="*/ 1 w 111"/>
                    <a:gd name="T13" fmla="*/ 46 h 49"/>
                    <a:gd name="T14" fmla="*/ 1 w 111"/>
                    <a:gd name="T15" fmla="*/ 45 h 49"/>
                    <a:gd name="T16" fmla="*/ 3 w 111"/>
                    <a:gd name="T17" fmla="*/ 3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49">
                      <a:moveTo>
                        <a:pt x="3" y="39"/>
                      </a:moveTo>
                      <a:cubicBezTo>
                        <a:pt x="105" y="1"/>
                        <a:pt x="105" y="1"/>
                        <a:pt x="105" y="1"/>
                      </a:cubicBezTo>
                      <a:cubicBezTo>
                        <a:pt x="107" y="0"/>
                        <a:pt x="109" y="1"/>
                        <a:pt x="110" y="3"/>
                      </a:cubicBezTo>
                      <a:cubicBezTo>
                        <a:pt x="110" y="4"/>
                        <a:pt x="110" y="4"/>
                        <a:pt x="110" y="4"/>
                      </a:cubicBezTo>
                      <a:cubicBezTo>
                        <a:pt x="111" y="6"/>
                        <a:pt x="110" y="9"/>
                        <a:pt x="108" y="10"/>
                      </a:cubicBezTo>
                      <a:cubicBezTo>
                        <a:pt x="6" y="48"/>
                        <a:pt x="6" y="48"/>
                        <a:pt x="6" y="48"/>
                      </a:cubicBezTo>
                      <a:cubicBezTo>
                        <a:pt x="4" y="49"/>
                        <a:pt x="2" y="48"/>
                        <a:pt x="1" y="46"/>
                      </a:cubicBezTo>
                      <a:cubicBezTo>
                        <a:pt x="1" y="45"/>
                        <a:pt x="1" y="45"/>
                        <a:pt x="1" y="45"/>
                      </a:cubicBezTo>
                      <a:cubicBezTo>
                        <a:pt x="0" y="43"/>
                        <a:pt x="1" y="40"/>
                        <a:pt x="3" y="39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0" name="ïśḷiḋé">
                  <a:extLst>
                    <a:ext uri="{FF2B5EF4-FFF2-40B4-BE49-F238E27FC236}">
                      <a16:creationId xmlns:a16="http://schemas.microsoft.com/office/drawing/2014/main" id="{20ED8D58-4637-448A-8AD3-640C365E163B}"/>
                    </a:ext>
                  </a:extLst>
                </p:cNvPr>
                <p:cNvSpPr/>
                <p:nvPr/>
              </p:nvSpPr>
              <p:spPr bwMode="auto">
                <a:xfrm>
                  <a:off x="4441229" y="3232173"/>
                  <a:ext cx="466704" cy="206973"/>
                </a:xfrm>
                <a:custGeom>
                  <a:avLst/>
                  <a:gdLst>
                    <a:gd name="T0" fmla="*/ 3 w 111"/>
                    <a:gd name="T1" fmla="*/ 39 h 49"/>
                    <a:gd name="T2" fmla="*/ 105 w 111"/>
                    <a:gd name="T3" fmla="*/ 1 h 49"/>
                    <a:gd name="T4" fmla="*/ 110 w 111"/>
                    <a:gd name="T5" fmla="*/ 3 h 49"/>
                    <a:gd name="T6" fmla="*/ 110 w 111"/>
                    <a:gd name="T7" fmla="*/ 4 h 49"/>
                    <a:gd name="T8" fmla="*/ 108 w 111"/>
                    <a:gd name="T9" fmla="*/ 10 h 49"/>
                    <a:gd name="T10" fmla="*/ 6 w 111"/>
                    <a:gd name="T11" fmla="*/ 48 h 49"/>
                    <a:gd name="T12" fmla="*/ 1 w 111"/>
                    <a:gd name="T13" fmla="*/ 46 h 49"/>
                    <a:gd name="T14" fmla="*/ 1 w 111"/>
                    <a:gd name="T15" fmla="*/ 45 h 49"/>
                    <a:gd name="T16" fmla="*/ 3 w 111"/>
                    <a:gd name="T17" fmla="*/ 3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49">
                      <a:moveTo>
                        <a:pt x="3" y="39"/>
                      </a:moveTo>
                      <a:cubicBezTo>
                        <a:pt x="105" y="1"/>
                        <a:pt x="105" y="1"/>
                        <a:pt x="105" y="1"/>
                      </a:cubicBezTo>
                      <a:cubicBezTo>
                        <a:pt x="107" y="0"/>
                        <a:pt x="109" y="1"/>
                        <a:pt x="110" y="3"/>
                      </a:cubicBezTo>
                      <a:cubicBezTo>
                        <a:pt x="110" y="4"/>
                        <a:pt x="110" y="4"/>
                        <a:pt x="110" y="4"/>
                      </a:cubicBezTo>
                      <a:cubicBezTo>
                        <a:pt x="111" y="6"/>
                        <a:pt x="110" y="9"/>
                        <a:pt x="108" y="10"/>
                      </a:cubicBezTo>
                      <a:cubicBezTo>
                        <a:pt x="6" y="48"/>
                        <a:pt x="6" y="48"/>
                        <a:pt x="6" y="48"/>
                      </a:cubicBezTo>
                      <a:cubicBezTo>
                        <a:pt x="4" y="49"/>
                        <a:pt x="2" y="48"/>
                        <a:pt x="1" y="46"/>
                      </a:cubicBezTo>
                      <a:cubicBezTo>
                        <a:pt x="1" y="45"/>
                        <a:pt x="1" y="45"/>
                        <a:pt x="1" y="45"/>
                      </a:cubicBezTo>
                      <a:cubicBezTo>
                        <a:pt x="0" y="43"/>
                        <a:pt x="1" y="40"/>
                        <a:pt x="3" y="3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1" name="ïśľïḍé">
                  <a:extLst>
                    <a:ext uri="{FF2B5EF4-FFF2-40B4-BE49-F238E27FC236}">
                      <a16:creationId xmlns:a16="http://schemas.microsoft.com/office/drawing/2014/main" id="{AD52A34B-3403-49E1-8BFD-CB03A5EDAEA8}"/>
                    </a:ext>
                  </a:extLst>
                </p:cNvPr>
                <p:cNvSpPr/>
                <p:nvPr/>
              </p:nvSpPr>
              <p:spPr bwMode="auto">
                <a:xfrm>
                  <a:off x="4508192" y="3524370"/>
                  <a:ext cx="728465" cy="1290539"/>
                </a:xfrm>
                <a:custGeom>
                  <a:avLst/>
                  <a:gdLst>
                    <a:gd name="T0" fmla="*/ 25 w 173"/>
                    <a:gd name="T1" fmla="*/ 11 h 306"/>
                    <a:gd name="T2" fmla="*/ 121 w 173"/>
                    <a:gd name="T3" fmla="*/ 2 h 306"/>
                    <a:gd name="T4" fmla="*/ 149 w 173"/>
                    <a:gd name="T5" fmla="*/ 25 h 306"/>
                    <a:gd name="T6" fmla="*/ 172 w 173"/>
                    <a:gd name="T7" fmla="*/ 267 h 306"/>
                    <a:gd name="T8" fmla="*/ 149 w 173"/>
                    <a:gd name="T9" fmla="*/ 296 h 306"/>
                    <a:gd name="T10" fmla="*/ 53 w 173"/>
                    <a:gd name="T11" fmla="*/ 305 h 306"/>
                    <a:gd name="T12" fmla="*/ 25 w 173"/>
                    <a:gd name="T13" fmla="*/ 281 h 306"/>
                    <a:gd name="T14" fmla="*/ 2 w 173"/>
                    <a:gd name="T15" fmla="*/ 39 h 306"/>
                    <a:gd name="T16" fmla="*/ 25 w 173"/>
                    <a:gd name="T17" fmla="*/ 11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306">
                      <a:moveTo>
                        <a:pt x="25" y="11"/>
                      </a:moveTo>
                      <a:cubicBezTo>
                        <a:pt x="121" y="2"/>
                        <a:pt x="121" y="2"/>
                        <a:pt x="121" y="2"/>
                      </a:cubicBezTo>
                      <a:cubicBezTo>
                        <a:pt x="135" y="0"/>
                        <a:pt x="148" y="11"/>
                        <a:pt x="149" y="25"/>
                      </a:cubicBezTo>
                      <a:cubicBezTo>
                        <a:pt x="172" y="267"/>
                        <a:pt x="172" y="267"/>
                        <a:pt x="172" y="267"/>
                      </a:cubicBezTo>
                      <a:cubicBezTo>
                        <a:pt x="173" y="281"/>
                        <a:pt x="163" y="294"/>
                        <a:pt x="149" y="296"/>
                      </a:cubicBezTo>
                      <a:cubicBezTo>
                        <a:pt x="53" y="305"/>
                        <a:pt x="53" y="305"/>
                        <a:pt x="53" y="305"/>
                      </a:cubicBezTo>
                      <a:cubicBezTo>
                        <a:pt x="39" y="306"/>
                        <a:pt x="26" y="295"/>
                        <a:pt x="25" y="281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5"/>
                        <a:pt x="11" y="12"/>
                        <a:pt x="25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2" name="îsḷïde">
                  <a:extLst>
                    <a:ext uri="{FF2B5EF4-FFF2-40B4-BE49-F238E27FC236}">
                      <a16:creationId xmlns:a16="http://schemas.microsoft.com/office/drawing/2014/main" id="{7171A3E8-AE96-4D6A-83A9-727ECCAB428C}"/>
                    </a:ext>
                  </a:extLst>
                </p:cNvPr>
                <p:cNvSpPr/>
                <p:nvPr/>
              </p:nvSpPr>
              <p:spPr bwMode="auto">
                <a:xfrm>
                  <a:off x="4508192" y="3524370"/>
                  <a:ext cx="728465" cy="1290539"/>
                </a:xfrm>
                <a:custGeom>
                  <a:avLst/>
                  <a:gdLst>
                    <a:gd name="T0" fmla="*/ 25 w 173"/>
                    <a:gd name="T1" fmla="*/ 11 h 306"/>
                    <a:gd name="T2" fmla="*/ 121 w 173"/>
                    <a:gd name="T3" fmla="*/ 2 h 306"/>
                    <a:gd name="T4" fmla="*/ 149 w 173"/>
                    <a:gd name="T5" fmla="*/ 25 h 306"/>
                    <a:gd name="T6" fmla="*/ 172 w 173"/>
                    <a:gd name="T7" fmla="*/ 267 h 306"/>
                    <a:gd name="T8" fmla="*/ 149 w 173"/>
                    <a:gd name="T9" fmla="*/ 296 h 306"/>
                    <a:gd name="T10" fmla="*/ 53 w 173"/>
                    <a:gd name="T11" fmla="*/ 305 h 306"/>
                    <a:gd name="T12" fmla="*/ 25 w 173"/>
                    <a:gd name="T13" fmla="*/ 281 h 306"/>
                    <a:gd name="T14" fmla="*/ 2 w 173"/>
                    <a:gd name="T15" fmla="*/ 39 h 306"/>
                    <a:gd name="T16" fmla="*/ 25 w 173"/>
                    <a:gd name="T17" fmla="*/ 11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306">
                      <a:moveTo>
                        <a:pt x="25" y="11"/>
                      </a:moveTo>
                      <a:cubicBezTo>
                        <a:pt x="121" y="2"/>
                        <a:pt x="121" y="2"/>
                        <a:pt x="121" y="2"/>
                      </a:cubicBezTo>
                      <a:cubicBezTo>
                        <a:pt x="135" y="0"/>
                        <a:pt x="148" y="11"/>
                        <a:pt x="149" y="25"/>
                      </a:cubicBezTo>
                      <a:cubicBezTo>
                        <a:pt x="172" y="267"/>
                        <a:pt x="172" y="267"/>
                        <a:pt x="172" y="267"/>
                      </a:cubicBezTo>
                      <a:cubicBezTo>
                        <a:pt x="173" y="281"/>
                        <a:pt x="163" y="294"/>
                        <a:pt x="149" y="296"/>
                      </a:cubicBezTo>
                      <a:cubicBezTo>
                        <a:pt x="53" y="305"/>
                        <a:pt x="53" y="305"/>
                        <a:pt x="53" y="305"/>
                      </a:cubicBezTo>
                      <a:cubicBezTo>
                        <a:pt x="39" y="306"/>
                        <a:pt x="26" y="295"/>
                        <a:pt x="25" y="281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5"/>
                        <a:pt x="11" y="12"/>
                        <a:pt x="25" y="1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3" name="išļîdè">
                  <a:extLst>
                    <a:ext uri="{FF2B5EF4-FFF2-40B4-BE49-F238E27FC236}">
                      <a16:creationId xmlns:a16="http://schemas.microsoft.com/office/drawing/2014/main" id="{336E809B-66DA-4BE2-940F-EDF283AF66B3}"/>
                    </a:ext>
                  </a:extLst>
                </p:cNvPr>
                <p:cNvSpPr/>
                <p:nvPr/>
              </p:nvSpPr>
              <p:spPr bwMode="auto">
                <a:xfrm>
                  <a:off x="4508189" y="3524372"/>
                  <a:ext cx="728464" cy="1260104"/>
                </a:xfrm>
                <a:custGeom>
                  <a:avLst/>
                  <a:gdLst>
                    <a:gd name="T0" fmla="*/ 25 w 173"/>
                    <a:gd name="T1" fmla="*/ 10 h 299"/>
                    <a:gd name="T2" fmla="*/ 121 w 173"/>
                    <a:gd name="T3" fmla="*/ 1 h 299"/>
                    <a:gd name="T4" fmla="*/ 149 w 173"/>
                    <a:gd name="T5" fmla="*/ 25 h 299"/>
                    <a:gd name="T6" fmla="*/ 172 w 173"/>
                    <a:gd name="T7" fmla="*/ 261 h 299"/>
                    <a:gd name="T8" fmla="*/ 148 w 173"/>
                    <a:gd name="T9" fmla="*/ 289 h 299"/>
                    <a:gd name="T10" fmla="*/ 52 w 173"/>
                    <a:gd name="T11" fmla="*/ 298 h 299"/>
                    <a:gd name="T12" fmla="*/ 24 w 173"/>
                    <a:gd name="T13" fmla="*/ 275 h 299"/>
                    <a:gd name="T14" fmla="*/ 2 w 173"/>
                    <a:gd name="T15" fmla="*/ 39 h 299"/>
                    <a:gd name="T16" fmla="*/ 25 w 173"/>
                    <a:gd name="T17" fmla="*/ 10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299">
                      <a:moveTo>
                        <a:pt x="25" y="10"/>
                      </a:moveTo>
                      <a:cubicBezTo>
                        <a:pt x="121" y="1"/>
                        <a:pt x="121" y="1"/>
                        <a:pt x="121" y="1"/>
                      </a:cubicBezTo>
                      <a:cubicBezTo>
                        <a:pt x="135" y="0"/>
                        <a:pt x="148" y="10"/>
                        <a:pt x="149" y="25"/>
                      </a:cubicBezTo>
                      <a:cubicBezTo>
                        <a:pt x="172" y="261"/>
                        <a:pt x="172" y="261"/>
                        <a:pt x="172" y="261"/>
                      </a:cubicBezTo>
                      <a:cubicBezTo>
                        <a:pt x="173" y="275"/>
                        <a:pt x="162" y="288"/>
                        <a:pt x="148" y="289"/>
                      </a:cubicBezTo>
                      <a:cubicBezTo>
                        <a:pt x="52" y="298"/>
                        <a:pt x="52" y="298"/>
                        <a:pt x="52" y="298"/>
                      </a:cubicBezTo>
                      <a:cubicBezTo>
                        <a:pt x="38" y="299"/>
                        <a:pt x="25" y="289"/>
                        <a:pt x="24" y="275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4"/>
                        <a:pt x="11" y="12"/>
                        <a:pt x="25" y="10"/>
                      </a:cubicBezTo>
                      <a:close/>
                    </a:path>
                  </a:pathLst>
                </a:custGeom>
                <a:solidFill>
                  <a:srgbClr val="21A5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4" name="ïSľîḍê">
                  <a:extLst>
                    <a:ext uri="{FF2B5EF4-FFF2-40B4-BE49-F238E27FC236}">
                      <a16:creationId xmlns:a16="http://schemas.microsoft.com/office/drawing/2014/main" id="{B5F8EC5F-D01E-406D-86E2-122E50E2AAFD}"/>
                    </a:ext>
                  </a:extLst>
                </p:cNvPr>
                <p:cNvSpPr/>
                <p:nvPr/>
              </p:nvSpPr>
              <p:spPr bwMode="auto">
                <a:xfrm>
                  <a:off x="4546745" y="3552779"/>
                  <a:ext cx="653386" cy="1136323"/>
                </a:xfrm>
                <a:custGeom>
                  <a:avLst/>
                  <a:gdLst>
                    <a:gd name="T0" fmla="*/ 22 w 155"/>
                    <a:gd name="T1" fmla="*/ 10 h 269"/>
                    <a:gd name="T2" fmla="*/ 108 w 155"/>
                    <a:gd name="T3" fmla="*/ 1 h 269"/>
                    <a:gd name="T4" fmla="*/ 134 w 155"/>
                    <a:gd name="T5" fmla="*/ 22 h 269"/>
                    <a:gd name="T6" fmla="*/ 154 w 155"/>
                    <a:gd name="T7" fmla="*/ 234 h 269"/>
                    <a:gd name="T8" fmla="*/ 133 w 155"/>
                    <a:gd name="T9" fmla="*/ 260 h 269"/>
                    <a:gd name="T10" fmla="*/ 46 w 155"/>
                    <a:gd name="T11" fmla="*/ 268 h 269"/>
                    <a:gd name="T12" fmla="*/ 21 w 155"/>
                    <a:gd name="T13" fmla="*/ 247 h 269"/>
                    <a:gd name="T14" fmla="*/ 1 w 155"/>
                    <a:gd name="T15" fmla="*/ 35 h 269"/>
                    <a:gd name="T16" fmla="*/ 22 w 155"/>
                    <a:gd name="T17" fmla="*/ 10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5" h="269">
                      <a:moveTo>
                        <a:pt x="22" y="10"/>
                      </a:moveTo>
                      <a:cubicBezTo>
                        <a:pt x="108" y="1"/>
                        <a:pt x="108" y="1"/>
                        <a:pt x="108" y="1"/>
                      </a:cubicBezTo>
                      <a:cubicBezTo>
                        <a:pt x="121" y="0"/>
                        <a:pt x="132" y="10"/>
                        <a:pt x="134" y="22"/>
                      </a:cubicBezTo>
                      <a:cubicBezTo>
                        <a:pt x="154" y="234"/>
                        <a:pt x="154" y="234"/>
                        <a:pt x="154" y="234"/>
                      </a:cubicBezTo>
                      <a:cubicBezTo>
                        <a:pt x="155" y="247"/>
                        <a:pt x="145" y="258"/>
                        <a:pt x="133" y="260"/>
                      </a:cubicBezTo>
                      <a:cubicBezTo>
                        <a:pt x="46" y="268"/>
                        <a:pt x="46" y="268"/>
                        <a:pt x="46" y="268"/>
                      </a:cubicBezTo>
                      <a:cubicBezTo>
                        <a:pt x="33" y="269"/>
                        <a:pt x="22" y="260"/>
                        <a:pt x="21" y="247"/>
                      </a:cubicBezTo>
                      <a:cubicBezTo>
                        <a:pt x="1" y="35"/>
                        <a:pt x="1" y="35"/>
                        <a:pt x="1" y="35"/>
                      </a:cubicBezTo>
                      <a:cubicBezTo>
                        <a:pt x="0" y="22"/>
                        <a:pt x="9" y="11"/>
                        <a:pt x="22" y="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5" name="íṩ1ïḋè">
                  <a:extLst>
                    <a:ext uri="{FF2B5EF4-FFF2-40B4-BE49-F238E27FC236}">
                      <a16:creationId xmlns:a16="http://schemas.microsoft.com/office/drawing/2014/main" id="{AD9449D6-4677-424D-9ED8-FC4A22820B69}"/>
                    </a:ext>
                  </a:extLst>
                </p:cNvPr>
                <p:cNvSpPr/>
                <p:nvPr/>
              </p:nvSpPr>
              <p:spPr bwMode="auto">
                <a:xfrm>
                  <a:off x="5567408" y="2136433"/>
                  <a:ext cx="501200" cy="243498"/>
                </a:xfrm>
                <a:custGeom>
                  <a:avLst/>
                  <a:gdLst>
                    <a:gd name="T0" fmla="*/ 13 w 119"/>
                    <a:gd name="T1" fmla="*/ 58 h 58"/>
                    <a:gd name="T2" fmla="*/ 0 w 119"/>
                    <a:gd name="T3" fmla="*/ 46 h 58"/>
                    <a:gd name="T4" fmla="*/ 5 w 119"/>
                    <a:gd name="T5" fmla="*/ 36 h 58"/>
                    <a:gd name="T6" fmla="*/ 112 w 119"/>
                    <a:gd name="T7" fmla="*/ 32 h 58"/>
                    <a:gd name="T8" fmla="*/ 115 w 119"/>
                    <a:gd name="T9" fmla="*/ 49 h 58"/>
                    <a:gd name="T10" fmla="*/ 98 w 119"/>
                    <a:gd name="T11" fmla="*/ 52 h 58"/>
                    <a:gd name="T12" fmla="*/ 98 w 119"/>
                    <a:gd name="T13" fmla="*/ 52 h 58"/>
                    <a:gd name="T14" fmla="*/ 20 w 119"/>
                    <a:gd name="T15" fmla="*/ 55 h 58"/>
                    <a:gd name="T16" fmla="*/ 13 w 119"/>
                    <a:gd name="T17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9" h="58">
                      <a:moveTo>
                        <a:pt x="13" y="58"/>
                      </a:moveTo>
                      <a:cubicBezTo>
                        <a:pt x="6" y="58"/>
                        <a:pt x="0" y="53"/>
                        <a:pt x="0" y="46"/>
                      </a:cubicBezTo>
                      <a:cubicBezTo>
                        <a:pt x="0" y="42"/>
                        <a:pt x="2" y="39"/>
                        <a:pt x="5" y="36"/>
                      </a:cubicBezTo>
                      <a:cubicBezTo>
                        <a:pt x="23" y="21"/>
                        <a:pt x="70" y="0"/>
                        <a:pt x="112" y="32"/>
                      </a:cubicBezTo>
                      <a:cubicBezTo>
                        <a:pt x="118" y="36"/>
                        <a:pt x="119" y="44"/>
                        <a:pt x="115" y="49"/>
                      </a:cubicBezTo>
                      <a:cubicBezTo>
                        <a:pt x="112" y="55"/>
                        <a:pt x="104" y="56"/>
                        <a:pt x="98" y="52"/>
                      </a:cubicBezTo>
                      <a:cubicBezTo>
                        <a:pt x="98" y="52"/>
                        <a:pt x="98" y="52"/>
                        <a:pt x="98" y="52"/>
                      </a:cubicBezTo>
                      <a:cubicBezTo>
                        <a:pt x="60" y="23"/>
                        <a:pt x="22" y="54"/>
                        <a:pt x="20" y="55"/>
                      </a:cubicBezTo>
                      <a:cubicBezTo>
                        <a:pt x="18" y="57"/>
                        <a:pt x="15" y="58"/>
                        <a:pt x="13" y="58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6" name="íśḷïḋé">
                  <a:extLst>
                    <a:ext uri="{FF2B5EF4-FFF2-40B4-BE49-F238E27FC236}">
                      <a16:creationId xmlns:a16="http://schemas.microsoft.com/office/drawing/2014/main" id="{D68C368A-916E-4008-BD36-ADD58FBE2191}"/>
                    </a:ext>
                  </a:extLst>
                </p:cNvPr>
                <p:cNvSpPr/>
                <p:nvPr/>
              </p:nvSpPr>
              <p:spPr bwMode="auto">
                <a:xfrm>
                  <a:off x="5439571" y="1828002"/>
                  <a:ext cx="730494" cy="383510"/>
                </a:xfrm>
                <a:custGeom>
                  <a:avLst/>
                  <a:gdLst>
                    <a:gd name="T0" fmla="*/ 14 w 173"/>
                    <a:gd name="T1" fmla="*/ 91 h 91"/>
                    <a:gd name="T2" fmla="*/ 5 w 173"/>
                    <a:gd name="T3" fmla="*/ 88 h 91"/>
                    <a:gd name="T4" fmla="*/ 5 w 173"/>
                    <a:gd name="T5" fmla="*/ 71 h 91"/>
                    <a:gd name="T6" fmla="*/ 167 w 173"/>
                    <a:gd name="T7" fmla="*/ 65 h 91"/>
                    <a:gd name="T8" fmla="*/ 169 w 173"/>
                    <a:gd name="T9" fmla="*/ 82 h 91"/>
                    <a:gd name="T10" fmla="*/ 152 w 173"/>
                    <a:gd name="T11" fmla="*/ 85 h 91"/>
                    <a:gd name="T12" fmla="*/ 22 w 173"/>
                    <a:gd name="T13" fmla="*/ 88 h 91"/>
                    <a:gd name="T14" fmla="*/ 14 w 173"/>
                    <a:gd name="T15" fmla="*/ 91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3" h="91">
                      <a:moveTo>
                        <a:pt x="14" y="91"/>
                      </a:moveTo>
                      <a:cubicBezTo>
                        <a:pt x="10" y="91"/>
                        <a:pt x="7" y="90"/>
                        <a:pt x="5" y="88"/>
                      </a:cubicBezTo>
                      <a:cubicBezTo>
                        <a:pt x="0" y="83"/>
                        <a:pt x="0" y="75"/>
                        <a:pt x="5" y="71"/>
                      </a:cubicBezTo>
                      <a:cubicBezTo>
                        <a:pt x="6" y="70"/>
                        <a:pt x="76" y="0"/>
                        <a:pt x="167" y="65"/>
                      </a:cubicBezTo>
                      <a:cubicBezTo>
                        <a:pt x="172" y="69"/>
                        <a:pt x="173" y="77"/>
                        <a:pt x="169" y="82"/>
                      </a:cubicBezTo>
                      <a:cubicBezTo>
                        <a:pt x="166" y="88"/>
                        <a:pt x="158" y="89"/>
                        <a:pt x="152" y="85"/>
                      </a:cubicBezTo>
                      <a:cubicBezTo>
                        <a:pt x="79" y="33"/>
                        <a:pt x="25" y="86"/>
                        <a:pt x="22" y="88"/>
                      </a:cubicBezTo>
                      <a:cubicBezTo>
                        <a:pt x="20" y="90"/>
                        <a:pt x="17" y="91"/>
                        <a:pt x="14" y="91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7" name="is1íḑé">
                  <a:extLst>
                    <a:ext uri="{FF2B5EF4-FFF2-40B4-BE49-F238E27FC236}">
                      <a16:creationId xmlns:a16="http://schemas.microsoft.com/office/drawing/2014/main" id="{E50D5B20-550F-4A41-997D-3B6E2EB31DE3}"/>
                    </a:ext>
                  </a:extLst>
                </p:cNvPr>
                <p:cNvSpPr/>
                <p:nvPr/>
              </p:nvSpPr>
              <p:spPr bwMode="auto">
                <a:xfrm>
                  <a:off x="5283327" y="1545951"/>
                  <a:ext cx="1042982" cy="480909"/>
                </a:xfrm>
                <a:custGeom>
                  <a:avLst/>
                  <a:gdLst>
                    <a:gd name="T0" fmla="*/ 233 w 247"/>
                    <a:gd name="T1" fmla="*/ 113 h 114"/>
                    <a:gd name="T2" fmla="*/ 226 w 247"/>
                    <a:gd name="T3" fmla="*/ 110 h 114"/>
                    <a:gd name="T4" fmla="*/ 21 w 247"/>
                    <a:gd name="T5" fmla="*/ 110 h 114"/>
                    <a:gd name="T6" fmla="*/ 4 w 247"/>
                    <a:gd name="T7" fmla="*/ 108 h 114"/>
                    <a:gd name="T8" fmla="*/ 5 w 247"/>
                    <a:gd name="T9" fmla="*/ 91 h 114"/>
                    <a:gd name="T10" fmla="*/ 241 w 247"/>
                    <a:gd name="T11" fmla="*/ 90 h 114"/>
                    <a:gd name="T12" fmla="*/ 243 w 247"/>
                    <a:gd name="T13" fmla="*/ 108 h 114"/>
                    <a:gd name="T14" fmla="*/ 233 w 247"/>
                    <a:gd name="T15" fmla="*/ 113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7" h="114">
                      <a:moveTo>
                        <a:pt x="233" y="113"/>
                      </a:moveTo>
                      <a:cubicBezTo>
                        <a:pt x="231" y="113"/>
                        <a:pt x="228" y="112"/>
                        <a:pt x="226" y="110"/>
                      </a:cubicBezTo>
                      <a:cubicBezTo>
                        <a:pt x="118" y="31"/>
                        <a:pt x="25" y="106"/>
                        <a:pt x="21" y="110"/>
                      </a:cubicBezTo>
                      <a:cubicBezTo>
                        <a:pt x="16" y="114"/>
                        <a:pt x="8" y="113"/>
                        <a:pt x="4" y="108"/>
                      </a:cubicBezTo>
                      <a:cubicBezTo>
                        <a:pt x="0" y="103"/>
                        <a:pt x="1" y="95"/>
                        <a:pt x="5" y="91"/>
                      </a:cubicBezTo>
                      <a:cubicBezTo>
                        <a:pt x="7" y="90"/>
                        <a:pt x="116" y="0"/>
                        <a:pt x="241" y="90"/>
                      </a:cubicBezTo>
                      <a:cubicBezTo>
                        <a:pt x="246" y="95"/>
                        <a:pt x="247" y="102"/>
                        <a:pt x="243" y="108"/>
                      </a:cubicBezTo>
                      <a:cubicBezTo>
                        <a:pt x="241" y="111"/>
                        <a:pt x="237" y="113"/>
                        <a:pt x="233" y="113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91" name="Rectangle 483">
              <a:extLst>
                <a:ext uri="{FF2B5EF4-FFF2-40B4-BE49-F238E27FC236}">
                  <a16:creationId xmlns:a16="http://schemas.microsoft.com/office/drawing/2014/main" id="{539CA64D-0C4D-4D81-B74B-84F8C1B07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1266" y="757802"/>
              <a:ext cx="159264" cy="455757"/>
            </a:xfrm>
            <a:prstGeom prst="parallelogram">
              <a:avLst>
                <a:gd name="adj" fmla="val 79989"/>
              </a:avLst>
            </a:prstGeom>
            <a:solidFill>
              <a:srgbClr val="03CBD8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92" name="Rectangle 483">
              <a:extLst>
                <a:ext uri="{FF2B5EF4-FFF2-40B4-BE49-F238E27FC236}">
                  <a16:creationId xmlns:a16="http://schemas.microsoft.com/office/drawing/2014/main" id="{607449E5-800B-489B-92FF-616930740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4073" y="669412"/>
              <a:ext cx="159264" cy="455757"/>
            </a:xfrm>
            <a:prstGeom prst="parallelogram">
              <a:avLst>
                <a:gd name="adj" fmla="val 87491"/>
              </a:avLst>
            </a:prstGeom>
            <a:solidFill>
              <a:srgbClr val="0070C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93" name="文本框 622">
              <a:extLst>
                <a:ext uri="{FF2B5EF4-FFF2-40B4-BE49-F238E27FC236}">
                  <a16:creationId xmlns:a16="http://schemas.microsoft.com/office/drawing/2014/main" id="{15E9E137-63DB-4DB9-A4EA-BDA0443E7B03}"/>
                </a:ext>
              </a:extLst>
            </p:cNvPr>
            <p:cNvSpPr txBox="1"/>
            <p:nvPr/>
          </p:nvSpPr>
          <p:spPr>
            <a:xfrm>
              <a:off x="1575543" y="652468"/>
              <a:ext cx="468242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15.3.2 </a:t>
              </a:r>
              <a:r>
                <a:rPr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时钟源及端口配置</a:t>
              </a:r>
            </a:p>
          </p:txBody>
        </p:sp>
      </p:grpSp>
      <p:sp>
        <p:nvSpPr>
          <p:cNvPr id="62" name="矩形 61">
            <a:extLst>
              <a:ext uri="{FF2B5EF4-FFF2-40B4-BE49-F238E27FC236}">
                <a16:creationId xmlns:a16="http://schemas.microsoft.com/office/drawing/2014/main" id="{F4BE6530-0903-4F12-9434-A129DB3FA422}"/>
              </a:ext>
            </a:extLst>
          </p:cNvPr>
          <p:cNvSpPr/>
          <p:nvPr/>
        </p:nvSpPr>
        <p:spPr>
          <a:xfrm>
            <a:off x="732108" y="1308214"/>
            <a:ext cx="102116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	PB8</a:t>
            </a:r>
            <a:r>
              <a:rPr lang="zh-CN" altLang="en-US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默认选择高电平，</a:t>
            </a:r>
            <a:r>
              <a:rPr lang="en-US" altLang="zh-CN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LED</a:t>
            </a:r>
            <a:r>
              <a:rPr lang="zh-CN" altLang="en-US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灯灭，单击左侧“</a:t>
            </a:r>
            <a:r>
              <a:rPr lang="en-US" altLang="zh-CN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GPIO”</a:t>
            </a:r>
            <a:r>
              <a:rPr lang="zh-CN" altLang="en-US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后，会回到端口列表，对其余</a:t>
            </a:r>
            <a:r>
              <a:rPr lang="en-US" altLang="zh-CN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PB9~15</a:t>
            </a:r>
            <a:r>
              <a:rPr lang="zh-CN" altLang="en-US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端口采用相同的设置。</a:t>
            </a:r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CD857826-AF5A-403A-97F8-F7DDFEE2D46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67297" y="2248352"/>
            <a:ext cx="9535907" cy="418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086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D44A99FE-DD13-46B6-8943-B71B1DDFF096}"/>
              </a:ext>
            </a:extLst>
          </p:cNvPr>
          <p:cNvGrpSpPr/>
          <p:nvPr/>
        </p:nvGrpSpPr>
        <p:grpSpPr>
          <a:xfrm>
            <a:off x="363035" y="568648"/>
            <a:ext cx="5634540" cy="584775"/>
            <a:chOff x="477335" y="652468"/>
            <a:chExt cx="6046002" cy="584775"/>
          </a:xfrm>
        </p:grpSpPr>
        <p:sp>
          <p:nvSpPr>
            <p:cNvPr id="89" name="Rectangle 483">
              <a:extLst>
                <a:ext uri="{FF2B5EF4-FFF2-40B4-BE49-F238E27FC236}">
                  <a16:creationId xmlns:a16="http://schemas.microsoft.com/office/drawing/2014/main" id="{0365BD79-C4B0-4B91-A017-367D6650B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2552" y="670956"/>
              <a:ext cx="5356169" cy="538652"/>
            </a:xfrm>
            <a:prstGeom prst="parallelogram">
              <a:avLst/>
            </a:prstGeom>
            <a:solidFill>
              <a:srgbClr val="0B4A8D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484B5893-1AC3-441C-9F2E-776559551684}"/>
                </a:ext>
              </a:extLst>
            </p:cNvPr>
            <p:cNvGrpSpPr/>
            <p:nvPr/>
          </p:nvGrpSpPr>
          <p:grpSpPr>
            <a:xfrm rot="21148477">
              <a:off x="477335" y="660117"/>
              <a:ext cx="1028068" cy="524893"/>
              <a:chOff x="477335" y="660117"/>
              <a:chExt cx="1028068" cy="524893"/>
            </a:xfrm>
          </p:grpSpPr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FE36594A-936A-4FA8-979C-334A5B1BF4F2}"/>
                  </a:ext>
                </a:extLst>
              </p:cNvPr>
              <p:cNvSpPr/>
              <p:nvPr/>
            </p:nvSpPr>
            <p:spPr>
              <a:xfrm>
                <a:off x="477335" y="690564"/>
                <a:ext cx="1028068" cy="494446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0" name="15e18aa3-2cc2-42f5-93e1-1ca323d446c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  <a:extLst>
                  <a:ext uri="{FF2B5EF4-FFF2-40B4-BE49-F238E27FC236}">
                    <a16:creationId xmlns:a16="http://schemas.microsoft.com/office/drawing/2014/main" id="{0BFB6412-726B-4C8A-83E4-CC475B836562}"/>
                  </a:ext>
                </a:extLst>
              </p:cNvPr>
              <p:cNvGrpSpPr>
                <a:grpSpLocks noChangeAspect="1"/>
              </p:cNvGrpSpPr>
              <p:nvPr>
                <p:custDataLst>
                  <p:tags r:id="rId1"/>
                </p:custDataLst>
              </p:nvPr>
            </p:nvGrpSpPr>
            <p:grpSpPr>
              <a:xfrm>
                <a:off x="539889" y="660117"/>
                <a:ext cx="956404" cy="502706"/>
                <a:chOff x="2959951" y="1545951"/>
                <a:chExt cx="6197021" cy="3268958"/>
              </a:xfrm>
            </p:grpSpPr>
            <p:sp>
              <p:nvSpPr>
                <p:cNvPr id="107" name="îslïḍè">
                  <a:extLst>
                    <a:ext uri="{FF2B5EF4-FFF2-40B4-BE49-F238E27FC236}">
                      <a16:creationId xmlns:a16="http://schemas.microsoft.com/office/drawing/2014/main" id="{55FECC6B-E3F0-4B37-AE30-6153F5F44810}"/>
                    </a:ext>
                  </a:extLst>
                </p:cNvPr>
                <p:cNvSpPr/>
                <p:nvPr/>
              </p:nvSpPr>
              <p:spPr bwMode="auto">
                <a:xfrm>
                  <a:off x="4140915" y="2911568"/>
                  <a:ext cx="3421145" cy="1012546"/>
                </a:xfrm>
                <a:custGeom>
                  <a:avLst/>
                  <a:gdLst>
                    <a:gd name="T0" fmla="*/ 406 w 811"/>
                    <a:gd name="T1" fmla="*/ 240 h 240"/>
                    <a:gd name="T2" fmla="*/ 0 w 811"/>
                    <a:gd name="T3" fmla="*/ 120 h 240"/>
                    <a:gd name="T4" fmla="*/ 406 w 811"/>
                    <a:gd name="T5" fmla="*/ 0 h 240"/>
                    <a:gd name="T6" fmla="*/ 811 w 811"/>
                    <a:gd name="T7" fmla="*/ 120 h 240"/>
                    <a:gd name="T8" fmla="*/ 406 w 811"/>
                    <a:gd name="T9" fmla="*/ 240 h 240"/>
                    <a:gd name="T10" fmla="*/ 406 w 811"/>
                    <a:gd name="T11" fmla="*/ 11 h 240"/>
                    <a:gd name="T12" fmla="*/ 11 w 811"/>
                    <a:gd name="T13" fmla="*/ 120 h 240"/>
                    <a:gd name="T14" fmla="*/ 406 w 811"/>
                    <a:gd name="T15" fmla="*/ 229 h 240"/>
                    <a:gd name="T16" fmla="*/ 800 w 811"/>
                    <a:gd name="T17" fmla="*/ 120 h 240"/>
                    <a:gd name="T18" fmla="*/ 406 w 811"/>
                    <a:gd name="T19" fmla="*/ 11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11" h="240">
                      <a:moveTo>
                        <a:pt x="406" y="240"/>
                      </a:moveTo>
                      <a:cubicBezTo>
                        <a:pt x="178" y="240"/>
                        <a:pt x="0" y="187"/>
                        <a:pt x="0" y="120"/>
                      </a:cubicBezTo>
                      <a:cubicBezTo>
                        <a:pt x="0" y="53"/>
                        <a:pt x="178" y="0"/>
                        <a:pt x="406" y="0"/>
                      </a:cubicBezTo>
                      <a:cubicBezTo>
                        <a:pt x="633" y="0"/>
                        <a:pt x="811" y="53"/>
                        <a:pt x="811" y="120"/>
                      </a:cubicBezTo>
                      <a:cubicBezTo>
                        <a:pt x="811" y="187"/>
                        <a:pt x="633" y="240"/>
                        <a:pt x="406" y="240"/>
                      </a:cubicBezTo>
                      <a:close/>
                      <a:moveTo>
                        <a:pt x="406" y="11"/>
                      </a:moveTo>
                      <a:cubicBezTo>
                        <a:pt x="192" y="11"/>
                        <a:pt x="11" y="61"/>
                        <a:pt x="11" y="120"/>
                      </a:cubicBezTo>
                      <a:cubicBezTo>
                        <a:pt x="11" y="179"/>
                        <a:pt x="192" y="229"/>
                        <a:pt x="406" y="229"/>
                      </a:cubicBezTo>
                      <a:cubicBezTo>
                        <a:pt x="620" y="229"/>
                        <a:pt x="800" y="179"/>
                        <a:pt x="800" y="120"/>
                      </a:cubicBezTo>
                      <a:cubicBezTo>
                        <a:pt x="800" y="61"/>
                        <a:pt x="620" y="11"/>
                        <a:pt x="406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9" name="îšḻîḋè">
                  <a:extLst>
                    <a:ext uri="{FF2B5EF4-FFF2-40B4-BE49-F238E27FC236}">
                      <a16:creationId xmlns:a16="http://schemas.microsoft.com/office/drawing/2014/main" id="{7A02E974-BFFA-49AF-B398-9F6C4D35B89D}"/>
                    </a:ext>
                  </a:extLst>
                </p:cNvPr>
                <p:cNvSpPr/>
                <p:nvPr/>
              </p:nvSpPr>
              <p:spPr bwMode="auto">
                <a:xfrm>
                  <a:off x="2959951" y="2546321"/>
                  <a:ext cx="5892648" cy="1854642"/>
                </a:xfrm>
                <a:custGeom>
                  <a:avLst/>
                  <a:gdLst>
                    <a:gd name="T0" fmla="*/ 698 w 1397"/>
                    <a:gd name="T1" fmla="*/ 440 h 440"/>
                    <a:gd name="T2" fmla="*/ 206 w 1397"/>
                    <a:gd name="T3" fmla="*/ 377 h 440"/>
                    <a:gd name="T4" fmla="*/ 0 w 1397"/>
                    <a:gd name="T5" fmla="*/ 220 h 440"/>
                    <a:gd name="T6" fmla="*/ 206 w 1397"/>
                    <a:gd name="T7" fmla="*/ 63 h 440"/>
                    <a:gd name="T8" fmla="*/ 698 w 1397"/>
                    <a:gd name="T9" fmla="*/ 0 h 440"/>
                    <a:gd name="T10" fmla="*/ 1190 w 1397"/>
                    <a:gd name="T11" fmla="*/ 63 h 440"/>
                    <a:gd name="T12" fmla="*/ 1397 w 1397"/>
                    <a:gd name="T13" fmla="*/ 220 h 440"/>
                    <a:gd name="T14" fmla="*/ 1190 w 1397"/>
                    <a:gd name="T15" fmla="*/ 377 h 440"/>
                    <a:gd name="T16" fmla="*/ 698 w 1397"/>
                    <a:gd name="T17" fmla="*/ 440 h 440"/>
                    <a:gd name="T18" fmla="*/ 698 w 1397"/>
                    <a:gd name="T19" fmla="*/ 11 h 440"/>
                    <a:gd name="T20" fmla="*/ 210 w 1397"/>
                    <a:gd name="T21" fmla="*/ 74 h 440"/>
                    <a:gd name="T22" fmla="*/ 11 w 1397"/>
                    <a:gd name="T23" fmla="*/ 220 h 440"/>
                    <a:gd name="T24" fmla="*/ 210 w 1397"/>
                    <a:gd name="T25" fmla="*/ 366 h 440"/>
                    <a:gd name="T26" fmla="*/ 698 w 1397"/>
                    <a:gd name="T27" fmla="*/ 429 h 440"/>
                    <a:gd name="T28" fmla="*/ 1186 w 1397"/>
                    <a:gd name="T29" fmla="*/ 366 h 440"/>
                    <a:gd name="T30" fmla="*/ 1385 w 1397"/>
                    <a:gd name="T31" fmla="*/ 220 h 440"/>
                    <a:gd name="T32" fmla="*/ 1186 w 1397"/>
                    <a:gd name="T33" fmla="*/ 74 h 440"/>
                    <a:gd name="T34" fmla="*/ 698 w 1397"/>
                    <a:gd name="T35" fmla="*/ 11 h 4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397" h="440">
                      <a:moveTo>
                        <a:pt x="698" y="440"/>
                      </a:moveTo>
                      <a:cubicBezTo>
                        <a:pt x="512" y="440"/>
                        <a:pt x="338" y="418"/>
                        <a:pt x="206" y="377"/>
                      </a:cubicBezTo>
                      <a:cubicBezTo>
                        <a:pt x="73" y="336"/>
                        <a:pt x="0" y="280"/>
                        <a:pt x="0" y="220"/>
                      </a:cubicBezTo>
                      <a:cubicBezTo>
                        <a:pt x="0" y="160"/>
                        <a:pt x="73" y="104"/>
                        <a:pt x="206" y="63"/>
                      </a:cubicBezTo>
                      <a:cubicBezTo>
                        <a:pt x="338" y="22"/>
                        <a:pt x="513" y="0"/>
                        <a:pt x="698" y="0"/>
                      </a:cubicBezTo>
                      <a:cubicBezTo>
                        <a:pt x="884" y="0"/>
                        <a:pt x="1059" y="22"/>
                        <a:pt x="1190" y="63"/>
                      </a:cubicBezTo>
                      <a:cubicBezTo>
                        <a:pt x="1323" y="104"/>
                        <a:pt x="1397" y="160"/>
                        <a:pt x="1397" y="220"/>
                      </a:cubicBezTo>
                      <a:cubicBezTo>
                        <a:pt x="1397" y="280"/>
                        <a:pt x="1323" y="336"/>
                        <a:pt x="1190" y="377"/>
                      </a:cubicBezTo>
                      <a:cubicBezTo>
                        <a:pt x="1058" y="418"/>
                        <a:pt x="884" y="440"/>
                        <a:pt x="698" y="440"/>
                      </a:cubicBezTo>
                      <a:close/>
                      <a:moveTo>
                        <a:pt x="698" y="11"/>
                      </a:moveTo>
                      <a:cubicBezTo>
                        <a:pt x="514" y="11"/>
                        <a:pt x="340" y="33"/>
                        <a:pt x="210" y="74"/>
                      </a:cubicBezTo>
                      <a:cubicBezTo>
                        <a:pt x="83" y="113"/>
                        <a:pt x="11" y="166"/>
                        <a:pt x="11" y="220"/>
                      </a:cubicBezTo>
                      <a:cubicBezTo>
                        <a:pt x="11" y="274"/>
                        <a:pt x="83" y="327"/>
                        <a:pt x="210" y="366"/>
                      </a:cubicBezTo>
                      <a:cubicBezTo>
                        <a:pt x="340" y="407"/>
                        <a:pt x="514" y="429"/>
                        <a:pt x="698" y="429"/>
                      </a:cubicBezTo>
                      <a:cubicBezTo>
                        <a:pt x="882" y="429"/>
                        <a:pt x="1056" y="407"/>
                        <a:pt x="1186" y="366"/>
                      </a:cubicBezTo>
                      <a:cubicBezTo>
                        <a:pt x="1313" y="327"/>
                        <a:pt x="1385" y="274"/>
                        <a:pt x="1385" y="220"/>
                      </a:cubicBezTo>
                      <a:cubicBezTo>
                        <a:pt x="1385" y="166"/>
                        <a:pt x="1313" y="113"/>
                        <a:pt x="1186" y="74"/>
                      </a:cubicBezTo>
                      <a:cubicBezTo>
                        <a:pt x="1056" y="33"/>
                        <a:pt x="883" y="11"/>
                        <a:pt x="698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0" name="iṩļïḑè">
                  <a:extLst>
                    <a:ext uri="{FF2B5EF4-FFF2-40B4-BE49-F238E27FC236}">
                      <a16:creationId xmlns:a16="http://schemas.microsoft.com/office/drawing/2014/main" id="{EBA0F5E0-888F-4D79-97DB-A3ADEFA5EB21}"/>
                    </a:ext>
                  </a:extLst>
                </p:cNvPr>
                <p:cNvSpPr/>
                <p:nvPr/>
              </p:nvSpPr>
              <p:spPr bwMode="auto">
                <a:xfrm>
                  <a:off x="5216366" y="2528058"/>
                  <a:ext cx="1308801" cy="1300686"/>
                </a:xfrm>
                <a:custGeom>
                  <a:avLst/>
                  <a:gdLst>
                    <a:gd name="T0" fmla="*/ 181 w 310"/>
                    <a:gd name="T1" fmla="*/ 69 h 308"/>
                    <a:gd name="T2" fmla="*/ 180 w 310"/>
                    <a:gd name="T3" fmla="*/ 82 h 308"/>
                    <a:gd name="T4" fmla="*/ 177 w 310"/>
                    <a:gd name="T5" fmla="*/ 73 h 308"/>
                    <a:gd name="T6" fmla="*/ 176 w 310"/>
                    <a:gd name="T7" fmla="*/ 33 h 308"/>
                    <a:gd name="T8" fmla="*/ 157 w 310"/>
                    <a:gd name="T9" fmla="*/ 49 h 308"/>
                    <a:gd name="T10" fmla="*/ 119 w 310"/>
                    <a:gd name="T11" fmla="*/ 57 h 308"/>
                    <a:gd name="T12" fmla="*/ 135 w 310"/>
                    <a:gd name="T13" fmla="*/ 32 h 308"/>
                    <a:gd name="T14" fmla="*/ 169 w 310"/>
                    <a:gd name="T15" fmla="*/ 56 h 308"/>
                    <a:gd name="T16" fmla="*/ 120 w 310"/>
                    <a:gd name="T17" fmla="*/ 30 h 308"/>
                    <a:gd name="T18" fmla="*/ 92 w 310"/>
                    <a:gd name="T19" fmla="*/ 37 h 308"/>
                    <a:gd name="T20" fmla="*/ 91 w 310"/>
                    <a:gd name="T21" fmla="*/ 45 h 308"/>
                    <a:gd name="T22" fmla="*/ 97 w 310"/>
                    <a:gd name="T23" fmla="*/ 61 h 308"/>
                    <a:gd name="T24" fmla="*/ 80 w 310"/>
                    <a:gd name="T25" fmla="*/ 49 h 308"/>
                    <a:gd name="T26" fmla="*/ 102 w 310"/>
                    <a:gd name="T27" fmla="*/ 88 h 308"/>
                    <a:gd name="T28" fmla="*/ 97 w 310"/>
                    <a:gd name="T29" fmla="*/ 240 h 308"/>
                    <a:gd name="T30" fmla="*/ 85 w 310"/>
                    <a:gd name="T31" fmla="*/ 273 h 308"/>
                    <a:gd name="T32" fmla="*/ 70 w 310"/>
                    <a:gd name="T33" fmla="*/ 256 h 308"/>
                    <a:gd name="T34" fmla="*/ 49 w 310"/>
                    <a:gd name="T35" fmla="*/ 194 h 308"/>
                    <a:gd name="T36" fmla="*/ 42 w 310"/>
                    <a:gd name="T37" fmla="*/ 162 h 308"/>
                    <a:gd name="T38" fmla="*/ 12 w 310"/>
                    <a:gd name="T39" fmla="*/ 109 h 308"/>
                    <a:gd name="T40" fmla="*/ 73 w 310"/>
                    <a:gd name="T41" fmla="*/ 43 h 308"/>
                    <a:gd name="T42" fmla="*/ 72 w 310"/>
                    <a:gd name="T43" fmla="*/ 57 h 308"/>
                    <a:gd name="T44" fmla="*/ 66 w 310"/>
                    <a:gd name="T45" fmla="*/ 82 h 308"/>
                    <a:gd name="T46" fmla="*/ 99 w 310"/>
                    <a:gd name="T47" fmla="*/ 67 h 308"/>
                    <a:gd name="T48" fmla="*/ 87 w 310"/>
                    <a:gd name="T49" fmla="*/ 87 h 308"/>
                    <a:gd name="T50" fmla="*/ 68 w 310"/>
                    <a:gd name="T51" fmla="*/ 102 h 308"/>
                    <a:gd name="T52" fmla="*/ 47 w 310"/>
                    <a:gd name="T53" fmla="*/ 129 h 308"/>
                    <a:gd name="T54" fmla="*/ 34 w 310"/>
                    <a:gd name="T55" fmla="*/ 124 h 308"/>
                    <a:gd name="T56" fmla="*/ 32 w 310"/>
                    <a:gd name="T57" fmla="*/ 139 h 308"/>
                    <a:gd name="T58" fmla="*/ 42 w 310"/>
                    <a:gd name="T59" fmla="*/ 156 h 308"/>
                    <a:gd name="T60" fmla="*/ 60 w 310"/>
                    <a:gd name="T61" fmla="*/ 159 h 308"/>
                    <a:gd name="T62" fmla="*/ 97 w 310"/>
                    <a:gd name="T63" fmla="*/ 173 h 308"/>
                    <a:gd name="T64" fmla="*/ 101 w 310"/>
                    <a:gd name="T65" fmla="*/ 180 h 308"/>
                    <a:gd name="T66" fmla="*/ 119 w 310"/>
                    <a:gd name="T67" fmla="*/ 200 h 308"/>
                    <a:gd name="T68" fmla="*/ 265 w 310"/>
                    <a:gd name="T69" fmla="*/ 221 h 308"/>
                    <a:gd name="T70" fmla="*/ 270 w 310"/>
                    <a:gd name="T71" fmla="*/ 209 h 308"/>
                    <a:gd name="T72" fmla="*/ 277 w 310"/>
                    <a:gd name="T73" fmla="*/ 129 h 308"/>
                    <a:gd name="T74" fmla="*/ 255 w 310"/>
                    <a:gd name="T75" fmla="*/ 139 h 308"/>
                    <a:gd name="T76" fmla="*/ 261 w 310"/>
                    <a:gd name="T77" fmla="*/ 157 h 308"/>
                    <a:gd name="T78" fmla="*/ 254 w 310"/>
                    <a:gd name="T79" fmla="*/ 204 h 308"/>
                    <a:gd name="T80" fmla="*/ 218 w 310"/>
                    <a:gd name="T81" fmla="*/ 241 h 308"/>
                    <a:gd name="T82" fmla="*/ 208 w 310"/>
                    <a:gd name="T83" fmla="*/ 195 h 308"/>
                    <a:gd name="T84" fmla="*/ 186 w 310"/>
                    <a:gd name="T85" fmla="*/ 165 h 308"/>
                    <a:gd name="T86" fmla="*/ 158 w 310"/>
                    <a:gd name="T87" fmla="*/ 133 h 308"/>
                    <a:gd name="T88" fmla="*/ 189 w 310"/>
                    <a:gd name="T89" fmla="*/ 110 h 308"/>
                    <a:gd name="T90" fmla="*/ 220 w 310"/>
                    <a:gd name="T91" fmla="*/ 114 h 308"/>
                    <a:gd name="T92" fmla="*/ 243 w 310"/>
                    <a:gd name="T93" fmla="*/ 108 h 308"/>
                    <a:gd name="T94" fmla="*/ 221 w 310"/>
                    <a:gd name="T95" fmla="*/ 106 h 308"/>
                    <a:gd name="T96" fmla="*/ 203 w 310"/>
                    <a:gd name="T97" fmla="*/ 95 h 308"/>
                    <a:gd name="T98" fmla="*/ 195 w 310"/>
                    <a:gd name="T99" fmla="*/ 97 h 308"/>
                    <a:gd name="T100" fmla="*/ 175 w 310"/>
                    <a:gd name="T101" fmla="*/ 96 h 308"/>
                    <a:gd name="T102" fmla="*/ 189 w 310"/>
                    <a:gd name="T103" fmla="*/ 81 h 308"/>
                    <a:gd name="T104" fmla="*/ 214 w 310"/>
                    <a:gd name="T105" fmla="*/ 74 h 308"/>
                    <a:gd name="T106" fmla="*/ 217 w 310"/>
                    <a:gd name="T107" fmla="*/ 59 h 308"/>
                    <a:gd name="T108" fmla="*/ 194 w 310"/>
                    <a:gd name="T109" fmla="*/ 69 h 308"/>
                    <a:gd name="T110" fmla="*/ 230 w 310"/>
                    <a:gd name="T111" fmla="*/ 53 h 308"/>
                    <a:gd name="T112" fmla="*/ 249 w 310"/>
                    <a:gd name="T113" fmla="*/ 53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10" h="308">
                      <a:moveTo>
                        <a:pt x="156" y="1"/>
                      </a:moveTo>
                      <a:cubicBezTo>
                        <a:pt x="71" y="0"/>
                        <a:pt x="2" y="68"/>
                        <a:pt x="1" y="152"/>
                      </a:cubicBezTo>
                      <a:cubicBezTo>
                        <a:pt x="0" y="237"/>
                        <a:pt x="68" y="307"/>
                        <a:pt x="152" y="308"/>
                      </a:cubicBezTo>
                      <a:cubicBezTo>
                        <a:pt x="154" y="308"/>
                        <a:pt x="156" y="308"/>
                        <a:pt x="157" y="308"/>
                      </a:cubicBezTo>
                      <a:cubicBezTo>
                        <a:pt x="242" y="306"/>
                        <a:pt x="310" y="236"/>
                        <a:pt x="308" y="151"/>
                      </a:cubicBezTo>
                      <a:cubicBezTo>
                        <a:pt x="306" y="68"/>
                        <a:pt x="239" y="2"/>
                        <a:pt x="156" y="1"/>
                      </a:cubicBezTo>
                      <a:close/>
                      <a:moveTo>
                        <a:pt x="179" y="71"/>
                      </a:moveTo>
                      <a:cubicBezTo>
                        <a:pt x="179" y="71"/>
                        <a:pt x="179" y="71"/>
                        <a:pt x="179" y="70"/>
                      </a:cubicBezTo>
                      <a:cubicBezTo>
                        <a:pt x="180" y="70"/>
                        <a:pt x="180" y="69"/>
                        <a:pt x="181" y="69"/>
                      </a:cubicBezTo>
                      <a:cubicBezTo>
                        <a:pt x="181" y="68"/>
                        <a:pt x="182" y="69"/>
                        <a:pt x="183" y="70"/>
                      </a:cubicBezTo>
                      <a:cubicBezTo>
                        <a:pt x="181" y="71"/>
                        <a:pt x="182" y="72"/>
                        <a:pt x="184" y="73"/>
                      </a:cubicBezTo>
                      <a:cubicBezTo>
                        <a:pt x="184" y="73"/>
                        <a:pt x="184" y="73"/>
                        <a:pt x="184" y="74"/>
                      </a:cubicBezTo>
                      <a:cubicBezTo>
                        <a:pt x="185" y="75"/>
                        <a:pt x="185" y="76"/>
                        <a:pt x="186" y="77"/>
                      </a:cubicBezTo>
                      <a:cubicBezTo>
                        <a:pt x="187" y="77"/>
                        <a:pt x="188" y="78"/>
                        <a:pt x="189" y="79"/>
                      </a:cubicBezTo>
                      <a:cubicBezTo>
                        <a:pt x="188" y="79"/>
                        <a:pt x="187" y="80"/>
                        <a:pt x="186" y="81"/>
                      </a:cubicBezTo>
                      <a:cubicBezTo>
                        <a:pt x="185" y="81"/>
                        <a:pt x="184" y="82"/>
                        <a:pt x="183" y="82"/>
                      </a:cubicBezTo>
                      <a:cubicBezTo>
                        <a:pt x="182" y="82"/>
                        <a:pt x="181" y="82"/>
                        <a:pt x="180" y="82"/>
                      </a:cubicBezTo>
                      <a:cubicBezTo>
                        <a:pt x="180" y="82"/>
                        <a:pt x="180" y="82"/>
                        <a:pt x="180" y="82"/>
                      </a:cubicBezTo>
                      <a:cubicBezTo>
                        <a:pt x="182" y="81"/>
                        <a:pt x="182" y="81"/>
                        <a:pt x="182" y="81"/>
                      </a:cubicBezTo>
                      <a:cubicBezTo>
                        <a:pt x="181" y="80"/>
                        <a:pt x="180" y="79"/>
                        <a:pt x="180" y="78"/>
                      </a:cubicBezTo>
                      <a:cubicBezTo>
                        <a:pt x="180" y="77"/>
                        <a:pt x="181" y="77"/>
                        <a:pt x="182" y="76"/>
                      </a:cubicBezTo>
                      <a:cubicBezTo>
                        <a:pt x="181" y="74"/>
                        <a:pt x="179" y="74"/>
                        <a:pt x="179" y="74"/>
                      </a:cubicBezTo>
                      <a:cubicBezTo>
                        <a:pt x="176" y="76"/>
                        <a:pt x="176" y="77"/>
                        <a:pt x="177" y="78"/>
                      </a:cubicBezTo>
                      <a:cubicBezTo>
                        <a:pt x="175" y="79"/>
                        <a:pt x="173" y="80"/>
                        <a:pt x="172" y="80"/>
                      </a:cubicBezTo>
                      <a:cubicBezTo>
                        <a:pt x="171" y="79"/>
                        <a:pt x="173" y="77"/>
                        <a:pt x="172" y="75"/>
                      </a:cubicBezTo>
                      <a:cubicBezTo>
                        <a:pt x="172" y="74"/>
                        <a:pt x="174" y="73"/>
                        <a:pt x="175" y="73"/>
                      </a:cubicBezTo>
                      <a:cubicBezTo>
                        <a:pt x="177" y="73"/>
                        <a:pt x="177" y="73"/>
                        <a:pt x="177" y="73"/>
                      </a:cubicBezTo>
                      <a:cubicBezTo>
                        <a:pt x="178" y="73"/>
                        <a:pt x="179" y="73"/>
                        <a:pt x="179" y="71"/>
                      </a:cubicBezTo>
                      <a:close/>
                      <a:moveTo>
                        <a:pt x="135" y="32"/>
                      </a:moveTo>
                      <a:cubicBezTo>
                        <a:pt x="139" y="33"/>
                        <a:pt x="142" y="33"/>
                        <a:pt x="146" y="33"/>
                      </a:cubicBezTo>
                      <a:cubicBezTo>
                        <a:pt x="147" y="34"/>
                        <a:pt x="149" y="33"/>
                        <a:pt x="149" y="32"/>
                      </a:cubicBezTo>
                      <a:cubicBezTo>
                        <a:pt x="150" y="32"/>
                        <a:pt x="151" y="32"/>
                        <a:pt x="152" y="31"/>
                      </a:cubicBezTo>
                      <a:cubicBezTo>
                        <a:pt x="154" y="31"/>
                        <a:pt x="157" y="30"/>
                        <a:pt x="160" y="30"/>
                      </a:cubicBezTo>
                      <a:cubicBezTo>
                        <a:pt x="161" y="30"/>
                        <a:pt x="163" y="30"/>
                        <a:pt x="164" y="30"/>
                      </a:cubicBezTo>
                      <a:cubicBezTo>
                        <a:pt x="168" y="31"/>
                        <a:pt x="171" y="31"/>
                        <a:pt x="175" y="32"/>
                      </a:cubicBezTo>
                      <a:cubicBezTo>
                        <a:pt x="175" y="32"/>
                        <a:pt x="176" y="32"/>
                        <a:pt x="176" y="33"/>
                      </a:cubicBezTo>
                      <a:cubicBezTo>
                        <a:pt x="175" y="33"/>
                        <a:pt x="173" y="33"/>
                        <a:pt x="172" y="33"/>
                      </a:cubicBezTo>
                      <a:cubicBezTo>
                        <a:pt x="171" y="33"/>
                        <a:pt x="170" y="33"/>
                        <a:pt x="169" y="34"/>
                      </a:cubicBezTo>
                      <a:cubicBezTo>
                        <a:pt x="168" y="34"/>
                        <a:pt x="167" y="35"/>
                        <a:pt x="167" y="37"/>
                      </a:cubicBezTo>
                      <a:cubicBezTo>
                        <a:pt x="167" y="39"/>
                        <a:pt x="165" y="41"/>
                        <a:pt x="164" y="41"/>
                      </a:cubicBezTo>
                      <a:cubicBezTo>
                        <a:pt x="162" y="42"/>
                        <a:pt x="160" y="42"/>
                        <a:pt x="158" y="43"/>
                      </a:cubicBezTo>
                      <a:cubicBezTo>
                        <a:pt x="157" y="44"/>
                        <a:pt x="157" y="44"/>
                        <a:pt x="158" y="45"/>
                      </a:cubicBezTo>
                      <a:cubicBezTo>
                        <a:pt x="159" y="45"/>
                        <a:pt x="161" y="46"/>
                        <a:pt x="162" y="47"/>
                      </a:cubicBezTo>
                      <a:cubicBezTo>
                        <a:pt x="160" y="48"/>
                        <a:pt x="160" y="48"/>
                        <a:pt x="155" y="46"/>
                      </a:cubicBezTo>
                      <a:cubicBezTo>
                        <a:pt x="156" y="47"/>
                        <a:pt x="157" y="48"/>
                        <a:pt x="157" y="49"/>
                      </a:cubicBezTo>
                      <a:cubicBezTo>
                        <a:pt x="154" y="50"/>
                        <a:pt x="151" y="51"/>
                        <a:pt x="148" y="51"/>
                      </a:cubicBezTo>
                      <a:cubicBezTo>
                        <a:pt x="145" y="52"/>
                        <a:pt x="143" y="53"/>
                        <a:pt x="141" y="55"/>
                      </a:cubicBezTo>
                      <a:cubicBezTo>
                        <a:pt x="138" y="57"/>
                        <a:pt x="136" y="57"/>
                        <a:pt x="133" y="58"/>
                      </a:cubicBezTo>
                      <a:cubicBezTo>
                        <a:pt x="132" y="58"/>
                        <a:pt x="131" y="58"/>
                        <a:pt x="131" y="60"/>
                      </a:cubicBezTo>
                      <a:cubicBezTo>
                        <a:pt x="131" y="61"/>
                        <a:pt x="130" y="61"/>
                        <a:pt x="129" y="62"/>
                      </a:cubicBezTo>
                      <a:cubicBezTo>
                        <a:pt x="129" y="63"/>
                        <a:pt x="128" y="63"/>
                        <a:pt x="127" y="64"/>
                      </a:cubicBezTo>
                      <a:cubicBezTo>
                        <a:pt x="125" y="65"/>
                        <a:pt x="122" y="65"/>
                        <a:pt x="120" y="63"/>
                      </a:cubicBezTo>
                      <a:cubicBezTo>
                        <a:pt x="120" y="62"/>
                        <a:pt x="119" y="61"/>
                        <a:pt x="119" y="60"/>
                      </a:cubicBezTo>
                      <a:cubicBezTo>
                        <a:pt x="119" y="59"/>
                        <a:pt x="119" y="58"/>
                        <a:pt x="119" y="57"/>
                      </a:cubicBezTo>
                      <a:cubicBezTo>
                        <a:pt x="120" y="56"/>
                        <a:pt x="120" y="55"/>
                        <a:pt x="121" y="54"/>
                      </a:cubicBezTo>
                      <a:cubicBezTo>
                        <a:pt x="121" y="53"/>
                        <a:pt x="121" y="53"/>
                        <a:pt x="122" y="52"/>
                      </a:cubicBezTo>
                      <a:cubicBezTo>
                        <a:pt x="125" y="50"/>
                        <a:pt x="125" y="46"/>
                        <a:pt x="123" y="43"/>
                      </a:cubicBezTo>
                      <a:cubicBezTo>
                        <a:pt x="122" y="42"/>
                        <a:pt x="121" y="41"/>
                        <a:pt x="120" y="41"/>
                      </a:cubicBezTo>
                      <a:cubicBezTo>
                        <a:pt x="118" y="39"/>
                        <a:pt x="115" y="39"/>
                        <a:pt x="113" y="38"/>
                      </a:cubicBezTo>
                      <a:cubicBezTo>
                        <a:pt x="112" y="38"/>
                        <a:pt x="111" y="38"/>
                        <a:pt x="110" y="37"/>
                      </a:cubicBezTo>
                      <a:cubicBezTo>
                        <a:pt x="114" y="37"/>
                        <a:pt x="117" y="36"/>
                        <a:pt x="120" y="36"/>
                      </a:cubicBezTo>
                      <a:cubicBezTo>
                        <a:pt x="121" y="35"/>
                        <a:pt x="123" y="35"/>
                        <a:pt x="124" y="34"/>
                      </a:cubicBezTo>
                      <a:cubicBezTo>
                        <a:pt x="127" y="33"/>
                        <a:pt x="131" y="32"/>
                        <a:pt x="135" y="32"/>
                      </a:cubicBezTo>
                      <a:close/>
                      <a:moveTo>
                        <a:pt x="169" y="56"/>
                      </a:moveTo>
                      <a:cubicBezTo>
                        <a:pt x="169" y="56"/>
                        <a:pt x="168" y="57"/>
                        <a:pt x="168" y="58"/>
                      </a:cubicBezTo>
                      <a:cubicBezTo>
                        <a:pt x="166" y="58"/>
                        <a:pt x="165" y="59"/>
                        <a:pt x="164" y="60"/>
                      </a:cubicBezTo>
                      <a:cubicBezTo>
                        <a:pt x="162" y="60"/>
                        <a:pt x="161" y="60"/>
                        <a:pt x="160" y="59"/>
                      </a:cubicBezTo>
                      <a:cubicBezTo>
                        <a:pt x="159" y="58"/>
                        <a:pt x="159" y="58"/>
                        <a:pt x="158" y="58"/>
                      </a:cubicBezTo>
                      <a:cubicBezTo>
                        <a:pt x="158" y="58"/>
                        <a:pt x="158" y="57"/>
                        <a:pt x="158" y="57"/>
                      </a:cubicBezTo>
                      <a:cubicBezTo>
                        <a:pt x="159" y="57"/>
                        <a:pt x="159" y="57"/>
                        <a:pt x="160" y="56"/>
                      </a:cubicBezTo>
                      <a:cubicBezTo>
                        <a:pt x="162" y="56"/>
                        <a:pt x="164" y="55"/>
                        <a:pt x="166" y="55"/>
                      </a:cubicBezTo>
                      <a:cubicBezTo>
                        <a:pt x="167" y="54"/>
                        <a:pt x="168" y="54"/>
                        <a:pt x="169" y="56"/>
                      </a:cubicBezTo>
                      <a:close/>
                      <a:moveTo>
                        <a:pt x="92" y="37"/>
                      </a:moveTo>
                      <a:cubicBezTo>
                        <a:pt x="93" y="37"/>
                        <a:pt x="94" y="37"/>
                        <a:pt x="95" y="36"/>
                      </a:cubicBezTo>
                      <a:cubicBezTo>
                        <a:pt x="96" y="36"/>
                        <a:pt x="98" y="36"/>
                        <a:pt x="98" y="34"/>
                      </a:cubicBezTo>
                      <a:cubicBezTo>
                        <a:pt x="99" y="34"/>
                        <a:pt x="99" y="33"/>
                        <a:pt x="100" y="33"/>
                      </a:cubicBezTo>
                      <a:cubicBezTo>
                        <a:pt x="101" y="33"/>
                        <a:pt x="101" y="33"/>
                        <a:pt x="101" y="33"/>
                      </a:cubicBezTo>
                      <a:cubicBezTo>
                        <a:pt x="103" y="32"/>
                        <a:pt x="105" y="32"/>
                        <a:pt x="106" y="32"/>
                      </a:cubicBezTo>
                      <a:cubicBezTo>
                        <a:pt x="108" y="32"/>
                        <a:pt x="109" y="32"/>
                        <a:pt x="110" y="31"/>
                      </a:cubicBezTo>
                      <a:cubicBezTo>
                        <a:pt x="113" y="30"/>
                        <a:pt x="115" y="30"/>
                        <a:pt x="118" y="30"/>
                      </a:cubicBezTo>
                      <a:cubicBezTo>
                        <a:pt x="118" y="30"/>
                        <a:pt x="119" y="30"/>
                        <a:pt x="120" y="30"/>
                      </a:cubicBezTo>
                      <a:cubicBezTo>
                        <a:pt x="122" y="30"/>
                        <a:pt x="122" y="30"/>
                        <a:pt x="122" y="30"/>
                      </a:cubicBezTo>
                      <a:cubicBezTo>
                        <a:pt x="122" y="30"/>
                        <a:pt x="122" y="30"/>
                        <a:pt x="122" y="31"/>
                      </a:cubicBezTo>
                      <a:cubicBezTo>
                        <a:pt x="120" y="33"/>
                        <a:pt x="116" y="34"/>
                        <a:pt x="113" y="35"/>
                      </a:cubicBezTo>
                      <a:cubicBezTo>
                        <a:pt x="108" y="35"/>
                        <a:pt x="104" y="37"/>
                        <a:pt x="100" y="40"/>
                      </a:cubicBezTo>
                      <a:cubicBezTo>
                        <a:pt x="98" y="41"/>
                        <a:pt x="97" y="41"/>
                        <a:pt x="96" y="39"/>
                      </a:cubicBezTo>
                      <a:cubicBezTo>
                        <a:pt x="96" y="39"/>
                        <a:pt x="96" y="39"/>
                        <a:pt x="96" y="39"/>
                      </a:cubicBezTo>
                      <a:cubicBezTo>
                        <a:pt x="96" y="39"/>
                        <a:pt x="95" y="39"/>
                        <a:pt x="95" y="39"/>
                      </a:cubicBezTo>
                      <a:cubicBezTo>
                        <a:pt x="93" y="39"/>
                        <a:pt x="92" y="38"/>
                        <a:pt x="91" y="38"/>
                      </a:cubicBezTo>
                      <a:cubicBezTo>
                        <a:pt x="91" y="38"/>
                        <a:pt x="92" y="37"/>
                        <a:pt x="92" y="37"/>
                      </a:cubicBezTo>
                      <a:close/>
                      <a:moveTo>
                        <a:pt x="84" y="41"/>
                      </a:moveTo>
                      <a:cubicBezTo>
                        <a:pt x="84" y="41"/>
                        <a:pt x="84" y="41"/>
                        <a:pt x="84" y="41"/>
                      </a:cubicBezTo>
                      <a:cubicBezTo>
                        <a:pt x="85" y="39"/>
                        <a:pt x="86" y="39"/>
                        <a:pt x="88" y="40"/>
                      </a:cubicBezTo>
                      <a:cubicBezTo>
                        <a:pt x="90" y="41"/>
                        <a:pt x="92" y="41"/>
                        <a:pt x="95" y="40"/>
                      </a:cubicBezTo>
                      <a:cubicBezTo>
                        <a:pt x="95" y="40"/>
                        <a:pt x="95" y="40"/>
                        <a:pt x="95" y="40"/>
                      </a:cubicBezTo>
                      <a:cubicBezTo>
                        <a:pt x="95" y="41"/>
                        <a:pt x="94" y="41"/>
                        <a:pt x="94" y="42"/>
                      </a:cubicBezTo>
                      <a:cubicBezTo>
                        <a:pt x="94" y="42"/>
                        <a:pt x="92" y="42"/>
                        <a:pt x="91" y="42"/>
                      </a:cubicBezTo>
                      <a:cubicBezTo>
                        <a:pt x="90" y="43"/>
                        <a:pt x="90" y="43"/>
                        <a:pt x="90" y="44"/>
                      </a:cubicBezTo>
                      <a:cubicBezTo>
                        <a:pt x="90" y="44"/>
                        <a:pt x="90" y="44"/>
                        <a:pt x="91" y="45"/>
                      </a:cubicBezTo>
                      <a:cubicBezTo>
                        <a:pt x="92" y="45"/>
                        <a:pt x="92" y="45"/>
                        <a:pt x="92" y="45"/>
                      </a:cubicBezTo>
                      <a:cubicBezTo>
                        <a:pt x="103" y="48"/>
                        <a:pt x="103" y="48"/>
                        <a:pt x="103" y="48"/>
                      </a:cubicBezTo>
                      <a:cubicBezTo>
                        <a:pt x="103" y="48"/>
                        <a:pt x="103" y="48"/>
                        <a:pt x="104" y="49"/>
                      </a:cubicBezTo>
                      <a:cubicBezTo>
                        <a:pt x="103" y="49"/>
                        <a:pt x="103" y="50"/>
                        <a:pt x="103" y="50"/>
                      </a:cubicBezTo>
                      <a:cubicBezTo>
                        <a:pt x="103" y="53"/>
                        <a:pt x="103" y="54"/>
                        <a:pt x="106" y="54"/>
                      </a:cubicBezTo>
                      <a:cubicBezTo>
                        <a:pt x="106" y="56"/>
                        <a:pt x="106" y="56"/>
                        <a:pt x="105" y="57"/>
                      </a:cubicBezTo>
                      <a:cubicBezTo>
                        <a:pt x="103" y="57"/>
                        <a:pt x="101" y="58"/>
                        <a:pt x="99" y="58"/>
                      </a:cubicBezTo>
                      <a:cubicBezTo>
                        <a:pt x="98" y="59"/>
                        <a:pt x="97" y="59"/>
                        <a:pt x="97" y="60"/>
                      </a:cubicBezTo>
                      <a:cubicBezTo>
                        <a:pt x="97" y="60"/>
                        <a:pt x="97" y="61"/>
                        <a:pt x="97" y="61"/>
                      </a:cubicBezTo>
                      <a:cubicBezTo>
                        <a:pt x="95" y="62"/>
                        <a:pt x="93" y="62"/>
                        <a:pt x="92" y="61"/>
                      </a:cubicBezTo>
                      <a:cubicBezTo>
                        <a:pt x="90" y="60"/>
                        <a:pt x="91" y="58"/>
                        <a:pt x="92" y="57"/>
                      </a:cubicBezTo>
                      <a:cubicBezTo>
                        <a:pt x="92" y="57"/>
                        <a:pt x="93" y="56"/>
                        <a:pt x="93" y="56"/>
                      </a:cubicBezTo>
                      <a:cubicBezTo>
                        <a:pt x="94" y="56"/>
                        <a:pt x="95" y="56"/>
                        <a:pt x="97" y="56"/>
                      </a:cubicBezTo>
                      <a:cubicBezTo>
                        <a:pt x="97" y="56"/>
                        <a:pt x="98" y="55"/>
                        <a:pt x="98" y="55"/>
                      </a:cubicBezTo>
                      <a:cubicBezTo>
                        <a:pt x="98" y="54"/>
                        <a:pt x="98" y="54"/>
                        <a:pt x="97" y="53"/>
                      </a:cubicBezTo>
                      <a:cubicBezTo>
                        <a:pt x="95" y="51"/>
                        <a:pt x="92" y="50"/>
                        <a:pt x="89" y="49"/>
                      </a:cubicBezTo>
                      <a:cubicBezTo>
                        <a:pt x="88" y="49"/>
                        <a:pt x="87" y="49"/>
                        <a:pt x="86" y="49"/>
                      </a:cubicBezTo>
                      <a:cubicBezTo>
                        <a:pt x="84" y="49"/>
                        <a:pt x="82" y="49"/>
                        <a:pt x="80" y="49"/>
                      </a:cubicBezTo>
                      <a:cubicBezTo>
                        <a:pt x="79" y="49"/>
                        <a:pt x="78" y="49"/>
                        <a:pt x="78" y="47"/>
                      </a:cubicBezTo>
                      <a:cubicBezTo>
                        <a:pt x="77" y="46"/>
                        <a:pt x="78" y="45"/>
                        <a:pt x="79" y="45"/>
                      </a:cubicBezTo>
                      <a:cubicBezTo>
                        <a:pt x="79" y="45"/>
                        <a:pt x="80" y="45"/>
                        <a:pt x="80" y="45"/>
                      </a:cubicBezTo>
                      <a:cubicBezTo>
                        <a:pt x="81" y="45"/>
                        <a:pt x="83" y="45"/>
                        <a:pt x="84" y="44"/>
                      </a:cubicBezTo>
                      <a:cubicBezTo>
                        <a:pt x="85" y="44"/>
                        <a:pt x="86" y="44"/>
                        <a:pt x="86" y="43"/>
                      </a:cubicBezTo>
                      <a:cubicBezTo>
                        <a:pt x="86" y="42"/>
                        <a:pt x="85" y="41"/>
                        <a:pt x="84" y="41"/>
                      </a:cubicBezTo>
                      <a:close/>
                      <a:moveTo>
                        <a:pt x="103" y="84"/>
                      </a:moveTo>
                      <a:cubicBezTo>
                        <a:pt x="104" y="85"/>
                        <a:pt x="105" y="86"/>
                        <a:pt x="105" y="86"/>
                      </a:cubicBezTo>
                      <a:cubicBezTo>
                        <a:pt x="104" y="87"/>
                        <a:pt x="103" y="88"/>
                        <a:pt x="102" y="88"/>
                      </a:cubicBezTo>
                      <a:cubicBezTo>
                        <a:pt x="100" y="88"/>
                        <a:pt x="98" y="87"/>
                        <a:pt x="96" y="87"/>
                      </a:cubicBezTo>
                      <a:cubicBezTo>
                        <a:pt x="98" y="85"/>
                        <a:pt x="100" y="83"/>
                        <a:pt x="103" y="82"/>
                      </a:cubicBezTo>
                      <a:cubicBezTo>
                        <a:pt x="102" y="83"/>
                        <a:pt x="102" y="83"/>
                        <a:pt x="102" y="83"/>
                      </a:cubicBezTo>
                      <a:cubicBezTo>
                        <a:pt x="102" y="83"/>
                        <a:pt x="103" y="84"/>
                        <a:pt x="103" y="84"/>
                      </a:cubicBezTo>
                      <a:close/>
                      <a:moveTo>
                        <a:pt x="109" y="221"/>
                      </a:moveTo>
                      <a:cubicBezTo>
                        <a:pt x="107" y="222"/>
                        <a:pt x="106" y="223"/>
                        <a:pt x="104" y="224"/>
                      </a:cubicBezTo>
                      <a:cubicBezTo>
                        <a:pt x="103" y="226"/>
                        <a:pt x="103" y="227"/>
                        <a:pt x="103" y="228"/>
                      </a:cubicBezTo>
                      <a:cubicBezTo>
                        <a:pt x="102" y="231"/>
                        <a:pt x="102" y="234"/>
                        <a:pt x="101" y="236"/>
                      </a:cubicBezTo>
                      <a:cubicBezTo>
                        <a:pt x="100" y="237"/>
                        <a:pt x="98" y="238"/>
                        <a:pt x="97" y="240"/>
                      </a:cubicBezTo>
                      <a:cubicBezTo>
                        <a:pt x="96" y="242"/>
                        <a:pt x="92" y="243"/>
                        <a:pt x="90" y="241"/>
                      </a:cubicBezTo>
                      <a:cubicBezTo>
                        <a:pt x="89" y="243"/>
                        <a:pt x="91" y="244"/>
                        <a:pt x="91" y="245"/>
                      </a:cubicBezTo>
                      <a:cubicBezTo>
                        <a:pt x="92" y="247"/>
                        <a:pt x="92" y="247"/>
                        <a:pt x="91" y="248"/>
                      </a:cubicBezTo>
                      <a:cubicBezTo>
                        <a:pt x="89" y="249"/>
                        <a:pt x="87" y="251"/>
                        <a:pt x="86" y="252"/>
                      </a:cubicBezTo>
                      <a:cubicBezTo>
                        <a:pt x="85" y="253"/>
                        <a:pt x="84" y="255"/>
                        <a:pt x="85" y="256"/>
                      </a:cubicBezTo>
                      <a:cubicBezTo>
                        <a:pt x="85" y="258"/>
                        <a:pt x="85" y="259"/>
                        <a:pt x="84" y="260"/>
                      </a:cubicBezTo>
                      <a:cubicBezTo>
                        <a:pt x="84" y="261"/>
                        <a:pt x="84" y="262"/>
                        <a:pt x="84" y="262"/>
                      </a:cubicBezTo>
                      <a:cubicBezTo>
                        <a:pt x="84" y="264"/>
                        <a:pt x="85" y="265"/>
                        <a:pt x="85" y="266"/>
                      </a:cubicBezTo>
                      <a:cubicBezTo>
                        <a:pt x="85" y="268"/>
                        <a:pt x="85" y="271"/>
                        <a:pt x="85" y="273"/>
                      </a:cubicBezTo>
                      <a:cubicBezTo>
                        <a:pt x="85" y="274"/>
                        <a:pt x="86" y="274"/>
                        <a:pt x="87" y="274"/>
                      </a:cubicBezTo>
                      <a:cubicBezTo>
                        <a:pt x="87" y="275"/>
                        <a:pt x="88" y="275"/>
                        <a:pt x="88" y="275"/>
                      </a:cubicBezTo>
                      <a:cubicBezTo>
                        <a:pt x="88" y="277"/>
                        <a:pt x="89" y="278"/>
                        <a:pt x="90" y="279"/>
                      </a:cubicBezTo>
                      <a:cubicBezTo>
                        <a:pt x="88" y="280"/>
                        <a:pt x="86" y="280"/>
                        <a:pt x="85" y="279"/>
                      </a:cubicBezTo>
                      <a:cubicBezTo>
                        <a:pt x="85" y="279"/>
                        <a:pt x="85" y="279"/>
                        <a:pt x="85" y="279"/>
                      </a:cubicBezTo>
                      <a:cubicBezTo>
                        <a:pt x="84" y="277"/>
                        <a:pt x="83" y="276"/>
                        <a:pt x="81" y="275"/>
                      </a:cubicBezTo>
                      <a:cubicBezTo>
                        <a:pt x="78" y="274"/>
                        <a:pt x="76" y="272"/>
                        <a:pt x="75" y="270"/>
                      </a:cubicBezTo>
                      <a:cubicBezTo>
                        <a:pt x="73" y="267"/>
                        <a:pt x="72" y="264"/>
                        <a:pt x="73" y="261"/>
                      </a:cubicBezTo>
                      <a:cubicBezTo>
                        <a:pt x="73" y="259"/>
                        <a:pt x="72" y="256"/>
                        <a:pt x="70" y="256"/>
                      </a:cubicBezTo>
                      <a:cubicBezTo>
                        <a:pt x="69" y="256"/>
                        <a:pt x="69" y="255"/>
                        <a:pt x="69" y="254"/>
                      </a:cubicBezTo>
                      <a:cubicBezTo>
                        <a:pt x="69" y="252"/>
                        <a:pt x="69" y="250"/>
                        <a:pt x="68" y="247"/>
                      </a:cubicBezTo>
                      <a:cubicBezTo>
                        <a:pt x="68" y="243"/>
                        <a:pt x="67" y="238"/>
                        <a:pt x="67" y="234"/>
                      </a:cubicBezTo>
                      <a:cubicBezTo>
                        <a:pt x="67" y="230"/>
                        <a:pt x="67" y="227"/>
                        <a:pt x="67" y="223"/>
                      </a:cubicBezTo>
                      <a:cubicBezTo>
                        <a:pt x="67" y="221"/>
                        <a:pt x="67" y="220"/>
                        <a:pt x="67" y="218"/>
                      </a:cubicBezTo>
                      <a:cubicBezTo>
                        <a:pt x="67" y="214"/>
                        <a:pt x="64" y="211"/>
                        <a:pt x="60" y="209"/>
                      </a:cubicBezTo>
                      <a:cubicBezTo>
                        <a:pt x="58" y="209"/>
                        <a:pt x="56" y="207"/>
                        <a:pt x="56" y="205"/>
                      </a:cubicBezTo>
                      <a:cubicBezTo>
                        <a:pt x="56" y="203"/>
                        <a:pt x="55" y="201"/>
                        <a:pt x="54" y="200"/>
                      </a:cubicBezTo>
                      <a:cubicBezTo>
                        <a:pt x="51" y="199"/>
                        <a:pt x="50" y="197"/>
                        <a:pt x="49" y="194"/>
                      </a:cubicBezTo>
                      <a:cubicBezTo>
                        <a:pt x="48" y="194"/>
                        <a:pt x="48" y="193"/>
                        <a:pt x="47" y="192"/>
                      </a:cubicBezTo>
                      <a:cubicBezTo>
                        <a:pt x="46" y="191"/>
                        <a:pt x="46" y="189"/>
                        <a:pt x="46" y="188"/>
                      </a:cubicBezTo>
                      <a:cubicBezTo>
                        <a:pt x="46" y="187"/>
                        <a:pt x="46" y="185"/>
                        <a:pt x="46" y="184"/>
                      </a:cubicBezTo>
                      <a:cubicBezTo>
                        <a:pt x="46" y="184"/>
                        <a:pt x="45" y="183"/>
                        <a:pt x="45" y="182"/>
                      </a:cubicBezTo>
                      <a:cubicBezTo>
                        <a:pt x="46" y="180"/>
                        <a:pt x="47" y="178"/>
                        <a:pt x="48" y="176"/>
                      </a:cubicBezTo>
                      <a:cubicBezTo>
                        <a:pt x="49" y="174"/>
                        <a:pt x="50" y="171"/>
                        <a:pt x="51" y="169"/>
                      </a:cubicBezTo>
                      <a:cubicBezTo>
                        <a:pt x="52" y="167"/>
                        <a:pt x="51" y="164"/>
                        <a:pt x="49" y="162"/>
                      </a:cubicBezTo>
                      <a:cubicBezTo>
                        <a:pt x="48" y="162"/>
                        <a:pt x="48" y="162"/>
                        <a:pt x="47" y="162"/>
                      </a:cubicBezTo>
                      <a:cubicBezTo>
                        <a:pt x="45" y="163"/>
                        <a:pt x="43" y="163"/>
                        <a:pt x="42" y="162"/>
                      </a:cubicBezTo>
                      <a:cubicBezTo>
                        <a:pt x="39" y="160"/>
                        <a:pt x="37" y="158"/>
                        <a:pt x="35" y="155"/>
                      </a:cubicBezTo>
                      <a:cubicBezTo>
                        <a:pt x="35" y="154"/>
                        <a:pt x="35" y="154"/>
                        <a:pt x="34" y="154"/>
                      </a:cubicBezTo>
                      <a:cubicBezTo>
                        <a:pt x="33" y="153"/>
                        <a:pt x="33" y="153"/>
                        <a:pt x="32" y="153"/>
                      </a:cubicBezTo>
                      <a:cubicBezTo>
                        <a:pt x="30" y="153"/>
                        <a:pt x="28" y="152"/>
                        <a:pt x="27" y="151"/>
                      </a:cubicBezTo>
                      <a:cubicBezTo>
                        <a:pt x="25" y="149"/>
                        <a:pt x="23" y="148"/>
                        <a:pt x="20" y="148"/>
                      </a:cubicBezTo>
                      <a:cubicBezTo>
                        <a:pt x="20" y="148"/>
                        <a:pt x="20" y="148"/>
                        <a:pt x="19" y="148"/>
                      </a:cubicBezTo>
                      <a:cubicBezTo>
                        <a:pt x="15" y="147"/>
                        <a:pt x="11" y="145"/>
                        <a:pt x="7" y="141"/>
                      </a:cubicBezTo>
                      <a:cubicBezTo>
                        <a:pt x="6" y="140"/>
                        <a:pt x="6" y="138"/>
                        <a:pt x="6" y="136"/>
                      </a:cubicBezTo>
                      <a:cubicBezTo>
                        <a:pt x="7" y="127"/>
                        <a:pt x="9" y="118"/>
                        <a:pt x="12" y="109"/>
                      </a:cubicBezTo>
                      <a:cubicBezTo>
                        <a:pt x="17" y="95"/>
                        <a:pt x="23" y="82"/>
                        <a:pt x="32" y="70"/>
                      </a:cubicBezTo>
                      <a:cubicBezTo>
                        <a:pt x="35" y="66"/>
                        <a:pt x="38" y="62"/>
                        <a:pt x="42" y="57"/>
                      </a:cubicBezTo>
                      <a:cubicBezTo>
                        <a:pt x="42" y="57"/>
                        <a:pt x="43" y="56"/>
                        <a:pt x="44" y="57"/>
                      </a:cubicBezTo>
                      <a:cubicBezTo>
                        <a:pt x="45" y="57"/>
                        <a:pt x="46" y="58"/>
                        <a:pt x="47" y="57"/>
                      </a:cubicBezTo>
                      <a:cubicBezTo>
                        <a:pt x="50" y="57"/>
                        <a:pt x="52" y="57"/>
                        <a:pt x="55" y="57"/>
                      </a:cubicBezTo>
                      <a:cubicBezTo>
                        <a:pt x="58" y="56"/>
                        <a:pt x="62" y="55"/>
                        <a:pt x="65" y="54"/>
                      </a:cubicBezTo>
                      <a:cubicBezTo>
                        <a:pt x="67" y="52"/>
                        <a:pt x="68" y="50"/>
                        <a:pt x="69" y="47"/>
                      </a:cubicBezTo>
                      <a:cubicBezTo>
                        <a:pt x="69" y="47"/>
                        <a:pt x="69" y="46"/>
                        <a:pt x="69" y="45"/>
                      </a:cubicBezTo>
                      <a:cubicBezTo>
                        <a:pt x="70" y="43"/>
                        <a:pt x="70" y="43"/>
                        <a:pt x="73" y="43"/>
                      </a:cubicBezTo>
                      <a:cubicBezTo>
                        <a:pt x="75" y="44"/>
                        <a:pt x="77" y="44"/>
                        <a:pt x="79" y="44"/>
                      </a:cubicBezTo>
                      <a:cubicBezTo>
                        <a:pt x="77" y="45"/>
                        <a:pt x="75" y="46"/>
                        <a:pt x="74" y="46"/>
                      </a:cubicBezTo>
                      <a:cubicBezTo>
                        <a:pt x="72" y="47"/>
                        <a:pt x="73" y="47"/>
                        <a:pt x="73" y="48"/>
                      </a:cubicBezTo>
                      <a:cubicBezTo>
                        <a:pt x="74" y="49"/>
                        <a:pt x="76" y="51"/>
                        <a:pt x="77" y="52"/>
                      </a:cubicBezTo>
                      <a:cubicBezTo>
                        <a:pt x="77" y="52"/>
                        <a:pt x="78" y="53"/>
                        <a:pt x="78" y="52"/>
                      </a:cubicBezTo>
                      <a:cubicBezTo>
                        <a:pt x="80" y="52"/>
                        <a:pt x="83" y="51"/>
                        <a:pt x="85" y="51"/>
                      </a:cubicBezTo>
                      <a:cubicBezTo>
                        <a:pt x="85" y="53"/>
                        <a:pt x="84" y="53"/>
                        <a:pt x="83" y="54"/>
                      </a:cubicBezTo>
                      <a:cubicBezTo>
                        <a:pt x="82" y="55"/>
                        <a:pt x="81" y="56"/>
                        <a:pt x="80" y="56"/>
                      </a:cubicBezTo>
                      <a:cubicBezTo>
                        <a:pt x="77" y="56"/>
                        <a:pt x="74" y="57"/>
                        <a:pt x="72" y="57"/>
                      </a:cubicBezTo>
                      <a:cubicBezTo>
                        <a:pt x="71" y="59"/>
                        <a:pt x="70" y="60"/>
                        <a:pt x="68" y="60"/>
                      </a:cubicBezTo>
                      <a:cubicBezTo>
                        <a:pt x="64" y="61"/>
                        <a:pt x="61" y="63"/>
                        <a:pt x="58" y="65"/>
                      </a:cubicBezTo>
                      <a:cubicBezTo>
                        <a:pt x="56" y="66"/>
                        <a:pt x="55" y="69"/>
                        <a:pt x="56" y="71"/>
                      </a:cubicBezTo>
                      <a:cubicBezTo>
                        <a:pt x="56" y="72"/>
                        <a:pt x="56" y="73"/>
                        <a:pt x="58" y="72"/>
                      </a:cubicBezTo>
                      <a:cubicBezTo>
                        <a:pt x="58" y="72"/>
                        <a:pt x="58" y="72"/>
                        <a:pt x="59" y="72"/>
                      </a:cubicBezTo>
                      <a:cubicBezTo>
                        <a:pt x="60" y="73"/>
                        <a:pt x="61" y="74"/>
                        <a:pt x="63" y="74"/>
                      </a:cubicBezTo>
                      <a:cubicBezTo>
                        <a:pt x="64" y="75"/>
                        <a:pt x="65" y="76"/>
                        <a:pt x="66" y="75"/>
                      </a:cubicBezTo>
                      <a:cubicBezTo>
                        <a:pt x="67" y="75"/>
                        <a:pt x="67" y="75"/>
                        <a:pt x="67" y="75"/>
                      </a:cubicBezTo>
                      <a:cubicBezTo>
                        <a:pt x="67" y="78"/>
                        <a:pt x="67" y="80"/>
                        <a:pt x="66" y="82"/>
                      </a:cubicBezTo>
                      <a:cubicBezTo>
                        <a:pt x="68" y="82"/>
                        <a:pt x="69" y="81"/>
                        <a:pt x="70" y="80"/>
                      </a:cubicBezTo>
                      <a:cubicBezTo>
                        <a:pt x="73" y="76"/>
                        <a:pt x="75" y="72"/>
                        <a:pt x="78" y="69"/>
                      </a:cubicBezTo>
                      <a:cubicBezTo>
                        <a:pt x="79" y="68"/>
                        <a:pt x="79" y="68"/>
                        <a:pt x="79" y="67"/>
                      </a:cubicBezTo>
                      <a:cubicBezTo>
                        <a:pt x="79" y="67"/>
                        <a:pt x="79" y="67"/>
                        <a:pt x="79" y="67"/>
                      </a:cubicBezTo>
                      <a:cubicBezTo>
                        <a:pt x="81" y="64"/>
                        <a:pt x="84" y="63"/>
                        <a:pt x="87" y="63"/>
                      </a:cubicBezTo>
                      <a:cubicBezTo>
                        <a:pt x="89" y="64"/>
                        <a:pt x="90" y="64"/>
                        <a:pt x="90" y="66"/>
                      </a:cubicBezTo>
                      <a:cubicBezTo>
                        <a:pt x="90" y="67"/>
                        <a:pt x="91" y="67"/>
                        <a:pt x="92" y="67"/>
                      </a:cubicBezTo>
                      <a:cubicBezTo>
                        <a:pt x="94" y="67"/>
                        <a:pt x="96" y="67"/>
                        <a:pt x="99" y="66"/>
                      </a:cubicBezTo>
                      <a:cubicBezTo>
                        <a:pt x="99" y="66"/>
                        <a:pt x="99" y="66"/>
                        <a:pt x="99" y="67"/>
                      </a:cubicBezTo>
                      <a:cubicBezTo>
                        <a:pt x="99" y="67"/>
                        <a:pt x="99" y="68"/>
                        <a:pt x="99" y="68"/>
                      </a:cubicBezTo>
                      <a:cubicBezTo>
                        <a:pt x="98" y="72"/>
                        <a:pt x="100" y="76"/>
                        <a:pt x="103" y="77"/>
                      </a:cubicBezTo>
                      <a:cubicBezTo>
                        <a:pt x="104" y="78"/>
                        <a:pt x="104" y="78"/>
                        <a:pt x="104" y="78"/>
                      </a:cubicBezTo>
                      <a:cubicBezTo>
                        <a:pt x="101" y="80"/>
                        <a:pt x="98" y="82"/>
                        <a:pt x="94" y="82"/>
                      </a:cubicBezTo>
                      <a:cubicBezTo>
                        <a:pt x="92" y="82"/>
                        <a:pt x="89" y="82"/>
                        <a:pt x="87" y="84"/>
                      </a:cubicBezTo>
                      <a:cubicBezTo>
                        <a:pt x="85" y="85"/>
                        <a:pt x="83" y="85"/>
                        <a:pt x="81" y="86"/>
                      </a:cubicBezTo>
                      <a:cubicBezTo>
                        <a:pt x="81" y="86"/>
                        <a:pt x="80" y="87"/>
                        <a:pt x="80" y="87"/>
                      </a:cubicBezTo>
                      <a:cubicBezTo>
                        <a:pt x="80" y="88"/>
                        <a:pt x="80" y="88"/>
                        <a:pt x="80" y="88"/>
                      </a:cubicBezTo>
                      <a:cubicBezTo>
                        <a:pt x="87" y="87"/>
                        <a:pt x="87" y="87"/>
                        <a:pt x="87" y="87"/>
                      </a:cubicBezTo>
                      <a:cubicBezTo>
                        <a:pt x="87" y="89"/>
                        <a:pt x="87" y="90"/>
                        <a:pt x="89" y="90"/>
                      </a:cubicBezTo>
                      <a:cubicBezTo>
                        <a:pt x="90" y="90"/>
                        <a:pt x="90" y="91"/>
                        <a:pt x="91" y="92"/>
                      </a:cubicBezTo>
                      <a:cubicBezTo>
                        <a:pt x="88" y="93"/>
                        <a:pt x="86" y="96"/>
                        <a:pt x="82" y="95"/>
                      </a:cubicBezTo>
                      <a:cubicBezTo>
                        <a:pt x="86" y="92"/>
                        <a:pt x="86" y="92"/>
                        <a:pt x="86" y="92"/>
                      </a:cubicBezTo>
                      <a:cubicBezTo>
                        <a:pt x="84" y="91"/>
                        <a:pt x="84" y="90"/>
                        <a:pt x="82" y="92"/>
                      </a:cubicBezTo>
                      <a:cubicBezTo>
                        <a:pt x="80" y="93"/>
                        <a:pt x="78" y="94"/>
                        <a:pt x="76" y="96"/>
                      </a:cubicBezTo>
                      <a:cubicBezTo>
                        <a:pt x="76" y="96"/>
                        <a:pt x="75" y="97"/>
                        <a:pt x="75" y="97"/>
                      </a:cubicBezTo>
                      <a:cubicBezTo>
                        <a:pt x="72" y="97"/>
                        <a:pt x="70" y="100"/>
                        <a:pt x="68" y="102"/>
                      </a:cubicBezTo>
                      <a:cubicBezTo>
                        <a:pt x="68" y="102"/>
                        <a:pt x="68" y="102"/>
                        <a:pt x="68" y="102"/>
                      </a:cubicBezTo>
                      <a:cubicBezTo>
                        <a:pt x="67" y="104"/>
                        <a:pt x="65" y="104"/>
                        <a:pt x="64" y="104"/>
                      </a:cubicBezTo>
                      <a:cubicBezTo>
                        <a:pt x="63" y="104"/>
                        <a:pt x="63" y="105"/>
                        <a:pt x="62" y="105"/>
                      </a:cubicBezTo>
                      <a:cubicBezTo>
                        <a:pt x="62" y="105"/>
                        <a:pt x="61" y="106"/>
                        <a:pt x="61" y="107"/>
                      </a:cubicBezTo>
                      <a:cubicBezTo>
                        <a:pt x="62" y="110"/>
                        <a:pt x="60" y="112"/>
                        <a:pt x="58" y="113"/>
                      </a:cubicBezTo>
                      <a:cubicBezTo>
                        <a:pt x="55" y="115"/>
                        <a:pt x="53" y="116"/>
                        <a:pt x="51" y="117"/>
                      </a:cubicBezTo>
                      <a:cubicBezTo>
                        <a:pt x="50" y="119"/>
                        <a:pt x="49" y="122"/>
                        <a:pt x="50" y="124"/>
                      </a:cubicBezTo>
                      <a:cubicBezTo>
                        <a:pt x="51" y="126"/>
                        <a:pt x="51" y="128"/>
                        <a:pt x="50" y="129"/>
                      </a:cubicBezTo>
                      <a:cubicBezTo>
                        <a:pt x="50" y="130"/>
                        <a:pt x="49" y="130"/>
                        <a:pt x="48" y="130"/>
                      </a:cubicBezTo>
                      <a:cubicBezTo>
                        <a:pt x="48" y="130"/>
                        <a:pt x="47" y="129"/>
                        <a:pt x="47" y="129"/>
                      </a:cubicBezTo>
                      <a:cubicBezTo>
                        <a:pt x="47" y="127"/>
                        <a:pt x="46" y="125"/>
                        <a:pt x="46" y="123"/>
                      </a:cubicBezTo>
                      <a:cubicBezTo>
                        <a:pt x="46" y="122"/>
                        <a:pt x="45" y="121"/>
                        <a:pt x="45" y="121"/>
                      </a:cubicBezTo>
                      <a:cubicBezTo>
                        <a:pt x="44" y="121"/>
                        <a:pt x="44" y="121"/>
                        <a:pt x="44" y="121"/>
                      </a:cubicBezTo>
                      <a:cubicBezTo>
                        <a:pt x="44" y="122"/>
                        <a:pt x="44" y="122"/>
                        <a:pt x="44" y="123"/>
                      </a:cubicBezTo>
                      <a:cubicBezTo>
                        <a:pt x="44" y="123"/>
                        <a:pt x="44" y="123"/>
                        <a:pt x="44" y="123"/>
                      </a:cubicBezTo>
                      <a:cubicBezTo>
                        <a:pt x="44" y="123"/>
                        <a:pt x="43" y="122"/>
                        <a:pt x="42" y="122"/>
                      </a:cubicBezTo>
                      <a:cubicBezTo>
                        <a:pt x="42" y="121"/>
                        <a:pt x="41" y="120"/>
                        <a:pt x="40" y="120"/>
                      </a:cubicBezTo>
                      <a:cubicBezTo>
                        <a:pt x="39" y="119"/>
                        <a:pt x="38" y="120"/>
                        <a:pt x="37" y="121"/>
                      </a:cubicBezTo>
                      <a:cubicBezTo>
                        <a:pt x="36" y="122"/>
                        <a:pt x="35" y="123"/>
                        <a:pt x="34" y="124"/>
                      </a:cubicBezTo>
                      <a:cubicBezTo>
                        <a:pt x="33" y="123"/>
                        <a:pt x="32" y="122"/>
                        <a:pt x="32" y="122"/>
                      </a:cubicBezTo>
                      <a:cubicBezTo>
                        <a:pt x="31" y="121"/>
                        <a:pt x="31" y="121"/>
                        <a:pt x="30" y="121"/>
                      </a:cubicBezTo>
                      <a:cubicBezTo>
                        <a:pt x="28" y="121"/>
                        <a:pt x="26" y="122"/>
                        <a:pt x="25" y="124"/>
                      </a:cubicBezTo>
                      <a:cubicBezTo>
                        <a:pt x="24" y="126"/>
                        <a:pt x="22" y="127"/>
                        <a:pt x="21" y="128"/>
                      </a:cubicBezTo>
                      <a:cubicBezTo>
                        <a:pt x="19" y="129"/>
                        <a:pt x="19" y="131"/>
                        <a:pt x="20" y="133"/>
                      </a:cubicBezTo>
                      <a:cubicBezTo>
                        <a:pt x="20" y="134"/>
                        <a:pt x="20" y="134"/>
                        <a:pt x="20" y="135"/>
                      </a:cubicBezTo>
                      <a:cubicBezTo>
                        <a:pt x="19" y="139"/>
                        <a:pt x="21" y="143"/>
                        <a:pt x="25" y="144"/>
                      </a:cubicBezTo>
                      <a:cubicBezTo>
                        <a:pt x="27" y="144"/>
                        <a:pt x="29" y="144"/>
                        <a:pt x="30" y="142"/>
                      </a:cubicBezTo>
                      <a:cubicBezTo>
                        <a:pt x="31" y="141"/>
                        <a:pt x="31" y="140"/>
                        <a:pt x="32" y="139"/>
                      </a:cubicBezTo>
                      <a:cubicBezTo>
                        <a:pt x="32" y="138"/>
                        <a:pt x="33" y="137"/>
                        <a:pt x="34" y="138"/>
                      </a:cubicBezTo>
                      <a:cubicBezTo>
                        <a:pt x="34" y="138"/>
                        <a:pt x="34" y="138"/>
                        <a:pt x="34" y="138"/>
                      </a:cubicBezTo>
                      <a:cubicBezTo>
                        <a:pt x="35" y="138"/>
                        <a:pt x="35" y="139"/>
                        <a:pt x="35" y="140"/>
                      </a:cubicBezTo>
                      <a:cubicBezTo>
                        <a:pt x="35" y="142"/>
                        <a:pt x="34" y="143"/>
                        <a:pt x="34" y="145"/>
                      </a:cubicBezTo>
                      <a:cubicBezTo>
                        <a:pt x="33" y="146"/>
                        <a:pt x="34" y="147"/>
                        <a:pt x="35" y="147"/>
                      </a:cubicBezTo>
                      <a:cubicBezTo>
                        <a:pt x="37" y="148"/>
                        <a:pt x="38" y="148"/>
                        <a:pt x="39" y="148"/>
                      </a:cubicBezTo>
                      <a:cubicBezTo>
                        <a:pt x="40" y="148"/>
                        <a:pt x="41" y="149"/>
                        <a:pt x="42" y="150"/>
                      </a:cubicBezTo>
                      <a:cubicBezTo>
                        <a:pt x="42" y="150"/>
                        <a:pt x="42" y="151"/>
                        <a:pt x="42" y="151"/>
                      </a:cubicBezTo>
                      <a:cubicBezTo>
                        <a:pt x="41" y="153"/>
                        <a:pt x="41" y="155"/>
                        <a:pt x="42" y="156"/>
                      </a:cubicBezTo>
                      <a:cubicBezTo>
                        <a:pt x="42" y="158"/>
                        <a:pt x="42" y="159"/>
                        <a:pt x="43" y="159"/>
                      </a:cubicBezTo>
                      <a:cubicBezTo>
                        <a:pt x="44" y="160"/>
                        <a:pt x="45" y="160"/>
                        <a:pt x="45" y="159"/>
                      </a:cubicBezTo>
                      <a:cubicBezTo>
                        <a:pt x="46" y="159"/>
                        <a:pt x="48" y="158"/>
                        <a:pt x="49" y="159"/>
                      </a:cubicBezTo>
                      <a:cubicBezTo>
                        <a:pt x="50" y="159"/>
                        <a:pt x="50" y="159"/>
                        <a:pt x="51" y="159"/>
                      </a:cubicBezTo>
                      <a:cubicBezTo>
                        <a:pt x="53" y="160"/>
                        <a:pt x="54" y="159"/>
                        <a:pt x="55" y="158"/>
                      </a:cubicBezTo>
                      <a:cubicBezTo>
                        <a:pt x="56" y="157"/>
                        <a:pt x="57" y="156"/>
                        <a:pt x="59" y="155"/>
                      </a:cubicBezTo>
                      <a:cubicBezTo>
                        <a:pt x="59" y="155"/>
                        <a:pt x="60" y="155"/>
                        <a:pt x="60" y="156"/>
                      </a:cubicBezTo>
                      <a:cubicBezTo>
                        <a:pt x="60" y="156"/>
                        <a:pt x="60" y="157"/>
                        <a:pt x="60" y="157"/>
                      </a:cubicBezTo>
                      <a:cubicBezTo>
                        <a:pt x="59" y="158"/>
                        <a:pt x="59" y="159"/>
                        <a:pt x="60" y="159"/>
                      </a:cubicBezTo>
                      <a:cubicBezTo>
                        <a:pt x="63" y="160"/>
                        <a:pt x="63" y="160"/>
                        <a:pt x="63" y="160"/>
                      </a:cubicBezTo>
                      <a:cubicBezTo>
                        <a:pt x="61" y="157"/>
                        <a:pt x="64" y="156"/>
                        <a:pt x="65" y="155"/>
                      </a:cubicBezTo>
                      <a:cubicBezTo>
                        <a:pt x="65" y="155"/>
                        <a:pt x="66" y="155"/>
                        <a:pt x="66" y="156"/>
                      </a:cubicBezTo>
                      <a:cubicBezTo>
                        <a:pt x="67" y="157"/>
                        <a:pt x="70" y="158"/>
                        <a:pt x="72" y="158"/>
                      </a:cubicBezTo>
                      <a:cubicBezTo>
                        <a:pt x="72" y="158"/>
                        <a:pt x="72" y="158"/>
                        <a:pt x="72" y="158"/>
                      </a:cubicBezTo>
                      <a:cubicBezTo>
                        <a:pt x="75" y="158"/>
                        <a:pt x="78" y="159"/>
                        <a:pt x="80" y="161"/>
                      </a:cubicBezTo>
                      <a:cubicBezTo>
                        <a:pt x="83" y="164"/>
                        <a:pt x="87" y="166"/>
                        <a:pt x="91" y="166"/>
                      </a:cubicBezTo>
                      <a:cubicBezTo>
                        <a:pt x="92" y="167"/>
                        <a:pt x="94" y="168"/>
                        <a:pt x="95" y="169"/>
                      </a:cubicBezTo>
                      <a:cubicBezTo>
                        <a:pt x="95" y="170"/>
                        <a:pt x="96" y="172"/>
                        <a:pt x="97" y="173"/>
                      </a:cubicBezTo>
                      <a:cubicBezTo>
                        <a:pt x="98" y="175"/>
                        <a:pt x="98" y="176"/>
                        <a:pt x="96" y="177"/>
                      </a:cubicBezTo>
                      <a:cubicBezTo>
                        <a:pt x="94" y="178"/>
                        <a:pt x="94" y="178"/>
                        <a:pt x="94" y="178"/>
                      </a:cubicBezTo>
                      <a:cubicBezTo>
                        <a:pt x="95" y="179"/>
                        <a:pt x="95" y="179"/>
                        <a:pt x="96" y="178"/>
                      </a:cubicBezTo>
                      <a:cubicBezTo>
                        <a:pt x="97" y="178"/>
                        <a:pt x="97" y="178"/>
                        <a:pt x="98" y="177"/>
                      </a:cubicBezTo>
                      <a:cubicBezTo>
                        <a:pt x="99" y="177"/>
                        <a:pt x="99" y="178"/>
                        <a:pt x="100" y="178"/>
                      </a:cubicBezTo>
                      <a:cubicBezTo>
                        <a:pt x="100" y="179"/>
                        <a:pt x="99" y="179"/>
                        <a:pt x="99" y="179"/>
                      </a:cubicBezTo>
                      <a:cubicBezTo>
                        <a:pt x="99" y="180"/>
                        <a:pt x="99" y="180"/>
                        <a:pt x="99" y="180"/>
                      </a:cubicBezTo>
                      <a:cubicBezTo>
                        <a:pt x="100" y="180"/>
                        <a:pt x="100" y="181"/>
                        <a:pt x="100" y="180"/>
                      </a:cubicBezTo>
                      <a:cubicBezTo>
                        <a:pt x="101" y="180"/>
                        <a:pt x="101" y="180"/>
                        <a:pt x="101" y="180"/>
                      </a:cubicBezTo>
                      <a:cubicBezTo>
                        <a:pt x="102" y="179"/>
                        <a:pt x="105" y="179"/>
                        <a:pt x="106" y="180"/>
                      </a:cubicBezTo>
                      <a:cubicBezTo>
                        <a:pt x="106" y="180"/>
                        <a:pt x="106" y="180"/>
                        <a:pt x="106" y="180"/>
                      </a:cubicBezTo>
                      <a:cubicBezTo>
                        <a:pt x="107" y="180"/>
                        <a:pt x="107" y="180"/>
                        <a:pt x="107" y="181"/>
                      </a:cubicBezTo>
                      <a:cubicBezTo>
                        <a:pt x="107" y="183"/>
                        <a:pt x="109" y="182"/>
                        <a:pt x="110" y="182"/>
                      </a:cubicBezTo>
                      <a:cubicBezTo>
                        <a:pt x="111" y="181"/>
                        <a:pt x="113" y="181"/>
                        <a:pt x="114" y="182"/>
                      </a:cubicBezTo>
                      <a:cubicBezTo>
                        <a:pt x="116" y="183"/>
                        <a:pt x="119" y="184"/>
                        <a:pt x="122" y="185"/>
                      </a:cubicBezTo>
                      <a:cubicBezTo>
                        <a:pt x="123" y="185"/>
                        <a:pt x="124" y="186"/>
                        <a:pt x="124" y="187"/>
                      </a:cubicBezTo>
                      <a:cubicBezTo>
                        <a:pt x="124" y="192"/>
                        <a:pt x="123" y="196"/>
                        <a:pt x="120" y="200"/>
                      </a:cubicBezTo>
                      <a:cubicBezTo>
                        <a:pt x="119" y="200"/>
                        <a:pt x="119" y="200"/>
                        <a:pt x="119" y="200"/>
                      </a:cubicBezTo>
                      <a:cubicBezTo>
                        <a:pt x="118" y="201"/>
                        <a:pt x="117" y="202"/>
                        <a:pt x="117" y="203"/>
                      </a:cubicBezTo>
                      <a:cubicBezTo>
                        <a:pt x="117" y="206"/>
                        <a:pt x="117" y="209"/>
                        <a:pt x="117" y="212"/>
                      </a:cubicBezTo>
                      <a:cubicBezTo>
                        <a:pt x="117" y="214"/>
                        <a:pt x="116" y="216"/>
                        <a:pt x="115" y="217"/>
                      </a:cubicBezTo>
                      <a:cubicBezTo>
                        <a:pt x="114" y="219"/>
                        <a:pt x="114" y="220"/>
                        <a:pt x="112" y="220"/>
                      </a:cubicBezTo>
                      <a:cubicBezTo>
                        <a:pt x="111" y="220"/>
                        <a:pt x="110" y="220"/>
                        <a:pt x="110" y="220"/>
                      </a:cubicBezTo>
                      <a:cubicBezTo>
                        <a:pt x="109" y="220"/>
                        <a:pt x="109" y="221"/>
                        <a:pt x="109" y="221"/>
                      </a:cubicBezTo>
                      <a:close/>
                      <a:moveTo>
                        <a:pt x="270" y="209"/>
                      </a:moveTo>
                      <a:cubicBezTo>
                        <a:pt x="268" y="212"/>
                        <a:pt x="268" y="215"/>
                        <a:pt x="267" y="218"/>
                      </a:cubicBezTo>
                      <a:cubicBezTo>
                        <a:pt x="266" y="219"/>
                        <a:pt x="266" y="220"/>
                        <a:pt x="265" y="221"/>
                      </a:cubicBezTo>
                      <a:cubicBezTo>
                        <a:pt x="264" y="223"/>
                        <a:pt x="264" y="223"/>
                        <a:pt x="261" y="223"/>
                      </a:cubicBezTo>
                      <a:cubicBezTo>
                        <a:pt x="258" y="222"/>
                        <a:pt x="257" y="219"/>
                        <a:pt x="258" y="217"/>
                      </a:cubicBezTo>
                      <a:cubicBezTo>
                        <a:pt x="259" y="216"/>
                        <a:pt x="259" y="215"/>
                        <a:pt x="260" y="214"/>
                      </a:cubicBezTo>
                      <a:cubicBezTo>
                        <a:pt x="260" y="212"/>
                        <a:pt x="260" y="211"/>
                        <a:pt x="260" y="210"/>
                      </a:cubicBezTo>
                      <a:cubicBezTo>
                        <a:pt x="260" y="208"/>
                        <a:pt x="261" y="206"/>
                        <a:pt x="263" y="205"/>
                      </a:cubicBezTo>
                      <a:cubicBezTo>
                        <a:pt x="263" y="205"/>
                        <a:pt x="263" y="205"/>
                        <a:pt x="264" y="205"/>
                      </a:cubicBezTo>
                      <a:cubicBezTo>
                        <a:pt x="265" y="203"/>
                        <a:pt x="267" y="202"/>
                        <a:pt x="268" y="200"/>
                      </a:cubicBezTo>
                      <a:cubicBezTo>
                        <a:pt x="269" y="200"/>
                        <a:pt x="269" y="199"/>
                        <a:pt x="269" y="198"/>
                      </a:cubicBezTo>
                      <a:cubicBezTo>
                        <a:pt x="270" y="202"/>
                        <a:pt x="271" y="205"/>
                        <a:pt x="270" y="209"/>
                      </a:cubicBezTo>
                      <a:close/>
                      <a:moveTo>
                        <a:pt x="299" y="130"/>
                      </a:moveTo>
                      <a:cubicBezTo>
                        <a:pt x="298" y="129"/>
                        <a:pt x="296" y="128"/>
                        <a:pt x="295" y="128"/>
                      </a:cubicBezTo>
                      <a:cubicBezTo>
                        <a:pt x="290" y="128"/>
                        <a:pt x="285" y="128"/>
                        <a:pt x="280" y="126"/>
                      </a:cubicBezTo>
                      <a:cubicBezTo>
                        <a:pt x="277" y="125"/>
                        <a:pt x="274" y="124"/>
                        <a:pt x="271" y="122"/>
                      </a:cubicBezTo>
                      <a:cubicBezTo>
                        <a:pt x="269" y="121"/>
                        <a:pt x="266" y="120"/>
                        <a:pt x="263" y="119"/>
                      </a:cubicBezTo>
                      <a:cubicBezTo>
                        <a:pt x="264" y="120"/>
                        <a:pt x="264" y="120"/>
                        <a:pt x="264" y="121"/>
                      </a:cubicBezTo>
                      <a:cubicBezTo>
                        <a:pt x="263" y="124"/>
                        <a:pt x="266" y="126"/>
                        <a:pt x="268" y="128"/>
                      </a:cubicBezTo>
                      <a:cubicBezTo>
                        <a:pt x="269" y="129"/>
                        <a:pt x="270" y="130"/>
                        <a:pt x="271" y="131"/>
                      </a:cubicBezTo>
                      <a:cubicBezTo>
                        <a:pt x="277" y="129"/>
                        <a:pt x="277" y="129"/>
                        <a:pt x="277" y="129"/>
                      </a:cubicBezTo>
                      <a:cubicBezTo>
                        <a:pt x="279" y="129"/>
                        <a:pt x="280" y="129"/>
                        <a:pt x="281" y="131"/>
                      </a:cubicBezTo>
                      <a:cubicBezTo>
                        <a:pt x="282" y="132"/>
                        <a:pt x="283" y="133"/>
                        <a:pt x="285" y="135"/>
                      </a:cubicBezTo>
                      <a:cubicBezTo>
                        <a:pt x="286" y="136"/>
                        <a:pt x="286" y="136"/>
                        <a:pt x="284" y="137"/>
                      </a:cubicBezTo>
                      <a:cubicBezTo>
                        <a:pt x="281" y="139"/>
                        <a:pt x="278" y="142"/>
                        <a:pt x="275" y="144"/>
                      </a:cubicBezTo>
                      <a:cubicBezTo>
                        <a:pt x="275" y="145"/>
                        <a:pt x="274" y="145"/>
                        <a:pt x="274" y="146"/>
                      </a:cubicBezTo>
                      <a:cubicBezTo>
                        <a:pt x="272" y="147"/>
                        <a:pt x="270" y="148"/>
                        <a:pt x="268" y="150"/>
                      </a:cubicBezTo>
                      <a:cubicBezTo>
                        <a:pt x="265" y="151"/>
                        <a:pt x="262" y="150"/>
                        <a:pt x="260" y="147"/>
                      </a:cubicBezTo>
                      <a:cubicBezTo>
                        <a:pt x="260" y="147"/>
                        <a:pt x="260" y="147"/>
                        <a:pt x="260" y="147"/>
                      </a:cubicBezTo>
                      <a:cubicBezTo>
                        <a:pt x="259" y="144"/>
                        <a:pt x="257" y="141"/>
                        <a:pt x="255" y="139"/>
                      </a:cubicBezTo>
                      <a:cubicBezTo>
                        <a:pt x="254" y="137"/>
                        <a:pt x="253" y="136"/>
                        <a:pt x="253" y="134"/>
                      </a:cubicBezTo>
                      <a:cubicBezTo>
                        <a:pt x="252" y="132"/>
                        <a:pt x="251" y="131"/>
                        <a:pt x="249" y="130"/>
                      </a:cubicBezTo>
                      <a:cubicBezTo>
                        <a:pt x="247" y="129"/>
                        <a:pt x="246" y="128"/>
                        <a:pt x="246" y="126"/>
                      </a:cubicBezTo>
                      <a:cubicBezTo>
                        <a:pt x="245" y="124"/>
                        <a:pt x="244" y="122"/>
                        <a:pt x="243" y="120"/>
                      </a:cubicBezTo>
                      <a:cubicBezTo>
                        <a:pt x="240" y="120"/>
                        <a:pt x="240" y="120"/>
                        <a:pt x="241" y="123"/>
                      </a:cubicBezTo>
                      <a:cubicBezTo>
                        <a:pt x="242" y="127"/>
                        <a:pt x="244" y="130"/>
                        <a:pt x="246" y="134"/>
                      </a:cubicBezTo>
                      <a:cubicBezTo>
                        <a:pt x="250" y="139"/>
                        <a:pt x="253" y="144"/>
                        <a:pt x="256" y="150"/>
                      </a:cubicBezTo>
                      <a:cubicBezTo>
                        <a:pt x="256" y="152"/>
                        <a:pt x="257" y="154"/>
                        <a:pt x="257" y="155"/>
                      </a:cubicBezTo>
                      <a:cubicBezTo>
                        <a:pt x="258" y="158"/>
                        <a:pt x="259" y="158"/>
                        <a:pt x="261" y="157"/>
                      </a:cubicBezTo>
                      <a:cubicBezTo>
                        <a:pt x="262" y="157"/>
                        <a:pt x="262" y="156"/>
                        <a:pt x="262" y="156"/>
                      </a:cubicBezTo>
                      <a:cubicBezTo>
                        <a:pt x="271" y="156"/>
                        <a:pt x="271" y="156"/>
                        <a:pt x="271" y="156"/>
                      </a:cubicBezTo>
                      <a:cubicBezTo>
                        <a:pt x="270" y="159"/>
                        <a:pt x="270" y="161"/>
                        <a:pt x="269" y="163"/>
                      </a:cubicBezTo>
                      <a:cubicBezTo>
                        <a:pt x="269" y="165"/>
                        <a:pt x="268" y="167"/>
                        <a:pt x="267" y="168"/>
                      </a:cubicBezTo>
                      <a:cubicBezTo>
                        <a:pt x="265" y="170"/>
                        <a:pt x="263" y="172"/>
                        <a:pt x="260" y="173"/>
                      </a:cubicBezTo>
                      <a:cubicBezTo>
                        <a:pt x="260" y="173"/>
                        <a:pt x="259" y="174"/>
                        <a:pt x="259" y="174"/>
                      </a:cubicBezTo>
                      <a:cubicBezTo>
                        <a:pt x="256" y="179"/>
                        <a:pt x="254" y="184"/>
                        <a:pt x="252" y="188"/>
                      </a:cubicBezTo>
                      <a:cubicBezTo>
                        <a:pt x="251" y="189"/>
                        <a:pt x="251" y="190"/>
                        <a:pt x="252" y="191"/>
                      </a:cubicBezTo>
                      <a:cubicBezTo>
                        <a:pt x="255" y="195"/>
                        <a:pt x="254" y="199"/>
                        <a:pt x="254" y="204"/>
                      </a:cubicBezTo>
                      <a:cubicBezTo>
                        <a:pt x="254" y="204"/>
                        <a:pt x="253" y="205"/>
                        <a:pt x="253" y="205"/>
                      </a:cubicBezTo>
                      <a:cubicBezTo>
                        <a:pt x="250" y="206"/>
                        <a:pt x="248" y="208"/>
                        <a:pt x="246" y="210"/>
                      </a:cubicBezTo>
                      <a:cubicBezTo>
                        <a:pt x="245" y="211"/>
                        <a:pt x="244" y="212"/>
                        <a:pt x="244" y="214"/>
                      </a:cubicBezTo>
                      <a:cubicBezTo>
                        <a:pt x="243" y="217"/>
                        <a:pt x="242" y="221"/>
                        <a:pt x="240" y="224"/>
                      </a:cubicBezTo>
                      <a:cubicBezTo>
                        <a:pt x="238" y="229"/>
                        <a:pt x="235" y="234"/>
                        <a:pt x="233" y="238"/>
                      </a:cubicBezTo>
                      <a:cubicBezTo>
                        <a:pt x="232" y="240"/>
                        <a:pt x="231" y="240"/>
                        <a:pt x="230" y="240"/>
                      </a:cubicBezTo>
                      <a:cubicBezTo>
                        <a:pt x="223" y="241"/>
                        <a:pt x="223" y="241"/>
                        <a:pt x="223" y="241"/>
                      </a:cubicBezTo>
                      <a:cubicBezTo>
                        <a:pt x="222" y="241"/>
                        <a:pt x="221" y="241"/>
                        <a:pt x="220" y="241"/>
                      </a:cubicBezTo>
                      <a:cubicBezTo>
                        <a:pt x="219" y="241"/>
                        <a:pt x="219" y="241"/>
                        <a:pt x="218" y="241"/>
                      </a:cubicBezTo>
                      <a:cubicBezTo>
                        <a:pt x="217" y="240"/>
                        <a:pt x="217" y="239"/>
                        <a:pt x="216" y="239"/>
                      </a:cubicBezTo>
                      <a:cubicBezTo>
                        <a:pt x="216" y="236"/>
                        <a:pt x="215" y="234"/>
                        <a:pt x="214" y="232"/>
                      </a:cubicBezTo>
                      <a:cubicBezTo>
                        <a:pt x="214" y="231"/>
                        <a:pt x="213" y="230"/>
                        <a:pt x="212" y="230"/>
                      </a:cubicBezTo>
                      <a:cubicBezTo>
                        <a:pt x="211" y="227"/>
                        <a:pt x="210" y="224"/>
                        <a:pt x="210" y="222"/>
                      </a:cubicBezTo>
                      <a:cubicBezTo>
                        <a:pt x="210" y="220"/>
                        <a:pt x="209" y="218"/>
                        <a:pt x="209" y="217"/>
                      </a:cubicBezTo>
                      <a:cubicBezTo>
                        <a:pt x="207" y="214"/>
                        <a:pt x="206" y="211"/>
                        <a:pt x="205" y="208"/>
                      </a:cubicBezTo>
                      <a:cubicBezTo>
                        <a:pt x="205" y="206"/>
                        <a:pt x="206" y="204"/>
                        <a:pt x="206" y="202"/>
                      </a:cubicBezTo>
                      <a:cubicBezTo>
                        <a:pt x="206" y="201"/>
                        <a:pt x="207" y="201"/>
                        <a:pt x="207" y="200"/>
                      </a:cubicBezTo>
                      <a:cubicBezTo>
                        <a:pt x="208" y="199"/>
                        <a:pt x="208" y="197"/>
                        <a:pt x="208" y="195"/>
                      </a:cubicBezTo>
                      <a:cubicBezTo>
                        <a:pt x="206" y="190"/>
                        <a:pt x="204" y="184"/>
                        <a:pt x="201" y="180"/>
                      </a:cubicBezTo>
                      <a:cubicBezTo>
                        <a:pt x="200" y="179"/>
                        <a:pt x="200" y="177"/>
                        <a:pt x="201" y="176"/>
                      </a:cubicBezTo>
                      <a:cubicBezTo>
                        <a:pt x="201" y="175"/>
                        <a:pt x="202" y="174"/>
                        <a:pt x="202" y="173"/>
                      </a:cubicBezTo>
                      <a:cubicBezTo>
                        <a:pt x="203" y="172"/>
                        <a:pt x="203" y="171"/>
                        <a:pt x="202" y="171"/>
                      </a:cubicBezTo>
                      <a:cubicBezTo>
                        <a:pt x="201" y="171"/>
                        <a:pt x="200" y="170"/>
                        <a:pt x="200" y="169"/>
                      </a:cubicBezTo>
                      <a:cubicBezTo>
                        <a:pt x="200" y="168"/>
                        <a:pt x="199" y="168"/>
                        <a:pt x="198" y="168"/>
                      </a:cubicBezTo>
                      <a:cubicBezTo>
                        <a:pt x="196" y="168"/>
                        <a:pt x="194" y="167"/>
                        <a:pt x="193" y="166"/>
                      </a:cubicBezTo>
                      <a:cubicBezTo>
                        <a:pt x="192" y="165"/>
                        <a:pt x="190" y="165"/>
                        <a:pt x="189" y="165"/>
                      </a:cubicBezTo>
                      <a:cubicBezTo>
                        <a:pt x="188" y="165"/>
                        <a:pt x="187" y="165"/>
                        <a:pt x="186" y="165"/>
                      </a:cubicBezTo>
                      <a:cubicBezTo>
                        <a:pt x="173" y="169"/>
                        <a:pt x="173" y="169"/>
                        <a:pt x="173" y="169"/>
                      </a:cubicBezTo>
                      <a:cubicBezTo>
                        <a:pt x="171" y="169"/>
                        <a:pt x="168" y="168"/>
                        <a:pt x="167" y="167"/>
                      </a:cubicBezTo>
                      <a:cubicBezTo>
                        <a:pt x="167" y="166"/>
                        <a:pt x="166" y="166"/>
                        <a:pt x="166" y="166"/>
                      </a:cubicBezTo>
                      <a:cubicBezTo>
                        <a:pt x="164" y="164"/>
                        <a:pt x="163" y="162"/>
                        <a:pt x="162" y="160"/>
                      </a:cubicBezTo>
                      <a:cubicBezTo>
                        <a:pt x="162" y="159"/>
                        <a:pt x="162" y="158"/>
                        <a:pt x="161" y="158"/>
                      </a:cubicBezTo>
                      <a:cubicBezTo>
                        <a:pt x="157" y="157"/>
                        <a:pt x="156" y="153"/>
                        <a:pt x="155" y="150"/>
                      </a:cubicBezTo>
                      <a:cubicBezTo>
                        <a:pt x="155" y="149"/>
                        <a:pt x="155" y="148"/>
                        <a:pt x="156" y="147"/>
                      </a:cubicBezTo>
                      <a:cubicBezTo>
                        <a:pt x="157" y="146"/>
                        <a:pt x="157" y="145"/>
                        <a:pt x="157" y="143"/>
                      </a:cubicBezTo>
                      <a:cubicBezTo>
                        <a:pt x="155" y="140"/>
                        <a:pt x="156" y="136"/>
                        <a:pt x="158" y="133"/>
                      </a:cubicBezTo>
                      <a:cubicBezTo>
                        <a:pt x="159" y="131"/>
                        <a:pt x="160" y="129"/>
                        <a:pt x="162" y="128"/>
                      </a:cubicBezTo>
                      <a:cubicBezTo>
                        <a:pt x="163" y="127"/>
                        <a:pt x="163" y="126"/>
                        <a:pt x="164" y="125"/>
                      </a:cubicBezTo>
                      <a:cubicBezTo>
                        <a:pt x="166" y="123"/>
                        <a:pt x="167" y="121"/>
                        <a:pt x="168" y="118"/>
                      </a:cubicBezTo>
                      <a:cubicBezTo>
                        <a:pt x="169" y="116"/>
                        <a:pt x="170" y="115"/>
                        <a:pt x="171" y="115"/>
                      </a:cubicBezTo>
                      <a:cubicBezTo>
                        <a:pt x="172" y="113"/>
                        <a:pt x="174" y="112"/>
                        <a:pt x="176" y="110"/>
                      </a:cubicBezTo>
                      <a:cubicBezTo>
                        <a:pt x="177" y="109"/>
                        <a:pt x="177" y="109"/>
                        <a:pt x="178" y="110"/>
                      </a:cubicBezTo>
                      <a:cubicBezTo>
                        <a:pt x="178" y="111"/>
                        <a:pt x="179" y="111"/>
                        <a:pt x="179" y="111"/>
                      </a:cubicBezTo>
                      <a:cubicBezTo>
                        <a:pt x="186" y="110"/>
                        <a:pt x="186" y="110"/>
                        <a:pt x="186" y="110"/>
                      </a:cubicBezTo>
                      <a:cubicBezTo>
                        <a:pt x="187" y="110"/>
                        <a:pt x="188" y="110"/>
                        <a:pt x="189" y="110"/>
                      </a:cubicBezTo>
                      <a:cubicBezTo>
                        <a:pt x="192" y="110"/>
                        <a:pt x="196" y="109"/>
                        <a:pt x="199" y="108"/>
                      </a:cubicBezTo>
                      <a:cubicBezTo>
                        <a:pt x="199" y="107"/>
                        <a:pt x="200" y="107"/>
                        <a:pt x="201" y="108"/>
                      </a:cubicBezTo>
                      <a:cubicBezTo>
                        <a:pt x="201" y="108"/>
                        <a:pt x="201" y="109"/>
                        <a:pt x="201" y="109"/>
                      </a:cubicBezTo>
                      <a:cubicBezTo>
                        <a:pt x="201" y="111"/>
                        <a:pt x="202" y="112"/>
                        <a:pt x="203" y="113"/>
                      </a:cubicBezTo>
                      <a:cubicBezTo>
                        <a:pt x="207" y="117"/>
                        <a:pt x="207" y="117"/>
                        <a:pt x="207" y="117"/>
                      </a:cubicBezTo>
                      <a:cubicBezTo>
                        <a:pt x="207" y="117"/>
                        <a:pt x="207" y="117"/>
                        <a:pt x="208" y="117"/>
                      </a:cubicBezTo>
                      <a:cubicBezTo>
                        <a:pt x="210" y="118"/>
                        <a:pt x="213" y="118"/>
                        <a:pt x="215" y="118"/>
                      </a:cubicBezTo>
                      <a:cubicBezTo>
                        <a:pt x="216" y="118"/>
                        <a:pt x="217" y="118"/>
                        <a:pt x="217" y="117"/>
                      </a:cubicBezTo>
                      <a:cubicBezTo>
                        <a:pt x="218" y="115"/>
                        <a:pt x="219" y="115"/>
                        <a:pt x="220" y="114"/>
                      </a:cubicBezTo>
                      <a:cubicBezTo>
                        <a:pt x="220" y="114"/>
                        <a:pt x="220" y="114"/>
                        <a:pt x="220" y="114"/>
                      </a:cubicBezTo>
                      <a:cubicBezTo>
                        <a:pt x="220" y="115"/>
                        <a:pt x="221" y="115"/>
                        <a:pt x="222" y="116"/>
                      </a:cubicBezTo>
                      <a:cubicBezTo>
                        <a:pt x="223" y="116"/>
                        <a:pt x="224" y="117"/>
                        <a:pt x="226" y="117"/>
                      </a:cubicBezTo>
                      <a:cubicBezTo>
                        <a:pt x="227" y="117"/>
                        <a:pt x="228" y="117"/>
                        <a:pt x="229" y="117"/>
                      </a:cubicBezTo>
                      <a:cubicBezTo>
                        <a:pt x="229" y="117"/>
                        <a:pt x="230" y="117"/>
                        <a:pt x="231" y="117"/>
                      </a:cubicBezTo>
                      <a:cubicBezTo>
                        <a:pt x="233" y="118"/>
                        <a:pt x="236" y="118"/>
                        <a:pt x="238" y="118"/>
                      </a:cubicBezTo>
                      <a:cubicBezTo>
                        <a:pt x="239" y="119"/>
                        <a:pt x="240" y="118"/>
                        <a:pt x="241" y="118"/>
                      </a:cubicBezTo>
                      <a:cubicBezTo>
                        <a:pt x="243" y="117"/>
                        <a:pt x="244" y="114"/>
                        <a:pt x="243" y="111"/>
                      </a:cubicBezTo>
                      <a:cubicBezTo>
                        <a:pt x="243" y="110"/>
                        <a:pt x="243" y="109"/>
                        <a:pt x="243" y="108"/>
                      </a:cubicBezTo>
                      <a:cubicBezTo>
                        <a:pt x="241" y="108"/>
                        <a:pt x="239" y="108"/>
                        <a:pt x="238" y="109"/>
                      </a:cubicBezTo>
                      <a:cubicBezTo>
                        <a:pt x="236" y="110"/>
                        <a:pt x="233" y="110"/>
                        <a:pt x="232" y="108"/>
                      </a:cubicBezTo>
                      <a:cubicBezTo>
                        <a:pt x="229" y="106"/>
                        <a:pt x="228" y="104"/>
                        <a:pt x="227" y="101"/>
                      </a:cubicBezTo>
                      <a:cubicBezTo>
                        <a:pt x="229" y="102"/>
                        <a:pt x="230" y="101"/>
                        <a:pt x="231" y="99"/>
                      </a:cubicBezTo>
                      <a:cubicBezTo>
                        <a:pt x="228" y="99"/>
                        <a:pt x="225" y="100"/>
                        <a:pt x="223" y="101"/>
                      </a:cubicBezTo>
                      <a:cubicBezTo>
                        <a:pt x="222" y="101"/>
                        <a:pt x="221" y="102"/>
                        <a:pt x="221" y="103"/>
                      </a:cubicBezTo>
                      <a:cubicBezTo>
                        <a:pt x="222" y="103"/>
                        <a:pt x="222" y="103"/>
                        <a:pt x="222" y="103"/>
                      </a:cubicBezTo>
                      <a:cubicBezTo>
                        <a:pt x="222" y="104"/>
                        <a:pt x="222" y="104"/>
                        <a:pt x="222" y="104"/>
                      </a:cubicBezTo>
                      <a:cubicBezTo>
                        <a:pt x="222" y="105"/>
                        <a:pt x="222" y="106"/>
                        <a:pt x="221" y="106"/>
                      </a:cubicBezTo>
                      <a:cubicBezTo>
                        <a:pt x="221" y="106"/>
                        <a:pt x="220" y="106"/>
                        <a:pt x="219" y="105"/>
                      </a:cubicBezTo>
                      <a:cubicBezTo>
                        <a:pt x="219" y="104"/>
                        <a:pt x="218" y="103"/>
                        <a:pt x="217" y="103"/>
                      </a:cubicBezTo>
                      <a:cubicBezTo>
                        <a:pt x="217" y="103"/>
                        <a:pt x="217" y="102"/>
                        <a:pt x="217" y="102"/>
                      </a:cubicBezTo>
                      <a:cubicBezTo>
                        <a:pt x="217" y="100"/>
                        <a:pt x="215" y="98"/>
                        <a:pt x="214" y="96"/>
                      </a:cubicBezTo>
                      <a:cubicBezTo>
                        <a:pt x="213" y="96"/>
                        <a:pt x="213" y="96"/>
                        <a:pt x="212" y="96"/>
                      </a:cubicBezTo>
                      <a:cubicBezTo>
                        <a:pt x="210" y="96"/>
                        <a:pt x="209" y="95"/>
                        <a:pt x="208" y="93"/>
                      </a:cubicBezTo>
                      <a:cubicBezTo>
                        <a:pt x="207" y="93"/>
                        <a:pt x="207" y="92"/>
                        <a:pt x="206" y="92"/>
                      </a:cubicBezTo>
                      <a:cubicBezTo>
                        <a:pt x="205" y="91"/>
                        <a:pt x="204" y="91"/>
                        <a:pt x="204" y="92"/>
                      </a:cubicBezTo>
                      <a:cubicBezTo>
                        <a:pt x="203" y="93"/>
                        <a:pt x="203" y="94"/>
                        <a:pt x="203" y="95"/>
                      </a:cubicBezTo>
                      <a:cubicBezTo>
                        <a:pt x="203" y="95"/>
                        <a:pt x="203" y="95"/>
                        <a:pt x="204" y="95"/>
                      </a:cubicBezTo>
                      <a:cubicBezTo>
                        <a:pt x="205" y="97"/>
                        <a:pt x="207" y="98"/>
                        <a:pt x="209" y="99"/>
                      </a:cubicBezTo>
                      <a:cubicBezTo>
                        <a:pt x="210" y="100"/>
                        <a:pt x="211" y="101"/>
                        <a:pt x="212" y="102"/>
                      </a:cubicBezTo>
                      <a:cubicBezTo>
                        <a:pt x="210" y="104"/>
                        <a:pt x="207" y="103"/>
                        <a:pt x="206" y="101"/>
                      </a:cubicBezTo>
                      <a:cubicBezTo>
                        <a:pt x="205" y="101"/>
                        <a:pt x="205" y="101"/>
                        <a:pt x="205" y="100"/>
                      </a:cubicBezTo>
                      <a:cubicBezTo>
                        <a:pt x="205" y="100"/>
                        <a:pt x="204" y="99"/>
                        <a:pt x="203" y="98"/>
                      </a:cubicBezTo>
                      <a:cubicBezTo>
                        <a:pt x="202" y="97"/>
                        <a:pt x="201" y="96"/>
                        <a:pt x="200" y="94"/>
                      </a:cubicBezTo>
                      <a:cubicBezTo>
                        <a:pt x="198" y="93"/>
                        <a:pt x="195" y="93"/>
                        <a:pt x="195" y="96"/>
                      </a:cubicBezTo>
                      <a:cubicBezTo>
                        <a:pt x="195" y="96"/>
                        <a:pt x="195" y="96"/>
                        <a:pt x="195" y="97"/>
                      </a:cubicBezTo>
                      <a:cubicBezTo>
                        <a:pt x="193" y="96"/>
                        <a:pt x="193" y="96"/>
                        <a:pt x="193" y="96"/>
                      </a:cubicBezTo>
                      <a:cubicBezTo>
                        <a:pt x="192" y="96"/>
                        <a:pt x="189" y="96"/>
                        <a:pt x="188" y="98"/>
                      </a:cubicBezTo>
                      <a:cubicBezTo>
                        <a:pt x="188" y="99"/>
                        <a:pt x="187" y="99"/>
                        <a:pt x="187" y="100"/>
                      </a:cubicBezTo>
                      <a:cubicBezTo>
                        <a:pt x="187" y="100"/>
                        <a:pt x="186" y="101"/>
                        <a:pt x="186" y="101"/>
                      </a:cubicBezTo>
                      <a:cubicBezTo>
                        <a:pt x="185" y="104"/>
                        <a:pt x="184" y="106"/>
                        <a:pt x="181" y="106"/>
                      </a:cubicBezTo>
                      <a:cubicBezTo>
                        <a:pt x="178" y="107"/>
                        <a:pt x="175" y="107"/>
                        <a:pt x="172" y="107"/>
                      </a:cubicBezTo>
                      <a:cubicBezTo>
                        <a:pt x="171" y="107"/>
                        <a:pt x="171" y="106"/>
                        <a:pt x="171" y="106"/>
                      </a:cubicBezTo>
                      <a:cubicBezTo>
                        <a:pt x="170" y="103"/>
                        <a:pt x="170" y="101"/>
                        <a:pt x="171" y="99"/>
                      </a:cubicBezTo>
                      <a:cubicBezTo>
                        <a:pt x="171" y="97"/>
                        <a:pt x="173" y="95"/>
                        <a:pt x="175" y="96"/>
                      </a:cubicBezTo>
                      <a:cubicBezTo>
                        <a:pt x="182" y="96"/>
                        <a:pt x="182" y="96"/>
                        <a:pt x="182" y="96"/>
                      </a:cubicBezTo>
                      <a:cubicBezTo>
                        <a:pt x="183" y="96"/>
                        <a:pt x="183" y="95"/>
                        <a:pt x="183" y="94"/>
                      </a:cubicBezTo>
                      <a:cubicBezTo>
                        <a:pt x="183" y="94"/>
                        <a:pt x="183" y="94"/>
                        <a:pt x="183" y="93"/>
                      </a:cubicBezTo>
                      <a:cubicBezTo>
                        <a:pt x="184" y="91"/>
                        <a:pt x="183" y="90"/>
                        <a:pt x="181" y="89"/>
                      </a:cubicBezTo>
                      <a:cubicBezTo>
                        <a:pt x="180" y="89"/>
                        <a:pt x="180" y="88"/>
                        <a:pt x="179" y="88"/>
                      </a:cubicBezTo>
                      <a:cubicBezTo>
                        <a:pt x="178" y="88"/>
                        <a:pt x="178" y="87"/>
                        <a:pt x="178" y="87"/>
                      </a:cubicBezTo>
                      <a:cubicBezTo>
                        <a:pt x="178" y="87"/>
                        <a:pt x="179" y="86"/>
                        <a:pt x="179" y="86"/>
                      </a:cubicBezTo>
                      <a:cubicBezTo>
                        <a:pt x="180" y="86"/>
                        <a:pt x="181" y="86"/>
                        <a:pt x="181" y="86"/>
                      </a:cubicBezTo>
                      <a:cubicBezTo>
                        <a:pt x="185" y="86"/>
                        <a:pt x="188" y="84"/>
                        <a:pt x="189" y="81"/>
                      </a:cubicBezTo>
                      <a:cubicBezTo>
                        <a:pt x="190" y="79"/>
                        <a:pt x="192" y="78"/>
                        <a:pt x="194" y="77"/>
                      </a:cubicBezTo>
                      <a:cubicBezTo>
                        <a:pt x="197" y="77"/>
                        <a:pt x="197" y="76"/>
                        <a:pt x="198" y="73"/>
                      </a:cubicBezTo>
                      <a:cubicBezTo>
                        <a:pt x="198" y="72"/>
                        <a:pt x="198" y="71"/>
                        <a:pt x="199" y="71"/>
                      </a:cubicBezTo>
                      <a:cubicBezTo>
                        <a:pt x="199" y="71"/>
                        <a:pt x="199" y="71"/>
                        <a:pt x="199" y="71"/>
                      </a:cubicBezTo>
                      <a:cubicBezTo>
                        <a:pt x="200" y="72"/>
                        <a:pt x="200" y="73"/>
                        <a:pt x="201" y="74"/>
                      </a:cubicBezTo>
                      <a:cubicBezTo>
                        <a:pt x="201" y="75"/>
                        <a:pt x="202" y="76"/>
                        <a:pt x="203" y="76"/>
                      </a:cubicBezTo>
                      <a:cubicBezTo>
                        <a:pt x="204" y="76"/>
                        <a:pt x="205" y="76"/>
                        <a:pt x="206" y="76"/>
                      </a:cubicBezTo>
                      <a:cubicBezTo>
                        <a:pt x="208" y="76"/>
                        <a:pt x="210" y="76"/>
                        <a:pt x="212" y="75"/>
                      </a:cubicBezTo>
                      <a:cubicBezTo>
                        <a:pt x="213" y="75"/>
                        <a:pt x="214" y="75"/>
                        <a:pt x="214" y="74"/>
                      </a:cubicBezTo>
                      <a:cubicBezTo>
                        <a:pt x="214" y="73"/>
                        <a:pt x="215" y="73"/>
                        <a:pt x="216" y="72"/>
                      </a:cubicBezTo>
                      <a:cubicBezTo>
                        <a:pt x="216" y="71"/>
                        <a:pt x="217" y="71"/>
                        <a:pt x="217" y="70"/>
                      </a:cubicBezTo>
                      <a:cubicBezTo>
                        <a:pt x="218" y="68"/>
                        <a:pt x="219" y="67"/>
                        <a:pt x="221" y="67"/>
                      </a:cubicBezTo>
                      <a:cubicBezTo>
                        <a:pt x="221" y="68"/>
                        <a:pt x="222" y="68"/>
                        <a:pt x="222" y="68"/>
                      </a:cubicBezTo>
                      <a:cubicBezTo>
                        <a:pt x="223" y="69"/>
                        <a:pt x="223" y="70"/>
                        <a:pt x="223" y="71"/>
                      </a:cubicBezTo>
                      <a:cubicBezTo>
                        <a:pt x="225" y="69"/>
                        <a:pt x="226" y="66"/>
                        <a:pt x="225" y="63"/>
                      </a:cubicBezTo>
                      <a:cubicBezTo>
                        <a:pt x="225" y="63"/>
                        <a:pt x="224" y="64"/>
                        <a:pt x="223" y="64"/>
                      </a:cubicBezTo>
                      <a:cubicBezTo>
                        <a:pt x="222" y="64"/>
                        <a:pt x="221" y="64"/>
                        <a:pt x="219" y="64"/>
                      </a:cubicBezTo>
                      <a:cubicBezTo>
                        <a:pt x="216" y="63"/>
                        <a:pt x="215" y="61"/>
                        <a:pt x="217" y="59"/>
                      </a:cubicBezTo>
                      <a:cubicBezTo>
                        <a:pt x="218" y="58"/>
                        <a:pt x="219" y="56"/>
                        <a:pt x="218" y="55"/>
                      </a:cubicBezTo>
                      <a:cubicBezTo>
                        <a:pt x="217" y="54"/>
                        <a:pt x="216" y="56"/>
                        <a:pt x="215" y="56"/>
                      </a:cubicBezTo>
                      <a:cubicBezTo>
                        <a:pt x="213" y="58"/>
                        <a:pt x="211" y="61"/>
                        <a:pt x="210" y="63"/>
                      </a:cubicBezTo>
                      <a:cubicBezTo>
                        <a:pt x="210" y="66"/>
                        <a:pt x="209" y="68"/>
                        <a:pt x="208" y="70"/>
                      </a:cubicBezTo>
                      <a:cubicBezTo>
                        <a:pt x="207" y="71"/>
                        <a:pt x="205" y="71"/>
                        <a:pt x="204" y="71"/>
                      </a:cubicBezTo>
                      <a:cubicBezTo>
                        <a:pt x="204" y="71"/>
                        <a:pt x="203" y="70"/>
                        <a:pt x="203" y="70"/>
                      </a:cubicBezTo>
                      <a:cubicBezTo>
                        <a:pt x="202" y="69"/>
                        <a:pt x="202" y="68"/>
                        <a:pt x="201" y="68"/>
                      </a:cubicBezTo>
                      <a:cubicBezTo>
                        <a:pt x="201" y="68"/>
                        <a:pt x="201" y="68"/>
                        <a:pt x="201" y="68"/>
                      </a:cubicBezTo>
                      <a:cubicBezTo>
                        <a:pt x="194" y="69"/>
                        <a:pt x="194" y="69"/>
                        <a:pt x="194" y="69"/>
                      </a:cubicBezTo>
                      <a:cubicBezTo>
                        <a:pt x="194" y="68"/>
                        <a:pt x="194" y="68"/>
                        <a:pt x="194" y="68"/>
                      </a:cubicBezTo>
                      <a:cubicBezTo>
                        <a:pt x="193" y="62"/>
                        <a:pt x="192" y="63"/>
                        <a:pt x="197" y="61"/>
                      </a:cubicBezTo>
                      <a:cubicBezTo>
                        <a:pt x="199" y="60"/>
                        <a:pt x="200" y="59"/>
                        <a:pt x="201" y="58"/>
                      </a:cubicBezTo>
                      <a:cubicBezTo>
                        <a:pt x="205" y="55"/>
                        <a:pt x="205" y="55"/>
                        <a:pt x="205" y="55"/>
                      </a:cubicBezTo>
                      <a:cubicBezTo>
                        <a:pt x="205" y="55"/>
                        <a:pt x="205" y="55"/>
                        <a:pt x="205" y="54"/>
                      </a:cubicBezTo>
                      <a:cubicBezTo>
                        <a:pt x="209" y="50"/>
                        <a:pt x="214" y="49"/>
                        <a:pt x="219" y="48"/>
                      </a:cubicBezTo>
                      <a:cubicBezTo>
                        <a:pt x="223" y="48"/>
                        <a:pt x="228" y="49"/>
                        <a:pt x="232" y="51"/>
                      </a:cubicBezTo>
                      <a:cubicBezTo>
                        <a:pt x="239" y="53"/>
                        <a:pt x="239" y="53"/>
                        <a:pt x="239" y="53"/>
                      </a:cubicBezTo>
                      <a:cubicBezTo>
                        <a:pt x="236" y="56"/>
                        <a:pt x="233" y="53"/>
                        <a:pt x="230" y="53"/>
                      </a:cubicBezTo>
                      <a:cubicBezTo>
                        <a:pt x="230" y="53"/>
                        <a:pt x="230" y="54"/>
                        <a:pt x="230" y="54"/>
                      </a:cubicBezTo>
                      <a:cubicBezTo>
                        <a:pt x="232" y="55"/>
                        <a:pt x="233" y="57"/>
                        <a:pt x="235" y="59"/>
                      </a:cubicBezTo>
                      <a:cubicBezTo>
                        <a:pt x="236" y="59"/>
                        <a:pt x="238" y="59"/>
                        <a:pt x="239" y="58"/>
                      </a:cubicBezTo>
                      <a:cubicBezTo>
                        <a:pt x="239" y="57"/>
                        <a:pt x="239" y="57"/>
                        <a:pt x="239" y="57"/>
                      </a:cubicBezTo>
                      <a:cubicBezTo>
                        <a:pt x="239" y="56"/>
                        <a:pt x="239" y="55"/>
                        <a:pt x="241" y="55"/>
                      </a:cubicBezTo>
                      <a:cubicBezTo>
                        <a:pt x="242" y="55"/>
                        <a:pt x="243" y="55"/>
                        <a:pt x="244" y="53"/>
                      </a:cubicBezTo>
                      <a:cubicBezTo>
                        <a:pt x="244" y="52"/>
                        <a:pt x="245" y="52"/>
                        <a:pt x="246" y="52"/>
                      </a:cubicBezTo>
                      <a:cubicBezTo>
                        <a:pt x="246" y="53"/>
                        <a:pt x="246" y="54"/>
                        <a:pt x="248" y="54"/>
                      </a:cubicBezTo>
                      <a:cubicBezTo>
                        <a:pt x="248" y="53"/>
                        <a:pt x="249" y="53"/>
                        <a:pt x="249" y="53"/>
                      </a:cubicBezTo>
                      <a:cubicBezTo>
                        <a:pt x="250" y="52"/>
                        <a:pt x="252" y="52"/>
                        <a:pt x="254" y="52"/>
                      </a:cubicBezTo>
                      <a:cubicBezTo>
                        <a:pt x="256" y="52"/>
                        <a:pt x="259" y="51"/>
                        <a:pt x="261" y="50"/>
                      </a:cubicBezTo>
                      <a:cubicBezTo>
                        <a:pt x="263" y="50"/>
                        <a:pt x="264" y="50"/>
                        <a:pt x="265" y="51"/>
                      </a:cubicBezTo>
                      <a:cubicBezTo>
                        <a:pt x="275" y="62"/>
                        <a:pt x="283" y="73"/>
                        <a:pt x="290" y="86"/>
                      </a:cubicBezTo>
                      <a:cubicBezTo>
                        <a:pt x="298" y="101"/>
                        <a:pt x="304" y="117"/>
                        <a:pt x="306" y="134"/>
                      </a:cubicBezTo>
                      <a:cubicBezTo>
                        <a:pt x="306" y="134"/>
                        <a:pt x="306" y="134"/>
                        <a:pt x="306" y="134"/>
                      </a:cubicBezTo>
                      <a:cubicBezTo>
                        <a:pt x="302" y="135"/>
                        <a:pt x="301" y="132"/>
                        <a:pt x="299" y="130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1" name="išľïdè">
                  <a:extLst>
                    <a:ext uri="{FF2B5EF4-FFF2-40B4-BE49-F238E27FC236}">
                      <a16:creationId xmlns:a16="http://schemas.microsoft.com/office/drawing/2014/main" id="{2B5FF97F-4BF5-40F8-99A8-C162720C4694}"/>
                    </a:ext>
                  </a:extLst>
                </p:cNvPr>
                <p:cNvSpPr/>
                <p:nvPr/>
              </p:nvSpPr>
              <p:spPr bwMode="auto">
                <a:xfrm>
                  <a:off x="5869750" y="2730974"/>
                  <a:ext cx="637153" cy="813689"/>
                </a:xfrm>
                <a:custGeom>
                  <a:avLst/>
                  <a:gdLst>
                    <a:gd name="T0" fmla="*/ 116 w 151"/>
                    <a:gd name="T1" fmla="*/ 74 h 193"/>
                    <a:gd name="T2" fmla="*/ 116 w 151"/>
                    <a:gd name="T3" fmla="*/ 83 h 193"/>
                    <a:gd name="T4" fmla="*/ 129 w 151"/>
                    <a:gd name="T5" fmla="*/ 89 h 193"/>
                    <a:gd name="T6" fmla="*/ 105 w 151"/>
                    <a:gd name="T7" fmla="*/ 99 h 193"/>
                    <a:gd name="T8" fmla="*/ 94 w 151"/>
                    <a:gd name="T9" fmla="*/ 82 h 193"/>
                    <a:gd name="T10" fmla="*/ 91 w 151"/>
                    <a:gd name="T11" fmla="*/ 85 h 193"/>
                    <a:gd name="T12" fmla="*/ 107 w 151"/>
                    <a:gd name="T13" fmla="*/ 108 h 193"/>
                    <a:gd name="T14" fmla="*/ 105 w 151"/>
                    <a:gd name="T15" fmla="*/ 125 h 193"/>
                    <a:gd name="T16" fmla="*/ 99 w 151"/>
                    <a:gd name="T17" fmla="*/ 155 h 193"/>
                    <a:gd name="T18" fmla="*/ 85 w 151"/>
                    <a:gd name="T19" fmla="*/ 176 h 193"/>
                    <a:gd name="T20" fmla="*/ 64 w 151"/>
                    <a:gd name="T21" fmla="*/ 193 h 193"/>
                    <a:gd name="T22" fmla="*/ 57 w 151"/>
                    <a:gd name="T23" fmla="*/ 181 h 193"/>
                    <a:gd name="T24" fmla="*/ 51 w 151"/>
                    <a:gd name="T25" fmla="*/ 154 h 193"/>
                    <a:gd name="T26" fmla="*/ 45 w 151"/>
                    <a:gd name="T27" fmla="*/ 128 h 193"/>
                    <a:gd name="T28" fmla="*/ 43 w 151"/>
                    <a:gd name="T29" fmla="*/ 120 h 193"/>
                    <a:gd name="T30" fmla="*/ 18 w 151"/>
                    <a:gd name="T31" fmla="*/ 120 h 193"/>
                    <a:gd name="T32" fmla="*/ 6 w 151"/>
                    <a:gd name="T33" fmla="*/ 110 h 193"/>
                    <a:gd name="T34" fmla="*/ 2 w 151"/>
                    <a:gd name="T35" fmla="*/ 85 h 193"/>
                    <a:gd name="T36" fmla="*/ 16 w 151"/>
                    <a:gd name="T37" fmla="*/ 66 h 193"/>
                    <a:gd name="T38" fmla="*/ 31 w 151"/>
                    <a:gd name="T39" fmla="*/ 62 h 193"/>
                    <a:gd name="T40" fmla="*/ 46 w 151"/>
                    <a:gd name="T41" fmla="*/ 61 h 193"/>
                    <a:gd name="T42" fmla="*/ 60 w 151"/>
                    <a:gd name="T43" fmla="*/ 70 h 193"/>
                    <a:gd name="T44" fmla="*/ 67 w 151"/>
                    <a:gd name="T45" fmla="*/ 67 h 193"/>
                    <a:gd name="T46" fmla="*/ 83 w 151"/>
                    <a:gd name="T47" fmla="*/ 70 h 193"/>
                    <a:gd name="T48" fmla="*/ 83 w 151"/>
                    <a:gd name="T49" fmla="*/ 60 h 193"/>
                    <a:gd name="T50" fmla="*/ 68 w 151"/>
                    <a:gd name="T51" fmla="*/ 53 h 193"/>
                    <a:gd name="T52" fmla="*/ 67 w 151"/>
                    <a:gd name="T53" fmla="*/ 58 h 193"/>
                    <a:gd name="T54" fmla="*/ 59 w 151"/>
                    <a:gd name="T55" fmla="*/ 48 h 193"/>
                    <a:gd name="T56" fmla="*/ 49 w 151"/>
                    <a:gd name="T57" fmla="*/ 44 h 193"/>
                    <a:gd name="T58" fmla="*/ 57 w 151"/>
                    <a:gd name="T59" fmla="*/ 54 h 193"/>
                    <a:gd name="T60" fmla="*/ 45 w 151"/>
                    <a:gd name="T61" fmla="*/ 46 h 193"/>
                    <a:gd name="T62" fmla="*/ 34 w 151"/>
                    <a:gd name="T63" fmla="*/ 50 h 193"/>
                    <a:gd name="T64" fmla="*/ 17 w 151"/>
                    <a:gd name="T65" fmla="*/ 59 h 193"/>
                    <a:gd name="T66" fmla="*/ 27 w 151"/>
                    <a:gd name="T67" fmla="*/ 47 h 193"/>
                    <a:gd name="T68" fmla="*/ 24 w 151"/>
                    <a:gd name="T69" fmla="*/ 40 h 193"/>
                    <a:gd name="T70" fmla="*/ 35 w 151"/>
                    <a:gd name="T71" fmla="*/ 33 h 193"/>
                    <a:gd name="T72" fmla="*/ 44 w 151"/>
                    <a:gd name="T73" fmla="*/ 23 h 193"/>
                    <a:gd name="T74" fmla="*/ 57 w 151"/>
                    <a:gd name="T75" fmla="*/ 27 h 193"/>
                    <a:gd name="T76" fmla="*/ 66 w 151"/>
                    <a:gd name="T77" fmla="*/ 19 h 193"/>
                    <a:gd name="T78" fmla="*/ 68 w 151"/>
                    <a:gd name="T79" fmla="*/ 16 h 193"/>
                    <a:gd name="T80" fmla="*/ 60 w 151"/>
                    <a:gd name="T81" fmla="*/ 8 h 193"/>
                    <a:gd name="T82" fmla="*/ 48 w 151"/>
                    <a:gd name="T83" fmla="*/ 22 h 193"/>
                    <a:gd name="T84" fmla="*/ 39 w 151"/>
                    <a:gd name="T85" fmla="*/ 19 h 193"/>
                    <a:gd name="T86" fmla="*/ 50 w 151"/>
                    <a:gd name="T87" fmla="*/ 6 h 193"/>
                    <a:gd name="T88" fmla="*/ 75 w 151"/>
                    <a:gd name="T89" fmla="*/ 5 h 193"/>
                    <a:gd name="T90" fmla="*/ 85 w 151"/>
                    <a:gd name="T91" fmla="*/ 7 h 193"/>
                    <a:gd name="T92" fmla="*/ 94 w 151"/>
                    <a:gd name="T93" fmla="*/ 5 h 193"/>
                    <a:gd name="T94" fmla="*/ 135 w 151"/>
                    <a:gd name="T95" fmla="*/ 38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51" h="193">
                      <a:moveTo>
                        <a:pt x="151" y="86"/>
                      </a:moveTo>
                      <a:cubicBezTo>
                        <a:pt x="147" y="87"/>
                        <a:pt x="146" y="84"/>
                        <a:pt x="144" y="82"/>
                      </a:cubicBezTo>
                      <a:cubicBezTo>
                        <a:pt x="143" y="81"/>
                        <a:pt x="141" y="80"/>
                        <a:pt x="140" y="80"/>
                      </a:cubicBezTo>
                      <a:cubicBezTo>
                        <a:pt x="131" y="80"/>
                        <a:pt x="123" y="78"/>
                        <a:pt x="116" y="74"/>
                      </a:cubicBezTo>
                      <a:cubicBezTo>
                        <a:pt x="114" y="72"/>
                        <a:pt x="111" y="72"/>
                        <a:pt x="108" y="71"/>
                      </a:cubicBezTo>
                      <a:cubicBezTo>
                        <a:pt x="108" y="72"/>
                        <a:pt x="109" y="72"/>
                        <a:pt x="109" y="72"/>
                      </a:cubicBezTo>
                      <a:cubicBezTo>
                        <a:pt x="108" y="76"/>
                        <a:pt x="111" y="78"/>
                        <a:pt x="113" y="80"/>
                      </a:cubicBezTo>
                      <a:cubicBezTo>
                        <a:pt x="114" y="81"/>
                        <a:pt x="115" y="82"/>
                        <a:pt x="116" y="83"/>
                      </a:cubicBezTo>
                      <a:cubicBezTo>
                        <a:pt x="122" y="81"/>
                        <a:pt x="122" y="81"/>
                        <a:pt x="122" y="81"/>
                      </a:cubicBezTo>
                      <a:cubicBezTo>
                        <a:pt x="124" y="81"/>
                        <a:pt x="125" y="81"/>
                        <a:pt x="126" y="83"/>
                      </a:cubicBezTo>
                      <a:cubicBezTo>
                        <a:pt x="127" y="84"/>
                        <a:pt x="128" y="85"/>
                        <a:pt x="130" y="86"/>
                      </a:cubicBezTo>
                      <a:cubicBezTo>
                        <a:pt x="131" y="88"/>
                        <a:pt x="130" y="88"/>
                        <a:pt x="129" y="89"/>
                      </a:cubicBezTo>
                      <a:cubicBezTo>
                        <a:pt x="126" y="91"/>
                        <a:pt x="122" y="93"/>
                        <a:pt x="120" y="96"/>
                      </a:cubicBezTo>
                      <a:cubicBezTo>
                        <a:pt x="119" y="97"/>
                        <a:pt x="119" y="97"/>
                        <a:pt x="119" y="97"/>
                      </a:cubicBezTo>
                      <a:cubicBezTo>
                        <a:pt x="117" y="99"/>
                        <a:pt x="115" y="100"/>
                        <a:pt x="113" y="101"/>
                      </a:cubicBezTo>
                      <a:cubicBezTo>
                        <a:pt x="110" y="103"/>
                        <a:pt x="106" y="102"/>
                        <a:pt x="105" y="99"/>
                      </a:cubicBezTo>
                      <a:cubicBezTo>
                        <a:pt x="105" y="99"/>
                        <a:pt x="105" y="99"/>
                        <a:pt x="105" y="99"/>
                      </a:cubicBezTo>
                      <a:cubicBezTo>
                        <a:pt x="104" y="96"/>
                        <a:pt x="102" y="93"/>
                        <a:pt x="100" y="91"/>
                      </a:cubicBezTo>
                      <a:cubicBezTo>
                        <a:pt x="99" y="89"/>
                        <a:pt x="98" y="88"/>
                        <a:pt x="98" y="86"/>
                      </a:cubicBezTo>
                      <a:cubicBezTo>
                        <a:pt x="97" y="84"/>
                        <a:pt x="96" y="82"/>
                        <a:pt x="94" y="82"/>
                      </a:cubicBezTo>
                      <a:cubicBezTo>
                        <a:pt x="92" y="81"/>
                        <a:pt x="91" y="80"/>
                        <a:pt x="90" y="78"/>
                      </a:cubicBezTo>
                      <a:cubicBezTo>
                        <a:pt x="90" y="76"/>
                        <a:pt x="88" y="74"/>
                        <a:pt x="87" y="71"/>
                      </a:cubicBezTo>
                      <a:cubicBezTo>
                        <a:pt x="85" y="72"/>
                        <a:pt x="85" y="72"/>
                        <a:pt x="86" y="74"/>
                      </a:cubicBezTo>
                      <a:cubicBezTo>
                        <a:pt x="87" y="78"/>
                        <a:pt x="89" y="82"/>
                        <a:pt x="91" y="85"/>
                      </a:cubicBezTo>
                      <a:cubicBezTo>
                        <a:pt x="95" y="91"/>
                        <a:pt x="98" y="96"/>
                        <a:pt x="100" y="102"/>
                      </a:cubicBezTo>
                      <a:cubicBezTo>
                        <a:pt x="101" y="104"/>
                        <a:pt x="101" y="105"/>
                        <a:pt x="102" y="107"/>
                      </a:cubicBezTo>
                      <a:cubicBezTo>
                        <a:pt x="103" y="109"/>
                        <a:pt x="104" y="110"/>
                        <a:pt x="106" y="108"/>
                      </a:cubicBezTo>
                      <a:cubicBezTo>
                        <a:pt x="106" y="108"/>
                        <a:pt x="107" y="108"/>
                        <a:pt x="107" y="108"/>
                      </a:cubicBezTo>
                      <a:cubicBezTo>
                        <a:pt x="116" y="108"/>
                        <a:pt x="116" y="108"/>
                        <a:pt x="116" y="108"/>
                      </a:cubicBezTo>
                      <a:cubicBezTo>
                        <a:pt x="115" y="110"/>
                        <a:pt x="115" y="113"/>
                        <a:pt x="114" y="115"/>
                      </a:cubicBezTo>
                      <a:cubicBezTo>
                        <a:pt x="114" y="117"/>
                        <a:pt x="113" y="119"/>
                        <a:pt x="111" y="120"/>
                      </a:cubicBezTo>
                      <a:cubicBezTo>
                        <a:pt x="109" y="122"/>
                        <a:pt x="107" y="123"/>
                        <a:pt x="105" y="125"/>
                      </a:cubicBezTo>
                      <a:cubicBezTo>
                        <a:pt x="105" y="125"/>
                        <a:pt x="104" y="126"/>
                        <a:pt x="104" y="126"/>
                      </a:cubicBezTo>
                      <a:cubicBezTo>
                        <a:pt x="101" y="131"/>
                        <a:pt x="99" y="135"/>
                        <a:pt x="96" y="140"/>
                      </a:cubicBezTo>
                      <a:cubicBezTo>
                        <a:pt x="96" y="141"/>
                        <a:pt x="96" y="142"/>
                        <a:pt x="96" y="143"/>
                      </a:cubicBezTo>
                      <a:cubicBezTo>
                        <a:pt x="100" y="147"/>
                        <a:pt x="99" y="151"/>
                        <a:pt x="99" y="155"/>
                      </a:cubicBezTo>
                      <a:cubicBezTo>
                        <a:pt x="99" y="156"/>
                        <a:pt x="98" y="156"/>
                        <a:pt x="98" y="157"/>
                      </a:cubicBezTo>
                      <a:cubicBezTo>
                        <a:pt x="95" y="158"/>
                        <a:pt x="92" y="160"/>
                        <a:pt x="90" y="162"/>
                      </a:cubicBezTo>
                      <a:cubicBezTo>
                        <a:pt x="90" y="163"/>
                        <a:pt x="89" y="164"/>
                        <a:pt x="89" y="165"/>
                      </a:cubicBezTo>
                      <a:cubicBezTo>
                        <a:pt x="88" y="169"/>
                        <a:pt x="87" y="173"/>
                        <a:pt x="85" y="176"/>
                      </a:cubicBezTo>
                      <a:cubicBezTo>
                        <a:pt x="83" y="181"/>
                        <a:pt x="80" y="185"/>
                        <a:pt x="78" y="190"/>
                      </a:cubicBezTo>
                      <a:cubicBezTo>
                        <a:pt x="77" y="191"/>
                        <a:pt x="76" y="192"/>
                        <a:pt x="75" y="192"/>
                      </a:cubicBezTo>
                      <a:cubicBezTo>
                        <a:pt x="73" y="192"/>
                        <a:pt x="70" y="192"/>
                        <a:pt x="68" y="193"/>
                      </a:cubicBezTo>
                      <a:cubicBezTo>
                        <a:pt x="67" y="193"/>
                        <a:pt x="65" y="193"/>
                        <a:pt x="64" y="193"/>
                      </a:cubicBezTo>
                      <a:cubicBezTo>
                        <a:pt x="64" y="193"/>
                        <a:pt x="63" y="193"/>
                        <a:pt x="63" y="193"/>
                      </a:cubicBezTo>
                      <a:cubicBezTo>
                        <a:pt x="62" y="192"/>
                        <a:pt x="61" y="191"/>
                        <a:pt x="61" y="190"/>
                      </a:cubicBezTo>
                      <a:cubicBezTo>
                        <a:pt x="61" y="188"/>
                        <a:pt x="60" y="186"/>
                        <a:pt x="59" y="183"/>
                      </a:cubicBezTo>
                      <a:cubicBezTo>
                        <a:pt x="58" y="183"/>
                        <a:pt x="58" y="182"/>
                        <a:pt x="57" y="181"/>
                      </a:cubicBezTo>
                      <a:cubicBezTo>
                        <a:pt x="56" y="179"/>
                        <a:pt x="55" y="176"/>
                        <a:pt x="55" y="173"/>
                      </a:cubicBezTo>
                      <a:cubicBezTo>
                        <a:pt x="55" y="172"/>
                        <a:pt x="54" y="170"/>
                        <a:pt x="53" y="169"/>
                      </a:cubicBezTo>
                      <a:cubicBezTo>
                        <a:pt x="51" y="166"/>
                        <a:pt x="50" y="163"/>
                        <a:pt x="50" y="160"/>
                      </a:cubicBezTo>
                      <a:cubicBezTo>
                        <a:pt x="50" y="158"/>
                        <a:pt x="50" y="156"/>
                        <a:pt x="51" y="154"/>
                      </a:cubicBezTo>
                      <a:cubicBezTo>
                        <a:pt x="51" y="153"/>
                        <a:pt x="52" y="153"/>
                        <a:pt x="52" y="152"/>
                      </a:cubicBezTo>
                      <a:cubicBezTo>
                        <a:pt x="53" y="150"/>
                        <a:pt x="53" y="149"/>
                        <a:pt x="52" y="147"/>
                      </a:cubicBezTo>
                      <a:cubicBezTo>
                        <a:pt x="51" y="142"/>
                        <a:pt x="49" y="136"/>
                        <a:pt x="45" y="132"/>
                      </a:cubicBezTo>
                      <a:cubicBezTo>
                        <a:pt x="45" y="131"/>
                        <a:pt x="45" y="129"/>
                        <a:pt x="45" y="128"/>
                      </a:cubicBezTo>
                      <a:cubicBezTo>
                        <a:pt x="46" y="127"/>
                        <a:pt x="47" y="126"/>
                        <a:pt x="47" y="125"/>
                      </a:cubicBezTo>
                      <a:cubicBezTo>
                        <a:pt x="48" y="124"/>
                        <a:pt x="48" y="123"/>
                        <a:pt x="47" y="123"/>
                      </a:cubicBezTo>
                      <a:cubicBezTo>
                        <a:pt x="46" y="122"/>
                        <a:pt x="45" y="122"/>
                        <a:pt x="45" y="120"/>
                      </a:cubicBezTo>
                      <a:cubicBezTo>
                        <a:pt x="44" y="120"/>
                        <a:pt x="44" y="120"/>
                        <a:pt x="43" y="120"/>
                      </a:cubicBezTo>
                      <a:cubicBezTo>
                        <a:pt x="41" y="120"/>
                        <a:pt x="39" y="119"/>
                        <a:pt x="37" y="118"/>
                      </a:cubicBezTo>
                      <a:cubicBezTo>
                        <a:pt x="36" y="117"/>
                        <a:pt x="35" y="117"/>
                        <a:pt x="34" y="117"/>
                      </a:cubicBezTo>
                      <a:cubicBezTo>
                        <a:pt x="33" y="117"/>
                        <a:pt x="32" y="117"/>
                        <a:pt x="31" y="117"/>
                      </a:cubicBezTo>
                      <a:cubicBezTo>
                        <a:pt x="18" y="120"/>
                        <a:pt x="18" y="120"/>
                        <a:pt x="18" y="120"/>
                      </a:cubicBezTo>
                      <a:cubicBezTo>
                        <a:pt x="16" y="121"/>
                        <a:pt x="13" y="120"/>
                        <a:pt x="12" y="119"/>
                      </a:cubicBezTo>
                      <a:cubicBezTo>
                        <a:pt x="11" y="118"/>
                        <a:pt x="11" y="118"/>
                        <a:pt x="11" y="117"/>
                      </a:cubicBezTo>
                      <a:cubicBezTo>
                        <a:pt x="9" y="116"/>
                        <a:pt x="7" y="114"/>
                        <a:pt x="7" y="112"/>
                      </a:cubicBezTo>
                      <a:cubicBezTo>
                        <a:pt x="7" y="111"/>
                        <a:pt x="7" y="110"/>
                        <a:pt x="6" y="110"/>
                      </a:cubicBezTo>
                      <a:cubicBezTo>
                        <a:pt x="2" y="108"/>
                        <a:pt x="1" y="105"/>
                        <a:pt x="0" y="102"/>
                      </a:cubicBezTo>
                      <a:cubicBezTo>
                        <a:pt x="0" y="101"/>
                        <a:pt x="0" y="100"/>
                        <a:pt x="1" y="99"/>
                      </a:cubicBezTo>
                      <a:cubicBezTo>
                        <a:pt x="2" y="98"/>
                        <a:pt x="2" y="97"/>
                        <a:pt x="1" y="95"/>
                      </a:cubicBezTo>
                      <a:cubicBezTo>
                        <a:pt x="0" y="92"/>
                        <a:pt x="0" y="88"/>
                        <a:pt x="2" y="85"/>
                      </a:cubicBezTo>
                      <a:cubicBezTo>
                        <a:pt x="3" y="83"/>
                        <a:pt x="5" y="81"/>
                        <a:pt x="7" y="80"/>
                      </a:cubicBezTo>
                      <a:cubicBezTo>
                        <a:pt x="8" y="79"/>
                        <a:pt x="8" y="78"/>
                        <a:pt x="9" y="77"/>
                      </a:cubicBezTo>
                      <a:cubicBezTo>
                        <a:pt x="11" y="75"/>
                        <a:pt x="12" y="72"/>
                        <a:pt x="13" y="70"/>
                      </a:cubicBezTo>
                      <a:cubicBezTo>
                        <a:pt x="14" y="68"/>
                        <a:pt x="15" y="67"/>
                        <a:pt x="16" y="66"/>
                      </a:cubicBezTo>
                      <a:cubicBezTo>
                        <a:pt x="17" y="65"/>
                        <a:pt x="19" y="64"/>
                        <a:pt x="21" y="62"/>
                      </a:cubicBezTo>
                      <a:cubicBezTo>
                        <a:pt x="21" y="61"/>
                        <a:pt x="22" y="61"/>
                        <a:pt x="23" y="62"/>
                      </a:cubicBezTo>
                      <a:cubicBezTo>
                        <a:pt x="23" y="63"/>
                        <a:pt x="23" y="63"/>
                        <a:pt x="24" y="63"/>
                      </a:cubicBezTo>
                      <a:cubicBezTo>
                        <a:pt x="26" y="63"/>
                        <a:pt x="29" y="62"/>
                        <a:pt x="31" y="62"/>
                      </a:cubicBezTo>
                      <a:cubicBezTo>
                        <a:pt x="32" y="62"/>
                        <a:pt x="33" y="62"/>
                        <a:pt x="33" y="62"/>
                      </a:cubicBezTo>
                      <a:cubicBezTo>
                        <a:pt x="37" y="62"/>
                        <a:pt x="40" y="61"/>
                        <a:pt x="44" y="59"/>
                      </a:cubicBezTo>
                      <a:cubicBezTo>
                        <a:pt x="44" y="59"/>
                        <a:pt x="45" y="59"/>
                        <a:pt x="46" y="59"/>
                      </a:cubicBezTo>
                      <a:cubicBezTo>
                        <a:pt x="46" y="59"/>
                        <a:pt x="46" y="61"/>
                        <a:pt x="46" y="61"/>
                      </a:cubicBezTo>
                      <a:cubicBezTo>
                        <a:pt x="46" y="63"/>
                        <a:pt x="47" y="64"/>
                        <a:pt x="48" y="65"/>
                      </a:cubicBezTo>
                      <a:cubicBezTo>
                        <a:pt x="49" y="67"/>
                        <a:pt x="51" y="68"/>
                        <a:pt x="52" y="69"/>
                      </a:cubicBezTo>
                      <a:cubicBezTo>
                        <a:pt x="52" y="69"/>
                        <a:pt x="52" y="69"/>
                        <a:pt x="53" y="69"/>
                      </a:cubicBezTo>
                      <a:cubicBezTo>
                        <a:pt x="55" y="70"/>
                        <a:pt x="57" y="70"/>
                        <a:pt x="60" y="70"/>
                      </a:cubicBezTo>
                      <a:cubicBezTo>
                        <a:pt x="61" y="70"/>
                        <a:pt x="62" y="70"/>
                        <a:pt x="62" y="68"/>
                      </a:cubicBezTo>
                      <a:cubicBezTo>
                        <a:pt x="63" y="67"/>
                        <a:pt x="64" y="67"/>
                        <a:pt x="65" y="66"/>
                      </a:cubicBezTo>
                      <a:cubicBezTo>
                        <a:pt x="65" y="66"/>
                        <a:pt x="65" y="66"/>
                        <a:pt x="65" y="66"/>
                      </a:cubicBezTo>
                      <a:cubicBezTo>
                        <a:pt x="66" y="67"/>
                        <a:pt x="66" y="67"/>
                        <a:pt x="67" y="67"/>
                      </a:cubicBezTo>
                      <a:cubicBezTo>
                        <a:pt x="68" y="68"/>
                        <a:pt x="69" y="69"/>
                        <a:pt x="71" y="69"/>
                      </a:cubicBezTo>
                      <a:cubicBezTo>
                        <a:pt x="72" y="69"/>
                        <a:pt x="73" y="69"/>
                        <a:pt x="74" y="69"/>
                      </a:cubicBezTo>
                      <a:cubicBezTo>
                        <a:pt x="74" y="69"/>
                        <a:pt x="75" y="69"/>
                        <a:pt x="76" y="69"/>
                      </a:cubicBezTo>
                      <a:cubicBezTo>
                        <a:pt x="78" y="70"/>
                        <a:pt x="81" y="70"/>
                        <a:pt x="83" y="70"/>
                      </a:cubicBezTo>
                      <a:cubicBezTo>
                        <a:pt x="84" y="71"/>
                        <a:pt x="85" y="70"/>
                        <a:pt x="86" y="70"/>
                      </a:cubicBezTo>
                      <a:cubicBezTo>
                        <a:pt x="88" y="68"/>
                        <a:pt x="89" y="66"/>
                        <a:pt x="88" y="63"/>
                      </a:cubicBezTo>
                      <a:cubicBezTo>
                        <a:pt x="88" y="62"/>
                        <a:pt x="88" y="61"/>
                        <a:pt x="88" y="60"/>
                      </a:cubicBezTo>
                      <a:cubicBezTo>
                        <a:pt x="86" y="59"/>
                        <a:pt x="84" y="60"/>
                        <a:pt x="83" y="60"/>
                      </a:cubicBezTo>
                      <a:cubicBezTo>
                        <a:pt x="81" y="62"/>
                        <a:pt x="79" y="61"/>
                        <a:pt x="77" y="60"/>
                      </a:cubicBezTo>
                      <a:cubicBezTo>
                        <a:pt x="74" y="58"/>
                        <a:pt x="73" y="56"/>
                        <a:pt x="72" y="53"/>
                      </a:cubicBezTo>
                      <a:cubicBezTo>
                        <a:pt x="74" y="54"/>
                        <a:pt x="75" y="53"/>
                        <a:pt x="76" y="51"/>
                      </a:cubicBezTo>
                      <a:cubicBezTo>
                        <a:pt x="73" y="51"/>
                        <a:pt x="71" y="52"/>
                        <a:pt x="68" y="53"/>
                      </a:cubicBezTo>
                      <a:cubicBezTo>
                        <a:pt x="67" y="53"/>
                        <a:pt x="66" y="54"/>
                        <a:pt x="67" y="55"/>
                      </a:cubicBezTo>
                      <a:cubicBezTo>
                        <a:pt x="67" y="55"/>
                        <a:pt x="67" y="55"/>
                        <a:pt x="67" y="55"/>
                      </a:cubicBezTo>
                      <a:cubicBezTo>
                        <a:pt x="67" y="56"/>
                        <a:pt x="67" y="56"/>
                        <a:pt x="67" y="56"/>
                      </a:cubicBezTo>
                      <a:cubicBezTo>
                        <a:pt x="67" y="57"/>
                        <a:pt x="67" y="58"/>
                        <a:pt x="67" y="58"/>
                      </a:cubicBezTo>
                      <a:cubicBezTo>
                        <a:pt x="66" y="58"/>
                        <a:pt x="65" y="58"/>
                        <a:pt x="64" y="57"/>
                      </a:cubicBezTo>
                      <a:cubicBezTo>
                        <a:pt x="64" y="57"/>
                        <a:pt x="64" y="55"/>
                        <a:pt x="62" y="55"/>
                      </a:cubicBezTo>
                      <a:cubicBezTo>
                        <a:pt x="62" y="55"/>
                        <a:pt x="62" y="54"/>
                        <a:pt x="62" y="54"/>
                      </a:cubicBezTo>
                      <a:cubicBezTo>
                        <a:pt x="62" y="52"/>
                        <a:pt x="60" y="50"/>
                        <a:pt x="59" y="48"/>
                      </a:cubicBezTo>
                      <a:cubicBezTo>
                        <a:pt x="59" y="48"/>
                        <a:pt x="58" y="48"/>
                        <a:pt x="57" y="48"/>
                      </a:cubicBezTo>
                      <a:cubicBezTo>
                        <a:pt x="55" y="48"/>
                        <a:pt x="54" y="47"/>
                        <a:pt x="53" y="45"/>
                      </a:cubicBezTo>
                      <a:cubicBezTo>
                        <a:pt x="52" y="45"/>
                        <a:pt x="52" y="44"/>
                        <a:pt x="51" y="44"/>
                      </a:cubicBezTo>
                      <a:cubicBezTo>
                        <a:pt x="50" y="43"/>
                        <a:pt x="49" y="43"/>
                        <a:pt x="49" y="44"/>
                      </a:cubicBezTo>
                      <a:cubicBezTo>
                        <a:pt x="48" y="45"/>
                        <a:pt x="48" y="46"/>
                        <a:pt x="48" y="47"/>
                      </a:cubicBezTo>
                      <a:cubicBezTo>
                        <a:pt x="48" y="47"/>
                        <a:pt x="48" y="47"/>
                        <a:pt x="49" y="47"/>
                      </a:cubicBezTo>
                      <a:cubicBezTo>
                        <a:pt x="50" y="49"/>
                        <a:pt x="52" y="50"/>
                        <a:pt x="54" y="51"/>
                      </a:cubicBezTo>
                      <a:cubicBezTo>
                        <a:pt x="55" y="51"/>
                        <a:pt x="56" y="53"/>
                        <a:pt x="57" y="54"/>
                      </a:cubicBezTo>
                      <a:cubicBezTo>
                        <a:pt x="55" y="55"/>
                        <a:pt x="52" y="55"/>
                        <a:pt x="51" y="53"/>
                      </a:cubicBezTo>
                      <a:cubicBezTo>
                        <a:pt x="50" y="53"/>
                        <a:pt x="50" y="53"/>
                        <a:pt x="50" y="52"/>
                      </a:cubicBezTo>
                      <a:cubicBezTo>
                        <a:pt x="50" y="51"/>
                        <a:pt x="49" y="51"/>
                        <a:pt x="48" y="50"/>
                      </a:cubicBezTo>
                      <a:cubicBezTo>
                        <a:pt x="47" y="49"/>
                        <a:pt x="46" y="48"/>
                        <a:pt x="45" y="46"/>
                      </a:cubicBezTo>
                      <a:cubicBezTo>
                        <a:pt x="43" y="45"/>
                        <a:pt x="40" y="45"/>
                        <a:pt x="40" y="48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39" y="48"/>
                        <a:pt x="39" y="48"/>
                        <a:pt x="39" y="48"/>
                      </a:cubicBezTo>
                      <a:cubicBezTo>
                        <a:pt x="37" y="47"/>
                        <a:pt x="34" y="48"/>
                        <a:pt x="34" y="50"/>
                      </a:cubicBezTo>
                      <a:cubicBezTo>
                        <a:pt x="33" y="51"/>
                        <a:pt x="33" y="51"/>
                        <a:pt x="32" y="52"/>
                      </a:cubicBezTo>
                      <a:cubicBezTo>
                        <a:pt x="32" y="52"/>
                        <a:pt x="31" y="53"/>
                        <a:pt x="31" y="53"/>
                      </a:cubicBezTo>
                      <a:cubicBezTo>
                        <a:pt x="30" y="56"/>
                        <a:pt x="29" y="57"/>
                        <a:pt x="26" y="58"/>
                      </a:cubicBezTo>
                      <a:cubicBezTo>
                        <a:pt x="23" y="58"/>
                        <a:pt x="20" y="59"/>
                        <a:pt x="17" y="59"/>
                      </a:cubicBezTo>
                      <a:cubicBezTo>
                        <a:pt x="16" y="59"/>
                        <a:pt x="16" y="58"/>
                        <a:pt x="16" y="57"/>
                      </a:cubicBezTo>
                      <a:cubicBezTo>
                        <a:pt x="15" y="55"/>
                        <a:pt x="15" y="53"/>
                        <a:pt x="16" y="51"/>
                      </a:cubicBezTo>
                      <a:cubicBezTo>
                        <a:pt x="16" y="49"/>
                        <a:pt x="18" y="47"/>
                        <a:pt x="20" y="47"/>
                      </a:cubicBezTo>
                      <a:cubicBezTo>
                        <a:pt x="22" y="47"/>
                        <a:pt x="25" y="47"/>
                        <a:pt x="27" y="47"/>
                      </a:cubicBezTo>
                      <a:cubicBezTo>
                        <a:pt x="28" y="47"/>
                        <a:pt x="28" y="47"/>
                        <a:pt x="28" y="46"/>
                      </a:cubicBezTo>
                      <a:cubicBezTo>
                        <a:pt x="28" y="46"/>
                        <a:pt x="28" y="45"/>
                        <a:pt x="28" y="45"/>
                      </a:cubicBezTo>
                      <a:cubicBezTo>
                        <a:pt x="29" y="43"/>
                        <a:pt x="28" y="42"/>
                        <a:pt x="26" y="41"/>
                      </a:cubicBezTo>
                      <a:cubicBezTo>
                        <a:pt x="25" y="40"/>
                        <a:pt x="25" y="40"/>
                        <a:pt x="24" y="40"/>
                      </a:cubicBezTo>
                      <a:cubicBezTo>
                        <a:pt x="23" y="39"/>
                        <a:pt x="23" y="39"/>
                        <a:pt x="23" y="39"/>
                      </a:cubicBezTo>
                      <a:cubicBezTo>
                        <a:pt x="23" y="39"/>
                        <a:pt x="24" y="38"/>
                        <a:pt x="24" y="38"/>
                      </a:cubicBezTo>
                      <a:cubicBezTo>
                        <a:pt x="25" y="38"/>
                        <a:pt x="26" y="38"/>
                        <a:pt x="27" y="38"/>
                      </a:cubicBezTo>
                      <a:cubicBezTo>
                        <a:pt x="30" y="38"/>
                        <a:pt x="33" y="36"/>
                        <a:pt x="35" y="33"/>
                      </a:cubicBezTo>
                      <a:cubicBezTo>
                        <a:pt x="35" y="31"/>
                        <a:pt x="37" y="29"/>
                        <a:pt x="39" y="29"/>
                      </a:cubicBezTo>
                      <a:cubicBezTo>
                        <a:pt x="42" y="29"/>
                        <a:pt x="42" y="28"/>
                        <a:pt x="43" y="25"/>
                      </a:cubicBezTo>
                      <a:cubicBezTo>
                        <a:pt x="43" y="24"/>
                        <a:pt x="43" y="23"/>
                        <a:pt x="44" y="23"/>
                      </a:cubicBezTo>
                      <a:cubicBezTo>
                        <a:pt x="44" y="23"/>
                        <a:pt x="44" y="23"/>
                        <a:pt x="44" y="23"/>
                      </a:cubicBezTo>
                      <a:cubicBezTo>
                        <a:pt x="45" y="24"/>
                        <a:pt x="45" y="25"/>
                        <a:pt x="46" y="26"/>
                      </a:cubicBezTo>
                      <a:cubicBezTo>
                        <a:pt x="46" y="27"/>
                        <a:pt x="47" y="28"/>
                        <a:pt x="48" y="28"/>
                      </a:cubicBezTo>
                      <a:cubicBezTo>
                        <a:pt x="49" y="28"/>
                        <a:pt x="50" y="28"/>
                        <a:pt x="51" y="28"/>
                      </a:cubicBezTo>
                      <a:cubicBezTo>
                        <a:pt x="53" y="28"/>
                        <a:pt x="55" y="28"/>
                        <a:pt x="57" y="27"/>
                      </a:cubicBezTo>
                      <a:cubicBezTo>
                        <a:pt x="58" y="27"/>
                        <a:pt x="59" y="27"/>
                        <a:pt x="59" y="26"/>
                      </a:cubicBezTo>
                      <a:cubicBezTo>
                        <a:pt x="59" y="25"/>
                        <a:pt x="60" y="25"/>
                        <a:pt x="61" y="24"/>
                      </a:cubicBezTo>
                      <a:cubicBezTo>
                        <a:pt x="61" y="23"/>
                        <a:pt x="62" y="23"/>
                        <a:pt x="62" y="22"/>
                      </a:cubicBezTo>
                      <a:cubicBezTo>
                        <a:pt x="62" y="20"/>
                        <a:pt x="64" y="19"/>
                        <a:pt x="66" y="19"/>
                      </a:cubicBezTo>
                      <a:cubicBezTo>
                        <a:pt x="66" y="19"/>
                        <a:pt x="67" y="20"/>
                        <a:pt x="67" y="20"/>
                      </a:cubicBezTo>
                      <a:cubicBezTo>
                        <a:pt x="68" y="21"/>
                        <a:pt x="68" y="22"/>
                        <a:pt x="68" y="23"/>
                      </a:cubicBezTo>
                      <a:cubicBezTo>
                        <a:pt x="70" y="21"/>
                        <a:pt x="71" y="18"/>
                        <a:pt x="70" y="15"/>
                      </a:cubicBezTo>
                      <a:cubicBezTo>
                        <a:pt x="70" y="15"/>
                        <a:pt x="69" y="15"/>
                        <a:pt x="68" y="16"/>
                      </a:cubicBezTo>
                      <a:cubicBezTo>
                        <a:pt x="67" y="16"/>
                        <a:pt x="66" y="16"/>
                        <a:pt x="64" y="16"/>
                      </a:cubicBezTo>
                      <a:cubicBezTo>
                        <a:pt x="61" y="15"/>
                        <a:pt x="60" y="13"/>
                        <a:pt x="62" y="10"/>
                      </a:cubicBezTo>
                      <a:cubicBezTo>
                        <a:pt x="63" y="10"/>
                        <a:pt x="64" y="7"/>
                        <a:pt x="63" y="7"/>
                      </a:cubicBezTo>
                      <a:cubicBezTo>
                        <a:pt x="62" y="6"/>
                        <a:pt x="61" y="8"/>
                        <a:pt x="60" y="8"/>
                      </a:cubicBezTo>
                      <a:cubicBezTo>
                        <a:pt x="58" y="10"/>
                        <a:pt x="56" y="12"/>
                        <a:pt x="56" y="15"/>
                      </a:cubicBezTo>
                      <a:cubicBezTo>
                        <a:pt x="55" y="18"/>
                        <a:pt x="54" y="20"/>
                        <a:pt x="53" y="22"/>
                      </a:cubicBezTo>
                      <a:cubicBezTo>
                        <a:pt x="52" y="23"/>
                        <a:pt x="50" y="23"/>
                        <a:pt x="49" y="23"/>
                      </a:cubicBezTo>
                      <a:cubicBezTo>
                        <a:pt x="49" y="23"/>
                        <a:pt x="48" y="22"/>
                        <a:pt x="48" y="22"/>
                      </a:cubicBezTo>
                      <a:cubicBezTo>
                        <a:pt x="47" y="21"/>
                        <a:pt x="47" y="20"/>
                        <a:pt x="46" y="20"/>
                      </a:cubicBezTo>
                      <a:cubicBezTo>
                        <a:pt x="46" y="20"/>
                        <a:pt x="46" y="20"/>
                        <a:pt x="46" y="20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0"/>
                        <a:pt x="39" y="20"/>
                        <a:pt x="39" y="19"/>
                      </a:cubicBezTo>
                      <a:cubicBezTo>
                        <a:pt x="38" y="14"/>
                        <a:pt x="37" y="15"/>
                        <a:pt x="42" y="13"/>
                      </a:cubicBezTo>
                      <a:cubicBezTo>
                        <a:pt x="44" y="12"/>
                        <a:pt x="45" y="11"/>
                        <a:pt x="46" y="10"/>
                      </a:cubicBezTo>
                      <a:cubicBezTo>
                        <a:pt x="50" y="7"/>
                        <a:pt x="50" y="7"/>
                        <a:pt x="50" y="7"/>
                      </a:cubicBezTo>
                      <a:cubicBezTo>
                        <a:pt x="50" y="7"/>
                        <a:pt x="50" y="7"/>
                        <a:pt x="50" y="6"/>
                      </a:cubicBezTo>
                      <a:cubicBezTo>
                        <a:pt x="54" y="2"/>
                        <a:pt x="59" y="1"/>
                        <a:pt x="64" y="0"/>
                      </a:cubicBezTo>
                      <a:cubicBezTo>
                        <a:pt x="68" y="0"/>
                        <a:pt x="73" y="1"/>
                        <a:pt x="77" y="3"/>
                      </a:cubicBezTo>
                      <a:cubicBezTo>
                        <a:pt x="79" y="3"/>
                        <a:pt x="81" y="4"/>
                        <a:pt x="84" y="5"/>
                      </a:cubicBezTo>
                      <a:cubicBezTo>
                        <a:pt x="81" y="7"/>
                        <a:pt x="78" y="5"/>
                        <a:pt x="75" y="5"/>
                      </a:cubicBezTo>
                      <a:cubicBezTo>
                        <a:pt x="75" y="6"/>
                        <a:pt x="75" y="6"/>
                        <a:pt x="75" y="6"/>
                      </a:cubicBezTo>
                      <a:cubicBezTo>
                        <a:pt x="77" y="7"/>
                        <a:pt x="78" y="9"/>
                        <a:pt x="80" y="10"/>
                      </a:cubicBezTo>
                      <a:cubicBezTo>
                        <a:pt x="81" y="11"/>
                        <a:pt x="83" y="10"/>
                        <a:pt x="84" y="9"/>
                      </a:cubicBezTo>
                      <a:cubicBezTo>
                        <a:pt x="84" y="7"/>
                        <a:pt x="84" y="7"/>
                        <a:pt x="85" y="7"/>
                      </a:cubicBezTo>
                      <a:cubicBezTo>
                        <a:pt x="87" y="7"/>
                        <a:pt x="88" y="6"/>
                        <a:pt x="89" y="5"/>
                      </a:cubicBezTo>
                      <a:cubicBezTo>
                        <a:pt x="89" y="4"/>
                        <a:pt x="90" y="4"/>
                        <a:pt x="91" y="4"/>
                      </a:cubicBezTo>
                      <a:cubicBezTo>
                        <a:pt x="91" y="5"/>
                        <a:pt x="91" y="6"/>
                        <a:pt x="93" y="5"/>
                      </a:cubicBezTo>
                      <a:cubicBezTo>
                        <a:pt x="93" y="5"/>
                        <a:pt x="94" y="5"/>
                        <a:pt x="94" y="5"/>
                      </a:cubicBezTo>
                      <a:cubicBezTo>
                        <a:pt x="95" y="4"/>
                        <a:pt x="97" y="4"/>
                        <a:pt x="99" y="4"/>
                      </a:cubicBezTo>
                      <a:cubicBezTo>
                        <a:pt x="101" y="4"/>
                        <a:pt x="104" y="3"/>
                        <a:pt x="106" y="2"/>
                      </a:cubicBezTo>
                      <a:cubicBezTo>
                        <a:pt x="107" y="2"/>
                        <a:pt x="109" y="2"/>
                        <a:pt x="110" y="3"/>
                      </a:cubicBezTo>
                      <a:cubicBezTo>
                        <a:pt x="120" y="13"/>
                        <a:pt x="128" y="25"/>
                        <a:pt x="135" y="38"/>
                      </a:cubicBezTo>
                      <a:cubicBezTo>
                        <a:pt x="143" y="53"/>
                        <a:pt x="148" y="69"/>
                        <a:pt x="151" y="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2" name="ïşļïḑe">
                  <a:extLst>
                    <a:ext uri="{FF2B5EF4-FFF2-40B4-BE49-F238E27FC236}">
                      <a16:creationId xmlns:a16="http://schemas.microsoft.com/office/drawing/2014/main" id="{5BB2BDC7-94CA-49CD-A867-C26046944C54}"/>
                    </a:ext>
                  </a:extLst>
                </p:cNvPr>
                <p:cNvSpPr/>
                <p:nvPr/>
              </p:nvSpPr>
              <p:spPr bwMode="auto">
                <a:xfrm>
                  <a:off x="5242744" y="2706624"/>
                  <a:ext cx="497142" cy="1002400"/>
                </a:xfrm>
                <a:custGeom>
                  <a:avLst/>
                  <a:gdLst>
                    <a:gd name="T0" fmla="*/ 64 w 118"/>
                    <a:gd name="T1" fmla="*/ 37 h 238"/>
                    <a:gd name="T2" fmla="*/ 81 w 118"/>
                    <a:gd name="T3" fmla="*/ 21 h 238"/>
                    <a:gd name="T4" fmla="*/ 92 w 118"/>
                    <a:gd name="T5" fmla="*/ 23 h 238"/>
                    <a:gd name="T6" fmla="*/ 97 w 118"/>
                    <a:gd name="T7" fmla="*/ 35 h 238"/>
                    <a:gd name="T8" fmla="*/ 81 w 118"/>
                    <a:gd name="T9" fmla="*/ 41 h 238"/>
                    <a:gd name="T10" fmla="*/ 74 w 118"/>
                    <a:gd name="T11" fmla="*/ 45 h 238"/>
                    <a:gd name="T12" fmla="*/ 85 w 118"/>
                    <a:gd name="T13" fmla="*/ 49 h 238"/>
                    <a:gd name="T14" fmla="*/ 76 w 118"/>
                    <a:gd name="T15" fmla="*/ 49 h 238"/>
                    <a:gd name="T16" fmla="*/ 62 w 118"/>
                    <a:gd name="T17" fmla="*/ 60 h 238"/>
                    <a:gd name="T18" fmla="*/ 55 w 118"/>
                    <a:gd name="T19" fmla="*/ 64 h 238"/>
                    <a:gd name="T20" fmla="*/ 44 w 118"/>
                    <a:gd name="T21" fmla="*/ 82 h 238"/>
                    <a:gd name="T22" fmla="*/ 41 w 118"/>
                    <a:gd name="T23" fmla="*/ 86 h 238"/>
                    <a:gd name="T24" fmla="*/ 38 w 118"/>
                    <a:gd name="T25" fmla="*/ 78 h 238"/>
                    <a:gd name="T26" fmla="*/ 36 w 118"/>
                    <a:gd name="T27" fmla="*/ 79 h 238"/>
                    <a:gd name="T28" fmla="*/ 28 w 118"/>
                    <a:gd name="T29" fmla="*/ 82 h 238"/>
                    <a:gd name="T30" fmla="*/ 19 w 118"/>
                    <a:gd name="T31" fmla="*/ 82 h 238"/>
                    <a:gd name="T32" fmla="*/ 14 w 118"/>
                    <a:gd name="T33" fmla="*/ 93 h 238"/>
                    <a:gd name="T34" fmla="*/ 25 w 118"/>
                    <a:gd name="T35" fmla="*/ 97 h 238"/>
                    <a:gd name="T36" fmla="*/ 29 w 118"/>
                    <a:gd name="T37" fmla="*/ 98 h 238"/>
                    <a:gd name="T38" fmla="*/ 33 w 118"/>
                    <a:gd name="T39" fmla="*/ 106 h 238"/>
                    <a:gd name="T40" fmla="*/ 35 w 118"/>
                    <a:gd name="T41" fmla="*/ 114 h 238"/>
                    <a:gd name="T42" fmla="*/ 43 w 118"/>
                    <a:gd name="T43" fmla="*/ 117 h 238"/>
                    <a:gd name="T44" fmla="*/ 53 w 118"/>
                    <a:gd name="T45" fmla="*/ 113 h 238"/>
                    <a:gd name="T46" fmla="*/ 54 w 118"/>
                    <a:gd name="T47" fmla="*/ 117 h 238"/>
                    <a:gd name="T48" fmla="*/ 60 w 118"/>
                    <a:gd name="T49" fmla="*/ 113 h 238"/>
                    <a:gd name="T50" fmla="*/ 85 w 118"/>
                    <a:gd name="T51" fmla="*/ 124 h 238"/>
                    <a:gd name="T52" fmla="*/ 91 w 118"/>
                    <a:gd name="T53" fmla="*/ 134 h 238"/>
                    <a:gd name="T54" fmla="*/ 90 w 118"/>
                    <a:gd name="T55" fmla="*/ 136 h 238"/>
                    <a:gd name="T56" fmla="*/ 93 w 118"/>
                    <a:gd name="T57" fmla="*/ 137 h 238"/>
                    <a:gd name="T58" fmla="*/ 95 w 118"/>
                    <a:gd name="T59" fmla="*/ 138 h 238"/>
                    <a:gd name="T60" fmla="*/ 101 w 118"/>
                    <a:gd name="T61" fmla="*/ 138 h 238"/>
                    <a:gd name="T62" fmla="*/ 116 w 118"/>
                    <a:gd name="T63" fmla="*/ 143 h 238"/>
                    <a:gd name="T64" fmla="*/ 113 w 118"/>
                    <a:gd name="T65" fmla="*/ 158 h 238"/>
                    <a:gd name="T66" fmla="*/ 109 w 118"/>
                    <a:gd name="T67" fmla="*/ 175 h 238"/>
                    <a:gd name="T68" fmla="*/ 98 w 118"/>
                    <a:gd name="T69" fmla="*/ 182 h 238"/>
                    <a:gd name="T70" fmla="*/ 91 w 118"/>
                    <a:gd name="T71" fmla="*/ 197 h 238"/>
                    <a:gd name="T72" fmla="*/ 85 w 118"/>
                    <a:gd name="T73" fmla="*/ 206 h 238"/>
                    <a:gd name="T74" fmla="*/ 78 w 118"/>
                    <a:gd name="T75" fmla="*/ 218 h 238"/>
                    <a:gd name="T76" fmla="*/ 79 w 118"/>
                    <a:gd name="T77" fmla="*/ 231 h 238"/>
                    <a:gd name="T78" fmla="*/ 83 w 118"/>
                    <a:gd name="T79" fmla="*/ 237 h 238"/>
                    <a:gd name="T80" fmla="*/ 75 w 118"/>
                    <a:gd name="T81" fmla="*/ 233 h 238"/>
                    <a:gd name="T82" fmla="*/ 64 w 118"/>
                    <a:gd name="T83" fmla="*/ 213 h 238"/>
                    <a:gd name="T84" fmla="*/ 61 w 118"/>
                    <a:gd name="T85" fmla="*/ 191 h 238"/>
                    <a:gd name="T86" fmla="*/ 54 w 118"/>
                    <a:gd name="T87" fmla="*/ 167 h 238"/>
                    <a:gd name="T88" fmla="*/ 43 w 118"/>
                    <a:gd name="T89" fmla="*/ 152 h 238"/>
                    <a:gd name="T90" fmla="*/ 40 w 118"/>
                    <a:gd name="T91" fmla="*/ 142 h 238"/>
                    <a:gd name="T92" fmla="*/ 45 w 118"/>
                    <a:gd name="T93" fmla="*/ 127 h 238"/>
                    <a:gd name="T94" fmla="*/ 36 w 118"/>
                    <a:gd name="T95" fmla="*/ 120 h 238"/>
                    <a:gd name="T96" fmla="*/ 26 w 118"/>
                    <a:gd name="T97" fmla="*/ 111 h 238"/>
                    <a:gd name="T98" fmla="*/ 13 w 118"/>
                    <a:gd name="T99" fmla="*/ 106 h 238"/>
                    <a:gd name="T100" fmla="*/ 6 w 118"/>
                    <a:gd name="T101" fmla="*/ 67 h 238"/>
                    <a:gd name="T102" fmla="*/ 37 w 118"/>
                    <a:gd name="T103" fmla="*/ 14 h 238"/>
                    <a:gd name="T104" fmla="*/ 58 w 118"/>
                    <a:gd name="T105" fmla="*/ 11 h 238"/>
                    <a:gd name="T106" fmla="*/ 67 w 118"/>
                    <a:gd name="T107" fmla="*/ 1 h 238"/>
                    <a:gd name="T108" fmla="*/ 67 w 118"/>
                    <a:gd name="T109" fmla="*/ 6 h 238"/>
                    <a:gd name="T110" fmla="*/ 79 w 118"/>
                    <a:gd name="T111" fmla="*/ 9 h 238"/>
                    <a:gd name="T112" fmla="*/ 65 w 118"/>
                    <a:gd name="T113" fmla="*/ 15 h 238"/>
                    <a:gd name="T114" fmla="*/ 50 w 118"/>
                    <a:gd name="T115" fmla="*/ 28 h 238"/>
                    <a:gd name="T116" fmla="*/ 57 w 118"/>
                    <a:gd name="T117" fmla="*/ 32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18" h="238">
                      <a:moveTo>
                        <a:pt x="61" y="33"/>
                      </a:moveTo>
                      <a:cubicBezTo>
                        <a:pt x="60" y="39"/>
                        <a:pt x="60" y="39"/>
                        <a:pt x="60" y="39"/>
                      </a:cubicBezTo>
                      <a:cubicBezTo>
                        <a:pt x="62" y="39"/>
                        <a:pt x="63" y="39"/>
                        <a:pt x="64" y="37"/>
                      </a:cubicBezTo>
                      <a:cubicBezTo>
                        <a:pt x="67" y="34"/>
                        <a:pt x="69" y="30"/>
                        <a:pt x="72" y="26"/>
                      </a:cubicBezTo>
                      <a:cubicBezTo>
                        <a:pt x="72" y="26"/>
                        <a:pt x="73" y="25"/>
                        <a:pt x="73" y="25"/>
                      </a:cubicBezTo>
                      <a:cubicBezTo>
                        <a:pt x="75" y="22"/>
                        <a:pt x="78" y="20"/>
                        <a:pt x="81" y="21"/>
                      </a:cubicBezTo>
                      <a:cubicBezTo>
                        <a:pt x="83" y="21"/>
                        <a:pt x="84" y="22"/>
                        <a:pt x="84" y="24"/>
                      </a:cubicBezTo>
                      <a:cubicBezTo>
                        <a:pt x="84" y="24"/>
                        <a:pt x="85" y="25"/>
                        <a:pt x="86" y="25"/>
                      </a:cubicBezTo>
                      <a:cubicBezTo>
                        <a:pt x="88" y="25"/>
                        <a:pt x="90" y="24"/>
                        <a:pt x="92" y="23"/>
                      </a:cubicBezTo>
                      <a:cubicBezTo>
                        <a:pt x="93" y="23"/>
                        <a:pt x="93" y="24"/>
                        <a:pt x="93" y="24"/>
                      </a:cubicBezTo>
                      <a:cubicBezTo>
                        <a:pt x="93" y="25"/>
                        <a:pt x="93" y="25"/>
                        <a:pt x="93" y="26"/>
                      </a:cubicBezTo>
                      <a:cubicBezTo>
                        <a:pt x="92" y="29"/>
                        <a:pt x="94" y="33"/>
                        <a:pt x="97" y="35"/>
                      </a:cubicBezTo>
                      <a:cubicBezTo>
                        <a:pt x="98" y="35"/>
                        <a:pt x="98" y="35"/>
                        <a:pt x="98" y="35"/>
                      </a:cubicBezTo>
                      <a:cubicBezTo>
                        <a:pt x="95" y="38"/>
                        <a:pt x="92" y="39"/>
                        <a:pt x="88" y="39"/>
                      </a:cubicBezTo>
                      <a:cubicBezTo>
                        <a:pt x="86" y="39"/>
                        <a:pt x="83" y="40"/>
                        <a:pt x="81" y="41"/>
                      </a:cubicBezTo>
                      <a:cubicBezTo>
                        <a:pt x="79" y="42"/>
                        <a:pt x="77" y="43"/>
                        <a:pt x="75" y="43"/>
                      </a:cubicBezTo>
                      <a:cubicBezTo>
                        <a:pt x="75" y="44"/>
                        <a:pt x="74" y="44"/>
                        <a:pt x="73" y="45"/>
                      </a:cubicBezTo>
                      <a:cubicBezTo>
                        <a:pt x="74" y="45"/>
                        <a:pt x="74" y="45"/>
                        <a:pt x="74" y="45"/>
                      </a:cubicBezTo>
                      <a:cubicBezTo>
                        <a:pt x="81" y="45"/>
                        <a:pt x="81" y="45"/>
                        <a:pt x="81" y="45"/>
                      </a:cubicBezTo>
                      <a:cubicBezTo>
                        <a:pt x="81" y="47"/>
                        <a:pt x="81" y="48"/>
                        <a:pt x="83" y="48"/>
                      </a:cubicBezTo>
                      <a:cubicBezTo>
                        <a:pt x="84" y="48"/>
                        <a:pt x="84" y="49"/>
                        <a:pt x="85" y="49"/>
                      </a:cubicBezTo>
                      <a:cubicBezTo>
                        <a:pt x="82" y="50"/>
                        <a:pt x="80" y="53"/>
                        <a:pt x="76" y="53"/>
                      </a:cubicBezTo>
                      <a:cubicBezTo>
                        <a:pt x="79" y="50"/>
                        <a:pt x="79" y="50"/>
                        <a:pt x="79" y="50"/>
                      </a:cubicBezTo>
                      <a:cubicBezTo>
                        <a:pt x="78" y="48"/>
                        <a:pt x="78" y="48"/>
                        <a:pt x="76" y="49"/>
                      </a:cubicBezTo>
                      <a:cubicBezTo>
                        <a:pt x="74" y="50"/>
                        <a:pt x="72" y="52"/>
                        <a:pt x="70" y="53"/>
                      </a:cubicBezTo>
                      <a:cubicBezTo>
                        <a:pt x="70" y="54"/>
                        <a:pt x="69" y="54"/>
                        <a:pt x="69" y="54"/>
                      </a:cubicBezTo>
                      <a:cubicBezTo>
                        <a:pt x="66" y="55"/>
                        <a:pt x="64" y="57"/>
                        <a:pt x="62" y="60"/>
                      </a:cubicBezTo>
                      <a:cubicBezTo>
                        <a:pt x="61" y="61"/>
                        <a:pt x="60" y="62"/>
                        <a:pt x="58" y="62"/>
                      </a:cubicBezTo>
                      <a:cubicBezTo>
                        <a:pt x="57" y="62"/>
                        <a:pt x="57" y="62"/>
                        <a:pt x="56" y="63"/>
                      </a:cubicBezTo>
                      <a:cubicBezTo>
                        <a:pt x="56" y="63"/>
                        <a:pt x="55" y="64"/>
                        <a:pt x="55" y="64"/>
                      </a:cubicBezTo>
                      <a:cubicBezTo>
                        <a:pt x="56" y="67"/>
                        <a:pt x="54" y="70"/>
                        <a:pt x="51" y="71"/>
                      </a:cubicBezTo>
                      <a:cubicBezTo>
                        <a:pt x="49" y="72"/>
                        <a:pt x="47" y="73"/>
                        <a:pt x="45" y="75"/>
                      </a:cubicBezTo>
                      <a:cubicBezTo>
                        <a:pt x="43" y="77"/>
                        <a:pt x="43" y="79"/>
                        <a:pt x="44" y="82"/>
                      </a:cubicBezTo>
                      <a:cubicBezTo>
                        <a:pt x="45" y="83"/>
                        <a:pt x="45" y="85"/>
                        <a:pt x="44" y="87"/>
                      </a:cubicBezTo>
                      <a:cubicBezTo>
                        <a:pt x="44" y="87"/>
                        <a:pt x="43" y="87"/>
                        <a:pt x="42" y="87"/>
                      </a:cubicBezTo>
                      <a:cubicBezTo>
                        <a:pt x="42" y="87"/>
                        <a:pt x="41" y="87"/>
                        <a:pt x="41" y="86"/>
                      </a:cubicBezTo>
                      <a:cubicBezTo>
                        <a:pt x="41" y="84"/>
                        <a:pt x="40" y="82"/>
                        <a:pt x="40" y="80"/>
                      </a:cubicBezTo>
                      <a:cubicBezTo>
                        <a:pt x="40" y="80"/>
                        <a:pt x="39" y="79"/>
                        <a:pt x="39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81"/>
                        <a:pt x="38" y="81"/>
                        <a:pt x="38" y="81"/>
                      </a:cubicBezTo>
                      <a:cubicBezTo>
                        <a:pt x="38" y="81"/>
                        <a:pt x="38" y="81"/>
                        <a:pt x="38" y="81"/>
                      </a:cubicBezTo>
                      <a:cubicBezTo>
                        <a:pt x="37" y="80"/>
                        <a:pt x="37" y="80"/>
                        <a:pt x="36" y="79"/>
                      </a:cubicBezTo>
                      <a:cubicBezTo>
                        <a:pt x="36" y="79"/>
                        <a:pt x="35" y="78"/>
                        <a:pt x="34" y="78"/>
                      </a:cubicBezTo>
                      <a:cubicBezTo>
                        <a:pt x="33" y="77"/>
                        <a:pt x="32" y="77"/>
                        <a:pt x="31" y="78"/>
                      </a:cubicBezTo>
                      <a:cubicBezTo>
                        <a:pt x="30" y="80"/>
                        <a:pt x="29" y="81"/>
                        <a:pt x="28" y="82"/>
                      </a:cubicBezTo>
                      <a:cubicBezTo>
                        <a:pt x="27" y="81"/>
                        <a:pt x="26" y="80"/>
                        <a:pt x="25" y="79"/>
                      </a:cubicBezTo>
                      <a:cubicBezTo>
                        <a:pt x="25" y="79"/>
                        <a:pt x="25" y="79"/>
                        <a:pt x="24" y="79"/>
                      </a:cubicBezTo>
                      <a:cubicBezTo>
                        <a:pt x="22" y="79"/>
                        <a:pt x="20" y="80"/>
                        <a:pt x="19" y="82"/>
                      </a:cubicBezTo>
                      <a:cubicBezTo>
                        <a:pt x="18" y="83"/>
                        <a:pt x="16" y="85"/>
                        <a:pt x="15" y="86"/>
                      </a:cubicBezTo>
                      <a:cubicBezTo>
                        <a:pt x="13" y="87"/>
                        <a:pt x="13" y="89"/>
                        <a:pt x="14" y="91"/>
                      </a:cubicBezTo>
                      <a:cubicBezTo>
                        <a:pt x="14" y="91"/>
                        <a:pt x="14" y="92"/>
                        <a:pt x="14" y="93"/>
                      </a:cubicBezTo>
                      <a:cubicBezTo>
                        <a:pt x="13" y="96"/>
                        <a:pt x="15" y="100"/>
                        <a:pt x="19" y="101"/>
                      </a:cubicBezTo>
                      <a:cubicBezTo>
                        <a:pt x="21" y="102"/>
                        <a:pt x="23" y="101"/>
                        <a:pt x="24" y="99"/>
                      </a:cubicBezTo>
                      <a:cubicBezTo>
                        <a:pt x="25" y="98"/>
                        <a:pt x="25" y="97"/>
                        <a:pt x="25" y="97"/>
                      </a:cubicBezTo>
                      <a:cubicBezTo>
                        <a:pt x="26" y="96"/>
                        <a:pt x="27" y="95"/>
                        <a:pt x="28" y="95"/>
                      </a:cubicBezTo>
                      <a:cubicBezTo>
                        <a:pt x="28" y="95"/>
                        <a:pt x="28" y="95"/>
                        <a:pt x="28" y="95"/>
                      </a:cubicBezTo>
                      <a:cubicBezTo>
                        <a:pt x="29" y="96"/>
                        <a:pt x="29" y="97"/>
                        <a:pt x="29" y="98"/>
                      </a:cubicBezTo>
                      <a:cubicBezTo>
                        <a:pt x="29" y="99"/>
                        <a:pt x="28" y="101"/>
                        <a:pt x="28" y="102"/>
                      </a:cubicBezTo>
                      <a:cubicBezTo>
                        <a:pt x="27" y="104"/>
                        <a:pt x="28" y="105"/>
                        <a:pt x="29" y="105"/>
                      </a:cubicBezTo>
                      <a:cubicBezTo>
                        <a:pt x="31" y="105"/>
                        <a:pt x="32" y="105"/>
                        <a:pt x="33" y="106"/>
                      </a:cubicBezTo>
                      <a:cubicBezTo>
                        <a:pt x="34" y="106"/>
                        <a:pt x="35" y="107"/>
                        <a:pt x="35" y="108"/>
                      </a:cubicBezTo>
                      <a:cubicBezTo>
                        <a:pt x="36" y="108"/>
                        <a:pt x="35" y="108"/>
                        <a:pt x="35" y="108"/>
                      </a:cubicBezTo>
                      <a:cubicBezTo>
                        <a:pt x="35" y="110"/>
                        <a:pt x="35" y="112"/>
                        <a:pt x="35" y="114"/>
                      </a:cubicBezTo>
                      <a:cubicBezTo>
                        <a:pt x="36" y="115"/>
                        <a:pt x="36" y="116"/>
                        <a:pt x="37" y="117"/>
                      </a:cubicBezTo>
                      <a:cubicBezTo>
                        <a:pt x="38" y="117"/>
                        <a:pt x="39" y="117"/>
                        <a:pt x="39" y="117"/>
                      </a:cubicBezTo>
                      <a:cubicBezTo>
                        <a:pt x="40" y="116"/>
                        <a:pt x="42" y="116"/>
                        <a:pt x="43" y="117"/>
                      </a:cubicBezTo>
                      <a:cubicBezTo>
                        <a:pt x="45" y="117"/>
                        <a:pt x="45" y="117"/>
                        <a:pt x="45" y="117"/>
                      </a:cubicBezTo>
                      <a:cubicBezTo>
                        <a:pt x="47" y="118"/>
                        <a:pt x="48" y="117"/>
                        <a:pt x="49" y="116"/>
                      </a:cubicBezTo>
                      <a:cubicBezTo>
                        <a:pt x="50" y="115"/>
                        <a:pt x="51" y="114"/>
                        <a:pt x="53" y="113"/>
                      </a:cubicBezTo>
                      <a:cubicBezTo>
                        <a:pt x="53" y="113"/>
                        <a:pt x="53" y="113"/>
                        <a:pt x="54" y="113"/>
                      </a:cubicBezTo>
                      <a:cubicBezTo>
                        <a:pt x="54" y="114"/>
                        <a:pt x="54" y="114"/>
                        <a:pt x="54" y="115"/>
                      </a:cubicBezTo>
                      <a:cubicBezTo>
                        <a:pt x="53" y="116"/>
                        <a:pt x="53" y="116"/>
                        <a:pt x="54" y="117"/>
                      </a:cubicBezTo>
                      <a:cubicBezTo>
                        <a:pt x="57" y="118"/>
                        <a:pt x="57" y="118"/>
                        <a:pt x="57" y="118"/>
                      </a:cubicBezTo>
                      <a:cubicBezTo>
                        <a:pt x="55" y="115"/>
                        <a:pt x="58" y="114"/>
                        <a:pt x="59" y="112"/>
                      </a:cubicBezTo>
                      <a:cubicBezTo>
                        <a:pt x="59" y="113"/>
                        <a:pt x="59" y="113"/>
                        <a:pt x="60" y="113"/>
                      </a:cubicBezTo>
                      <a:cubicBezTo>
                        <a:pt x="61" y="115"/>
                        <a:pt x="64" y="116"/>
                        <a:pt x="66" y="116"/>
                      </a:cubicBezTo>
                      <a:cubicBezTo>
                        <a:pt x="69" y="115"/>
                        <a:pt x="72" y="117"/>
                        <a:pt x="74" y="119"/>
                      </a:cubicBezTo>
                      <a:cubicBezTo>
                        <a:pt x="77" y="121"/>
                        <a:pt x="81" y="123"/>
                        <a:pt x="85" y="124"/>
                      </a:cubicBezTo>
                      <a:cubicBezTo>
                        <a:pt x="86" y="124"/>
                        <a:pt x="88" y="125"/>
                        <a:pt x="89" y="127"/>
                      </a:cubicBezTo>
                      <a:cubicBezTo>
                        <a:pt x="89" y="128"/>
                        <a:pt x="90" y="129"/>
                        <a:pt x="91" y="130"/>
                      </a:cubicBezTo>
                      <a:cubicBezTo>
                        <a:pt x="92" y="131"/>
                        <a:pt x="92" y="133"/>
                        <a:pt x="91" y="134"/>
                      </a:cubicBezTo>
                      <a:cubicBezTo>
                        <a:pt x="91" y="134"/>
                        <a:pt x="90" y="134"/>
                        <a:pt x="90" y="134"/>
                      </a:cubicBezTo>
                      <a:cubicBezTo>
                        <a:pt x="88" y="135"/>
                        <a:pt x="88" y="135"/>
                        <a:pt x="88" y="135"/>
                      </a:cubicBezTo>
                      <a:cubicBezTo>
                        <a:pt x="89" y="136"/>
                        <a:pt x="89" y="136"/>
                        <a:pt x="90" y="136"/>
                      </a:cubicBezTo>
                      <a:cubicBezTo>
                        <a:pt x="91" y="136"/>
                        <a:pt x="91" y="135"/>
                        <a:pt x="92" y="135"/>
                      </a:cubicBezTo>
                      <a:cubicBezTo>
                        <a:pt x="93" y="135"/>
                        <a:pt x="93" y="135"/>
                        <a:pt x="94" y="136"/>
                      </a:cubicBezTo>
                      <a:cubicBezTo>
                        <a:pt x="94" y="136"/>
                        <a:pt x="93" y="137"/>
                        <a:pt x="93" y="137"/>
                      </a:cubicBezTo>
                      <a:cubicBezTo>
                        <a:pt x="93" y="137"/>
                        <a:pt x="93" y="138"/>
                        <a:pt x="93" y="138"/>
                      </a:cubicBezTo>
                      <a:cubicBezTo>
                        <a:pt x="94" y="138"/>
                        <a:pt x="94" y="138"/>
                        <a:pt x="94" y="138"/>
                      </a:cubicBezTo>
                      <a:cubicBezTo>
                        <a:pt x="95" y="138"/>
                        <a:pt x="95" y="138"/>
                        <a:pt x="95" y="138"/>
                      </a:cubicBezTo>
                      <a:cubicBezTo>
                        <a:pt x="96" y="136"/>
                        <a:pt x="99" y="136"/>
                        <a:pt x="100" y="137"/>
                      </a:cubicBezTo>
                      <a:cubicBezTo>
                        <a:pt x="100" y="137"/>
                        <a:pt x="100" y="138"/>
                        <a:pt x="100" y="138"/>
                      </a:cubicBezTo>
                      <a:cubicBezTo>
                        <a:pt x="100" y="138"/>
                        <a:pt x="101" y="138"/>
                        <a:pt x="101" y="138"/>
                      </a:cubicBezTo>
                      <a:cubicBezTo>
                        <a:pt x="101" y="141"/>
                        <a:pt x="103" y="140"/>
                        <a:pt x="104" y="139"/>
                      </a:cubicBezTo>
                      <a:cubicBezTo>
                        <a:pt x="105" y="139"/>
                        <a:pt x="106" y="139"/>
                        <a:pt x="108" y="139"/>
                      </a:cubicBezTo>
                      <a:cubicBezTo>
                        <a:pt x="110" y="141"/>
                        <a:pt x="113" y="142"/>
                        <a:pt x="116" y="143"/>
                      </a:cubicBezTo>
                      <a:cubicBezTo>
                        <a:pt x="117" y="143"/>
                        <a:pt x="118" y="144"/>
                        <a:pt x="118" y="145"/>
                      </a:cubicBezTo>
                      <a:cubicBezTo>
                        <a:pt x="118" y="149"/>
                        <a:pt x="117" y="154"/>
                        <a:pt x="114" y="157"/>
                      </a:cubicBezTo>
                      <a:cubicBezTo>
                        <a:pt x="114" y="157"/>
                        <a:pt x="113" y="158"/>
                        <a:pt x="113" y="158"/>
                      </a:cubicBezTo>
                      <a:cubicBezTo>
                        <a:pt x="112" y="158"/>
                        <a:pt x="111" y="159"/>
                        <a:pt x="111" y="161"/>
                      </a:cubicBezTo>
                      <a:cubicBezTo>
                        <a:pt x="111" y="164"/>
                        <a:pt x="111" y="167"/>
                        <a:pt x="111" y="169"/>
                      </a:cubicBezTo>
                      <a:cubicBezTo>
                        <a:pt x="111" y="171"/>
                        <a:pt x="110" y="173"/>
                        <a:pt x="109" y="175"/>
                      </a:cubicBezTo>
                      <a:cubicBezTo>
                        <a:pt x="108" y="176"/>
                        <a:pt x="108" y="177"/>
                        <a:pt x="106" y="177"/>
                      </a:cubicBezTo>
                      <a:cubicBezTo>
                        <a:pt x="105" y="177"/>
                        <a:pt x="103" y="178"/>
                        <a:pt x="103" y="179"/>
                      </a:cubicBezTo>
                      <a:cubicBezTo>
                        <a:pt x="101" y="180"/>
                        <a:pt x="99" y="181"/>
                        <a:pt x="98" y="182"/>
                      </a:cubicBezTo>
                      <a:cubicBezTo>
                        <a:pt x="97" y="183"/>
                        <a:pt x="97" y="185"/>
                        <a:pt x="97" y="186"/>
                      </a:cubicBezTo>
                      <a:cubicBezTo>
                        <a:pt x="96" y="189"/>
                        <a:pt x="96" y="191"/>
                        <a:pt x="95" y="194"/>
                      </a:cubicBezTo>
                      <a:cubicBezTo>
                        <a:pt x="94" y="195"/>
                        <a:pt x="92" y="196"/>
                        <a:pt x="91" y="197"/>
                      </a:cubicBezTo>
                      <a:cubicBezTo>
                        <a:pt x="90" y="200"/>
                        <a:pt x="86" y="200"/>
                        <a:pt x="84" y="199"/>
                      </a:cubicBezTo>
                      <a:cubicBezTo>
                        <a:pt x="83" y="201"/>
                        <a:pt x="85" y="202"/>
                        <a:pt x="85" y="203"/>
                      </a:cubicBezTo>
                      <a:cubicBezTo>
                        <a:pt x="86" y="205"/>
                        <a:pt x="86" y="205"/>
                        <a:pt x="85" y="206"/>
                      </a:cubicBezTo>
                      <a:cubicBezTo>
                        <a:pt x="83" y="207"/>
                        <a:pt x="81" y="209"/>
                        <a:pt x="80" y="210"/>
                      </a:cubicBezTo>
                      <a:cubicBezTo>
                        <a:pt x="79" y="211"/>
                        <a:pt x="78" y="212"/>
                        <a:pt x="79" y="214"/>
                      </a:cubicBezTo>
                      <a:cubicBezTo>
                        <a:pt x="79" y="215"/>
                        <a:pt x="79" y="217"/>
                        <a:pt x="78" y="218"/>
                      </a:cubicBezTo>
                      <a:cubicBezTo>
                        <a:pt x="78" y="219"/>
                        <a:pt x="78" y="219"/>
                        <a:pt x="78" y="220"/>
                      </a:cubicBezTo>
                      <a:cubicBezTo>
                        <a:pt x="78" y="221"/>
                        <a:pt x="79" y="223"/>
                        <a:pt x="79" y="224"/>
                      </a:cubicBezTo>
                      <a:cubicBezTo>
                        <a:pt x="79" y="226"/>
                        <a:pt x="79" y="228"/>
                        <a:pt x="79" y="231"/>
                      </a:cubicBezTo>
                      <a:cubicBezTo>
                        <a:pt x="79" y="231"/>
                        <a:pt x="80" y="232"/>
                        <a:pt x="81" y="232"/>
                      </a:cubicBezTo>
                      <a:cubicBezTo>
                        <a:pt x="81" y="232"/>
                        <a:pt x="82" y="233"/>
                        <a:pt x="82" y="233"/>
                      </a:cubicBezTo>
                      <a:cubicBezTo>
                        <a:pt x="82" y="234"/>
                        <a:pt x="83" y="236"/>
                        <a:pt x="83" y="237"/>
                      </a:cubicBezTo>
                      <a:cubicBezTo>
                        <a:pt x="82" y="238"/>
                        <a:pt x="80" y="238"/>
                        <a:pt x="79" y="236"/>
                      </a:cubicBezTo>
                      <a:cubicBezTo>
                        <a:pt x="79" y="236"/>
                        <a:pt x="79" y="236"/>
                        <a:pt x="79" y="236"/>
                      </a:cubicBezTo>
                      <a:cubicBezTo>
                        <a:pt x="78" y="235"/>
                        <a:pt x="77" y="234"/>
                        <a:pt x="75" y="233"/>
                      </a:cubicBezTo>
                      <a:cubicBezTo>
                        <a:pt x="72" y="232"/>
                        <a:pt x="70" y="230"/>
                        <a:pt x="69" y="227"/>
                      </a:cubicBezTo>
                      <a:cubicBezTo>
                        <a:pt x="67" y="225"/>
                        <a:pt x="66" y="222"/>
                        <a:pt x="67" y="218"/>
                      </a:cubicBezTo>
                      <a:cubicBezTo>
                        <a:pt x="67" y="216"/>
                        <a:pt x="66" y="214"/>
                        <a:pt x="64" y="213"/>
                      </a:cubicBezTo>
                      <a:cubicBezTo>
                        <a:pt x="63" y="213"/>
                        <a:pt x="63" y="212"/>
                        <a:pt x="63" y="212"/>
                      </a:cubicBezTo>
                      <a:cubicBezTo>
                        <a:pt x="63" y="210"/>
                        <a:pt x="63" y="207"/>
                        <a:pt x="62" y="205"/>
                      </a:cubicBezTo>
                      <a:cubicBezTo>
                        <a:pt x="62" y="200"/>
                        <a:pt x="61" y="196"/>
                        <a:pt x="61" y="191"/>
                      </a:cubicBezTo>
                      <a:cubicBezTo>
                        <a:pt x="61" y="188"/>
                        <a:pt x="61" y="184"/>
                        <a:pt x="61" y="181"/>
                      </a:cubicBezTo>
                      <a:cubicBezTo>
                        <a:pt x="61" y="179"/>
                        <a:pt x="61" y="178"/>
                        <a:pt x="61" y="176"/>
                      </a:cubicBezTo>
                      <a:cubicBezTo>
                        <a:pt x="61" y="172"/>
                        <a:pt x="58" y="168"/>
                        <a:pt x="54" y="167"/>
                      </a:cubicBezTo>
                      <a:cubicBezTo>
                        <a:pt x="52" y="167"/>
                        <a:pt x="50" y="165"/>
                        <a:pt x="50" y="163"/>
                      </a:cubicBezTo>
                      <a:cubicBezTo>
                        <a:pt x="50" y="161"/>
                        <a:pt x="49" y="159"/>
                        <a:pt x="48" y="158"/>
                      </a:cubicBezTo>
                      <a:cubicBezTo>
                        <a:pt x="45" y="157"/>
                        <a:pt x="44" y="155"/>
                        <a:pt x="43" y="152"/>
                      </a:cubicBezTo>
                      <a:cubicBezTo>
                        <a:pt x="42" y="151"/>
                        <a:pt x="42" y="151"/>
                        <a:pt x="41" y="150"/>
                      </a:cubicBezTo>
                      <a:cubicBezTo>
                        <a:pt x="40" y="149"/>
                        <a:pt x="39" y="147"/>
                        <a:pt x="40" y="145"/>
                      </a:cubicBezTo>
                      <a:cubicBezTo>
                        <a:pt x="40" y="144"/>
                        <a:pt x="40" y="143"/>
                        <a:pt x="40" y="142"/>
                      </a:cubicBezTo>
                      <a:cubicBezTo>
                        <a:pt x="39" y="141"/>
                        <a:pt x="39" y="140"/>
                        <a:pt x="39" y="140"/>
                      </a:cubicBezTo>
                      <a:cubicBezTo>
                        <a:pt x="40" y="137"/>
                        <a:pt x="41" y="135"/>
                        <a:pt x="42" y="133"/>
                      </a:cubicBezTo>
                      <a:cubicBezTo>
                        <a:pt x="43" y="131"/>
                        <a:pt x="44" y="129"/>
                        <a:pt x="45" y="127"/>
                      </a:cubicBezTo>
                      <a:cubicBezTo>
                        <a:pt x="46" y="124"/>
                        <a:pt x="45" y="121"/>
                        <a:pt x="43" y="120"/>
                      </a:cubicBezTo>
                      <a:cubicBezTo>
                        <a:pt x="42" y="120"/>
                        <a:pt x="42" y="120"/>
                        <a:pt x="41" y="120"/>
                      </a:cubicBezTo>
                      <a:cubicBezTo>
                        <a:pt x="39" y="121"/>
                        <a:pt x="37" y="121"/>
                        <a:pt x="36" y="120"/>
                      </a:cubicBezTo>
                      <a:cubicBezTo>
                        <a:pt x="33" y="118"/>
                        <a:pt x="31" y="115"/>
                        <a:pt x="29" y="112"/>
                      </a:cubicBezTo>
                      <a:cubicBezTo>
                        <a:pt x="29" y="112"/>
                        <a:pt x="29" y="111"/>
                        <a:pt x="28" y="111"/>
                      </a:cubicBezTo>
                      <a:cubicBezTo>
                        <a:pt x="27" y="111"/>
                        <a:pt x="27" y="111"/>
                        <a:pt x="26" y="111"/>
                      </a:cubicBezTo>
                      <a:cubicBezTo>
                        <a:pt x="24" y="111"/>
                        <a:pt x="22" y="110"/>
                        <a:pt x="21" y="108"/>
                      </a:cubicBezTo>
                      <a:cubicBezTo>
                        <a:pt x="19" y="106"/>
                        <a:pt x="17" y="106"/>
                        <a:pt x="14" y="106"/>
                      </a:cubicBezTo>
                      <a:cubicBezTo>
                        <a:pt x="14" y="106"/>
                        <a:pt x="14" y="106"/>
                        <a:pt x="13" y="106"/>
                      </a:cubicBezTo>
                      <a:cubicBezTo>
                        <a:pt x="9" y="105"/>
                        <a:pt x="5" y="102"/>
                        <a:pt x="1" y="99"/>
                      </a:cubicBezTo>
                      <a:cubicBezTo>
                        <a:pt x="0" y="97"/>
                        <a:pt x="0" y="96"/>
                        <a:pt x="0" y="94"/>
                      </a:cubicBezTo>
                      <a:cubicBezTo>
                        <a:pt x="1" y="85"/>
                        <a:pt x="3" y="75"/>
                        <a:pt x="6" y="67"/>
                      </a:cubicBezTo>
                      <a:cubicBezTo>
                        <a:pt x="11" y="53"/>
                        <a:pt x="17" y="40"/>
                        <a:pt x="26" y="28"/>
                      </a:cubicBezTo>
                      <a:cubicBezTo>
                        <a:pt x="29" y="23"/>
                        <a:pt x="32" y="19"/>
                        <a:pt x="36" y="15"/>
                      </a:cubicBezTo>
                      <a:cubicBezTo>
                        <a:pt x="36" y="14"/>
                        <a:pt x="37" y="14"/>
                        <a:pt x="37" y="14"/>
                      </a:cubicBezTo>
                      <a:cubicBezTo>
                        <a:pt x="39" y="15"/>
                        <a:pt x="40" y="15"/>
                        <a:pt x="41" y="15"/>
                      </a:cubicBezTo>
                      <a:cubicBezTo>
                        <a:pt x="44" y="15"/>
                        <a:pt x="46" y="15"/>
                        <a:pt x="49" y="14"/>
                      </a:cubicBezTo>
                      <a:cubicBezTo>
                        <a:pt x="52" y="13"/>
                        <a:pt x="55" y="12"/>
                        <a:pt x="58" y="11"/>
                      </a:cubicBezTo>
                      <a:cubicBezTo>
                        <a:pt x="61" y="10"/>
                        <a:pt x="62" y="8"/>
                        <a:pt x="63" y="5"/>
                      </a:cubicBezTo>
                      <a:cubicBezTo>
                        <a:pt x="63" y="4"/>
                        <a:pt x="63" y="4"/>
                        <a:pt x="63" y="3"/>
                      </a:cubicBezTo>
                      <a:cubicBezTo>
                        <a:pt x="64" y="0"/>
                        <a:pt x="64" y="0"/>
                        <a:pt x="67" y="1"/>
                      </a:cubicBezTo>
                      <a:cubicBezTo>
                        <a:pt x="72" y="2"/>
                        <a:pt x="72" y="2"/>
                        <a:pt x="72" y="2"/>
                      </a:cubicBezTo>
                      <a:cubicBezTo>
                        <a:pt x="71" y="3"/>
                        <a:pt x="69" y="3"/>
                        <a:pt x="68" y="4"/>
                      </a:cubicBezTo>
                      <a:cubicBezTo>
                        <a:pt x="67" y="4"/>
                        <a:pt x="67" y="5"/>
                        <a:pt x="67" y="6"/>
                      </a:cubicBezTo>
                      <a:cubicBezTo>
                        <a:pt x="68" y="6"/>
                        <a:pt x="69" y="8"/>
                        <a:pt x="70" y="10"/>
                      </a:cubicBezTo>
                      <a:cubicBezTo>
                        <a:pt x="71" y="10"/>
                        <a:pt x="71" y="10"/>
                        <a:pt x="72" y="10"/>
                      </a:cubicBezTo>
                      <a:cubicBezTo>
                        <a:pt x="74" y="9"/>
                        <a:pt x="77" y="9"/>
                        <a:pt x="79" y="9"/>
                      </a:cubicBezTo>
                      <a:cubicBezTo>
                        <a:pt x="78" y="10"/>
                        <a:pt x="78" y="11"/>
                        <a:pt x="77" y="12"/>
                      </a:cubicBezTo>
                      <a:cubicBezTo>
                        <a:pt x="76" y="13"/>
                        <a:pt x="75" y="13"/>
                        <a:pt x="74" y="13"/>
                      </a:cubicBezTo>
                      <a:cubicBezTo>
                        <a:pt x="71" y="14"/>
                        <a:pt x="68" y="14"/>
                        <a:pt x="65" y="15"/>
                      </a:cubicBezTo>
                      <a:cubicBezTo>
                        <a:pt x="65" y="17"/>
                        <a:pt x="63" y="18"/>
                        <a:pt x="61" y="18"/>
                      </a:cubicBezTo>
                      <a:cubicBezTo>
                        <a:pt x="58" y="19"/>
                        <a:pt x="54" y="20"/>
                        <a:pt x="52" y="23"/>
                      </a:cubicBezTo>
                      <a:cubicBezTo>
                        <a:pt x="50" y="24"/>
                        <a:pt x="49" y="26"/>
                        <a:pt x="50" y="28"/>
                      </a:cubicBezTo>
                      <a:cubicBezTo>
                        <a:pt x="50" y="29"/>
                        <a:pt x="50" y="30"/>
                        <a:pt x="52" y="30"/>
                      </a:cubicBezTo>
                      <a:cubicBezTo>
                        <a:pt x="52" y="30"/>
                        <a:pt x="52" y="30"/>
                        <a:pt x="53" y="30"/>
                      </a:cubicBezTo>
                      <a:cubicBezTo>
                        <a:pt x="54" y="31"/>
                        <a:pt x="55" y="31"/>
                        <a:pt x="57" y="32"/>
                      </a:cubicBezTo>
                      <a:cubicBezTo>
                        <a:pt x="58" y="33"/>
                        <a:pt x="59" y="33"/>
                        <a:pt x="60" y="33"/>
                      </a:cubicBezTo>
                      <a:cubicBezTo>
                        <a:pt x="61" y="33"/>
                        <a:pt x="61" y="33"/>
                        <a:pt x="61" y="3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3" name="íṥļiďê">
                  <a:extLst>
                    <a:ext uri="{FF2B5EF4-FFF2-40B4-BE49-F238E27FC236}">
                      <a16:creationId xmlns:a16="http://schemas.microsoft.com/office/drawing/2014/main" id="{6C21964E-BB32-47F5-B34E-AAE41925B023}"/>
                    </a:ext>
                  </a:extLst>
                </p:cNvPr>
                <p:cNvSpPr/>
                <p:nvPr/>
              </p:nvSpPr>
              <p:spPr bwMode="auto">
                <a:xfrm>
                  <a:off x="5681040" y="2655895"/>
                  <a:ext cx="277994" cy="146099"/>
                </a:xfrm>
                <a:custGeom>
                  <a:avLst/>
                  <a:gdLst>
                    <a:gd name="T0" fmla="*/ 0 w 66"/>
                    <a:gd name="T1" fmla="*/ 7 h 35"/>
                    <a:gd name="T2" fmla="*/ 10 w 66"/>
                    <a:gd name="T3" fmla="*/ 6 h 35"/>
                    <a:gd name="T4" fmla="*/ 14 w 66"/>
                    <a:gd name="T5" fmla="*/ 4 h 35"/>
                    <a:gd name="T6" fmla="*/ 25 w 66"/>
                    <a:gd name="T7" fmla="*/ 2 h 35"/>
                    <a:gd name="T8" fmla="*/ 36 w 66"/>
                    <a:gd name="T9" fmla="*/ 3 h 35"/>
                    <a:gd name="T10" fmla="*/ 39 w 66"/>
                    <a:gd name="T11" fmla="*/ 2 h 35"/>
                    <a:gd name="T12" fmla="*/ 41 w 66"/>
                    <a:gd name="T13" fmla="*/ 1 h 35"/>
                    <a:gd name="T14" fmla="*/ 50 w 66"/>
                    <a:gd name="T15" fmla="*/ 0 h 35"/>
                    <a:gd name="T16" fmla="*/ 54 w 66"/>
                    <a:gd name="T17" fmla="*/ 0 h 35"/>
                    <a:gd name="T18" fmla="*/ 65 w 66"/>
                    <a:gd name="T19" fmla="*/ 2 h 35"/>
                    <a:gd name="T20" fmla="*/ 66 w 66"/>
                    <a:gd name="T21" fmla="*/ 3 h 35"/>
                    <a:gd name="T22" fmla="*/ 62 w 66"/>
                    <a:gd name="T23" fmla="*/ 3 h 35"/>
                    <a:gd name="T24" fmla="*/ 59 w 66"/>
                    <a:gd name="T25" fmla="*/ 4 h 35"/>
                    <a:gd name="T26" fmla="*/ 57 w 66"/>
                    <a:gd name="T27" fmla="*/ 7 h 35"/>
                    <a:gd name="T28" fmla="*/ 53 w 66"/>
                    <a:gd name="T29" fmla="*/ 11 h 35"/>
                    <a:gd name="T30" fmla="*/ 48 w 66"/>
                    <a:gd name="T31" fmla="*/ 13 h 35"/>
                    <a:gd name="T32" fmla="*/ 48 w 66"/>
                    <a:gd name="T33" fmla="*/ 15 h 35"/>
                    <a:gd name="T34" fmla="*/ 52 w 66"/>
                    <a:gd name="T35" fmla="*/ 17 h 35"/>
                    <a:gd name="T36" fmla="*/ 45 w 66"/>
                    <a:gd name="T37" fmla="*/ 16 h 35"/>
                    <a:gd name="T38" fmla="*/ 47 w 66"/>
                    <a:gd name="T39" fmla="*/ 19 h 35"/>
                    <a:gd name="T40" fmla="*/ 38 w 66"/>
                    <a:gd name="T41" fmla="*/ 21 h 35"/>
                    <a:gd name="T42" fmla="*/ 31 w 66"/>
                    <a:gd name="T43" fmla="*/ 25 h 35"/>
                    <a:gd name="T44" fmla="*/ 23 w 66"/>
                    <a:gd name="T45" fmla="*/ 27 h 35"/>
                    <a:gd name="T46" fmla="*/ 21 w 66"/>
                    <a:gd name="T47" fmla="*/ 30 h 35"/>
                    <a:gd name="T48" fmla="*/ 19 w 66"/>
                    <a:gd name="T49" fmla="*/ 32 h 35"/>
                    <a:gd name="T50" fmla="*/ 17 w 66"/>
                    <a:gd name="T51" fmla="*/ 34 h 35"/>
                    <a:gd name="T52" fmla="*/ 10 w 66"/>
                    <a:gd name="T53" fmla="*/ 33 h 35"/>
                    <a:gd name="T54" fmla="*/ 9 w 66"/>
                    <a:gd name="T55" fmla="*/ 30 h 35"/>
                    <a:gd name="T56" fmla="*/ 9 w 66"/>
                    <a:gd name="T57" fmla="*/ 27 h 35"/>
                    <a:gd name="T58" fmla="*/ 11 w 66"/>
                    <a:gd name="T59" fmla="*/ 24 h 35"/>
                    <a:gd name="T60" fmla="*/ 12 w 66"/>
                    <a:gd name="T61" fmla="*/ 22 h 35"/>
                    <a:gd name="T62" fmla="*/ 13 w 66"/>
                    <a:gd name="T63" fmla="*/ 13 h 35"/>
                    <a:gd name="T64" fmla="*/ 10 w 66"/>
                    <a:gd name="T65" fmla="*/ 11 h 35"/>
                    <a:gd name="T66" fmla="*/ 2 w 66"/>
                    <a:gd name="T67" fmla="*/ 8 h 35"/>
                    <a:gd name="T68" fmla="*/ 0 w 66"/>
                    <a:gd name="T69" fmla="*/ 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6" h="35">
                      <a:moveTo>
                        <a:pt x="0" y="7"/>
                      </a:moveTo>
                      <a:cubicBezTo>
                        <a:pt x="3" y="7"/>
                        <a:pt x="7" y="6"/>
                        <a:pt x="10" y="6"/>
                      </a:cubicBezTo>
                      <a:cubicBezTo>
                        <a:pt x="11" y="5"/>
                        <a:pt x="13" y="5"/>
                        <a:pt x="14" y="4"/>
                      </a:cubicBezTo>
                      <a:cubicBezTo>
                        <a:pt x="17" y="3"/>
                        <a:pt x="21" y="2"/>
                        <a:pt x="25" y="2"/>
                      </a:cubicBezTo>
                      <a:cubicBezTo>
                        <a:pt x="28" y="3"/>
                        <a:pt x="32" y="3"/>
                        <a:pt x="36" y="3"/>
                      </a:cubicBezTo>
                      <a:cubicBezTo>
                        <a:pt x="37" y="4"/>
                        <a:pt x="38" y="3"/>
                        <a:pt x="39" y="2"/>
                      </a:cubicBezTo>
                      <a:cubicBezTo>
                        <a:pt x="40" y="2"/>
                        <a:pt x="41" y="2"/>
                        <a:pt x="41" y="1"/>
                      </a:cubicBezTo>
                      <a:cubicBezTo>
                        <a:pt x="44" y="1"/>
                        <a:pt x="47" y="0"/>
                        <a:pt x="50" y="0"/>
                      </a:cubicBezTo>
                      <a:cubicBezTo>
                        <a:pt x="51" y="0"/>
                        <a:pt x="53" y="0"/>
                        <a:pt x="54" y="0"/>
                      </a:cubicBezTo>
                      <a:cubicBezTo>
                        <a:pt x="58" y="1"/>
                        <a:pt x="61" y="1"/>
                        <a:pt x="65" y="2"/>
                      </a:cubicBezTo>
                      <a:cubicBezTo>
                        <a:pt x="65" y="2"/>
                        <a:pt x="66" y="2"/>
                        <a:pt x="66" y="3"/>
                      </a:cubicBezTo>
                      <a:cubicBezTo>
                        <a:pt x="65" y="3"/>
                        <a:pt x="63" y="3"/>
                        <a:pt x="62" y="3"/>
                      </a:cubicBezTo>
                      <a:cubicBezTo>
                        <a:pt x="61" y="3"/>
                        <a:pt x="60" y="3"/>
                        <a:pt x="59" y="4"/>
                      </a:cubicBezTo>
                      <a:cubicBezTo>
                        <a:pt x="58" y="4"/>
                        <a:pt x="57" y="5"/>
                        <a:pt x="57" y="7"/>
                      </a:cubicBezTo>
                      <a:cubicBezTo>
                        <a:pt x="57" y="9"/>
                        <a:pt x="55" y="10"/>
                        <a:pt x="53" y="11"/>
                      </a:cubicBezTo>
                      <a:cubicBezTo>
                        <a:pt x="52" y="12"/>
                        <a:pt x="50" y="12"/>
                        <a:pt x="48" y="13"/>
                      </a:cubicBezTo>
                      <a:cubicBezTo>
                        <a:pt x="47" y="14"/>
                        <a:pt x="47" y="14"/>
                        <a:pt x="48" y="15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0" y="18"/>
                        <a:pt x="50" y="18"/>
                        <a:pt x="45" y="16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4" y="20"/>
                        <a:pt x="41" y="21"/>
                        <a:pt x="38" y="21"/>
                      </a:cubicBezTo>
                      <a:cubicBezTo>
                        <a:pt x="35" y="22"/>
                        <a:pt x="33" y="23"/>
                        <a:pt x="31" y="25"/>
                      </a:cubicBezTo>
                      <a:cubicBezTo>
                        <a:pt x="28" y="26"/>
                        <a:pt x="26" y="27"/>
                        <a:pt x="23" y="27"/>
                      </a:cubicBezTo>
                      <a:cubicBezTo>
                        <a:pt x="22" y="28"/>
                        <a:pt x="20" y="28"/>
                        <a:pt x="21" y="30"/>
                      </a:cubicBezTo>
                      <a:cubicBezTo>
                        <a:pt x="20" y="31"/>
                        <a:pt x="20" y="31"/>
                        <a:pt x="19" y="32"/>
                      </a:cubicBezTo>
                      <a:cubicBezTo>
                        <a:pt x="19" y="33"/>
                        <a:pt x="18" y="33"/>
                        <a:pt x="17" y="34"/>
                      </a:cubicBezTo>
                      <a:cubicBezTo>
                        <a:pt x="15" y="35"/>
                        <a:pt x="12" y="35"/>
                        <a:pt x="10" y="33"/>
                      </a:cubicBezTo>
                      <a:cubicBezTo>
                        <a:pt x="9" y="32"/>
                        <a:pt x="9" y="31"/>
                        <a:pt x="9" y="30"/>
                      </a:cubicBezTo>
                      <a:cubicBezTo>
                        <a:pt x="9" y="29"/>
                        <a:pt x="9" y="28"/>
                        <a:pt x="9" y="27"/>
                      </a:cubicBezTo>
                      <a:cubicBezTo>
                        <a:pt x="9" y="26"/>
                        <a:pt x="10" y="25"/>
                        <a:pt x="11" y="24"/>
                      </a:cubicBezTo>
                      <a:cubicBezTo>
                        <a:pt x="11" y="23"/>
                        <a:pt x="11" y="23"/>
                        <a:pt x="12" y="22"/>
                      </a:cubicBezTo>
                      <a:cubicBezTo>
                        <a:pt x="14" y="20"/>
                        <a:pt x="15" y="16"/>
                        <a:pt x="13" y="13"/>
                      </a:cubicBezTo>
                      <a:cubicBezTo>
                        <a:pt x="12" y="12"/>
                        <a:pt x="11" y="11"/>
                        <a:pt x="10" y="11"/>
                      </a:cubicBezTo>
                      <a:cubicBezTo>
                        <a:pt x="7" y="9"/>
                        <a:pt x="5" y="9"/>
                        <a:pt x="2" y="8"/>
                      </a:cubicBezTo>
                      <a:cubicBezTo>
                        <a:pt x="2" y="8"/>
                        <a:pt x="1" y="8"/>
                        <a:pt x="0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4" name="ïṣľíḓe">
                  <a:extLst>
                    <a:ext uri="{FF2B5EF4-FFF2-40B4-BE49-F238E27FC236}">
                      <a16:creationId xmlns:a16="http://schemas.microsoft.com/office/drawing/2014/main" id="{96A3320A-111E-47CD-A4B7-44FC5055BC7D}"/>
                    </a:ext>
                  </a:extLst>
                </p:cNvPr>
                <p:cNvSpPr/>
                <p:nvPr/>
              </p:nvSpPr>
              <p:spPr bwMode="auto">
                <a:xfrm>
                  <a:off x="5541028" y="2692419"/>
                  <a:ext cx="121749" cy="97399"/>
                </a:xfrm>
                <a:custGeom>
                  <a:avLst/>
                  <a:gdLst>
                    <a:gd name="T0" fmla="*/ 7 w 29"/>
                    <a:gd name="T1" fmla="*/ 2 h 23"/>
                    <a:gd name="T2" fmla="*/ 11 w 29"/>
                    <a:gd name="T3" fmla="*/ 1 h 23"/>
                    <a:gd name="T4" fmla="*/ 17 w 29"/>
                    <a:gd name="T5" fmla="*/ 1 h 23"/>
                    <a:gd name="T6" fmla="*/ 18 w 29"/>
                    <a:gd name="T7" fmla="*/ 2 h 23"/>
                    <a:gd name="T8" fmla="*/ 17 w 29"/>
                    <a:gd name="T9" fmla="*/ 3 h 23"/>
                    <a:gd name="T10" fmla="*/ 14 w 29"/>
                    <a:gd name="T11" fmla="*/ 4 h 23"/>
                    <a:gd name="T12" fmla="*/ 13 w 29"/>
                    <a:gd name="T13" fmla="*/ 5 h 23"/>
                    <a:gd name="T14" fmla="*/ 14 w 29"/>
                    <a:gd name="T15" fmla="*/ 6 h 23"/>
                    <a:gd name="T16" fmla="*/ 26 w 29"/>
                    <a:gd name="T17" fmla="*/ 9 h 23"/>
                    <a:gd name="T18" fmla="*/ 26 w 29"/>
                    <a:gd name="T19" fmla="*/ 10 h 23"/>
                    <a:gd name="T20" fmla="*/ 26 w 29"/>
                    <a:gd name="T21" fmla="*/ 12 h 23"/>
                    <a:gd name="T22" fmla="*/ 29 w 29"/>
                    <a:gd name="T23" fmla="*/ 16 h 23"/>
                    <a:gd name="T24" fmla="*/ 27 w 29"/>
                    <a:gd name="T25" fmla="*/ 18 h 23"/>
                    <a:gd name="T26" fmla="*/ 22 w 29"/>
                    <a:gd name="T27" fmla="*/ 19 h 23"/>
                    <a:gd name="T28" fmla="*/ 20 w 29"/>
                    <a:gd name="T29" fmla="*/ 21 h 23"/>
                    <a:gd name="T30" fmla="*/ 20 w 29"/>
                    <a:gd name="T31" fmla="*/ 22 h 23"/>
                    <a:gd name="T32" fmla="*/ 14 w 29"/>
                    <a:gd name="T33" fmla="*/ 22 h 23"/>
                    <a:gd name="T34" fmla="*/ 15 w 29"/>
                    <a:gd name="T35" fmla="*/ 18 h 23"/>
                    <a:gd name="T36" fmla="*/ 16 w 29"/>
                    <a:gd name="T37" fmla="*/ 17 h 23"/>
                    <a:gd name="T38" fmla="*/ 19 w 29"/>
                    <a:gd name="T39" fmla="*/ 17 h 23"/>
                    <a:gd name="T40" fmla="*/ 21 w 29"/>
                    <a:gd name="T41" fmla="*/ 16 h 23"/>
                    <a:gd name="T42" fmla="*/ 20 w 29"/>
                    <a:gd name="T43" fmla="*/ 15 h 23"/>
                    <a:gd name="T44" fmla="*/ 9 w 29"/>
                    <a:gd name="T45" fmla="*/ 10 h 23"/>
                    <a:gd name="T46" fmla="*/ 3 w 29"/>
                    <a:gd name="T47" fmla="*/ 10 h 23"/>
                    <a:gd name="T48" fmla="*/ 0 w 29"/>
                    <a:gd name="T49" fmla="*/ 8 h 23"/>
                    <a:gd name="T50" fmla="*/ 2 w 29"/>
                    <a:gd name="T51" fmla="*/ 6 h 23"/>
                    <a:gd name="T52" fmla="*/ 3 w 29"/>
                    <a:gd name="T53" fmla="*/ 6 h 23"/>
                    <a:gd name="T54" fmla="*/ 7 w 29"/>
                    <a:gd name="T55" fmla="*/ 6 h 23"/>
                    <a:gd name="T56" fmla="*/ 9 w 29"/>
                    <a:gd name="T57" fmla="*/ 5 h 23"/>
                    <a:gd name="T58" fmla="*/ 7 w 29"/>
                    <a:gd name="T59" fmla="*/ 3 h 23"/>
                    <a:gd name="T60" fmla="*/ 7 w 29"/>
                    <a:gd name="T61" fmla="*/ 2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9" h="23">
                      <a:moveTo>
                        <a:pt x="7" y="2"/>
                      </a:moveTo>
                      <a:cubicBezTo>
                        <a:pt x="8" y="0"/>
                        <a:pt x="9" y="0"/>
                        <a:pt x="11" y="1"/>
                      </a:cubicBezTo>
                      <a:cubicBezTo>
                        <a:pt x="13" y="2"/>
                        <a:pt x="15" y="2"/>
                        <a:pt x="17" y="1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7" y="2"/>
                        <a:pt x="17" y="3"/>
                        <a:pt x="17" y="3"/>
                      </a:cubicBezTo>
                      <a:cubicBezTo>
                        <a:pt x="16" y="3"/>
                        <a:pt x="15" y="3"/>
                        <a:pt x="14" y="4"/>
                      </a:cubicBezTo>
                      <a:cubicBezTo>
                        <a:pt x="13" y="4"/>
                        <a:pt x="13" y="4"/>
                        <a:pt x="13" y="5"/>
                      </a:cubicBezTo>
                      <a:cubicBezTo>
                        <a:pt x="13" y="5"/>
                        <a:pt x="13" y="6"/>
                        <a:pt x="14" y="6"/>
                      </a:cubicBezTo>
                      <a:cubicBezTo>
                        <a:pt x="26" y="9"/>
                        <a:pt x="26" y="9"/>
                        <a:pt x="26" y="9"/>
                      </a:cubicBezTo>
                      <a:cubicBezTo>
                        <a:pt x="26" y="9"/>
                        <a:pt x="26" y="10"/>
                        <a:pt x="26" y="10"/>
                      </a:cubicBezTo>
                      <a:cubicBezTo>
                        <a:pt x="26" y="11"/>
                        <a:pt x="26" y="11"/>
                        <a:pt x="26" y="12"/>
                      </a:cubicBezTo>
                      <a:cubicBezTo>
                        <a:pt x="25" y="15"/>
                        <a:pt x="26" y="16"/>
                        <a:pt x="29" y="16"/>
                      </a:cubicBezTo>
                      <a:cubicBezTo>
                        <a:pt x="29" y="17"/>
                        <a:pt x="28" y="18"/>
                        <a:pt x="27" y="18"/>
                      </a:cubicBezTo>
                      <a:cubicBezTo>
                        <a:pt x="26" y="18"/>
                        <a:pt x="23" y="19"/>
                        <a:pt x="22" y="19"/>
                      </a:cubicBezTo>
                      <a:cubicBezTo>
                        <a:pt x="21" y="20"/>
                        <a:pt x="20" y="20"/>
                        <a:pt x="20" y="21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18" y="23"/>
                        <a:pt x="16" y="23"/>
                        <a:pt x="14" y="22"/>
                      </a:cubicBezTo>
                      <a:cubicBezTo>
                        <a:pt x="13" y="21"/>
                        <a:pt x="13" y="19"/>
                        <a:pt x="15" y="18"/>
                      </a:cubicBezTo>
                      <a:cubicBezTo>
                        <a:pt x="15" y="18"/>
                        <a:pt x="15" y="18"/>
                        <a:pt x="16" y="17"/>
                      </a:cubicBezTo>
                      <a:cubicBezTo>
                        <a:pt x="17" y="17"/>
                        <a:pt x="18" y="17"/>
                        <a:pt x="19" y="17"/>
                      </a:cubicBezTo>
                      <a:cubicBezTo>
                        <a:pt x="20" y="17"/>
                        <a:pt x="20" y="16"/>
                        <a:pt x="21" y="16"/>
                      </a:cubicBezTo>
                      <a:cubicBezTo>
                        <a:pt x="21" y="16"/>
                        <a:pt x="20" y="15"/>
                        <a:pt x="20" y="15"/>
                      </a:cubicBezTo>
                      <a:cubicBezTo>
                        <a:pt x="17" y="12"/>
                        <a:pt x="13" y="10"/>
                        <a:pt x="9" y="10"/>
                      </a:cubicBezTo>
                      <a:cubicBezTo>
                        <a:pt x="7" y="10"/>
                        <a:pt x="5" y="10"/>
                        <a:pt x="3" y="10"/>
                      </a:cubicBezTo>
                      <a:cubicBezTo>
                        <a:pt x="2" y="10"/>
                        <a:pt x="1" y="10"/>
                        <a:pt x="0" y="8"/>
                      </a:cubicBezTo>
                      <a:cubicBezTo>
                        <a:pt x="0" y="7"/>
                        <a:pt x="1" y="6"/>
                        <a:pt x="2" y="6"/>
                      </a:cubicBezTo>
                      <a:cubicBezTo>
                        <a:pt x="2" y="6"/>
                        <a:pt x="2" y="6"/>
                        <a:pt x="3" y="6"/>
                      </a:cubicBezTo>
                      <a:cubicBezTo>
                        <a:pt x="4" y="6"/>
                        <a:pt x="5" y="6"/>
                        <a:pt x="7" y="6"/>
                      </a:cubicBezTo>
                      <a:cubicBezTo>
                        <a:pt x="7" y="6"/>
                        <a:pt x="8" y="5"/>
                        <a:pt x="9" y="5"/>
                      </a:cubicBezTo>
                      <a:cubicBezTo>
                        <a:pt x="9" y="4"/>
                        <a:pt x="8" y="3"/>
                        <a:pt x="7" y="3"/>
                      </a:cubicBezTo>
                      <a:cubicBezTo>
                        <a:pt x="7" y="2"/>
                        <a:pt x="7" y="2"/>
                        <a:pt x="7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5" name="ïSḻiḓé">
                  <a:extLst>
                    <a:ext uri="{FF2B5EF4-FFF2-40B4-BE49-F238E27FC236}">
                      <a16:creationId xmlns:a16="http://schemas.microsoft.com/office/drawing/2014/main" id="{C9A7755D-5B9D-474B-A83C-12C7397A52D5}"/>
                    </a:ext>
                  </a:extLst>
                </p:cNvPr>
                <p:cNvSpPr/>
                <p:nvPr/>
              </p:nvSpPr>
              <p:spPr bwMode="auto">
                <a:xfrm>
                  <a:off x="6299930" y="3368127"/>
                  <a:ext cx="58846" cy="101457"/>
                </a:xfrm>
                <a:custGeom>
                  <a:avLst/>
                  <a:gdLst>
                    <a:gd name="T0" fmla="*/ 12 w 14"/>
                    <a:gd name="T1" fmla="*/ 0 h 24"/>
                    <a:gd name="T2" fmla="*/ 13 w 14"/>
                    <a:gd name="T3" fmla="*/ 10 h 24"/>
                    <a:gd name="T4" fmla="*/ 10 w 14"/>
                    <a:gd name="T5" fmla="*/ 19 h 24"/>
                    <a:gd name="T6" fmla="*/ 8 w 14"/>
                    <a:gd name="T7" fmla="*/ 22 h 24"/>
                    <a:gd name="T8" fmla="*/ 4 w 14"/>
                    <a:gd name="T9" fmla="*/ 24 h 24"/>
                    <a:gd name="T10" fmla="*/ 1 w 14"/>
                    <a:gd name="T11" fmla="*/ 18 h 24"/>
                    <a:gd name="T12" fmla="*/ 1 w 14"/>
                    <a:gd name="T13" fmla="*/ 18 h 24"/>
                    <a:gd name="T14" fmla="*/ 3 w 14"/>
                    <a:gd name="T15" fmla="*/ 15 h 24"/>
                    <a:gd name="T16" fmla="*/ 3 w 14"/>
                    <a:gd name="T17" fmla="*/ 11 h 24"/>
                    <a:gd name="T18" fmla="*/ 5 w 14"/>
                    <a:gd name="T19" fmla="*/ 6 h 24"/>
                    <a:gd name="T20" fmla="*/ 7 w 14"/>
                    <a:gd name="T21" fmla="*/ 6 h 24"/>
                    <a:gd name="T22" fmla="*/ 11 w 14"/>
                    <a:gd name="T23" fmla="*/ 1 h 24"/>
                    <a:gd name="T24" fmla="*/ 12 w 14"/>
                    <a:gd name="T25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" h="24">
                      <a:moveTo>
                        <a:pt x="12" y="0"/>
                      </a:moveTo>
                      <a:cubicBezTo>
                        <a:pt x="13" y="3"/>
                        <a:pt x="14" y="7"/>
                        <a:pt x="13" y="10"/>
                      </a:cubicBezTo>
                      <a:cubicBezTo>
                        <a:pt x="11" y="13"/>
                        <a:pt x="11" y="16"/>
                        <a:pt x="10" y="19"/>
                      </a:cubicBezTo>
                      <a:cubicBezTo>
                        <a:pt x="9" y="20"/>
                        <a:pt x="9" y="21"/>
                        <a:pt x="8" y="22"/>
                      </a:cubicBezTo>
                      <a:cubicBezTo>
                        <a:pt x="7" y="24"/>
                        <a:pt x="7" y="24"/>
                        <a:pt x="4" y="24"/>
                      </a:cubicBezTo>
                      <a:cubicBezTo>
                        <a:pt x="1" y="23"/>
                        <a:pt x="0" y="20"/>
                        <a:pt x="1" y="18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2" y="17"/>
                        <a:pt x="2" y="16"/>
                        <a:pt x="3" y="15"/>
                      </a:cubicBezTo>
                      <a:cubicBezTo>
                        <a:pt x="3" y="13"/>
                        <a:pt x="3" y="12"/>
                        <a:pt x="3" y="11"/>
                      </a:cubicBezTo>
                      <a:cubicBezTo>
                        <a:pt x="3" y="9"/>
                        <a:pt x="4" y="7"/>
                        <a:pt x="5" y="6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8" y="4"/>
                        <a:pt x="10" y="3"/>
                        <a:pt x="11" y="1"/>
                      </a:cubicBezTo>
                      <a:cubicBezTo>
                        <a:pt x="12" y="1"/>
                        <a:pt x="12" y="0"/>
                        <a:pt x="1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6" name="îS1ïďê">
                  <a:extLst>
                    <a:ext uri="{FF2B5EF4-FFF2-40B4-BE49-F238E27FC236}">
                      <a16:creationId xmlns:a16="http://schemas.microsoft.com/office/drawing/2014/main" id="{F976DE91-3D22-455A-A624-8483BB0D61BD}"/>
                    </a:ext>
                  </a:extLst>
                </p:cNvPr>
                <p:cNvSpPr/>
                <p:nvPr/>
              </p:nvSpPr>
              <p:spPr bwMode="auto">
                <a:xfrm>
                  <a:off x="5599874" y="2655895"/>
                  <a:ext cx="131895" cy="44641"/>
                </a:xfrm>
                <a:custGeom>
                  <a:avLst/>
                  <a:gdLst>
                    <a:gd name="T0" fmla="*/ 31 w 31"/>
                    <a:gd name="T1" fmla="*/ 0 h 11"/>
                    <a:gd name="T2" fmla="*/ 22 w 31"/>
                    <a:gd name="T3" fmla="*/ 4 h 11"/>
                    <a:gd name="T4" fmla="*/ 9 w 31"/>
                    <a:gd name="T5" fmla="*/ 10 h 11"/>
                    <a:gd name="T6" fmla="*/ 5 w 31"/>
                    <a:gd name="T7" fmla="*/ 9 h 11"/>
                    <a:gd name="T8" fmla="*/ 4 w 31"/>
                    <a:gd name="T9" fmla="*/ 8 h 11"/>
                    <a:gd name="T10" fmla="*/ 0 w 31"/>
                    <a:gd name="T11" fmla="*/ 8 h 11"/>
                    <a:gd name="T12" fmla="*/ 1 w 31"/>
                    <a:gd name="T13" fmla="*/ 7 h 11"/>
                    <a:gd name="T14" fmla="*/ 4 w 31"/>
                    <a:gd name="T15" fmla="*/ 6 h 11"/>
                    <a:gd name="T16" fmla="*/ 7 w 31"/>
                    <a:gd name="T17" fmla="*/ 4 h 11"/>
                    <a:gd name="T18" fmla="*/ 9 w 31"/>
                    <a:gd name="T19" fmla="*/ 3 h 11"/>
                    <a:gd name="T20" fmla="*/ 15 w 31"/>
                    <a:gd name="T21" fmla="*/ 2 h 11"/>
                    <a:gd name="T22" fmla="*/ 19 w 31"/>
                    <a:gd name="T23" fmla="*/ 1 h 11"/>
                    <a:gd name="T24" fmla="*/ 27 w 31"/>
                    <a:gd name="T25" fmla="*/ 0 h 11"/>
                    <a:gd name="T26" fmla="*/ 29 w 31"/>
                    <a:gd name="T27" fmla="*/ 0 h 11"/>
                    <a:gd name="T28" fmla="*/ 31 w 31"/>
                    <a:gd name="T2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1" h="11">
                      <a:moveTo>
                        <a:pt x="31" y="0"/>
                      </a:moveTo>
                      <a:cubicBezTo>
                        <a:pt x="28" y="3"/>
                        <a:pt x="25" y="4"/>
                        <a:pt x="22" y="4"/>
                      </a:cubicBezTo>
                      <a:cubicBezTo>
                        <a:pt x="17" y="5"/>
                        <a:pt x="13" y="7"/>
                        <a:pt x="9" y="10"/>
                      </a:cubicBezTo>
                      <a:cubicBezTo>
                        <a:pt x="7" y="10"/>
                        <a:pt x="6" y="11"/>
                        <a:pt x="5" y="9"/>
                      </a:cubicBezTo>
                      <a:cubicBezTo>
                        <a:pt x="5" y="9"/>
                        <a:pt x="4" y="9"/>
                        <a:pt x="4" y="8"/>
                      </a:cubicBezTo>
                      <a:cubicBezTo>
                        <a:pt x="2" y="8"/>
                        <a:pt x="1" y="8"/>
                        <a:pt x="0" y="8"/>
                      </a:cubicBezTo>
                      <a:cubicBezTo>
                        <a:pt x="0" y="7"/>
                        <a:pt x="1" y="7"/>
                        <a:pt x="1" y="7"/>
                      </a:cubicBezTo>
                      <a:cubicBezTo>
                        <a:pt x="2" y="7"/>
                        <a:pt x="3" y="6"/>
                        <a:pt x="4" y="6"/>
                      </a:cubicBezTo>
                      <a:cubicBezTo>
                        <a:pt x="5" y="6"/>
                        <a:pt x="7" y="6"/>
                        <a:pt x="7" y="4"/>
                      </a:cubicBezTo>
                      <a:cubicBezTo>
                        <a:pt x="7" y="3"/>
                        <a:pt x="8" y="3"/>
                        <a:pt x="9" y="3"/>
                      </a:cubicBezTo>
                      <a:cubicBezTo>
                        <a:pt x="11" y="2"/>
                        <a:pt x="13" y="2"/>
                        <a:pt x="15" y="2"/>
                      </a:cubicBezTo>
                      <a:cubicBezTo>
                        <a:pt x="16" y="2"/>
                        <a:pt x="18" y="1"/>
                        <a:pt x="19" y="1"/>
                      </a:cubicBezTo>
                      <a:cubicBezTo>
                        <a:pt x="21" y="0"/>
                        <a:pt x="24" y="0"/>
                        <a:pt x="27" y="0"/>
                      </a:cubicBezTo>
                      <a:cubicBezTo>
                        <a:pt x="27" y="0"/>
                        <a:pt x="28" y="0"/>
                        <a:pt x="29" y="0"/>
                      </a:cubicBezTo>
                      <a:cubicBezTo>
                        <a:pt x="31" y="0"/>
                        <a:pt x="31" y="0"/>
                        <a:pt x="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7" name="iṧ1îdè">
                  <a:extLst>
                    <a:ext uri="{FF2B5EF4-FFF2-40B4-BE49-F238E27FC236}">
                      <a16:creationId xmlns:a16="http://schemas.microsoft.com/office/drawing/2014/main" id="{366A5812-801C-4225-BC1B-78C02246AA98}"/>
                    </a:ext>
                  </a:extLst>
                </p:cNvPr>
                <p:cNvSpPr/>
                <p:nvPr/>
              </p:nvSpPr>
              <p:spPr bwMode="auto">
                <a:xfrm>
                  <a:off x="5938741" y="2820256"/>
                  <a:ext cx="75079" cy="54788"/>
                </a:xfrm>
                <a:custGeom>
                  <a:avLst/>
                  <a:gdLst>
                    <a:gd name="T0" fmla="*/ 11 w 18"/>
                    <a:gd name="T1" fmla="*/ 7 h 13"/>
                    <a:gd name="T2" fmla="*/ 7 w 18"/>
                    <a:gd name="T3" fmla="*/ 5 h 13"/>
                    <a:gd name="T4" fmla="*/ 6 w 18"/>
                    <a:gd name="T5" fmla="*/ 10 h 13"/>
                    <a:gd name="T6" fmla="*/ 0 w 18"/>
                    <a:gd name="T7" fmla="*/ 12 h 13"/>
                    <a:gd name="T8" fmla="*/ 0 w 18"/>
                    <a:gd name="T9" fmla="*/ 6 h 13"/>
                    <a:gd name="T10" fmla="*/ 4 w 18"/>
                    <a:gd name="T11" fmla="*/ 4 h 13"/>
                    <a:gd name="T12" fmla="*/ 6 w 18"/>
                    <a:gd name="T13" fmla="*/ 4 h 13"/>
                    <a:gd name="T14" fmla="*/ 8 w 18"/>
                    <a:gd name="T15" fmla="*/ 3 h 13"/>
                    <a:gd name="T16" fmla="*/ 8 w 18"/>
                    <a:gd name="T17" fmla="*/ 1 h 13"/>
                    <a:gd name="T18" fmla="*/ 10 w 18"/>
                    <a:gd name="T19" fmla="*/ 0 h 13"/>
                    <a:gd name="T20" fmla="*/ 12 w 18"/>
                    <a:gd name="T21" fmla="*/ 1 h 13"/>
                    <a:gd name="T22" fmla="*/ 12 w 18"/>
                    <a:gd name="T23" fmla="*/ 4 h 13"/>
                    <a:gd name="T24" fmla="*/ 13 w 18"/>
                    <a:gd name="T25" fmla="*/ 5 h 13"/>
                    <a:gd name="T26" fmla="*/ 15 w 18"/>
                    <a:gd name="T27" fmla="*/ 8 h 13"/>
                    <a:gd name="T28" fmla="*/ 18 w 18"/>
                    <a:gd name="T29" fmla="*/ 10 h 13"/>
                    <a:gd name="T30" fmla="*/ 15 w 18"/>
                    <a:gd name="T31" fmla="*/ 12 h 13"/>
                    <a:gd name="T32" fmla="*/ 12 w 18"/>
                    <a:gd name="T33" fmla="*/ 13 h 13"/>
                    <a:gd name="T34" fmla="*/ 9 w 18"/>
                    <a:gd name="T35" fmla="*/ 13 h 13"/>
                    <a:gd name="T36" fmla="*/ 9 w 18"/>
                    <a:gd name="T37" fmla="*/ 13 h 13"/>
                    <a:gd name="T38" fmla="*/ 11 w 18"/>
                    <a:gd name="T39" fmla="*/ 12 h 13"/>
                    <a:gd name="T40" fmla="*/ 9 w 18"/>
                    <a:gd name="T41" fmla="*/ 9 h 13"/>
                    <a:gd name="T42" fmla="*/ 11 w 18"/>
                    <a:gd name="T43" fmla="*/ 7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8" h="13">
                      <a:moveTo>
                        <a:pt x="11" y="7"/>
                      </a:moveTo>
                      <a:cubicBezTo>
                        <a:pt x="10" y="5"/>
                        <a:pt x="8" y="5"/>
                        <a:pt x="7" y="5"/>
                      </a:cubicBezTo>
                      <a:cubicBezTo>
                        <a:pt x="5" y="7"/>
                        <a:pt x="5" y="8"/>
                        <a:pt x="6" y="10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0"/>
                        <a:pt x="2" y="8"/>
                        <a:pt x="0" y="6"/>
                      </a:cubicBezTo>
                      <a:cubicBezTo>
                        <a:pt x="1" y="5"/>
                        <a:pt x="3" y="4"/>
                        <a:pt x="4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7" y="4"/>
                        <a:pt x="8" y="4"/>
                        <a:pt x="8" y="3"/>
                      </a:cubicBezTo>
                      <a:cubicBezTo>
                        <a:pt x="8" y="2"/>
                        <a:pt x="8" y="2"/>
                        <a:pt x="8" y="1"/>
                      </a:cubicBezTo>
                      <a:cubicBezTo>
                        <a:pt x="9" y="1"/>
                        <a:pt x="9" y="0"/>
                        <a:pt x="10" y="0"/>
                      </a:cubicBezTo>
                      <a:cubicBezTo>
                        <a:pt x="10" y="0"/>
                        <a:pt x="11" y="0"/>
                        <a:pt x="12" y="1"/>
                      </a:cubicBezTo>
                      <a:cubicBezTo>
                        <a:pt x="10" y="2"/>
                        <a:pt x="11" y="3"/>
                        <a:pt x="12" y="4"/>
                      </a:cubicBezTo>
                      <a:cubicBezTo>
                        <a:pt x="13" y="4"/>
                        <a:pt x="13" y="4"/>
                        <a:pt x="13" y="5"/>
                      </a:cubicBezTo>
                      <a:cubicBezTo>
                        <a:pt x="14" y="6"/>
                        <a:pt x="14" y="7"/>
                        <a:pt x="15" y="8"/>
                      </a:cubicBezTo>
                      <a:cubicBezTo>
                        <a:pt x="16" y="9"/>
                        <a:pt x="17" y="9"/>
                        <a:pt x="18" y="10"/>
                      </a:cubicBezTo>
                      <a:cubicBezTo>
                        <a:pt x="17" y="10"/>
                        <a:pt x="16" y="11"/>
                        <a:pt x="15" y="12"/>
                      </a:cubicBezTo>
                      <a:cubicBezTo>
                        <a:pt x="14" y="13"/>
                        <a:pt x="13" y="13"/>
                        <a:pt x="12" y="13"/>
                      </a:cubicBezTo>
                      <a:cubicBezTo>
                        <a:pt x="11" y="13"/>
                        <a:pt x="10" y="13"/>
                        <a:pt x="9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ubicBezTo>
                        <a:pt x="10" y="11"/>
                        <a:pt x="9" y="10"/>
                        <a:pt x="9" y="9"/>
                      </a:cubicBezTo>
                      <a:cubicBezTo>
                        <a:pt x="9" y="8"/>
                        <a:pt x="10" y="8"/>
                        <a:pt x="11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8" name="ïṧlïḋê">
                  <a:extLst>
                    <a:ext uri="{FF2B5EF4-FFF2-40B4-BE49-F238E27FC236}">
                      <a16:creationId xmlns:a16="http://schemas.microsoft.com/office/drawing/2014/main" id="{50514794-EB37-497A-AA7D-0B7A16E42A9B}"/>
                    </a:ext>
                  </a:extLst>
                </p:cNvPr>
                <p:cNvSpPr/>
                <p:nvPr/>
              </p:nvSpPr>
              <p:spPr bwMode="auto">
                <a:xfrm>
                  <a:off x="5883955" y="2761411"/>
                  <a:ext cx="44641" cy="20291"/>
                </a:xfrm>
                <a:custGeom>
                  <a:avLst/>
                  <a:gdLst>
                    <a:gd name="T0" fmla="*/ 0 w 11"/>
                    <a:gd name="T1" fmla="*/ 2 h 5"/>
                    <a:gd name="T2" fmla="*/ 2 w 11"/>
                    <a:gd name="T3" fmla="*/ 2 h 5"/>
                    <a:gd name="T4" fmla="*/ 8 w 11"/>
                    <a:gd name="T5" fmla="*/ 0 h 5"/>
                    <a:gd name="T6" fmla="*/ 11 w 11"/>
                    <a:gd name="T7" fmla="*/ 1 h 5"/>
                    <a:gd name="T8" fmla="*/ 10 w 11"/>
                    <a:gd name="T9" fmla="*/ 3 h 5"/>
                    <a:gd name="T10" fmla="*/ 6 w 11"/>
                    <a:gd name="T11" fmla="*/ 5 h 5"/>
                    <a:gd name="T12" fmla="*/ 2 w 11"/>
                    <a:gd name="T13" fmla="*/ 4 h 5"/>
                    <a:gd name="T14" fmla="*/ 0 w 11"/>
                    <a:gd name="T15" fmla="*/ 3 h 5"/>
                    <a:gd name="T16" fmla="*/ 0 w 11"/>
                    <a:gd name="T17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" h="5">
                      <a:moveTo>
                        <a:pt x="0" y="2"/>
                      </a:moveTo>
                      <a:cubicBezTo>
                        <a:pt x="0" y="2"/>
                        <a:pt x="1" y="2"/>
                        <a:pt x="2" y="2"/>
                      </a:cubicBezTo>
                      <a:cubicBezTo>
                        <a:pt x="4" y="1"/>
                        <a:pt x="6" y="0"/>
                        <a:pt x="8" y="0"/>
                      </a:cubicBezTo>
                      <a:cubicBezTo>
                        <a:pt x="9" y="0"/>
                        <a:pt x="10" y="0"/>
                        <a:pt x="11" y="1"/>
                      </a:cubicBezTo>
                      <a:cubicBezTo>
                        <a:pt x="11" y="2"/>
                        <a:pt x="10" y="2"/>
                        <a:pt x="10" y="3"/>
                      </a:cubicBezTo>
                      <a:cubicBezTo>
                        <a:pt x="8" y="4"/>
                        <a:pt x="7" y="4"/>
                        <a:pt x="6" y="5"/>
                      </a:cubicBezTo>
                      <a:cubicBezTo>
                        <a:pt x="4" y="5"/>
                        <a:pt x="3" y="5"/>
                        <a:pt x="2" y="4"/>
                      </a:cubicBezTo>
                      <a:cubicBezTo>
                        <a:pt x="1" y="3"/>
                        <a:pt x="0" y="3"/>
                        <a:pt x="0" y="3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9" name="ïşľîďê">
                  <a:extLst>
                    <a:ext uri="{FF2B5EF4-FFF2-40B4-BE49-F238E27FC236}">
                      <a16:creationId xmlns:a16="http://schemas.microsoft.com/office/drawing/2014/main" id="{AFA7EB6B-E2A4-480B-913F-539A5CAA9BBB}"/>
                    </a:ext>
                  </a:extLst>
                </p:cNvPr>
                <p:cNvSpPr/>
                <p:nvPr/>
              </p:nvSpPr>
              <p:spPr bwMode="auto">
                <a:xfrm>
                  <a:off x="5622194" y="2875043"/>
                  <a:ext cx="36525" cy="24350"/>
                </a:xfrm>
                <a:custGeom>
                  <a:avLst/>
                  <a:gdLst>
                    <a:gd name="T0" fmla="*/ 0 w 9"/>
                    <a:gd name="T1" fmla="*/ 5 h 6"/>
                    <a:gd name="T2" fmla="*/ 7 w 9"/>
                    <a:gd name="T3" fmla="*/ 0 h 6"/>
                    <a:gd name="T4" fmla="*/ 5 w 9"/>
                    <a:gd name="T5" fmla="*/ 1 h 6"/>
                    <a:gd name="T6" fmla="*/ 7 w 9"/>
                    <a:gd name="T7" fmla="*/ 2 h 6"/>
                    <a:gd name="T8" fmla="*/ 8 w 9"/>
                    <a:gd name="T9" fmla="*/ 4 h 6"/>
                    <a:gd name="T10" fmla="*/ 6 w 9"/>
                    <a:gd name="T11" fmla="*/ 6 h 6"/>
                    <a:gd name="T12" fmla="*/ 0 w 9"/>
                    <a:gd name="T13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6">
                      <a:moveTo>
                        <a:pt x="0" y="5"/>
                      </a:moveTo>
                      <a:cubicBezTo>
                        <a:pt x="2" y="3"/>
                        <a:pt x="4" y="1"/>
                        <a:pt x="7" y="0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6" y="1"/>
                        <a:pt x="7" y="2"/>
                        <a:pt x="7" y="2"/>
                      </a:cubicBezTo>
                      <a:cubicBezTo>
                        <a:pt x="7" y="2"/>
                        <a:pt x="9" y="4"/>
                        <a:pt x="8" y="4"/>
                      </a:cubicBezTo>
                      <a:cubicBezTo>
                        <a:pt x="8" y="5"/>
                        <a:pt x="7" y="6"/>
                        <a:pt x="6" y="6"/>
                      </a:cubicBezTo>
                      <a:cubicBezTo>
                        <a:pt x="4" y="5"/>
                        <a:pt x="2" y="5"/>
                        <a:pt x="0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0" name="ïŝlíde">
                  <a:extLst>
                    <a:ext uri="{FF2B5EF4-FFF2-40B4-BE49-F238E27FC236}">
                      <a16:creationId xmlns:a16="http://schemas.microsoft.com/office/drawing/2014/main" id="{B94E80C4-D482-4AC4-BBE0-1980713F4689}"/>
                    </a:ext>
                  </a:extLst>
                </p:cNvPr>
                <p:cNvSpPr/>
                <p:nvPr/>
              </p:nvSpPr>
              <p:spPr bwMode="auto">
                <a:xfrm>
                  <a:off x="5137228" y="2540234"/>
                  <a:ext cx="1075449" cy="1379821"/>
                </a:xfrm>
                <a:custGeom>
                  <a:avLst/>
                  <a:gdLst>
                    <a:gd name="T0" fmla="*/ 255 w 255"/>
                    <a:gd name="T1" fmla="*/ 281 h 327"/>
                    <a:gd name="T2" fmla="*/ 254 w 255"/>
                    <a:gd name="T3" fmla="*/ 283 h 327"/>
                    <a:gd name="T4" fmla="*/ 43 w 255"/>
                    <a:gd name="T5" fmla="*/ 230 h 327"/>
                    <a:gd name="T6" fmla="*/ 96 w 255"/>
                    <a:gd name="T7" fmla="*/ 20 h 327"/>
                    <a:gd name="T8" fmla="*/ 150 w 255"/>
                    <a:gd name="T9" fmla="*/ 0 h 327"/>
                    <a:gd name="T10" fmla="*/ 120 w 255"/>
                    <a:gd name="T11" fmla="*/ 30 h 327"/>
                    <a:gd name="T12" fmla="*/ 115 w 255"/>
                    <a:gd name="T13" fmla="*/ 36 h 327"/>
                    <a:gd name="T14" fmla="*/ 111 w 255"/>
                    <a:gd name="T15" fmla="*/ 42 h 327"/>
                    <a:gd name="T16" fmla="*/ 108 w 255"/>
                    <a:gd name="T17" fmla="*/ 46 h 327"/>
                    <a:gd name="T18" fmla="*/ 98 w 255"/>
                    <a:gd name="T19" fmla="*/ 64 h 327"/>
                    <a:gd name="T20" fmla="*/ 98 w 255"/>
                    <a:gd name="T21" fmla="*/ 64 h 327"/>
                    <a:gd name="T22" fmla="*/ 87 w 255"/>
                    <a:gd name="T23" fmla="*/ 99 h 327"/>
                    <a:gd name="T24" fmla="*/ 91 w 255"/>
                    <a:gd name="T25" fmla="*/ 155 h 327"/>
                    <a:gd name="T26" fmla="*/ 103 w 255"/>
                    <a:gd name="T27" fmla="*/ 181 h 327"/>
                    <a:gd name="T28" fmla="*/ 129 w 255"/>
                    <a:gd name="T29" fmla="*/ 217 h 327"/>
                    <a:gd name="T30" fmla="*/ 255 w 255"/>
                    <a:gd name="T31" fmla="*/ 281 h 3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55" h="327">
                      <a:moveTo>
                        <a:pt x="255" y="281"/>
                      </a:moveTo>
                      <a:cubicBezTo>
                        <a:pt x="254" y="283"/>
                        <a:pt x="254" y="283"/>
                        <a:pt x="254" y="283"/>
                      </a:cubicBezTo>
                      <a:cubicBezTo>
                        <a:pt x="182" y="327"/>
                        <a:pt x="87" y="303"/>
                        <a:pt x="43" y="230"/>
                      </a:cubicBezTo>
                      <a:cubicBezTo>
                        <a:pt x="0" y="158"/>
                        <a:pt x="23" y="63"/>
                        <a:pt x="96" y="20"/>
                      </a:cubicBezTo>
                      <a:cubicBezTo>
                        <a:pt x="113" y="10"/>
                        <a:pt x="131" y="3"/>
                        <a:pt x="150" y="0"/>
                      </a:cubicBezTo>
                      <a:cubicBezTo>
                        <a:pt x="139" y="9"/>
                        <a:pt x="129" y="19"/>
                        <a:pt x="120" y="30"/>
                      </a:cubicBezTo>
                      <a:cubicBezTo>
                        <a:pt x="119" y="32"/>
                        <a:pt x="117" y="34"/>
                        <a:pt x="115" y="36"/>
                      </a:cubicBezTo>
                      <a:cubicBezTo>
                        <a:pt x="113" y="39"/>
                        <a:pt x="112" y="40"/>
                        <a:pt x="111" y="42"/>
                      </a:cubicBezTo>
                      <a:cubicBezTo>
                        <a:pt x="110" y="44"/>
                        <a:pt x="109" y="45"/>
                        <a:pt x="108" y="46"/>
                      </a:cubicBezTo>
                      <a:cubicBezTo>
                        <a:pt x="104" y="52"/>
                        <a:pt x="101" y="58"/>
                        <a:pt x="98" y="64"/>
                      </a:cubicBezTo>
                      <a:cubicBezTo>
                        <a:pt x="98" y="64"/>
                        <a:pt x="98" y="64"/>
                        <a:pt x="98" y="64"/>
                      </a:cubicBezTo>
                      <a:cubicBezTo>
                        <a:pt x="93" y="75"/>
                        <a:pt x="89" y="87"/>
                        <a:pt x="87" y="99"/>
                      </a:cubicBezTo>
                      <a:cubicBezTo>
                        <a:pt x="83" y="118"/>
                        <a:pt x="85" y="137"/>
                        <a:pt x="91" y="155"/>
                      </a:cubicBezTo>
                      <a:cubicBezTo>
                        <a:pt x="94" y="164"/>
                        <a:pt x="98" y="173"/>
                        <a:pt x="103" y="181"/>
                      </a:cubicBezTo>
                      <a:cubicBezTo>
                        <a:pt x="111" y="194"/>
                        <a:pt x="119" y="206"/>
                        <a:pt x="129" y="217"/>
                      </a:cubicBezTo>
                      <a:cubicBezTo>
                        <a:pt x="187" y="285"/>
                        <a:pt x="255" y="281"/>
                        <a:pt x="255" y="28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1" name="îṥlïdé">
                  <a:extLst>
                    <a:ext uri="{FF2B5EF4-FFF2-40B4-BE49-F238E27FC236}">
                      <a16:creationId xmlns:a16="http://schemas.microsoft.com/office/drawing/2014/main" id="{E841876D-04C8-4F20-BAF0-60C7AFF1B9FE}"/>
                    </a:ext>
                  </a:extLst>
                </p:cNvPr>
                <p:cNvSpPr/>
                <p:nvPr/>
              </p:nvSpPr>
              <p:spPr bwMode="auto">
                <a:xfrm>
                  <a:off x="8304729" y="3301164"/>
                  <a:ext cx="606716" cy="375393"/>
                </a:xfrm>
                <a:custGeom>
                  <a:avLst/>
                  <a:gdLst>
                    <a:gd name="T0" fmla="*/ 140 w 144"/>
                    <a:gd name="T1" fmla="*/ 73 h 89"/>
                    <a:gd name="T2" fmla="*/ 117 w 144"/>
                    <a:gd name="T3" fmla="*/ 86 h 89"/>
                    <a:gd name="T4" fmla="*/ 2 w 144"/>
                    <a:gd name="T5" fmla="*/ 86 h 89"/>
                    <a:gd name="T6" fmla="*/ 2 w 144"/>
                    <a:gd name="T7" fmla="*/ 76 h 89"/>
                    <a:gd name="T8" fmla="*/ 2 w 144"/>
                    <a:gd name="T9" fmla="*/ 75 h 89"/>
                    <a:gd name="T10" fmla="*/ 34 w 144"/>
                    <a:gd name="T11" fmla="*/ 75 h 89"/>
                    <a:gd name="T12" fmla="*/ 25 w 144"/>
                    <a:gd name="T13" fmla="*/ 31 h 89"/>
                    <a:gd name="T14" fmla="*/ 108 w 144"/>
                    <a:gd name="T15" fmla="*/ 0 h 89"/>
                    <a:gd name="T16" fmla="*/ 116 w 144"/>
                    <a:gd name="T17" fmla="*/ 0 h 89"/>
                    <a:gd name="T18" fmla="*/ 140 w 144"/>
                    <a:gd name="T19" fmla="*/ 7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4" h="89">
                      <a:moveTo>
                        <a:pt x="140" y="73"/>
                      </a:moveTo>
                      <a:cubicBezTo>
                        <a:pt x="136" y="89"/>
                        <a:pt x="117" y="86"/>
                        <a:pt x="117" y="86"/>
                      </a:cubicBezTo>
                      <a:cubicBezTo>
                        <a:pt x="117" y="86"/>
                        <a:pt x="5" y="88"/>
                        <a:pt x="2" y="86"/>
                      </a:cubicBezTo>
                      <a:cubicBezTo>
                        <a:pt x="0" y="84"/>
                        <a:pt x="2" y="78"/>
                        <a:pt x="2" y="76"/>
                      </a:cubicBezTo>
                      <a:cubicBezTo>
                        <a:pt x="2" y="75"/>
                        <a:pt x="2" y="75"/>
                        <a:pt x="2" y="75"/>
                      </a:cubicBezTo>
                      <a:cubicBezTo>
                        <a:pt x="34" y="75"/>
                        <a:pt x="34" y="75"/>
                        <a:pt x="34" y="75"/>
                      </a:cubicBezTo>
                      <a:cubicBezTo>
                        <a:pt x="34" y="75"/>
                        <a:pt x="49" y="67"/>
                        <a:pt x="25" y="31"/>
                      </a:cubicBezTo>
                      <a:cubicBezTo>
                        <a:pt x="4" y="1"/>
                        <a:pt x="82" y="0"/>
                        <a:pt x="108" y="0"/>
                      </a:cubicBezTo>
                      <a:cubicBezTo>
                        <a:pt x="113" y="0"/>
                        <a:pt x="116" y="0"/>
                        <a:pt x="116" y="0"/>
                      </a:cubicBezTo>
                      <a:cubicBezTo>
                        <a:pt x="116" y="0"/>
                        <a:pt x="144" y="57"/>
                        <a:pt x="140" y="73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2" name="iṣļîḓe">
                  <a:extLst>
                    <a:ext uri="{FF2B5EF4-FFF2-40B4-BE49-F238E27FC236}">
                      <a16:creationId xmlns:a16="http://schemas.microsoft.com/office/drawing/2014/main" id="{CCFB1DBB-629C-4F3D-A66F-B9E8C93FECA5}"/>
                    </a:ext>
                  </a:extLst>
                </p:cNvPr>
                <p:cNvSpPr/>
                <p:nvPr/>
              </p:nvSpPr>
              <p:spPr bwMode="auto">
                <a:xfrm>
                  <a:off x="8312845" y="3301164"/>
                  <a:ext cx="539754" cy="328722"/>
                </a:xfrm>
                <a:custGeom>
                  <a:avLst/>
                  <a:gdLst>
                    <a:gd name="T0" fmla="*/ 125 w 128"/>
                    <a:gd name="T1" fmla="*/ 61 h 78"/>
                    <a:gd name="T2" fmla="*/ 101 w 128"/>
                    <a:gd name="T3" fmla="*/ 75 h 78"/>
                    <a:gd name="T4" fmla="*/ 0 w 128"/>
                    <a:gd name="T5" fmla="*/ 76 h 78"/>
                    <a:gd name="T6" fmla="*/ 0 w 128"/>
                    <a:gd name="T7" fmla="*/ 75 h 78"/>
                    <a:gd name="T8" fmla="*/ 32 w 128"/>
                    <a:gd name="T9" fmla="*/ 75 h 78"/>
                    <a:gd name="T10" fmla="*/ 23 w 128"/>
                    <a:gd name="T11" fmla="*/ 31 h 78"/>
                    <a:gd name="T12" fmla="*/ 106 w 128"/>
                    <a:gd name="T13" fmla="*/ 0 h 78"/>
                    <a:gd name="T14" fmla="*/ 125 w 128"/>
                    <a:gd name="T15" fmla="*/ 61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78">
                      <a:moveTo>
                        <a:pt x="125" y="61"/>
                      </a:moveTo>
                      <a:cubicBezTo>
                        <a:pt x="121" y="78"/>
                        <a:pt x="101" y="75"/>
                        <a:pt x="101" y="75"/>
                      </a:cubicBezTo>
                      <a:cubicBezTo>
                        <a:pt x="101" y="75"/>
                        <a:pt x="30" y="76"/>
                        <a:pt x="0" y="76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32" y="75"/>
                        <a:pt x="32" y="75"/>
                        <a:pt x="32" y="75"/>
                      </a:cubicBezTo>
                      <a:cubicBezTo>
                        <a:pt x="32" y="75"/>
                        <a:pt x="47" y="67"/>
                        <a:pt x="23" y="31"/>
                      </a:cubicBezTo>
                      <a:cubicBezTo>
                        <a:pt x="2" y="1"/>
                        <a:pt x="80" y="0"/>
                        <a:pt x="106" y="0"/>
                      </a:cubicBezTo>
                      <a:cubicBezTo>
                        <a:pt x="114" y="18"/>
                        <a:pt x="128" y="50"/>
                        <a:pt x="125" y="6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3" name="îśļiḑê">
                  <a:extLst>
                    <a:ext uri="{FF2B5EF4-FFF2-40B4-BE49-F238E27FC236}">
                      <a16:creationId xmlns:a16="http://schemas.microsoft.com/office/drawing/2014/main" id="{C77B7578-8847-4243-B016-2D2376C3C9D6}"/>
                    </a:ext>
                  </a:extLst>
                </p:cNvPr>
                <p:cNvSpPr/>
                <p:nvPr/>
              </p:nvSpPr>
              <p:spPr bwMode="auto">
                <a:xfrm>
                  <a:off x="8312845" y="3301164"/>
                  <a:ext cx="555987" cy="336839"/>
                </a:xfrm>
                <a:custGeom>
                  <a:avLst/>
                  <a:gdLst>
                    <a:gd name="T0" fmla="*/ 129 w 132"/>
                    <a:gd name="T1" fmla="*/ 64 h 80"/>
                    <a:gd name="T2" fmla="*/ 101 w 132"/>
                    <a:gd name="T3" fmla="*/ 75 h 80"/>
                    <a:gd name="T4" fmla="*/ 0 w 132"/>
                    <a:gd name="T5" fmla="*/ 76 h 80"/>
                    <a:gd name="T6" fmla="*/ 0 w 132"/>
                    <a:gd name="T7" fmla="*/ 75 h 80"/>
                    <a:gd name="T8" fmla="*/ 32 w 132"/>
                    <a:gd name="T9" fmla="*/ 75 h 80"/>
                    <a:gd name="T10" fmla="*/ 23 w 132"/>
                    <a:gd name="T11" fmla="*/ 31 h 80"/>
                    <a:gd name="T12" fmla="*/ 106 w 132"/>
                    <a:gd name="T13" fmla="*/ 0 h 80"/>
                    <a:gd name="T14" fmla="*/ 129 w 132"/>
                    <a:gd name="T15" fmla="*/ 64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2" h="80">
                      <a:moveTo>
                        <a:pt x="129" y="64"/>
                      </a:moveTo>
                      <a:cubicBezTo>
                        <a:pt x="125" y="80"/>
                        <a:pt x="101" y="75"/>
                        <a:pt x="101" y="75"/>
                      </a:cubicBezTo>
                      <a:cubicBezTo>
                        <a:pt x="101" y="75"/>
                        <a:pt x="30" y="76"/>
                        <a:pt x="0" y="76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32" y="75"/>
                        <a:pt x="32" y="75"/>
                        <a:pt x="32" y="75"/>
                      </a:cubicBezTo>
                      <a:cubicBezTo>
                        <a:pt x="32" y="75"/>
                        <a:pt x="48" y="67"/>
                        <a:pt x="23" y="31"/>
                      </a:cubicBezTo>
                      <a:cubicBezTo>
                        <a:pt x="2" y="1"/>
                        <a:pt x="80" y="0"/>
                        <a:pt x="106" y="0"/>
                      </a:cubicBezTo>
                      <a:cubicBezTo>
                        <a:pt x="114" y="18"/>
                        <a:pt x="132" y="52"/>
                        <a:pt x="129" y="64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4" name="ïSḷiḍê">
                  <a:extLst>
                    <a:ext uri="{FF2B5EF4-FFF2-40B4-BE49-F238E27FC236}">
                      <a16:creationId xmlns:a16="http://schemas.microsoft.com/office/drawing/2014/main" id="{4AC59D80-F155-4BE5-8AE5-41CA3ACD627F}"/>
                    </a:ext>
                  </a:extLst>
                </p:cNvPr>
                <p:cNvSpPr/>
                <p:nvPr/>
              </p:nvSpPr>
              <p:spPr bwMode="auto">
                <a:xfrm>
                  <a:off x="7953686" y="2621400"/>
                  <a:ext cx="120328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5" name="iş1iďe">
                  <a:extLst>
                    <a:ext uri="{FF2B5EF4-FFF2-40B4-BE49-F238E27FC236}">
                      <a16:creationId xmlns:a16="http://schemas.microsoft.com/office/drawing/2014/main" id="{997AB7A4-25E2-44E1-87D9-E10672CBC811}"/>
                    </a:ext>
                  </a:extLst>
                </p:cNvPr>
                <p:cNvSpPr/>
                <p:nvPr/>
              </p:nvSpPr>
              <p:spPr bwMode="auto">
                <a:xfrm>
                  <a:off x="7953686" y="2621400"/>
                  <a:ext cx="120328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6" name="îšḷidè">
                  <a:extLst>
                    <a:ext uri="{FF2B5EF4-FFF2-40B4-BE49-F238E27FC236}">
                      <a16:creationId xmlns:a16="http://schemas.microsoft.com/office/drawing/2014/main" id="{76896E33-E205-409D-ADA6-24D6060C0D63}"/>
                    </a:ext>
                  </a:extLst>
                </p:cNvPr>
                <p:cNvSpPr/>
                <p:nvPr/>
              </p:nvSpPr>
              <p:spPr bwMode="auto">
                <a:xfrm>
                  <a:off x="7929337" y="2621400"/>
                  <a:ext cx="120125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7" name="íšļîḓé">
                  <a:extLst>
                    <a:ext uri="{FF2B5EF4-FFF2-40B4-BE49-F238E27FC236}">
                      <a16:creationId xmlns:a16="http://schemas.microsoft.com/office/drawing/2014/main" id="{A3EABF07-4858-4D22-91CD-BD8A31529FAA}"/>
                    </a:ext>
                  </a:extLst>
                </p:cNvPr>
                <p:cNvSpPr/>
                <p:nvPr/>
              </p:nvSpPr>
              <p:spPr bwMode="auto">
                <a:xfrm>
                  <a:off x="7929337" y="2621400"/>
                  <a:ext cx="120125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6000">
                      <a:srgbClr val="68AFFD"/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8" name="is1ídé">
                  <a:extLst>
                    <a:ext uri="{FF2B5EF4-FFF2-40B4-BE49-F238E27FC236}">
                      <a16:creationId xmlns:a16="http://schemas.microsoft.com/office/drawing/2014/main" id="{1A9ABC08-550F-4650-92F2-4B396E260B2E}"/>
                    </a:ext>
                  </a:extLst>
                </p:cNvPr>
                <p:cNvSpPr/>
                <p:nvPr/>
              </p:nvSpPr>
              <p:spPr bwMode="auto">
                <a:xfrm>
                  <a:off x="7929340" y="3254496"/>
                  <a:ext cx="1201254" cy="172478"/>
                </a:xfrm>
                <a:custGeom>
                  <a:avLst/>
                  <a:gdLst>
                    <a:gd name="T0" fmla="*/ 285 w 285"/>
                    <a:gd name="T1" fmla="*/ 0 h 41"/>
                    <a:gd name="T2" fmla="*/ 285 w 285"/>
                    <a:gd name="T3" fmla="*/ 19 h 41"/>
                    <a:gd name="T4" fmla="*/ 262 w 285"/>
                    <a:gd name="T5" fmla="*/ 41 h 41"/>
                    <a:gd name="T6" fmla="*/ 262 w 285"/>
                    <a:gd name="T7" fmla="*/ 41 h 41"/>
                    <a:gd name="T8" fmla="*/ 23 w 285"/>
                    <a:gd name="T9" fmla="*/ 41 h 41"/>
                    <a:gd name="T10" fmla="*/ 0 w 285"/>
                    <a:gd name="T11" fmla="*/ 19 h 41"/>
                    <a:gd name="T12" fmla="*/ 0 w 285"/>
                    <a:gd name="T13" fmla="*/ 19 h 41"/>
                    <a:gd name="T14" fmla="*/ 0 w 285"/>
                    <a:gd name="T15" fmla="*/ 0 h 41"/>
                    <a:gd name="T16" fmla="*/ 285 w 285"/>
                    <a:gd name="T17" fmla="*/ 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41">
                      <a:moveTo>
                        <a:pt x="285" y="0"/>
                      </a:moveTo>
                      <a:cubicBezTo>
                        <a:pt x="285" y="19"/>
                        <a:pt x="285" y="19"/>
                        <a:pt x="285" y="19"/>
                      </a:cubicBezTo>
                      <a:cubicBezTo>
                        <a:pt x="285" y="31"/>
                        <a:pt x="275" y="41"/>
                        <a:pt x="262" y="41"/>
                      </a:cubicBezTo>
                      <a:cubicBezTo>
                        <a:pt x="262" y="41"/>
                        <a:pt x="262" y="41"/>
                        <a:pt x="262" y="41"/>
                      </a:cubicBezTo>
                      <a:cubicBezTo>
                        <a:pt x="23" y="41"/>
                        <a:pt x="23" y="41"/>
                        <a:pt x="23" y="41"/>
                      </a:cubicBezTo>
                      <a:cubicBezTo>
                        <a:pt x="10" y="41"/>
                        <a:pt x="0" y="31"/>
                        <a:pt x="0" y="19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285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9" name="íṧlíḍe">
                  <a:extLst>
                    <a:ext uri="{FF2B5EF4-FFF2-40B4-BE49-F238E27FC236}">
                      <a16:creationId xmlns:a16="http://schemas.microsoft.com/office/drawing/2014/main" id="{C8C5EE96-4AFD-47ED-9C9D-B1CAEBF0A649}"/>
                    </a:ext>
                  </a:extLst>
                </p:cNvPr>
                <p:cNvSpPr/>
                <p:nvPr/>
              </p:nvSpPr>
              <p:spPr bwMode="auto">
                <a:xfrm>
                  <a:off x="8312845" y="3621770"/>
                  <a:ext cx="472792" cy="40583"/>
                </a:xfrm>
                <a:prstGeom prst="rect">
                  <a:avLst/>
                </a:pr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0" name="iṩlíḓe">
                  <a:extLst>
                    <a:ext uri="{FF2B5EF4-FFF2-40B4-BE49-F238E27FC236}">
                      <a16:creationId xmlns:a16="http://schemas.microsoft.com/office/drawing/2014/main" id="{57BA2FF4-B1D3-4DF2-A381-BDD4B8D8D287}"/>
                    </a:ext>
                  </a:extLst>
                </p:cNvPr>
                <p:cNvSpPr/>
                <p:nvPr/>
              </p:nvSpPr>
              <p:spPr bwMode="auto">
                <a:xfrm>
                  <a:off x="8785637" y="3571042"/>
                  <a:ext cx="75079" cy="101457"/>
                </a:xfrm>
                <a:custGeom>
                  <a:avLst/>
                  <a:gdLst>
                    <a:gd name="T0" fmla="*/ 17 w 18"/>
                    <a:gd name="T1" fmla="*/ 0 h 24"/>
                    <a:gd name="T2" fmla="*/ 18 w 18"/>
                    <a:gd name="T3" fmla="*/ 19 h 24"/>
                    <a:gd name="T4" fmla="*/ 0 w 18"/>
                    <a:gd name="T5" fmla="*/ 22 h 24"/>
                    <a:gd name="T6" fmla="*/ 0 w 18"/>
                    <a:gd name="T7" fmla="*/ 12 h 24"/>
                    <a:gd name="T8" fmla="*/ 17 w 18"/>
                    <a:gd name="T9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24">
                      <a:moveTo>
                        <a:pt x="17" y="0"/>
                      </a:moveTo>
                      <a:cubicBezTo>
                        <a:pt x="18" y="19"/>
                        <a:pt x="18" y="19"/>
                        <a:pt x="18" y="19"/>
                      </a:cubicBezTo>
                      <a:cubicBezTo>
                        <a:pt x="13" y="22"/>
                        <a:pt x="6" y="24"/>
                        <a:pt x="0" y="2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16" y="16"/>
                        <a:pt x="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1" name="íšļídê">
                  <a:extLst>
                    <a:ext uri="{FF2B5EF4-FFF2-40B4-BE49-F238E27FC236}">
                      <a16:creationId xmlns:a16="http://schemas.microsoft.com/office/drawing/2014/main" id="{31032768-976F-4A5B-A394-25B14CA88F26}"/>
                    </a:ext>
                  </a:extLst>
                </p:cNvPr>
                <p:cNvSpPr/>
                <p:nvPr/>
              </p:nvSpPr>
              <p:spPr bwMode="auto">
                <a:xfrm>
                  <a:off x="3229828" y="2870985"/>
                  <a:ext cx="460617" cy="282052"/>
                </a:xfrm>
                <a:custGeom>
                  <a:avLst/>
                  <a:gdLst>
                    <a:gd name="T0" fmla="*/ 3 w 109"/>
                    <a:gd name="T1" fmla="*/ 55 h 67"/>
                    <a:gd name="T2" fmla="*/ 21 w 109"/>
                    <a:gd name="T3" fmla="*/ 65 h 67"/>
                    <a:gd name="T4" fmla="*/ 107 w 109"/>
                    <a:gd name="T5" fmla="*/ 65 h 67"/>
                    <a:gd name="T6" fmla="*/ 107 w 109"/>
                    <a:gd name="T7" fmla="*/ 57 h 67"/>
                    <a:gd name="T8" fmla="*/ 107 w 109"/>
                    <a:gd name="T9" fmla="*/ 57 h 67"/>
                    <a:gd name="T10" fmla="*/ 83 w 109"/>
                    <a:gd name="T11" fmla="*/ 57 h 67"/>
                    <a:gd name="T12" fmla="*/ 90 w 109"/>
                    <a:gd name="T13" fmla="*/ 24 h 67"/>
                    <a:gd name="T14" fmla="*/ 27 w 109"/>
                    <a:gd name="T15" fmla="*/ 0 h 67"/>
                    <a:gd name="T16" fmla="*/ 21 w 109"/>
                    <a:gd name="T17" fmla="*/ 0 h 67"/>
                    <a:gd name="T18" fmla="*/ 3 w 109"/>
                    <a:gd name="T19" fmla="*/ 55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9" h="67">
                      <a:moveTo>
                        <a:pt x="3" y="55"/>
                      </a:moveTo>
                      <a:cubicBezTo>
                        <a:pt x="6" y="67"/>
                        <a:pt x="21" y="65"/>
                        <a:pt x="21" y="65"/>
                      </a:cubicBezTo>
                      <a:cubicBezTo>
                        <a:pt x="21" y="65"/>
                        <a:pt x="105" y="67"/>
                        <a:pt x="107" y="65"/>
                      </a:cubicBezTo>
                      <a:cubicBezTo>
                        <a:pt x="109" y="64"/>
                        <a:pt x="108" y="59"/>
                        <a:pt x="107" y="57"/>
                      </a:cubicBezTo>
                      <a:cubicBezTo>
                        <a:pt x="107" y="57"/>
                        <a:pt x="107" y="57"/>
                        <a:pt x="107" y="57"/>
                      </a:cubicBezTo>
                      <a:cubicBezTo>
                        <a:pt x="83" y="57"/>
                        <a:pt x="83" y="57"/>
                        <a:pt x="83" y="57"/>
                      </a:cubicBezTo>
                      <a:cubicBezTo>
                        <a:pt x="83" y="57"/>
                        <a:pt x="71" y="51"/>
                        <a:pt x="90" y="24"/>
                      </a:cubicBezTo>
                      <a:cubicBezTo>
                        <a:pt x="106" y="1"/>
                        <a:pt x="46" y="0"/>
                        <a:pt x="27" y="0"/>
                      </a:cubicBezTo>
                      <a:cubicBezTo>
                        <a:pt x="23" y="0"/>
                        <a:pt x="21" y="0"/>
                        <a:pt x="21" y="0"/>
                      </a:cubicBezTo>
                      <a:cubicBezTo>
                        <a:pt x="21" y="0"/>
                        <a:pt x="0" y="43"/>
                        <a:pt x="3" y="55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2" name="íŝ1iḓé">
                  <a:extLst>
                    <a:ext uri="{FF2B5EF4-FFF2-40B4-BE49-F238E27FC236}">
                      <a16:creationId xmlns:a16="http://schemas.microsoft.com/office/drawing/2014/main" id="{AA71F879-B976-44C4-B8D6-BFC5D5956134}"/>
                    </a:ext>
                  </a:extLst>
                </p:cNvPr>
                <p:cNvSpPr/>
                <p:nvPr/>
              </p:nvSpPr>
              <p:spPr bwMode="auto">
                <a:xfrm>
                  <a:off x="3272440" y="2870985"/>
                  <a:ext cx="407860" cy="247556"/>
                </a:xfrm>
                <a:custGeom>
                  <a:avLst/>
                  <a:gdLst>
                    <a:gd name="T0" fmla="*/ 3 w 97"/>
                    <a:gd name="T1" fmla="*/ 46 h 59"/>
                    <a:gd name="T2" fmla="*/ 21 w 97"/>
                    <a:gd name="T3" fmla="*/ 56 h 59"/>
                    <a:gd name="T4" fmla="*/ 97 w 97"/>
                    <a:gd name="T5" fmla="*/ 57 h 59"/>
                    <a:gd name="T6" fmla="*/ 97 w 97"/>
                    <a:gd name="T7" fmla="*/ 56 h 59"/>
                    <a:gd name="T8" fmla="*/ 73 w 97"/>
                    <a:gd name="T9" fmla="*/ 56 h 59"/>
                    <a:gd name="T10" fmla="*/ 80 w 97"/>
                    <a:gd name="T11" fmla="*/ 23 h 59"/>
                    <a:gd name="T12" fmla="*/ 17 w 97"/>
                    <a:gd name="T13" fmla="*/ 0 h 59"/>
                    <a:gd name="T14" fmla="*/ 3 w 97"/>
                    <a:gd name="T15" fmla="*/ 46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7" h="59">
                      <a:moveTo>
                        <a:pt x="3" y="46"/>
                      </a:moveTo>
                      <a:cubicBezTo>
                        <a:pt x="6" y="59"/>
                        <a:pt x="21" y="56"/>
                        <a:pt x="21" y="56"/>
                      </a:cubicBezTo>
                      <a:cubicBezTo>
                        <a:pt x="21" y="56"/>
                        <a:pt x="74" y="57"/>
                        <a:pt x="97" y="57"/>
                      </a:cubicBezTo>
                      <a:cubicBezTo>
                        <a:pt x="97" y="57"/>
                        <a:pt x="97" y="57"/>
                        <a:pt x="97" y="56"/>
                      </a:cubicBezTo>
                      <a:cubicBezTo>
                        <a:pt x="73" y="56"/>
                        <a:pt x="73" y="56"/>
                        <a:pt x="73" y="56"/>
                      </a:cubicBezTo>
                      <a:cubicBezTo>
                        <a:pt x="73" y="56"/>
                        <a:pt x="61" y="50"/>
                        <a:pt x="80" y="23"/>
                      </a:cubicBezTo>
                      <a:cubicBezTo>
                        <a:pt x="96" y="1"/>
                        <a:pt x="36" y="0"/>
                        <a:pt x="17" y="0"/>
                      </a:cubicBezTo>
                      <a:cubicBezTo>
                        <a:pt x="11" y="13"/>
                        <a:pt x="0" y="37"/>
                        <a:pt x="3" y="46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3" name="iślide">
                  <a:extLst>
                    <a:ext uri="{FF2B5EF4-FFF2-40B4-BE49-F238E27FC236}">
                      <a16:creationId xmlns:a16="http://schemas.microsoft.com/office/drawing/2014/main" id="{F281DD42-168E-45A1-BCAC-CECA2C6F5CC0}"/>
                    </a:ext>
                  </a:extLst>
                </p:cNvPr>
                <p:cNvSpPr/>
                <p:nvPr/>
              </p:nvSpPr>
              <p:spPr bwMode="auto">
                <a:xfrm>
                  <a:off x="3258236" y="2870985"/>
                  <a:ext cx="422063" cy="255673"/>
                </a:xfrm>
                <a:custGeom>
                  <a:avLst/>
                  <a:gdLst>
                    <a:gd name="T0" fmla="*/ 2 w 100"/>
                    <a:gd name="T1" fmla="*/ 48 h 61"/>
                    <a:gd name="T2" fmla="*/ 24 w 100"/>
                    <a:gd name="T3" fmla="*/ 57 h 61"/>
                    <a:gd name="T4" fmla="*/ 100 w 100"/>
                    <a:gd name="T5" fmla="*/ 57 h 61"/>
                    <a:gd name="T6" fmla="*/ 100 w 100"/>
                    <a:gd name="T7" fmla="*/ 57 h 61"/>
                    <a:gd name="T8" fmla="*/ 76 w 100"/>
                    <a:gd name="T9" fmla="*/ 57 h 61"/>
                    <a:gd name="T10" fmla="*/ 83 w 100"/>
                    <a:gd name="T11" fmla="*/ 24 h 61"/>
                    <a:gd name="T12" fmla="*/ 20 w 100"/>
                    <a:gd name="T13" fmla="*/ 0 h 61"/>
                    <a:gd name="T14" fmla="*/ 2 w 100"/>
                    <a:gd name="T15" fmla="*/ 48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0" h="61">
                      <a:moveTo>
                        <a:pt x="2" y="48"/>
                      </a:moveTo>
                      <a:cubicBezTo>
                        <a:pt x="5" y="61"/>
                        <a:pt x="24" y="57"/>
                        <a:pt x="24" y="57"/>
                      </a:cubicBezTo>
                      <a:cubicBezTo>
                        <a:pt x="24" y="57"/>
                        <a:pt x="77" y="58"/>
                        <a:pt x="100" y="57"/>
                      </a:cubicBezTo>
                      <a:cubicBezTo>
                        <a:pt x="100" y="57"/>
                        <a:pt x="100" y="57"/>
                        <a:pt x="100" y="57"/>
                      </a:cubicBezTo>
                      <a:cubicBezTo>
                        <a:pt x="76" y="57"/>
                        <a:pt x="76" y="57"/>
                        <a:pt x="76" y="57"/>
                      </a:cubicBezTo>
                      <a:cubicBezTo>
                        <a:pt x="76" y="57"/>
                        <a:pt x="64" y="51"/>
                        <a:pt x="83" y="24"/>
                      </a:cubicBezTo>
                      <a:cubicBezTo>
                        <a:pt x="99" y="1"/>
                        <a:pt x="39" y="0"/>
                        <a:pt x="20" y="0"/>
                      </a:cubicBezTo>
                      <a:cubicBezTo>
                        <a:pt x="14" y="13"/>
                        <a:pt x="0" y="39"/>
                        <a:pt x="2" y="48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4" name="îšḻîďe">
                  <a:extLst>
                    <a:ext uri="{FF2B5EF4-FFF2-40B4-BE49-F238E27FC236}">
                      <a16:creationId xmlns:a16="http://schemas.microsoft.com/office/drawing/2014/main" id="{2F233DF7-9466-4184-8244-07C5CFC5C617}"/>
                    </a:ext>
                  </a:extLst>
                </p:cNvPr>
                <p:cNvSpPr/>
                <p:nvPr/>
              </p:nvSpPr>
              <p:spPr bwMode="auto">
                <a:xfrm>
                  <a:off x="3043147" y="2355581"/>
                  <a:ext cx="913117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8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8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8" y="0"/>
                        <a:pt x="198" y="0"/>
                        <a:pt x="198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8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7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7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5" name="i$ľîḓé">
                  <a:extLst>
                    <a:ext uri="{FF2B5EF4-FFF2-40B4-BE49-F238E27FC236}">
                      <a16:creationId xmlns:a16="http://schemas.microsoft.com/office/drawing/2014/main" id="{B72BFE8B-E001-4FA1-A125-69411FF0DCAC}"/>
                    </a:ext>
                  </a:extLst>
                </p:cNvPr>
                <p:cNvSpPr/>
                <p:nvPr/>
              </p:nvSpPr>
              <p:spPr bwMode="auto">
                <a:xfrm>
                  <a:off x="3043147" y="2355581"/>
                  <a:ext cx="913117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8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8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8" y="0"/>
                        <a:pt x="198" y="0"/>
                        <a:pt x="198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8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7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7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6" name="iš1îdê">
                  <a:extLst>
                    <a:ext uri="{FF2B5EF4-FFF2-40B4-BE49-F238E27FC236}">
                      <a16:creationId xmlns:a16="http://schemas.microsoft.com/office/drawing/2014/main" id="{52DC7BAB-CE00-4FF8-A832-F51301A95C95}"/>
                    </a:ext>
                  </a:extLst>
                </p:cNvPr>
                <p:cNvSpPr/>
                <p:nvPr/>
              </p:nvSpPr>
              <p:spPr bwMode="auto">
                <a:xfrm>
                  <a:off x="3061408" y="2355581"/>
                  <a:ext cx="911088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9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9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9" y="0"/>
                        <a:pt x="199" y="0"/>
                        <a:pt x="199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9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8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7" name="iṧ1iďè">
                  <a:extLst>
                    <a:ext uri="{FF2B5EF4-FFF2-40B4-BE49-F238E27FC236}">
                      <a16:creationId xmlns:a16="http://schemas.microsoft.com/office/drawing/2014/main" id="{29901E0A-C522-4806-B0D6-1055D9E25954}"/>
                    </a:ext>
                  </a:extLst>
                </p:cNvPr>
                <p:cNvSpPr/>
                <p:nvPr/>
              </p:nvSpPr>
              <p:spPr bwMode="auto">
                <a:xfrm>
                  <a:off x="3061407" y="2355579"/>
                  <a:ext cx="911089" cy="610775"/>
                </a:xfrm>
                <a:custGeom>
                  <a:avLst/>
                  <a:gdLst>
                    <a:gd name="T0" fmla="*/ 17 w 216"/>
                    <a:gd name="T1" fmla="*/ 0 h 145"/>
                    <a:gd name="T2" fmla="*/ 199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9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9" y="0"/>
                        <a:pt x="199" y="0"/>
                        <a:pt x="199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9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8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6000">
                      <a:srgbClr val="68AFFD"/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8" name="íś1îde">
                  <a:extLst>
                    <a:ext uri="{FF2B5EF4-FFF2-40B4-BE49-F238E27FC236}">
                      <a16:creationId xmlns:a16="http://schemas.microsoft.com/office/drawing/2014/main" id="{6468CB1F-9712-447C-A7A7-40B6D060CB59}"/>
                    </a:ext>
                  </a:extLst>
                </p:cNvPr>
                <p:cNvSpPr/>
                <p:nvPr/>
              </p:nvSpPr>
              <p:spPr bwMode="auto">
                <a:xfrm>
                  <a:off x="3065467" y="2832431"/>
                  <a:ext cx="907030" cy="133924"/>
                </a:xfrm>
                <a:custGeom>
                  <a:avLst/>
                  <a:gdLst>
                    <a:gd name="T0" fmla="*/ 0 w 215"/>
                    <a:gd name="T1" fmla="*/ 0 h 32"/>
                    <a:gd name="T2" fmla="*/ 0 w 215"/>
                    <a:gd name="T3" fmla="*/ 14 h 32"/>
                    <a:gd name="T4" fmla="*/ 17 w 215"/>
                    <a:gd name="T5" fmla="*/ 32 h 32"/>
                    <a:gd name="T6" fmla="*/ 17 w 215"/>
                    <a:gd name="T7" fmla="*/ 32 h 32"/>
                    <a:gd name="T8" fmla="*/ 198 w 215"/>
                    <a:gd name="T9" fmla="*/ 32 h 32"/>
                    <a:gd name="T10" fmla="*/ 215 w 215"/>
                    <a:gd name="T11" fmla="*/ 14 h 32"/>
                    <a:gd name="T12" fmla="*/ 215 w 215"/>
                    <a:gd name="T13" fmla="*/ 14 h 32"/>
                    <a:gd name="T14" fmla="*/ 215 w 215"/>
                    <a:gd name="T15" fmla="*/ 0 h 32"/>
                    <a:gd name="T16" fmla="*/ 0 w 215"/>
                    <a:gd name="T17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5" h="32">
                      <a:moveTo>
                        <a:pt x="0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24"/>
                        <a:pt x="7" y="32"/>
                        <a:pt x="17" y="32"/>
                      </a:cubicBezTo>
                      <a:cubicBezTo>
                        <a:pt x="17" y="32"/>
                        <a:pt x="17" y="32"/>
                        <a:pt x="17" y="32"/>
                      </a:cubicBezTo>
                      <a:cubicBezTo>
                        <a:pt x="198" y="32"/>
                        <a:pt x="198" y="32"/>
                        <a:pt x="198" y="32"/>
                      </a:cubicBezTo>
                      <a:cubicBezTo>
                        <a:pt x="207" y="32"/>
                        <a:pt x="215" y="24"/>
                        <a:pt x="215" y="14"/>
                      </a:cubicBezTo>
                      <a:cubicBezTo>
                        <a:pt x="215" y="14"/>
                        <a:pt x="215" y="14"/>
                        <a:pt x="215" y="14"/>
                      </a:cubicBezTo>
                      <a:cubicBezTo>
                        <a:pt x="215" y="0"/>
                        <a:pt x="215" y="0"/>
                        <a:pt x="21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9" name="ïSľiḓê">
                  <a:extLst>
                    <a:ext uri="{FF2B5EF4-FFF2-40B4-BE49-F238E27FC236}">
                      <a16:creationId xmlns:a16="http://schemas.microsoft.com/office/drawing/2014/main" id="{B7C14E38-9DE4-44F8-BB51-9DE507C32932}"/>
                    </a:ext>
                  </a:extLst>
                </p:cNvPr>
                <p:cNvSpPr/>
                <p:nvPr/>
              </p:nvSpPr>
              <p:spPr bwMode="auto">
                <a:xfrm>
                  <a:off x="3323169" y="3110424"/>
                  <a:ext cx="357130" cy="34496"/>
                </a:xfrm>
                <a:prstGeom prst="rect">
                  <a:avLst/>
                </a:pr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0" name="iş1íḋê">
                  <a:extLst>
                    <a:ext uri="{FF2B5EF4-FFF2-40B4-BE49-F238E27FC236}">
                      <a16:creationId xmlns:a16="http://schemas.microsoft.com/office/drawing/2014/main" id="{7F4DDE75-45DE-4C3F-8F68-0345B2762E96}"/>
                    </a:ext>
                  </a:extLst>
                </p:cNvPr>
                <p:cNvSpPr/>
                <p:nvPr/>
              </p:nvSpPr>
              <p:spPr bwMode="auto">
                <a:xfrm>
                  <a:off x="3264323" y="3071871"/>
                  <a:ext cx="58846" cy="77108"/>
                </a:xfrm>
                <a:custGeom>
                  <a:avLst/>
                  <a:gdLst>
                    <a:gd name="T0" fmla="*/ 1 w 14"/>
                    <a:gd name="T1" fmla="*/ 0 h 18"/>
                    <a:gd name="T2" fmla="*/ 0 w 14"/>
                    <a:gd name="T3" fmla="*/ 15 h 18"/>
                    <a:gd name="T4" fmla="*/ 14 w 14"/>
                    <a:gd name="T5" fmla="*/ 17 h 18"/>
                    <a:gd name="T6" fmla="*/ 14 w 14"/>
                    <a:gd name="T7" fmla="*/ 9 h 18"/>
                    <a:gd name="T8" fmla="*/ 1 w 14"/>
                    <a:gd name="T9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8">
                      <a:moveTo>
                        <a:pt x="1" y="0"/>
                      </a:move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5" y="18"/>
                        <a:pt x="10" y="18"/>
                        <a:pt x="14" y="17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9"/>
                        <a:pt x="2" y="12"/>
                        <a:pt x="1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1" name="îŝḻíďê">
                  <a:extLst>
                    <a:ext uri="{FF2B5EF4-FFF2-40B4-BE49-F238E27FC236}">
                      <a16:creationId xmlns:a16="http://schemas.microsoft.com/office/drawing/2014/main" id="{BAE31E06-A572-448B-8A51-DC033C4CC4F3}"/>
                    </a:ext>
                  </a:extLst>
                </p:cNvPr>
                <p:cNvSpPr/>
                <p:nvPr/>
              </p:nvSpPr>
              <p:spPr bwMode="auto">
                <a:xfrm>
                  <a:off x="6515019" y="2199337"/>
                  <a:ext cx="574250" cy="519462"/>
                </a:xfrm>
                <a:custGeom>
                  <a:avLst/>
                  <a:gdLst>
                    <a:gd name="T0" fmla="*/ 126 w 136"/>
                    <a:gd name="T1" fmla="*/ 123 h 123"/>
                    <a:gd name="T2" fmla="*/ 15 w 136"/>
                    <a:gd name="T3" fmla="*/ 106 h 123"/>
                    <a:gd name="T4" fmla="*/ 9 w 136"/>
                    <a:gd name="T5" fmla="*/ 99 h 123"/>
                    <a:gd name="T6" fmla="*/ 1 w 136"/>
                    <a:gd name="T7" fmla="*/ 9 h 123"/>
                    <a:gd name="T8" fmla="*/ 8 w 136"/>
                    <a:gd name="T9" fmla="*/ 0 h 123"/>
                    <a:gd name="T10" fmla="*/ 10 w 136"/>
                    <a:gd name="T11" fmla="*/ 0 h 123"/>
                    <a:gd name="T12" fmla="*/ 121 w 136"/>
                    <a:gd name="T13" fmla="*/ 17 h 123"/>
                    <a:gd name="T14" fmla="*/ 127 w 136"/>
                    <a:gd name="T15" fmla="*/ 24 h 123"/>
                    <a:gd name="T16" fmla="*/ 135 w 136"/>
                    <a:gd name="T17" fmla="*/ 114 h 123"/>
                    <a:gd name="T18" fmla="*/ 128 w 136"/>
                    <a:gd name="T19" fmla="*/ 123 h 123"/>
                    <a:gd name="T20" fmla="*/ 126 w 136"/>
                    <a:gd name="T21" fmla="*/ 123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6" h="123">
                      <a:moveTo>
                        <a:pt x="126" y="123"/>
                      </a:move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12" y="106"/>
                        <a:pt x="9" y="103"/>
                        <a:pt x="9" y="9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0" y="5"/>
                        <a:pt x="3" y="1"/>
                        <a:pt x="8" y="0"/>
                      </a:cubicBezTo>
                      <a:cubicBezTo>
                        <a:pt x="8" y="0"/>
                        <a:pt x="9" y="0"/>
                        <a:pt x="10" y="0"/>
                      </a:cubicBezTo>
                      <a:cubicBezTo>
                        <a:pt x="121" y="17"/>
                        <a:pt x="121" y="17"/>
                        <a:pt x="121" y="17"/>
                      </a:cubicBezTo>
                      <a:cubicBezTo>
                        <a:pt x="124" y="18"/>
                        <a:pt x="127" y="21"/>
                        <a:pt x="127" y="24"/>
                      </a:cubicBezTo>
                      <a:cubicBezTo>
                        <a:pt x="135" y="114"/>
                        <a:pt x="135" y="114"/>
                        <a:pt x="135" y="114"/>
                      </a:cubicBezTo>
                      <a:cubicBezTo>
                        <a:pt x="136" y="119"/>
                        <a:pt x="132" y="123"/>
                        <a:pt x="128" y="123"/>
                      </a:cubicBezTo>
                      <a:cubicBezTo>
                        <a:pt x="127" y="123"/>
                        <a:pt x="127" y="123"/>
                        <a:pt x="126" y="123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2" name="îŝ1íde">
                  <a:extLst>
                    <a:ext uri="{FF2B5EF4-FFF2-40B4-BE49-F238E27FC236}">
                      <a16:creationId xmlns:a16="http://schemas.microsoft.com/office/drawing/2014/main" id="{628916D4-1E47-4C85-B992-FD9BAEEDA940}"/>
                    </a:ext>
                  </a:extLst>
                </p:cNvPr>
                <p:cNvSpPr/>
                <p:nvPr/>
              </p:nvSpPr>
              <p:spPr bwMode="auto">
                <a:xfrm>
                  <a:off x="6545454" y="2225713"/>
                  <a:ext cx="515405" cy="450470"/>
                </a:xfrm>
                <a:custGeom>
                  <a:avLst/>
                  <a:gdLst>
                    <a:gd name="T0" fmla="*/ 114 w 122"/>
                    <a:gd name="T1" fmla="*/ 107 h 107"/>
                    <a:gd name="T2" fmla="*/ 14 w 122"/>
                    <a:gd name="T3" fmla="*/ 92 h 107"/>
                    <a:gd name="T4" fmla="*/ 8 w 122"/>
                    <a:gd name="T5" fmla="*/ 85 h 107"/>
                    <a:gd name="T6" fmla="*/ 0 w 122"/>
                    <a:gd name="T7" fmla="*/ 7 h 107"/>
                    <a:gd name="T8" fmla="*/ 7 w 122"/>
                    <a:gd name="T9" fmla="*/ 0 h 107"/>
                    <a:gd name="T10" fmla="*/ 8 w 122"/>
                    <a:gd name="T11" fmla="*/ 0 h 107"/>
                    <a:gd name="T12" fmla="*/ 108 w 122"/>
                    <a:gd name="T13" fmla="*/ 15 h 107"/>
                    <a:gd name="T14" fmla="*/ 115 w 122"/>
                    <a:gd name="T15" fmla="*/ 21 h 107"/>
                    <a:gd name="T16" fmla="*/ 122 w 122"/>
                    <a:gd name="T17" fmla="*/ 99 h 107"/>
                    <a:gd name="T18" fmla="*/ 116 w 122"/>
                    <a:gd name="T19" fmla="*/ 107 h 107"/>
                    <a:gd name="T20" fmla="*/ 114 w 122"/>
                    <a:gd name="T21" fmla="*/ 107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2" h="107">
                      <a:moveTo>
                        <a:pt x="114" y="107"/>
                      </a:moveTo>
                      <a:cubicBezTo>
                        <a:pt x="14" y="92"/>
                        <a:pt x="14" y="92"/>
                        <a:pt x="14" y="92"/>
                      </a:cubicBezTo>
                      <a:cubicBezTo>
                        <a:pt x="10" y="91"/>
                        <a:pt x="8" y="89"/>
                        <a:pt x="8" y="85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3"/>
                        <a:pt x="3" y="0"/>
                        <a:pt x="7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108" y="15"/>
                        <a:pt x="108" y="15"/>
                        <a:pt x="108" y="15"/>
                      </a:cubicBezTo>
                      <a:cubicBezTo>
                        <a:pt x="112" y="15"/>
                        <a:pt x="114" y="18"/>
                        <a:pt x="115" y="21"/>
                      </a:cubicBezTo>
                      <a:cubicBezTo>
                        <a:pt x="122" y="99"/>
                        <a:pt x="122" y="99"/>
                        <a:pt x="122" y="99"/>
                      </a:cubicBezTo>
                      <a:cubicBezTo>
                        <a:pt x="122" y="103"/>
                        <a:pt x="119" y="106"/>
                        <a:pt x="116" y="107"/>
                      </a:cubicBezTo>
                      <a:cubicBezTo>
                        <a:pt x="115" y="107"/>
                        <a:pt x="114" y="107"/>
                        <a:pt x="114" y="10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3" name="iṡ1îdé">
                  <a:extLst>
                    <a:ext uri="{FF2B5EF4-FFF2-40B4-BE49-F238E27FC236}">
                      <a16:creationId xmlns:a16="http://schemas.microsoft.com/office/drawing/2014/main" id="{80211482-9913-4908-952F-7511AE8FB875}"/>
                    </a:ext>
                  </a:extLst>
                </p:cNvPr>
                <p:cNvSpPr/>
                <p:nvPr/>
              </p:nvSpPr>
              <p:spPr bwMode="auto">
                <a:xfrm>
                  <a:off x="6561690" y="2633575"/>
                  <a:ext cx="655416" cy="135954"/>
                </a:xfrm>
                <a:custGeom>
                  <a:avLst/>
                  <a:gdLst>
                    <a:gd name="T0" fmla="*/ 6 w 155"/>
                    <a:gd name="T1" fmla="*/ 0 h 32"/>
                    <a:gd name="T2" fmla="*/ 151 w 155"/>
                    <a:gd name="T3" fmla="*/ 22 h 32"/>
                    <a:gd name="T4" fmla="*/ 155 w 155"/>
                    <a:gd name="T5" fmla="*/ 27 h 32"/>
                    <a:gd name="T6" fmla="*/ 155 w 155"/>
                    <a:gd name="T7" fmla="*/ 27 h 32"/>
                    <a:gd name="T8" fmla="*/ 155 w 155"/>
                    <a:gd name="T9" fmla="*/ 27 h 32"/>
                    <a:gd name="T10" fmla="*/ 149 w 155"/>
                    <a:gd name="T11" fmla="*/ 32 h 32"/>
                    <a:gd name="T12" fmla="*/ 149 w 155"/>
                    <a:gd name="T13" fmla="*/ 32 h 32"/>
                    <a:gd name="T14" fmla="*/ 5 w 155"/>
                    <a:gd name="T15" fmla="*/ 10 h 32"/>
                    <a:gd name="T16" fmla="*/ 1 w 155"/>
                    <a:gd name="T17" fmla="*/ 4 h 32"/>
                    <a:gd name="T18" fmla="*/ 1 w 155"/>
                    <a:gd name="T19" fmla="*/ 4 h 32"/>
                    <a:gd name="T20" fmla="*/ 1 w 155"/>
                    <a:gd name="T21" fmla="*/ 4 h 32"/>
                    <a:gd name="T22" fmla="*/ 6 w 155"/>
                    <a:gd name="T23" fmla="*/ 0 h 32"/>
                    <a:gd name="T24" fmla="*/ 6 w 155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5" h="32">
                      <a:moveTo>
                        <a:pt x="6" y="0"/>
                      </a:moveTo>
                      <a:cubicBezTo>
                        <a:pt x="151" y="22"/>
                        <a:pt x="151" y="22"/>
                        <a:pt x="151" y="22"/>
                      </a:cubicBezTo>
                      <a:cubicBezTo>
                        <a:pt x="153" y="22"/>
                        <a:pt x="155" y="25"/>
                        <a:pt x="155" y="27"/>
                      </a:cubicBezTo>
                      <a:cubicBezTo>
                        <a:pt x="155" y="27"/>
                        <a:pt x="155" y="27"/>
                        <a:pt x="155" y="27"/>
                      </a:cubicBezTo>
                      <a:cubicBezTo>
                        <a:pt x="155" y="27"/>
                        <a:pt x="155" y="27"/>
                        <a:pt x="155" y="27"/>
                      </a:cubicBezTo>
                      <a:cubicBezTo>
                        <a:pt x="155" y="30"/>
                        <a:pt x="152" y="32"/>
                        <a:pt x="149" y="32"/>
                      </a:cubicBezTo>
                      <a:cubicBezTo>
                        <a:pt x="149" y="32"/>
                        <a:pt x="149" y="32"/>
                        <a:pt x="149" y="32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2" y="10"/>
                        <a:pt x="0" y="7"/>
                        <a:pt x="1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4" y="0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4" name="iṥ1iďé">
                  <a:extLst>
                    <a:ext uri="{FF2B5EF4-FFF2-40B4-BE49-F238E27FC236}">
                      <a16:creationId xmlns:a16="http://schemas.microsoft.com/office/drawing/2014/main" id="{50210197-246C-4CF4-979E-8EC941CF0143}"/>
                    </a:ext>
                  </a:extLst>
                </p:cNvPr>
                <p:cNvSpPr/>
                <p:nvPr/>
              </p:nvSpPr>
              <p:spPr bwMode="auto">
                <a:xfrm>
                  <a:off x="6831567" y="2672128"/>
                  <a:ext cx="531637" cy="117691"/>
                </a:xfrm>
                <a:custGeom>
                  <a:avLst/>
                  <a:gdLst>
                    <a:gd name="T0" fmla="*/ 6 w 126"/>
                    <a:gd name="T1" fmla="*/ 1 h 28"/>
                    <a:gd name="T2" fmla="*/ 122 w 126"/>
                    <a:gd name="T3" fmla="*/ 18 h 28"/>
                    <a:gd name="T4" fmla="*/ 125 w 126"/>
                    <a:gd name="T5" fmla="*/ 23 h 28"/>
                    <a:gd name="T6" fmla="*/ 125 w 126"/>
                    <a:gd name="T7" fmla="*/ 24 h 28"/>
                    <a:gd name="T8" fmla="*/ 120 w 126"/>
                    <a:gd name="T9" fmla="*/ 28 h 28"/>
                    <a:gd name="T10" fmla="*/ 4 w 126"/>
                    <a:gd name="T11" fmla="*/ 10 h 28"/>
                    <a:gd name="T12" fmla="*/ 0 w 126"/>
                    <a:gd name="T13" fmla="*/ 5 h 28"/>
                    <a:gd name="T14" fmla="*/ 1 w 126"/>
                    <a:gd name="T15" fmla="*/ 4 h 28"/>
                    <a:gd name="T16" fmla="*/ 6 w 126"/>
                    <a:gd name="T17" fmla="*/ 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6" h="28">
                      <a:moveTo>
                        <a:pt x="6" y="1"/>
                      </a:moveTo>
                      <a:cubicBezTo>
                        <a:pt x="122" y="18"/>
                        <a:pt x="122" y="18"/>
                        <a:pt x="122" y="18"/>
                      </a:cubicBezTo>
                      <a:cubicBezTo>
                        <a:pt x="124" y="18"/>
                        <a:pt x="126" y="21"/>
                        <a:pt x="125" y="23"/>
                      </a:cubicBezTo>
                      <a:cubicBezTo>
                        <a:pt x="125" y="24"/>
                        <a:pt x="125" y="24"/>
                        <a:pt x="125" y="24"/>
                      </a:cubicBezTo>
                      <a:cubicBezTo>
                        <a:pt x="125" y="26"/>
                        <a:pt x="123" y="28"/>
                        <a:pt x="120" y="28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2" y="10"/>
                        <a:pt x="0" y="8"/>
                        <a:pt x="0" y="5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3" y="0"/>
                        <a:pt x="6" y="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5" name="í$1íḍe">
                  <a:extLst>
                    <a:ext uri="{FF2B5EF4-FFF2-40B4-BE49-F238E27FC236}">
                      <a16:creationId xmlns:a16="http://schemas.microsoft.com/office/drawing/2014/main" id="{24E50FE5-FFBE-4A0C-B4BC-1C2964A3FFDC}"/>
                    </a:ext>
                  </a:extLst>
                </p:cNvPr>
                <p:cNvSpPr/>
                <p:nvPr/>
              </p:nvSpPr>
              <p:spPr bwMode="auto">
                <a:xfrm>
                  <a:off x="6831567" y="2672128"/>
                  <a:ext cx="531637" cy="117691"/>
                </a:xfrm>
                <a:custGeom>
                  <a:avLst/>
                  <a:gdLst>
                    <a:gd name="T0" fmla="*/ 6 w 126"/>
                    <a:gd name="T1" fmla="*/ 1 h 28"/>
                    <a:gd name="T2" fmla="*/ 122 w 126"/>
                    <a:gd name="T3" fmla="*/ 18 h 28"/>
                    <a:gd name="T4" fmla="*/ 125 w 126"/>
                    <a:gd name="T5" fmla="*/ 23 h 28"/>
                    <a:gd name="T6" fmla="*/ 125 w 126"/>
                    <a:gd name="T7" fmla="*/ 24 h 28"/>
                    <a:gd name="T8" fmla="*/ 120 w 126"/>
                    <a:gd name="T9" fmla="*/ 28 h 28"/>
                    <a:gd name="T10" fmla="*/ 4 w 126"/>
                    <a:gd name="T11" fmla="*/ 10 h 28"/>
                    <a:gd name="T12" fmla="*/ 0 w 126"/>
                    <a:gd name="T13" fmla="*/ 5 h 28"/>
                    <a:gd name="T14" fmla="*/ 1 w 126"/>
                    <a:gd name="T15" fmla="*/ 4 h 28"/>
                    <a:gd name="T16" fmla="*/ 6 w 126"/>
                    <a:gd name="T17" fmla="*/ 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6" h="28">
                      <a:moveTo>
                        <a:pt x="6" y="1"/>
                      </a:moveTo>
                      <a:cubicBezTo>
                        <a:pt x="122" y="18"/>
                        <a:pt x="122" y="18"/>
                        <a:pt x="122" y="18"/>
                      </a:cubicBezTo>
                      <a:cubicBezTo>
                        <a:pt x="124" y="18"/>
                        <a:pt x="126" y="21"/>
                        <a:pt x="125" y="23"/>
                      </a:cubicBezTo>
                      <a:cubicBezTo>
                        <a:pt x="125" y="24"/>
                        <a:pt x="125" y="24"/>
                        <a:pt x="125" y="24"/>
                      </a:cubicBezTo>
                      <a:cubicBezTo>
                        <a:pt x="125" y="26"/>
                        <a:pt x="123" y="28"/>
                        <a:pt x="120" y="28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2" y="10"/>
                        <a:pt x="0" y="8"/>
                        <a:pt x="0" y="5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3" y="0"/>
                        <a:pt x="6" y="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6" name="ïṥļiḓe">
                  <a:extLst>
                    <a:ext uri="{FF2B5EF4-FFF2-40B4-BE49-F238E27FC236}">
                      <a16:creationId xmlns:a16="http://schemas.microsoft.com/office/drawing/2014/main" id="{D03E43F0-DE10-4DC0-B2F5-62D3A2B4EA68}"/>
                    </a:ext>
                  </a:extLst>
                </p:cNvPr>
                <p:cNvSpPr/>
                <p:nvPr/>
              </p:nvSpPr>
              <p:spPr bwMode="auto">
                <a:xfrm>
                  <a:off x="3976555" y="2992733"/>
                  <a:ext cx="675707" cy="515404"/>
                </a:xfrm>
                <a:custGeom>
                  <a:avLst/>
                  <a:gdLst>
                    <a:gd name="T0" fmla="*/ 155 w 160"/>
                    <a:gd name="T1" fmla="*/ 84 h 122"/>
                    <a:gd name="T2" fmla="*/ 58 w 160"/>
                    <a:gd name="T3" fmla="*/ 121 h 122"/>
                    <a:gd name="T4" fmla="*/ 49 w 160"/>
                    <a:gd name="T5" fmla="*/ 118 h 122"/>
                    <a:gd name="T6" fmla="*/ 2 w 160"/>
                    <a:gd name="T7" fmla="*/ 49 h 122"/>
                    <a:gd name="T8" fmla="*/ 4 w 160"/>
                    <a:gd name="T9" fmla="*/ 39 h 122"/>
                    <a:gd name="T10" fmla="*/ 6 w 160"/>
                    <a:gd name="T11" fmla="*/ 38 h 122"/>
                    <a:gd name="T12" fmla="*/ 102 w 160"/>
                    <a:gd name="T13" fmla="*/ 1 h 122"/>
                    <a:gd name="T14" fmla="*/ 111 w 160"/>
                    <a:gd name="T15" fmla="*/ 4 h 122"/>
                    <a:gd name="T16" fmla="*/ 158 w 160"/>
                    <a:gd name="T17" fmla="*/ 73 h 122"/>
                    <a:gd name="T18" fmla="*/ 156 w 160"/>
                    <a:gd name="T19" fmla="*/ 83 h 122"/>
                    <a:gd name="T20" fmla="*/ 155 w 160"/>
                    <a:gd name="T21" fmla="*/ 84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0" h="122">
                      <a:moveTo>
                        <a:pt x="155" y="84"/>
                      </a:moveTo>
                      <a:cubicBezTo>
                        <a:pt x="58" y="121"/>
                        <a:pt x="58" y="121"/>
                        <a:pt x="58" y="121"/>
                      </a:cubicBezTo>
                      <a:cubicBezTo>
                        <a:pt x="55" y="122"/>
                        <a:pt x="51" y="121"/>
                        <a:pt x="49" y="118"/>
                      </a:cubicBezTo>
                      <a:cubicBezTo>
                        <a:pt x="2" y="49"/>
                        <a:pt x="2" y="49"/>
                        <a:pt x="2" y="49"/>
                      </a:cubicBezTo>
                      <a:cubicBezTo>
                        <a:pt x="0" y="46"/>
                        <a:pt x="1" y="41"/>
                        <a:pt x="4" y="39"/>
                      </a:cubicBezTo>
                      <a:cubicBezTo>
                        <a:pt x="5" y="38"/>
                        <a:pt x="5" y="38"/>
                        <a:pt x="6" y="38"/>
                      </a:cubicBezTo>
                      <a:cubicBezTo>
                        <a:pt x="102" y="1"/>
                        <a:pt x="102" y="1"/>
                        <a:pt x="102" y="1"/>
                      </a:cubicBezTo>
                      <a:cubicBezTo>
                        <a:pt x="106" y="0"/>
                        <a:pt x="109" y="1"/>
                        <a:pt x="111" y="4"/>
                      </a:cubicBezTo>
                      <a:cubicBezTo>
                        <a:pt x="158" y="73"/>
                        <a:pt x="158" y="73"/>
                        <a:pt x="158" y="73"/>
                      </a:cubicBezTo>
                      <a:cubicBezTo>
                        <a:pt x="160" y="76"/>
                        <a:pt x="159" y="81"/>
                        <a:pt x="156" y="83"/>
                      </a:cubicBezTo>
                      <a:cubicBezTo>
                        <a:pt x="156" y="84"/>
                        <a:pt x="155" y="84"/>
                        <a:pt x="155" y="84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7" name="íşľiďè">
                  <a:extLst>
                    <a:ext uri="{FF2B5EF4-FFF2-40B4-BE49-F238E27FC236}">
                      <a16:creationId xmlns:a16="http://schemas.microsoft.com/office/drawing/2014/main" id="{91442E2F-F335-4421-B4A8-E7446E7C6D5A}"/>
                    </a:ext>
                  </a:extLst>
                </p:cNvPr>
                <p:cNvSpPr/>
                <p:nvPr/>
              </p:nvSpPr>
              <p:spPr bwMode="auto">
                <a:xfrm>
                  <a:off x="4004963" y="3013025"/>
                  <a:ext cx="608745" cy="456559"/>
                </a:xfrm>
                <a:custGeom>
                  <a:avLst/>
                  <a:gdLst>
                    <a:gd name="T0" fmla="*/ 139 w 144"/>
                    <a:gd name="T1" fmla="*/ 73 h 108"/>
                    <a:gd name="T2" fmla="*/ 51 w 144"/>
                    <a:gd name="T3" fmla="*/ 106 h 108"/>
                    <a:gd name="T4" fmla="*/ 43 w 144"/>
                    <a:gd name="T5" fmla="*/ 104 h 108"/>
                    <a:gd name="T6" fmla="*/ 2 w 144"/>
                    <a:gd name="T7" fmla="*/ 44 h 108"/>
                    <a:gd name="T8" fmla="*/ 4 w 144"/>
                    <a:gd name="T9" fmla="*/ 35 h 108"/>
                    <a:gd name="T10" fmla="*/ 5 w 144"/>
                    <a:gd name="T11" fmla="*/ 35 h 108"/>
                    <a:gd name="T12" fmla="*/ 93 w 144"/>
                    <a:gd name="T13" fmla="*/ 2 h 108"/>
                    <a:gd name="T14" fmla="*/ 101 w 144"/>
                    <a:gd name="T15" fmla="*/ 4 h 108"/>
                    <a:gd name="T16" fmla="*/ 142 w 144"/>
                    <a:gd name="T17" fmla="*/ 64 h 108"/>
                    <a:gd name="T18" fmla="*/ 140 w 144"/>
                    <a:gd name="T19" fmla="*/ 73 h 108"/>
                    <a:gd name="T20" fmla="*/ 139 w 144"/>
                    <a:gd name="T21" fmla="*/ 73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4" h="108">
                      <a:moveTo>
                        <a:pt x="139" y="73"/>
                      </a:moveTo>
                      <a:cubicBezTo>
                        <a:pt x="51" y="106"/>
                        <a:pt x="51" y="106"/>
                        <a:pt x="51" y="106"/>
                      </a:cubicBezTo>
                      <a:cubicBezTo>
                        <a:pt x="48" y="108"/>
                        <a:pt x="45" y="107"/>
                        <a:pt x="43" y="104"/>
                      </a:cubicBezTo>
                      <a:cubicBezTo>
                        <a:pt x="2" y="44"/>
                        <a:pt x="2" y="44"/>
                        <a:pt x="2" y="44"/>
                      </a:cubicBezTo>
                      <a:cubicBezTo>
                        <a:pt x="0" y="42"/>
                        <a:pt x="1" y="37"/>
                        <a:pt x="4" y="35"/>
                      </a:cubicBezTo>
                      <a:cubicBezTo>
                        <a:pt x="4" y="35"/>
                        <a:pt x="5" y="35"/>
                        <a:pt x="5" y="35"/>
                      </a:cubicBezTo>
                      <a:cubicBezTo>
                        <a:pt x="93" y="2"/>
                        <a:pt x="93" y="2"/>
                        <a:pt x="93" y="2"/>
                      </a:cubicBezTo>
                      <a:cubicBezTo>
                        <a:pt x="96" y="0"/>
                        <a:pt x="99" y="1"/>
                        <a:pt x="101" y="4"/>
                      </a:cubicBezTo>
                      <a:cubicBezTo>
                        <a:pt x="142" y="64"/>
                        <a:pt x="142" y="64"/>
                        <a:pt x="142" y="64"/>
                      </a:cubicBezTo>
                      <a:cubicBezTo>
                        <a:pt x="144" y="67"/>
                        <a:pt x="143" y="71"/>
                        <a:pt x="140" y="73"/>
                      </a:cubicBezTo>
                      <a:cubicBezTo>
                        <a:pt x="140" y="73"/>
                        <a:pt x="139" y="73"/>
                        <a:pt x="139" y="7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8" name="iṩḻiďè">
                  <a:extLst>
                    <a:ext uri="{FF2B5EF4-FFF2-40B4-BE49-F238E27FC236}">
                      <a16:creationId xmlns:a16="http://schemas.microsoft.com/office/drawing/2014/main" id="{BFF8763E-E586-44EB-931D-038E18AADA71}"/>
                    </a:ext>
                  </a:extLst>
                </p:cNvPr>
                <p:cNvSpPr/>
                <p:nvPr/>
              </p:nvSpPr>
              <p:spPr bwMode="auto">
                <a:xfrm>
                  <a:off x="4203820" y="3282902"/>
                  <a:ext cx="578308" cy="245528"/>
                </a:xfrm>
                <a:custGeom>
                  <a:avLst/>
                  <a:gdLst>
                    <a:gd name="T0" fmla="*/ 4 w 137"/>
                    <a:gd name="T1" fmla="*/ 48 h 58"/>
                    <a:gd name="T2" fmla="*/ 130 w 137"/>
                    <a:gd name="T3" fmla="*/ 1 h 58"/>
                    <a:gd name="T4" fmla="*/ 136 w 137"/>
                    <a:gd name="T5" fmla="*/ 3 h 58"/>
                    <a:gd name="T6" fmla="*/ 136 w 137"/>
                    <a:gd name="T7" fmla="*/ 3 h 58"/>
                    <a:gd name="T8" fmla="*/ 133 w 137"/>
                    <a:gd name="T9" fmla="*/ 9 h 58"/>
                    <a:gd name="T10" fmla="*/ 7 w 137"/>
                    <a:gd name="T11" fmla="*/ 57 h 58"/>
                    <a:gd name="T12" fmla="*/ 1 w 137"/>
                    <a:gd name="T13" fmla="*/ 54 h 58"/>
                    <a:gd name="T14" fmla="*/ 1 w 137"/>
                    <a:gd name="T15" fmla="*/ 54 h 58"/>
                    <a:gd name="T16" fmla="*/ 1 w 137"/>
                    <a:gd name="T17" fmla="*/ 54 h 58"/>
                    <a:gd name="T18" fmla="*/ 4 w 137"/>
                    <a:gd name="T19" fmla="*/ 48 h 58"/>
                    <a:gd name="T20" fmla="*/ 4 w 137"/>
                    <a:gd name="T21" fmla="*/ 4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7" h="58">
                      <a:moveTo>
                        <a:pt x="4" y="48"/>
                      </a:moveTo>
                      <a:cubicBezTo>
                        <a:pt x="130" y="1"/>
                        <a:pt x="130" y="1"/>
                        <a:pt x="130" y="1"/>
                      </a:cubicBezTo>
                      <a:cubicBezTo>
                        <a:pt x="133" y="0"/>
                        <a:pt x="135" y="1"/>
                        <a:pt x="136" y="3"/>
                      </a:cubicBezTo>
                      <a:cubicBezTo>
                        <a:pt x="136" y="3"/>
                        <a:pt x="136" y="3"/>
                        <a:pt x="136" y="3"/>
                      </a:cubicBezTo>
                      <a:cubicBezTo>
                        <a:pt x="137" y="6"/>
                        <a:pt x="136" y="8"/>
                        <a:pt x="133" y="9"/>
                      </a:cubicBezTo>
                      <a:cubicBezTo>
                        <a:pt x="7" y="57"/>
                        <a:pt x="7" y="57"/>
                        <a:pt x="7" y="57"/>
                      </a:cubicBezTo>
                      <a:cubicBezTo>
                        <a:pt x="5" y="58"/>
                        <a:pt x="2" y="57"/>
                        <a:pt x="1" y="54"/>
                      </a:cubicBezTo>
                      <a:cubicBezTo>
                        <a:pt x="1" y="54"/>
                        <a:pt x="1" y="54"/>
                        <a:pt x="1" y="54"/>
                      </a:cubicBezTo>
                      <a:cubicBezTo>
                        <a:pt x="1" y="54"/>
                        <a:pt x="1" y="54"/>
                        <a:pt x="1" y="54"/>
                      </a:cubicBezTo>
                      <a:cubicBezTo>
                        <a:pt x="0" y="52"/>
                        <a:pt x="2" y="49"/>
                        <a:pt x="4" y="48"/>
                      </a:cubicBezTo>
                      <a:cubicBezTo>
                        <a:pt x="4" y="48"/>
                        <a:pt x="4" y="48"/>
                        <a:pt x="4" y="48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9" name="ïṥḻíḍé">
                  <a:extLst>
                    <a:ext uri="{FF2B5EF4-FFF2-40B4-BE49-F238E27FC236}">
                      <a16:creationId xmlns:a16="http://schemas.microsoft.com/office/drawing/2014/main" id="{765FB2AD-354C-400D-B795-15D07026A4DF}"/>
                    </a:ext>
                  </a:extLst>
                </p:cNvPr>
                <p:cNvSpPr/>
                <p:nvPr/>
              </p:nvSpPr>
              <p:spPr bwMode="auto">
                <a:xfrm>
                  <a:off x="4441229" y="3232173"/>
                  <a:ext cx="466704" cy="206973"/>
                </a:xfrm>
                <a:custGeom>
                  <a:avLst/>
                  <a:gdLst>
                    <a:gd name="T0" fmla="*/ 3 w 111"/>
                    <a:gd name="T1" fmla="*/ 39 h 49"/>
                    <a:gd name="T2" fmla="*/ 105 w 111"/>
                    <a:gd name="T3" fmla="*/ 1 h 49"/>
                    <a:gd name="T4" fmla="*/ 110 w 111"/>
                    <a:gd name="T5" fmla="*/ 3 h 49"/>
                    <a:gd name="T6" fmla="*/ 110 w 111"/>
                    <a:gd name="T7" fmla="*/ 4 h 49"/>
                    <a:gd name="T8" fmla="*/ 108 w 111"/>
                    <a:gd name="T9" fmla="*/ 10 h 49"/>
                    <a:gd name="T10" fmla="*/ 6 w 111"/>
                    <a:gd name="T11" fmla="*/ 48 h 49"/>
                    <a:gd name="T12" fmla="*/ 1 w 111"/>
                    <a:gd name="T13" fmla="*/ 46 h 49"/>
                    <a:gd name="T14" fmla="*/ 1 w 111"/>
                    <a:gd name="T15" fmla="*/ 45 h 49"/>
                    <a:gd name="T16" fmla="*/ 3 w 111"/>
                    <a:gd name="T17" fmla="*/ 3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49">
                      <a:moveTo>
                        <a:pt x="3" y="39"/>
                      </a:moveTo>
                      <a:cubicBezTo>
                        <a:pt x="105" y="1"/>
                        <a:pt x="105" y="1"/>
                        <a:pt x="105" y="1"/>
                      </a:cubicBezTo>
                      <a:cubicBezTo>
                        <a:pt x="107" y="0"/>
                        <a:pt x="109" y="1"/>
                        <a:pt x="110" y="3"/>
                      </a:cubicBezTo>
                      <a:cubicBezTo>
                        <a:pt x="110" y="4"/>
                        <a:pt x="110" y="4"/>
                        <a:pt x="110" y="4"/>
                      </a:cubicBezTo>
                      <a:cubicBezTo>
                        <a:pt x="111" y="6"/>
                        <a:pt x="110" y="9"/>
                        <a:pt x="108" y="10"/>
                      </a:cubicBezTo>
                      <a:cubicBezTo>
                        <a:pt x="6" y="48"/>
                        <a:pt x="6" y="48"/>
                        <a:pt x="6" y="48"/>
                      </a:cubicBezTo>
                      <a:cubicBezTo>
                        <a:pt x="4" y="49"/>
                        <a:pt x="2" y="48"/>
                        <a:pt x="1" y="46"/>
                      </a:cubicBezTo>
                      <a:cubicBezTo>
                        <a:pt x="1" y="45"/>
                        <a:pt x="1" y="45"/>
                        <a:pt x="1" y="45"/>
                      </a:cubicBezTo>
                      <a:cubicBezTo>
                        <a:pt x="0" y="43"/>
                        <a:pt x="1" y="40"/>
                        <a:pt x="3" y="39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0" name="ïśḷiḋé">
                  <a:extLst>
                    <a:ext uri="{FF2B5EF4-FFF2-40B4-BE49-F238E27FC236}">
                      <a16:creationId xmlns:a16="http://schemas.microsoft.com/office/drawing/2014/main" id="{20ED8D58-4637-448A-8AD3-640C365E163B}"/>
                    </a:ext>
                  </a:extLst>
                </p:cNvPr>
                <p:cNvSpPr/>
                <p:nvPr/>
              </p:nvSpPr>
              <p:spPr bwMode="auto">
                <a:xfrm>
                  <a:off x="4441229" y="3232173"/>
                  <a:ext cx="466704" cy="206973"/>
                </a:xfrm>
                <a:custGeom>
                  <a:avLst/>
                  <a:gdLst>
                    <a:gd name="T0" fmla="*/ 3 w 111"/>
                    <a:gd name="T1" fmla="*/ 39 h 49"/>
                    <a:gd name="T2" fmla="*/ 105 w 111"/>
                    <a:gd name="T3" fmla="*/ 1 h 49"/>
                    <a:gd name="T4" fmla="*/ 110 w 111"/>
                    <a:gd name="T5" fmla="*/ 3 h 49"/>
                    <a:gd name="T6" fmla="*/ 110 w 111"/>
                    <a:gd name="T7" fmla="*/ 4 h 49"/>
                    <a:gd name="T8" fmla="*/ 108 w 111"/>
                    <a:gd name="T9" fmla="*/ 10 h 49"/>
                    <a:gd name="T10" fmla="*/ 6 w 111"/>
                    <a:gd name="T11" fmla="*/ 48 h 49"/>
                    <a:gd name="T12" fmla="*/ 1 w 111"/>
                    <a:gd name="T13" fmla="*/ 46 h 49"/>
                    <a:gd name="T14" fmla="*/ 1 w 111"/>
                    <a:gd name="T15" fmla="*/ 45 h 49"/>
                    <a:gd name="T16" fmla="*/ 3 w 111"/>
                    <a:gd name="T17" fmla="*/ 3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49">
                      <a:moveTo>
                        <a:pt x="3" y="39"/>
                      </a:moveTo>
                      <a:cubicBezTo>
                        <a:pt x="105" y="1"/>
                        <a:pt x="105" y="1"/>
                        <a:pt x="105" y="1"/>
                      </a:cubicBezTo>
                      <a:cubicBezTo>
                        <a:pt x="107" y="0"/>
                        <a:pt x="109" y="1"/>
                        <a:pt x="110" y="3"/>
                      </a:cubicBezTo>
                      <a:cubicBezTo>
                        <a:pt x="110" y="4"/>
                        <a:pt x="110" y="4"/>
                        <a:pt x="110" y="4"/>
                      </a:cubicBezTo>
                      <a:cubicBezTo>
                        <a:pt x="111" y="6"/>
                        <a:pt x="110" y="9"/>
                        <a:pt x="108" y="10"/>
                      </a:cubicBezTo>
                      <a:cubicBezTo>
                        <a:pt x="6" y="48"/>
                        <a:pt x="6" y="48"/>
                        <a:pt x="6" y="48"/>
                      </a:cubicBezTo>
                      <a:cubicBezTo>
                        <a:pt x="4" y="49"/>
                        <a:pt x="2" y="48"/>
                        <a:pt x="1" y="46"/>
                      </a:cubicBezTo>
                      <a:cubicBezTo>
                        <a:pt x="1" y="45"/>
                        <a:pt x="1" y="45"/>
                        <a:pt x="1" y="45"/>
                      </a:cubicBezTo>
                      <a:cubicBezTo>
                        <a:pt x="0" y="43"/>
                        <a:pt x="1" y="40"/>
                        <a:pt x="3" y="3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1" name="ïśľïḍé">
                  <a:extLst>
                    <a:ext uri="{FF2B5EF4-FFF2-40B4-BE49-F238E27FC236}">
                      <a16:creationId xmlns:a16="http://schemas.microsoft.com/office/drawing/2014/main" id="{AD52A34B-3403-49E1-8BFD-CB03A5EDAEA8}"/>
                    </a:ext>
                  </a:extLst>
                </p:cNvPr>
                <p:cNvSpPr/>
                <p:nvPr/>
              </p:nvSpPr>
              <p:spPr bwMode="auto">
                <a:xfrm>
                  <a:off x="4508192" y="3524370"/>
                  <a:ext cx="728465" cy="1290539"/>
                </a:xfrm>
                <a:custGeom>
                  <a:avLst/>
                  <a:gdLst>
                    <a:gd name="T0" fmla="*/ 25 w 173"/>
                    <a:gd name="T1" fmla="*/ 11 h 306"/>
                    <a:gd name="T2" fmla="*/ 121 w 173"/>
                    <a:gd name="T3" fmla="*/ 2 h 306"/>
                    <a:gd name="T4" fmla="*/ 149 w 173"/>
                    <a:gd name="T5" fmla="*/ 25 h 306"/>
                    <a:gd name="T6" fmla="*/ 172 w 173"/>
                    <a:gd name="T7" fmla="*/ 267 h 306"/>
                    <a:gd name="T8" fmla="*/ 149 w 173"/>
                    <a:gd name="T9" fmla="*/ 296 h 306"/>
                    <a:gd name="T10" fmla="*/ 53 w 173"/>
                    <a:gd name="T11" fmla="*/ 305 h 306"/>
                    <a:gd name="T12" fmla="*/ 25 w 173"/>
                    <a:gd name="T13" fmla="*/ 281 h 306"/>
                    <a:gd name="T14" fmla="*/ 2 w 173"/>
                    <a:gd name="T15" fmla="*/ 39 h 306"/>
                    <a:gd name="T16" fmla="*/ 25 w 173"/>
                    <a:gd name="T17" fmla="*/ 11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306">
                      <a:moveTo>
                        <a:pt x="25" y="11"/>
                      </a:moveTo>
                      <a:cubicBezTo>
                        <a:pt x="121" y="2"/>
                        <a:pt x="121" y="2"/>
                        <a:pt x="121" y="2"/>
                      </a:cubicBezTo>
                      <a:cubicBezTo>
                        <a:pt x="135" y="0"/>
                        <a:pt x="148" y="11"/>
                        <a:pt x="149" y="25"/>
                      </a:cubicBezTo>
                      <a:cubicBezTo>
                        <a:pt x="172" y="267"/>
                        <a:pt x="172" y="267"/>
                        <a:pt x="172" y="267"/>
                      </a:cubicBezTo>
                      <a:cubicBezTo>
                        <a:pt x="173" y="281"/>
                        <a:pt x="163" y="294"/>
                        <a:pt x="149" y="296"/>
                      </a:cubicBezTo>
                      <a:cubicBezTo>
                        <a:pt x="53" y="305"/>
                        <a:pt x="53" y="305"/>
                        <a:pt x="53" y="305"/>
                      </a:cubicBezTo>
                      <a:cubicBezTo>
                        <a:pt x="39" y="306"/>
                        <a:pt x="26" y="295"/>
                        <a:pt x="25" y="281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5"/>
                        <a:pt x="11" y="12"/>
                        <a:pt x="25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2" name="îsḷïde">
                  <a:extLst>
                    <a:ext uri="{FF2B5EF4-FFF2-40B4-BE49-F238E27FC236}">
                      <a16:creationId xmlns:a16="http://schemas.microsoft.com/office/drawing/2014/main" id="{7171A3E8-AE96-4D6A-83A9-727ECCAB428C}"/>
                    </a:ext>
                  </a:extLst>
                </p:cNvPr>
                <p:cNvSpPr/>
                <p:nvPr/>
              </p:nvSpPr>
              <p:spPr bwMode="auto">
                <a:xfrm>
                  <a:off x="4508192" y="3524370"/>
                  <a:ext cx="728465" cy="1290539"/>
                </a:xfrm>
                <a:custGeom>
                  <a:avLst/>
                  <a:gdLst>
                    <a:gd name="T0" fmla="*/ 25 w 173"/>
                    <a:gd name="T1" fmla="*/ 11 h 306"/>
                    <a:gd name="T2" fmla="*/ 121 w 173"/>
                    <a:gd name="T3" fmla="*/ 2 h 306"/>
                    <a:gd name="T4" fmla="*/ 149 w 173"/>
                    <a:gd name="T5" fmla="*/ 25 h 306"/>
                    <a:gd name="T6" fmla="*/ 172 w 173"/>
                    <a:gd name="T7" fmla="*/ 267 h 306"/>
                    <a:gd name="T8" fmla="*/ 149 w 173"/>
                    <a:gd name="T9" fmla="*/ 296 h 306"/>
                    <a:gd name="T10" fmla="*/ 53 w 173"/>
                    <a:gd name="T11" fmla="*/ 305 h 306"/>
                    <a:gd name="T12" fmla="*/ 25 w 173"/>
                    <a:gd name="T13" fmla="*/ 281 h 306"/>
                    <a:gd name="T14" fmla="*/ 2 w 173"/>
                    <a:gd name="T15" fmla="*/ 39 h 306"/>
                    <a:gd name="T16" fmla="*/ 25 w 173"/>
                    <a:gd name="T17" fmla="*/ 11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306">
                      <a:moveTo>
                        <a:pt x="25" y="11"/>
                      </a:moveTo>
                      <a:cubicBezTo>
                        <a:pt x="121" y="2"/>
                        <a:pt x="121" y="2"/>
                        <a:pt x="121" y="2"/>
                      </a:cubicBezTo>
                      <a:cubicBezTo>
                        <a:pt x="135" y="0"/>
                        <a:pt x="148" y="11"/>
                        <a:pt x="149" y="25"/>
                      </a:cubicBezTo>
                      <a:cubicBezTo>
                        <a:pt x="172" y="267"/>
                        <a:pt x="172" y="267"/>
                        <a:pt x="172" y="267"/>
                      </a:cubicBezTo>
                      <a:cubicBezTo>
                        <a:pt x="173" y="281"/>
                        <a:pt x="163" y="294"/>
                        <a:pt x="149" y="296"/>
                      </a:cubicBezTo>
                      <a:cubicBezTo>
                        <a:pt x="53" y="305"/>
                        <a:pt x="53" y="305"/>
                        <a:pt x="53" y="305"/>
                      </a:cubicBezTo>
                      <a:cubicBezTo>
                        <a:pt x="39" y="306"/>
                        <a:pt x="26" y="295"/>
                        <a:pt x="25" y="281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5"/>
                        <a:pt x="11" y="12"/>
                        <a:pt x="25" y="1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3" name="išļîdè">
                  <a:extLst>
                    <a:ext uri="{FF2B5EF4-FFF2-40B4-BE49-F238E27FC236}">
                      <a16:creationId xmlns:a16="http://schemas.microsoft.com/office/drawing/2014/main" id="{336E809B-66DA-4BE2-940F-EDF283AF66B3}"/>
                    </a:ext>
                  </a:extLst>
                </p:cNvPr>
                <p:cNvSpPr/>
                <p:nvPr/>
              </p:nvSpPr>
              <p:spPr bwMode="auto">
                <a:xfrm>
                  <a:off x="4508189" y="3524372"/>
                  <a:ext cx="728464" cy="1260104"/>
                </a:xfrm>
                <a:custGeom>
                  <a:avLst/>
                  <a:gdLst>
                    <a:gd name="T0" fmla="*/ 25 w 173"/>
                    <a:gd name="T1" fmla="*/ 10 h 299"/>
                    <a:gd name="T2" fmla="*/ 121 w 173"/>
                    <a:gd name="T3" fmla="*/ 1 h 299"/>
                    <a:gd name="T4" fmla="*/ 149 w 173"/>
                    <a:gd name="T5" fmla="*/ 25 h 299"/>
                    <a:gd name="T6" fmla="*/ 172 w 173"/>
                    <a:gd name="T7" fmla="*/ 261 h 299"/>
                    <a:gd name="T8" fmla="*/ 148 w 173"/>
                    <a:gd name="T9" fmla="*/ 289 h 299"/>
                    <a:gd name="T10" fmla="*/ 52 w 173"/>
                    <a:gd name="T11" fmla="*/ 298 h 299"/>
                    <a:gd name="T12" fmla="*/ 24 w 173"/>
                    <a:gd name="T13" fmla="*/ 275 h 299"/>
                    <a:gd name="T14" fmla="*/ 2 w 173"/>
                    <a:gd name="T15" fmla="*/ 39 h 299"/>
                    <a:gd name="T16" fmla="*/ 25 w 173"/>
                    <a:gd name="T17" fmla="*/ 10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299">
                      <a:moveTo>
                        <a:pt x="25" y="10"/>
                      </a:moveTo>
                      <a:cubicBezTo>
                        <a:pt x="121" y="1"/>
                        <a:pt x="121" y="1"/>
                        <a:pt x="121" y="1"/>
                      </a:cubicBezTo>
                      <a:cubicBezTo>
                        <a:pt x="135" y="0"/>
                        <a:pt x="148" y="10"/>
                        <a:pt x="149" y="25"/>
                      </a:cubicBezTo>
                      <a:cubicBezTo>
                        <a:pt x="172" y="261"/>
                        <a:pt x="172" y="261"/>
                        <a:pt x="172" y="261"/>
                      </a:cubicBezTo>
                      <a:cubicBezTo>
                        <a:pt x="173" y="275"/>
                        <a:pt x="162" y="288"/>
                        <a:pt x="148" y="289"/>
                      </a:cubicBezTo>
                      <a:cubicBezTo>
                        <a:pt x="52" y="298"/>
                        <a:pt x="52" y="298"/>
                        <a:pt x="52" y="298"/>
                      </a:cubicBezTo>
                      <a:cubicBezTo>
                        <a:pt x="38" y="299"/>
                        <a:pt x="25" y="289"/>
                        <a:pt x="24" y="275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4"/>
                        <a:pt x="11" y="12"/>
                        <a:pt x="25" y="10"/>
                      </a:cubicBezTo>
                      <a:close/>
                    </a:path>
                  </a:pathLst>
                </a:custGeom>
                <a:solidFill>
                  <a:srgbClr val="21A5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4" name="ïSľîḍê">
                  <a:extLst>
                    <a:ext uri="{FF2B5EF4-FFF2-40B4-BE49-F238E27FC236}">
                      <a16:creationId xmlns:a16="http://schemas.microsoft.com/office/drawing/2014/main" id="{B5F8EC5F-D01E-406D-86E2-122E50E2AAFD}"/>
                    </a:ext>
                  </a:extLst>
                </p:cNvPr>
                <p:cNvSpPr/>
                <p:nvPr/>
              </p:nvSpPr>
              <p:spPr bwMode="auto">
                <a:xfrm>
                  <a:off x="4546745" y="3552779"/>
                  <a:ext cx="653386" cy="1136323"/>
                </a:xfrm>
                <a:custGeom>
                  <a:avLst/>
                  <a:gdLst>
                    <a:gd name="T0" fmla="*/ 22 w 155"/>
                    <a:gd name="T1" fmla="*/ 10 h 269"/>
                    <a:gd name="T2" fmla="*/ 108 w 155"/>
                    <a:gd name="T3" fmla="*/ 1 h 269"/>
                    <a:gd name="T4" fmla="*/ 134 w 155"/>
                    <a:gd name="T5" fmla="*/ 22 h 269"/>
                    <a:gd name="T6" fmla="*/ 154 w 155"/>
                    <a:gd name="T7" fmla="*/ 234 h 269"/>
                    <a:gd name="T8" fmla="*/ 133 w 155"/>
                    <a:gd name="T9" fmla="*/ 260 h 269"/>
                    <a:gd name="T10" fmla="*/ 46 w 155"/>
                    <a:gd name="T11" fmla="*/ 268 h 269"/>
                    <a:gd name="T12" fmla="*/ 21 w 155"/>
                    <a:gd name="T13" fmla="*/ 247 h 269"/>
                    <a:gd name="T14" fmla="*/ 1 w 155"/>
                    <a:gd name="T15" fmla="*/ 35 h 269"/>
                    <a:gd name="T16" fmla="*/ 22 w 155"/>
                    <a:gd name="T17" fmla="*/ 10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5" h="269">
                      <a:moveTo>
                        <a:pt x="22" y="10"/>
                      </a:moveTo>
                      <a:cubicBezTo>
                        <a:pt x="108" y="1"/>
                        <a:pt x="108" y="1"/>
                        <a:pt x="108" y="1"/>
                      </a:cubicBezTo>
                      <a:cubicBezTo>
                        <a:pt x="121" y="0"/>
                        <a:pt x="132" y="10"/>
                        <a:pt x="134" y="22"/>
                      </a:cubicBezTo>
                      <a:cubicBezTo>
                        <a:pt x="154" y="234"/>
                        <a:pt x="154" y="234"/>
                        <a:pt x="154" y="234"/>
                      </a:cubicBezTo>
                      <a:cubicBezTo>
                        <a:pt x="155" y="247"/>
                        <a:pt x="145" y="258"/>
                        <a:pt x="133" y="260"/>
                      </a:cubicBezTo>
                      <a:cubicBezTo>
                        <a:pt x="46" y="268"/>
                        <a:pt x="46" y="268"/>
                        <a:pt x="46" y="268"/>
                      </a:cubicBezTo>
                      <a:cubicBezTo>
                        <a:pt x="33" y="269"/>
                        <a:pt x="22" y="260"/>
                        <a:pt x="21" y="247"/>
                      </a:cubicBezTo>
                      <a:cubicBezTo>
                        <a:pt x="1" y="35"/>
                        <a:pt x="1" y="35"/>
                        <a:pt x="1" y="35"/>
                      </a:cubicBezTo>
                      <a:cubicBezTo>
                        <a:pt x="0" y="22"/>
                        <a:pt x="9" y="11"/>
                        <a:pt x="22" y="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5" name="íṩ1ïḋè">
                  <a:extLst>
                    <a:ext uri="{FF2B5EF4-FFF2-40B4-BE49-F238E27FC236}">
                      <a16:creationId xmlns:a16="http://schemas.microsoft.com/office/drawing/2014/main" id="{AD9449D6-4677-424D-9ED8-FC4A22820B69}"/>
                    </a:ext>
                  </a:extLst>
                </p:cNvPr>
                <p:cNvSpPr/>
                <p:nvPr/>
              </p:nvSpPr>
              <p:spPr bwMode="auto">
                <a:xfrm>
                  <a:off x="5567408" y="2136433"/>
                  <a:ext cx="501200" cy="243498"/>
                </a:xfrm>
                <a:custGeom>
                  <a:avLst/>
                  <a:gdLst>
                    <a:gd name="T0" fmla="*/ 13 w 119"/>
                    <a:gd name="T1" fmla="*/ 58 h 58"/>
                    <a:gd name="T2" fmla="*/ 0 w 119"/>
                    <a:gd name="T3" fmla="*/ 46 h 58"/>
                    <a:gd name="T4" fmla="*/ 5 w 119"/>
                    <a:gd name="T5" fmla="*/ 36 h 58"/>
                    <a:gd name="T6" fmla="*/ 112 w 119"/>
                    <a:gd name="T7" fmla="*/ 32 h 58"/>
                    <a:gd name="T8" fmla="*/ 115 w 119"/>
                    <a:gd name="T9" fmla="*/ 49 h 58"/>
                    <a:gd name="T10" fmla="*/ 98 w 119"/>
                    <a:gd name="T11" fmla="*/ 52 h 58"/>
                    <a:gd name="T12" fmla="*/ 98 w 119"/>
                    <a:gd name="T13" fmla="*/ 52 h 58"/>
                    <a:gd name="T14" fmla="*/ 20 w 119"/>
                    <a:gd name="T15" fmla="*/ 55 h 58"/>
                    <a:gd name="T16" fmla="*/ 13 w 119"/>
                    <a:gd name="T17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9" h="58">
                      <a:moveTo>
                        <a:pt x="13" y="58"/>
                      </a:moveTo>
                      <a:cubicBezTo>
                        <a:pt x="6" y="58"/>
                        <a:pt x="0" y="53"/>
                        <a:pt x="0" y="46"/>
                      </a:cubicBezTo>
                      <a:cubicBezTo>
                        <a:pt x="0" y="42"/>
                        <a:pt x="2" y="39"/>
                        <a:pt x="5" y="36"/>
                      </a:cubicBezTo>
                      <a:cubicBezTo>
                        <a:pt x="23" y="21"/>
                        <a:pt x="70" y="0"/>
                        <a:pt x="112" y="32"/>
                      </a:cubicBezTo>
                      <a:cubicBezTo>
                        <a:pt x="118" y="36"/>
                        <a:pt x="119" y="44"/>
                        <a:pt x="115" y="49"/>
                      </a:cubicBezTo>
                      <a:cubicBezTo>
                        <a:pt x="112" y="55"/>
                        <a:pt x="104" y="56"/>
                        <a:pt x="98" y="52"/>
                      </a:cubicBezTo>
                      <a:cubicBezTo>
                        <a:pt x="98" y="52"/>
                        <a:pt x="98" y="52"/>
                        <a:pt x="98" y="52"/>
                      </a:cubicBezTo>
                      <a:cubicBezTo>
                        <a:pt x="60" y="23"/>
                        <a:pt x="22" y="54"/>
                        <a:pt x="20" y="55"/>
                      </a:cubicBezTo>
                      <a:cubicBezTo>
                        <a:pt x="18" y="57"/>
                        <a:pt x="15" y="58"/>
                        <a:pt x="13" y="58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6" name="íśḷïḋé">
                  <a:extLst>
                    <a:ext uri="{FF2B5EF4-FFF2-40B4-BE49-F238E27FC236}">
                      <a16:creationId xmlns:a16="http://schemas.microsoft.com/office/drawing/2014/main" id="{D68C368A-916E-4008-BD36-ADD58FBE2191}"/>
                    </a:ext>
                  </a:extLst>
                </p:cNvPr>
                <p:cNvSpPr/>
                <p:nvPr/>
              </p:nvSpPr>
              <p:spPr bwMode="auto">
                <a:xfrm>
                  <a:off x="5439571" y="1828002"/>
                  <a:ext cx="730494" cy="383510"/>
                </a:xfrm>
                <a:custGeom>
                  <a:avLst/>
                  <a:gdLst>
                    <a:gd name="T0" fmla="*/ 14 w 173"/>
                    <a:gd name="T1" fmla="*/ 91 h 91"/>
                    <a:gd name="T2" fmla="*/ 5 w 173"/>
                    <a:gd name="T3" fmla="*/ 88 h 91"/>
                    <a:gd name="T4" fmla="*/ 5 w 173"/>
                    <a:gd name="T5" fmla="*/ 71 h 91"/>
                    <a:gd name="T6" fmla="*/ 167 w 173"/>
                    <a:gd name="T7" fmla="*/ 65 h 91"/>
                    <a:gd name="T8" fmla="*/ 169 w 173"/>
                    <a:gd name="T9" fmla="*/ 82 h 91"/>
                    <a:gd name="T10" fmla="*/ 152 w 173"/>
                    <a:gd name="T11" fmla="*/ 85 h 91"/>
                    <a:gd name="T12" fmla="*/ 22 w 173"/>
                    <a:gd name="T13" fmla="*/ 88 h 91"/>
                    <a:gd name="T14" fmla="*/ 14 w 173"/>
                    <a:gd name="T15" fmla="*/ 91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3" h="91">
                      <a:moveTo>
                        <a:pt x="14" y="91"/>
                      </a:moveTo>
                      <a:cubicBezTo>
                        <a:pt x="10" y="91"/>
                        <a:pt x="7" y="90"/>
                        <a:pt x="5" y="88"/>
                      </a:cubicBezTo>
                      <a:cubicBezTo>
                        <a:pt x="0" y="83"/>
                        <a:pt x="0" y="75"/>
                        <a:pt x="5" y="71"/>
                      </a:cubicBezTo>
                      <a:cubicBezTo>
                        <a:pt x="6" y="70"/>
                        <a:pt x="76" y="0"/>
                        <a:pt x="167" y="65"/>
                      </a:cubicBezTo>
                      <a:cubicBezTo>
                        <a:pt x="172" y="69"/>
                        <a:pt x="173" y="77"/>
                        <a:pt x="169" y="82"/>
                      </a:cubicBezTo>
                      <a:cubicBezTo>
                        <a:pt x="166" y="88"/>
                        <a:pt x="158" y="89"/>
                        <a:pt x="152" y="85"/>
                      </a:cubicBezTo>
                      <a:cubicBezTo>
                        <a:pt x="79" y="33"/>
                        <a:pt x="25" y="86"/>
                        <a:pt x="22" y="88"/>
                      </a:cubicBezTo>
                      <a:cubicBezTo>
                        <a:pt x="20" y="90"/>
                        <a:pt x="17" y="91"/>
                        <a:pt x="14" y="91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7" name="is1íḑé">
                  <a:extLst>
                    <a:ext uri="{FF2B5EF4-FFF2-40B4-BE49-F238E27FC236}">
                      <a16:creationId xmlns:a16="http://schemas.microsoft.com/office/drawing/2014/main" id="{E50D5B20-550F-4A41-997D-3B6E2EB31DE3}"/>
                    </a:ext>
                  </a:extLst>
                </p:cNvPr>
                <p:cNvSpPr/>
                <p:nvPr/>
              </p:nvSpPr>
              <p:spPr bwMode="auto">
                <a:xfrm>
                  <a:off x="5283327" y="1545951"/>
                  <a:ext cx="1042982" cy="480909"/>
                </a:xfrm>
                <a:custGeom>
                  <a:avLst/>
                  <a:gdLst>
                    <a:gd name="T0" fmla="*/ 233 w 247"/>
                    <a:gd name="T1" fmla="*/ 113 h 114"/>
                    <a:gd name="T2" fmla="*/ 226 w 247"/>
                    <a:gd name="T3" fmla="*/ 110 h 114"/>
                    <a:gd name="T4" fmla="*/ 21 w 247"/>
                    <a:gd name="T5" fmla="*/ 110 h 114"/>
                    <a:gd name="T6" fmla="*/ 4 w 247"/>
                    <a:gd name="T7" fmla="*/ 108 h 114"/>
                    <a:gd name="T8" fmla="*/ 5 w 247"/>
                    <a:gd name="T9" fmla="*/ 91 h 114"/>
                    <a:gd name="T10" fmla="*/ 241 w 247"/>
                    <a:gd name="T11" fmla="*/ 90 h 114"/>
                    <a:gd name="T12" fmla="*/ 243 w 247"/>
                    <a:gd name="T13" fmla="*/ 108 h 114"/>
                    <a:gd name="T14" fmla="*/ 233 w 247"/>
                    <a:gd name="T15" fmla="*/ 113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7" h="114">
                      <a:moveTo>
                        <a:pt x="233" y="113"/>
                      </a:moveTo>
                      <a:cubicBezTo>
                        <a:pt x="231" y="113"/>
                        <a:pt x="228" y="112"/>
                        <a:pt x="226" y="110"/>
                      </a:cubicBezTo>
                      <a:cubicBezTo>
                        <a:pt x="118" y="31"/>
                        <a:pt x="25" y="106"/>
                        <a:pt x="21" y="110"/>
                      </a:cubicBezTo>
                      <a:cubicBezTo>
                        <a:pt x="16" y="114"/>
                        <a:pt x="8" y="113"/>
                        <a:pt x="4" y="108"/>
                      </a:cubicBezTo>
                      <a:cubicBezTo>
                        <a:pt x="0" y="103"/>
                        <a:pt x="1" y="95"/>
                        <a:pt x="5" y="91"/>
                      </a:cubicBezTo>
                      <a:cubicBezTo>
                        <a:pt x="7" y="90"/>
                        <a:pt x="116" y="0"/>
                        <a:pt x="241" y="90"/>
                      </a:cubicBezTo>
                      <a:cubicBezTo>
                        <a:pt x="246" y="95"/>
                        <a:pt x="247" y="102"/>
                        <a:pt x="243" y="108"/>
                      </a:cubicBezTo>
                      <a:cubicBezTo>
                        <a:pt x="241" y="111"/>
                        <a:pt x="237" y="113"/>
                        <a:pt x="233" y="113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91" name="Rectangle 483">
              <a:extLst>
                <a:ext uri="{FF2B5EF4-FFF2-40B4-BE49-F238E27FC236}">
                  <a16:creationId xmlns:a16="http://schemas.microsoft.com/office/drawing/2014/main" id="{539CA64D-0C4D-4D81-B74B-84F8C1B07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1266" y="757802"/>
              <a:ext cx="159264" cy="455757"/>
            </a:xfrm>
            <a:prstGeom prst="parallelogram">
              <a:avLst>
                <a:gd name="adj" fmla="val 79989"/>
              </a:avLst>
            </a:prstGeom>
            <a:solidFill>
              <a:srgbClr val="03CBD8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92" name="Rectangle 483">
              <a:extLst>
                <a:ext uri="{FF2B5EF4-FFF2-40B4-BE49-F238E27FC236}">
                  <a16:creationId xmlns:a16="http://schemas.microsoft.com/office/drawing/2014/main" id="{607449E5-800B-489B-92FF-616930740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4073" y="669412"/>
              <a:ext cx="159264" cy="455757"/>
            </a:xfrm>
            <a:prstGeom prst="parallelogram">
              <a:avLst>
                <a:gd name="adj" fmla="val 87491"/>
              </a:avLst>
            </a:prstGeom>
            <a:solidFill>
              <a:srgbClr val="0070C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93" name="文本框 622">
              <a:extLst>
                <a:ext uri="{FF2B5EF4-FFF2-40B4-BE49-F238E27FC236}">
                  <a16:creationId xmlns:a16="http://schemas.microsoft.com/office/drawing/2014/main" id="{15E9E137-63DB-4DB9-A4EA-BDA0443E7B03}"/>
                </a:ext>
              </a:extLst>
            </p:cNvPr>
            <p:cNvSpPr txBox="1"/>
            <p:nvPr/>
          </p:nvSpPr>
          <p:spPr>
            <a:xfrm>
              <a:off x="1575543" y="652468"/>
              <a:ext cx="46824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15.3.2 </a:t>
              </a:r>
              <a:r>
                <a:rPr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时钟源及端口配</a:t>
              </a:r>
            </a:p>
          </p:txBody>
        </p:sp>
      </p:grpSp>
      <p:sp>
        <p:nvSpPr>
          <p:cNvPr id="62" name="矩形 61">
            <a:extLst>
              <a:ext uri="{FF2B5EF4-FFF2-40B4-BE49-F238E27FC236}">
                <a16:creationId xmlns:a16="http://schemas.microsoft.com/office/drawing/2014/main" id="{F4BE6530-0903-4F12-9434-A129DB3FA422}"/>
              </a:ext>
            </a:extLst>
          </p:cNvPr>
          <p:cNvSpPr/>
          <p:nvPr/>
        </p:nvSpPr>
        <p:spPr>
          <a:xfrm>
            <a:off x="732108" y="1308214"/>
            <a:ext cx="94648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	</a:t>
            </a:r>
            <a:r>
              <a:rPr lang="zh-CN" altLang="en-US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用类似的方法对</a:t>
            </a:r>
            <a:r>
              <a:rPr lang="en-US" altLang="zh-CN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PA11</a:t>
            </a:r>
            <a:r>
              <a:rPr lang="zh-CN" altLang="en-US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进行外部中断配置，默认上拉即高电平。</a:t>
            </a:r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6CA58AB8-4A68-4526-8E4C-096EE50E0DF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67945" y="2005626"/>
            <a:ext cx="7790455" cy="417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99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D44A99FE-DD13-46B6-8943-B71B1DDFF096}"/>
              </a:ext>
            </a:extLst>
          </p:cNvPr>
          <p:cNvGrpSpPr/>
          <p:nvPr/>
        </p:nvGrpSpPr>
        <p:grpSpPr>
          <a:xfrm>
            <a:off x="363035" y="568648"/>
            <a:ext cx="5634540" cy="584775"/>
            <a:chOff x="477335" y="652468"/>
            <a:chExt cx="6046002" cy="584775"/>
          </a:xfrm>
        </p:grpSpPr>
        <p:sp>
          <p:nvSpPr>
            <p:cNvPr id="89" name="Rectangle 483">
              <a:extLst>
                <a:ext uri="{FF2B5EF4-FFF2-40B4-BE49-F238E27FC236}">
                  <a16:creationId xmlns:a16="http://schemas.microsoft.com/office/drawing/2014/main" id="{0365BD79-C4B0-4B91-A017-367D6650B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2552" y="670956"/>
              <a:ext cx="5356169" cy="538652"/>
            </a:xfrm>
            <a:prstGeom prst="parallelogram">
              <a:avLst/>
            </a:prstGeom>
            <a:solidFill>
              <a:srgbClr val="0B4A8D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484B5893-1AC3-441C-9F2E-776559551684}"/>
                </a:ext>
              </a:extLst>
            </p:cNvPr>
            <p:cNvGrpSpPr/>
            <p:nvPr/>
          </p:nvGrpSpPr>
          <p:grpSpPr>
            <a:xfrm rot="21148477">
              <a:off x="477335" y="660117"/>
              <a:ext cx="1028068" cy="524893"/>
              <a:chOff x="477335" y="660117"/>
              <a:chExt cx="1028068" cy="524893"/>
            </a:xfrm>
          </p:grpSpPr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FE36594A-936A-4FA8-979C-334A5B1BF4F2}"/>
                  </a:ext>
                </a:extLst>
              </p:cNvPr>
              <p:cNvSpPr/>
              <p:nvPr/>
            </p:nvSpPr>
            <p:spPr>
              <a:xfrm>
                <a:off x="477335" y="690564"/>
                <a:ext cx="1028068" cy="494446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0" name="15e18aa3-2cc2-42f5-93e1-1ca323d446c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  <a:extLst>
                  <a:ext uri="{FF2B5EF4-FFF2-40B4-BE49-F238E27FC236}">
                    <a16:creationId xmlns:a16="http://schemas.microsoft.com/office/drawing/2014/main" id="{0BFB6412-726B-4C8A-83E4-CC475B836562}"/>
                  </a:ext>
                </a:extLst>
              </p:cNvPr>
              <p:cNvGrpSpPr>
                <a:grpSpLocks noChangeAspect="1"/>
              </p:cNvGrpSpPr>
              <p:nvPr>
                <p:custDataLst>
                  <p:tags r:id="rId1"/>
                </p:custDataLst>
              </p:nvPr>
            </p:nvGrpSpPr>
            <p:grpSpPr>
              <a:xfrm>
                <a:off x="539889" y="660117"/>
                <a:ext cx="956404" cy="502706"/>
                <a:chOff x="2959951" y="1545951"/>
                <a:chExt cx="6197021" cy="3268958"/>
              </a:xfrm>
            </p:grpSpPr>
            <p:sp>
              <p:nvSpPr>
                <p:cNvPr id="107" name="îslïḍè">
                  <a:extLst>
                    <a:ext uri="{FF2B5EF4-FFF2-40B4-BE49-F238E27FC236}">
                      <a16:creationId xmlns:a16="http://schemas.microsoft.com/office/drawing/2014/main" id="{55FECC6B-E3F0-4B37-AE30-6153F5F44810}"/>
                    </a:ext>
                  </a:extLst>
                </p:cNvPr>
                <p:cNvSpPr/>
                <p:nvPr/>
              </p:nvSpPr>
              <p:spPr bwMode="auto">
                <a:xfrm>
                  <a:off x="4140915" y="2911568"/>
                  <a:ext cx="3421145" cy="1012546"/>
                </a:xfrm>
                <a:custGeom>
                  <a:avLst/>
                  <a:gdLst>
                    <a:gd name="T0" fmla="*/ 406 w 811"/>
                    <a:gd name="T1" fmla="*/ 240 h 240"/>
                    <a:gd name="T2" fmla="*/ 0 w 811"/>
                    <a:gd name="T3" fmla="*/ 120 h 240"/>
                    <a:gd name="T4" fmla="*/ 406 w 811"/>
                    <a:gd name="T5" fmla="*/ 0 h 240"/>
                    <a:gd name="T6" fmla="*/ 811 w 811"/>
                    <a:gd name="T7" fmla="*/ 120 h 240"/>
                    <a:gd name="T8" fmla="*/ 406 w 811"/>
                    <a:gd name="T9" fmla="*/ 240 h 240"/>
                    <a:gd name="T10" fmla="*/ 406 w 811"/>
                    <a:gd name="T11" fmla="*/ 11 h 240"/>
                    <a:gd name="T12" fmla="*/ 11 w 811"/>
                    <a:gd name="T13" fmla="*/ 120 h 240"/>
                    <a:gd name="T14" fmla="*/ 406 w 811"/>
                    <a:gd name="T15" fmla="*/ 229 h 240"/>
                    <a:gd name="T16" fmla="*/ 800 w 811"/>
                    <a:gd name="T17" fmla="*/ 120 h 240"/>
                    <a:gd name="T18" fmla="*/ 406 w 811"/>
                    <a:gd name="T19" fmla="*/ 11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11" h="240">
                      <a:moveTo>
                        <a:pt x="406" y="240"/>
                      </a:moveTo>
                      <a:cubicBezTo>
                        <a:pt x="178" y="240"/>
                        <a:pt x="0" y="187"/>
                        <a:pt x="0" y="120"/>
                      </a:cubicBezTo>
                      <a:cubicBezTo>
                        <a:pt x="0" y="53"/>
                        <a:pt x="178" y="0"/>
                        <a:pt x="406" y="0"/>
                      </a:cubicBezTo>
                      <a:cubicBezTo>
                        <a:pt x="633" y="0"/>
                        <a:pt x="811" y="53"/>
                        <a:pt x="811" y="120"/>
                      </a:cubicBezTo>
                      <a:cubicBezTo>
                        <a:pt x="811" y="187"/>
                        <a:pt x="633" y="240"/>
                        <a:pt x="406" y="240"/>
                      </a:cubicBezTo>
                      <a:close/>
                      <a:moveTo>
                        <a:pt x="406" y="11"/>
                      </a:moveTo>
                      <a:cubicBezTo>
                        <a:pt x="192" y="11"/>
                        <a:pt x="11" y="61"/>
                        <a:pt x="11" y="120"/>
                      </a:cubicBezTo>
                      <a:cubicBezTo>
                        <a:pt x="11" y="179"/>
                        <a:pt x="192" y="229"/>
                        <a:pt x="406" y="229"/>
                      </a:cubicBezTo>
                      <a:cubicBezTo>
                        <a:pt x="620" y="229"/>
                        <a:pt x="800" y="179"/>
                        <a:pt x="800" y="120"/>
                      </a:cubicBezTo>
                      <a:cubicBezTo>
                        <a:pt x="800" y="61"/>
                        <a:pt x="620" y="11"/>
                        <a:pt x="406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9" name="îšḻîḋè">
                  <a:extLst>
                    <a:ext uri="{FF2B5EF4-FFF2-40B4-BE49-F238E27FC236}">
                      <a16:creationId xmlns:a16="http://schemas.microsoft.com/office/drawing/2014/main" id="{7A02E974-BFFA-49AF-B398-9F6C4D35B89D}"/>
                    </a:ext>
                  </a:extLst>
                </p:cNvPr>
                <p:cNvSpPr/>
                <p:nvPr/>
              </p:nvSpPr>
              <p:spPr bwMode="auto">
                <a:xfrm>
                  <a:off x="2959951" y="2546321"/>
                  <a:ext cx="5892648" cy="1854642"/>
                </a:xfrm>
                <a:custGeom>
                  <a:avLst/>
                  <a:gdLst>
                    <a:gd name="T0" fmla="*/ 698 w 1397"/>
                    <a:gd name="T1" fmla="*/ 440 h 440"/>
                    <a:gd name="T2" fmla="*/ 206 w 1397"/>
                    <a:gd name="T3" fmla="*/ 377 h 440"/>
                    <a:gd name="T4" fmla="*/ 0 w 1397"/>
                    <a:gd name="T5" fmla="*/ 220 h 440"/>
                    <a:gd name="T6" fmla="*/ 206 w 1397"/>
                    <a:gd name="T7" fmla="*/ 63 h 440"/>
                    <a:gd name="T8" fmla="*/ 698 w 1397"/>
                    <a:gd name="T9" fmla="*/ 0 h 440"/>
                    <a:gd name="T10" fmla="*/ 1190 w 1397"/>
                    <a:gd name="T11" fmla="*/ 63 h 440"/>
                    <a:gd name="T12" fmla="*/ 1397 w 1397"/>
                    <a:gd name="T13" fmla="*/ 220 h 440"/>
                    <a:gd name="T14" fmla="*/ 1190 w 1397"/>
                    <a:gd name="T15" fmla="*/ 377 h 440"/>
                    <a:gd name="T16" fmla="*/ 698 w 1397"/>
                    <a:gd name="T17" fmla="*/ 440 h 440"/>
                    <a:gd name="T18" fmla="*/ 698 w 1397"/>
                    <a:gd name="T19" fmla="*/ 11 h 440"/>
                    <a:gd name="T20" fmla="*/ 210 w 1397"/>
                    <a:gd name="T21" fmla="*/ 74 h 440"/>
                    <a:gd name="T22" fmla="*/ 11 w 1397"/>
                    <a:gd name="T23" fmla="*/ 220 h 440"/>
                    <a:gd name="T24" fmla="*/ 210 w 1397"/>
                    <a:gd name="T25" fmla="*/ 366 h 440"/>
                    <a:gd name="T26" fmla="*/ 698 w 1397"/>
                    <a:gd name="T27" fmla="*/ 429 h 440"/>
                    <a:gd name="T28" fmla="*/ 1186 w 1397"/>
                    <a:gd name="T29" fmla="*/ 366 h 440"/>
                    <a:gd name="T30" fmla="*/ 1385 w 1397"/>
                    <a:gd name="T31" fmla="*/ 220 h 440"/>
                    <a:gd name="T32" fmla="*/ 1186 w 1397"/>
                    <a:gd name="T33" fmla="*/ 74 h 440"/>
                    <a:gd name="T34" fmla="*/ 698 w 1397"/>
                    <a:gd name="T35" fmla="*/ 11 h 4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397" h="440">
                      <a:moveTo>
                        <a:pt x="698" y="440"/>
                      </a:moveTo>
                      <a:cubicBezTo>
                        <a:pt x="512" y="440"/>
                        <a:pt x="338" y="418"/>
                        <a:pt x="206" y="377"/>
                      </a:cubicBezTo>
                      <a:cubicBezTo>
                        <a:pt x="73" y="336"/>
                        <a:pt x="0" y="280"/>
                        <a:pt x="0" y="220"/>
                      </a:cubicBezTo>
                      <a:cubicBezTo>
                        <a:pt x="0" y="160"/>
                        <a:pt x="73" y="104"/>
                        <a:pt x="206" y="63"/>
                      </a:cubicBezTo>
                      <a:cubicBezTo>
                        <a:pt x="338" y="22"/>
                        <a:pt x="513" y="0"/>
                        <a:pt x="698" y="0"/>
                      </a:cubicBezTo>
                      <a:cubicBezTo>
                        <a:pt x="884" y="0"/>
                        <a:pt x="1059" y="22"/>
                        <a:pt x="1190" y="63"/>
                      </a:cubicBezTo>
                      <a:cubicBezTo>
                        <a:pt x="1323" y="104"/>
                        <a:pt x="1397" y="160"/>
                        <a:pt x="1397" y="220"/>
                      </a:cubicBezTo>
                      <a:cubicBezTo>
                        <a:pt x="1397" y="280"/>
                        <a:pt x="1323" y="336"/>
                        <a:pt x="1190" y="377"/>
                      </a:cubicBezTo>
                      <a:cubicBezTo>
                        <a:pt x="1058" y="418"/>
                        <a:pt x="884" y="440"/>
                        <a:pt x="698" y="440"/>
                      </a:cubicBezTo>
                      <a:close/>
                      <a:moveTo>
                        <a:pt x="698" y="11"/>
                      </a:moveTo>
                      <a:cubicBezTo>
                        <a:pt x="514" y="11"/>
                        <a:pt x="340" y="33"/>
                        <a:pt x="210" y="74"/>
                      </a:cubicBezTo>
                      <a:cubicBezTo>
                        <a:pt x="83" y="113"/>
                        <a:pt x="11" y="166"/>
                        <a:pt x="11" y="220"/>
                      </a:cubicBezTo>
                      <a:cubicBezTo>
                        <a:pt x="11" y="274"/>
                        <a:pt x="83" y="327"/>
                        <a:pt x="210" y="366"/>
                      </a:cubicBezTo>
                      <a:cubicBezTo>
                        <a:pt x="340" y="407"/>
                        <a:pt x="514" y="429"/>
                        <a:pt x="698" y="429"/>
                      </a:cubicBezTo>
                      <a:cubicBezTo>
                        <a:pt x="882" y="429"/>
                        <a:pt x="1056" y="407"/>
                        <a:pt x="1186" y="366"/>
                      </a:cubicBezTo>
                      <a:cubicBezTo>
                        <a:pt x="1313" y="327"/>
                        <a:pt x="1385" y="274"/>
                        <a:pt x="1385" y="220"/>
                      </a:cubicBezTo>
                      <a:cubicBezTo>
                        <a:pt x="1385" y="166"/>
                        <a:pt x="1313" y="113"/>
                        <a:pt x="1186" y="74"/>
                      </a:cubicBezTo>
                      <a:cubicBezTo>
                        <a:pt x="1056" y="33"/>
                        <a:pt x="883" y="11"/>
                        <a:pt x="698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0" name="iṩļïḑè">
                  <a:extLst>
                    <a:ext uri="{FF2B5EF4-FFF2-40B4-BE49-F238E27FC236}">
                      <a16:creationId xmlns:a16="http://schemas.microsoft.com/office/drawing/2014/main" id="{EBA0F5E0-888F-4D79-97DB-A3ADEFA5EB21}"/>
                    </a:ext>
                  </a:extLst>
                </p:cNvPr>
                <p:cNvSpPr/>
                <p:nvPr/>
              </p:nvSpPr>
              <p:spPr bwMode="auto">
                <a:xfrm>
                  <a:off x="5216366" y="2528058"/>
                  <a:ext cx="1308801" cy="1300686"/>
                </a:xfrm>
                <a:custGeom>
                  <a:avLst/>
                  <a:gdLst>
                    <a:gd name="T0" fmla="*/ 181 w 310"/>
                    <a:gd name="T1" fmla="*/ 69 h 308"/>
                    <a:gd name="T2" fmla="*/ 180 w 310"/>
                    <a:gd name="T3" fmla="*/ 82 h 308"/>
                    <a:gd name="T4" fmla="*/ 177 w 310"/>
                    <a:gd name="T5" fmla="*/ 73 h 308"/>
                    <a:gd name="T6" fmla="*/ 176 w 310"/>
                    <a:gd name="T7" fmla="*/ 33 h 308"/>
                    <a:gd name="T8" fmla="*/ 157 w 310"/>
                    <a:gd name="T9" fmla="*/ 49 h 308"/>
                    <a:gd name="T10" fmla="*/ 119 w 310"/>
                    <a:gd name="T11" fmla="*/ 57 h 308"/>
                    <a:gd name="T12" fmla="*/ 135 w 310"/>
                    <a:gd name="T13" fmla="*/ 32 h 308"/>
                    <a:gd name="T14" fmla="*/ 169 w 310"/>
                    <a:gd name="T15" fmla="*/ 56 h 308"/>
                    <a:gd name="T16" fmla="*/ 120 w 310"/>
                    <a:gd name="T17" fmla="*/ 30 h 308"/>
                    <a:gd name="T18" fmla="*/ 92 w 310"/>
                    <a:gd name="T19" fmla="*/ 37 h 308"/>
                    <a:gd name="T20" fmla="*/ 91 w 310"/>
                    <a:gd name="T21" fmla="*/ 45 h 308"/>
                    <a:gd name="T22" fmla="*/ 97 w 310"/>
                    <a:gd name="T23" fmla="*/ 61 h 308"/>
                    <a:gd name="T24" fmla="*/ 80 w 310"/>
                    <a:gd name="T25" fmla="*/ 49 h 308"/>
                    <a:gd name="T26" fmla="*/ 102 w 310"/>
                    <a:gd name="T27" fmla="*/ 88 h 308"/>
                    <a:gd name="T28" fmla="*/ 97 w 310"/>
                    <a:gd name="T29" fmla="*/ 240 h 308"/>
                    <a:gd name="T30" fmla="*/ 85 w 310"/>
                    <a:gd name="T31" fmla="*/ 273 h 308"/>
                    <a:gd name="T32" fmla="*/ 70 w 310"/>
                    <a:gd name="T33" fmla="*/ 256 h 308"/>
                    <a:gd name="T34" fmla="*/ 49 w 310"/>
                    <a:gd name="T35" fmla="*/ 194 h 308"/>
                    <a:gd name="T36" fmla="*/ 42 w 310"/>
                    <a:gd name="T37" fmla="*/ 162 h 308"/>
                    <a:gd name="T38" fmla="*/ 12 w 310"/>
                    <a:gd name="T39" fmla="*/ 109 h 308"/>
                    <a:gd name="T40" fmla="*/ 73 w 310"/>
                    <a:gd name="T41" fmla="*/ 43 h 308"/>
                    <a:gd name="T42" fmla="*/ 72 w 310"/>
                    <a:gd name="T43" fmla="*/ 57 h 308"/>
                    <a:gd name="T44" fmla="*/ 66 w 310"/>
                    <a:gd name="T45" fmla="*/ 82 h 308"/>
                    <a:gd name="T46" fmla="*/ 99 w 310"/>
                    <a:gd name="T47" fmla="*/ 67 h 308"/>
                    <a:gd name="T48" fmla="*/ 87 w 310"/>
                    <a:gd name="T49" fmla="*/ 87 h 308"/>
                    <a:gd name="T50" fmla="*/ 68 w 310"/>
                    <a:gd name="T51" fmla="*/ 102 h 308"/>
                    <a:gd name="T52" fmla="*/ 47 w 310"/>
                    <a:gd name="T53" fmla="*/ 129 h 308"/>
                    <a:gd name="T54" fmla="*/ 34 w 310"/>
                    <a:gd name="T55" fmla="*/ 124 h 308"/>
                    <a:gd name="T56" fmla="*/ 32 w 310"/>
                    <a:gd name="T57" fmla="*/ 139 h 308"/>
                    <a:gd name="T58" fmla="*/ 42 w 310"/>
                    <a:gd name="T59" fmla="*/ 156 h 308"/>
                    <a:gd name="T60" fmla="*/ 60 w 310"/>
                    <a:gd name="T61" fmla="*/ 159 h 308"/>
                    <a:gd name="T62" fmla="*/ 97 w 310"/>
                    <a:gd name="T63" fmla="*/ 173 h 308"/>
                    <a:gd name="T64" fmla="*/ 101 w 310"/>
                    <a:gd name="T65" fmla="*/ 180 h 308"/>
                    <a:gd name="T66" fmla="*/ 119 w 310"/>
                    <a:gd name="T67" fmla="*/ 200 h 308"/>
                    <a:gd name="T68" fmla="*/ 265 w 310"/>
                    <a:gd name="T69" fmla="*/ 221 h 308"/>
                    <a:gd name="T70" fmla="*/ 270 w 310"/>
                    <a:gd name="T71" fmla="*/ 209 h 308"/>
                    <a:gd name="T72" fmla="*/ 277 w 310"/>
                    <a:gd name="T73" fmla="*/ 129 h 308"/>
                    <a:gd name="T74" fmla="*/ 255 w 310"/>
                    <a:gd name="T75" fmla="*/ 139 h 308"/>
                    <a:gd name="T76" fmla="*/ 261 w 310"/>
                    <a:gd name="T77" fmla="*/ 157 h 308"/>
                    <a:gd name="T78" fmla="*/ 254 w 310"/>
                    <a:gd name="T79" fmla="*/ 204 h 308"/>
                    <a:gd name="T80" fmla="*/ 218 w 310"/>
                    <a:gd name="T81" fmla="*/ 241 h 308"/>
                    <a:gd name="T82" fmla="*/ 208 w 310"/>
                    <a:gd name="T83" fmla="*/ 195 h 308"/>
                    <a:gd name="T84" fmla="*/ 186 w 310"/>
                    <a:gd name="T85" fmla="*/ 165 h 308"/>
                    <a:gd name="T86" fmla="*/ 158 w 310"/>
                    <a:gd name="T87" fmla="*/ 133 h 308"/>
                    <a:gd name="T88" fmla="*/ 189 w 310"/>
                    <a:gd name="T89" fmla="*/ 110 h 308"/>
                    <a:gd name="T90" fmla="*/ 220 w 310"/>
                    <a:gd name="T91" fmla="*/ 114 h 308"/>
                    <a:gd name="T92" fmla="*/ 243 w 310"/>
                    <a:gd name="T93" fmla="*/ 108 h 308"/>
                    <a:gd name="T94" fmla="*/ 221 w 310"/>
                    <a:gd name="T95" fmla="*/ 106 h 308"/>
                    <a:gd name="T96" fmla="*/ 203 w 310"/>
                    <a:gd name="T97" fmla="*/ 95 h 308"/>
                    <a:gd name="T98" fmla="*/ 195 w 310"/>
                    <a:gd name="T99" fmla="*/ 97 h 308"/>
                    <a:gd name="T100" fmla="*/ 175 w 310"/>
                    <a:gd name="T101" fmla="*/ 96 h 308"/>
                    <a:gd name="T102" fmla="*/ 189 w 310"/>
                    <a:gd name="T103" fmla="*/ 81 h 308"/>
                    <a:gd name="T104" fmla="*/ 214 w 310"/>
                    <a:gd name="T105" fmla="*/ 74 h 308"/>
                    <a:gd name="T106" fmla="*/ 217 w 310"/>
                    <a:gd name="T107" fmla="*/ 59 h 308"/>
                    <a:gd name="T108" fmla="*/ 194 w 310"/>
                    <a:gd name="T109" fmla="*/ 69 h 308"/>
                    <a:gd name="T110" fmla="*/ 230 w 310"/>
                    <a:gd name="T111" fmla="*/ 53 h 308"/>
                    <a:gd name="T112" fmla="*/ 249 w 310"/>
                    <a:gd name="T113" fmla="*/ 53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10" h="308">
                      <a:moveTo>
                        <a:pt x="156" y="1"/>
                      </a:moveTo>
                      <a:cubicBezTo>
                        <a:pt x="71" y="0"/>
                        <a:pt x="2" y="68"/>
                        <a:pt x="1" y="152"/>
                      </a:cubicBezTo>
                      <a:cubicBezTo>
                        <a:pt x="0" y="237"/>
                        <a:pt x="68" y="307"/>
                        <a:pt x="152" y="308"/>
                      </a:cubicBezTo>
                      <a:cubicBezTo>
                        <a:pt x="154" y="308"/>
                        <a:pt x="156" y="308"/>
                        <a:pt x="157" y="308"/>
                      </a:cubicBezTo>
                      <a:cubicBezTo>
                        <a:pt x="242" y="306"/>
                        <a:pt x="310" y="236"/>
                        <a:pt x="308" y="151"/>
                      </a:cubicBezTo>
                      <a:cubicBezTo>
                        <a:pt x="306" y="68"/>
                        <a:pt x="239" y="2"/>
                        <a:pt x="156" y="1"/>
                      </a:cubicBezTo>
                      <a:close/>
                      <a:moveTo>
                        <a:pt x="179" y="71"/>
                      </a:moveTo>
                      <a:cubicBezTo>
                        <a:pt x="179" y="71"/>
                        <a:pt x="179" y="71"/>
                        <a:pt x="179" y="70"/>
                      </a:cubicBezTo>
                      <a:cubicBezTo>
                        <a:pt x="180" y="70"/>
                        <a:pt x="180" y="69"/>
                        <a:pt x="181" y="69"/>
                      </a:cubicBezTo>
                      <a:cubicBezTo>
                        <a:pt x="181" y="68"/>
                        <a:pt x="182" y="69"/>
                        <a:pt x="183" y="70"/>
                      </a:cubicBezTo>
                      <a:cubicBezTo>
                        <a:pt x="181" y="71"/>
                        <a:pt x="182" y="72"/>
                        <a:pt x="184" y="73"/>
                      </a:cubicBezTo>
                      <a:cubicBezTo>
                        <a:pt x="184" y="73"/>
                        <a:pt x="184" y="73"/>
                        <a:pt x="184" y="74"/>
                      </a:cubicBezTo>
                      <a:cubicBezTo>
                        <a:pt x="185" y="75"/>
                        <a:pt x="185" y="76"/>
                        <a:pt x="186" y="77"/>
                      </a:cubicBezTo>
                      <a:cubicBezTo>
                        <a:pt x="187" y="77"/>
                        <a:pt x="188" y="78"/>
                        <a:pt x="189" y="79"/>
                      </a:cubicBezTo>
                      <a:cubicBezTo>
                        <a:pt x="188" y="79"/>
                        <a:pt x="187" y="80"/>
                        <a:pt x="186" y="81"/>
                      </a:cubicBezTo>
                      <a:cubicBezTo>
                        <a:pt x="185" y="81"/>
                        <a:pt x="184" y="82"/>
                        <a:pt x="183" y="82"/>
                      </a:cubicBezTo>
                      <a:cubicBezTo>
                        <a:pt x="182" y="82"/>
                        <a:pt x="181" y="82"/>
                        <a:pt x="180" y="82"/>
                      </a:cubicBezTo>
                      <a:cubicBezTo>
                        <a:pt x="180" y="82"/>
                        <a:pt x="180" y="82"/>
                        <a:pt x="180" y="82"/>
                      </a:cubicBezTo>
                      <a:cubicBezTo>
                        <a:pt x="182" y="81"/>
                        <a:pt x="182" y="81"/>
                        <a:pt x="182" y="81"/>
                      </a:cubicBezTo>
                      <a:cubicBezTo>
                        <a:pt x="181" y="80"/>
                        <a:pt x="180" y="79"/>
                        <a:pt x="180" y="78"/>
                      </a:cubicBezTo>
                      <a:cubicBezTo>
                        <a:pt x="180" y="77"/>
                        <a:pt x="181" y="77"/>
                        <a:pt x="182" y="76"/>
                      </a:cubicBezTo>
                      <a:cubicBezTo>
                        <a:pt x="181" y="74"/>
                        <a:pt x="179" y="74"/>
                        <a:pt x="179" y="74"/>
                      </a:cubicBezTo>
                      <a:cubicBezTo>
                        <a:pt x="176" y="76"/>
                        <a:pt x="176" y="77"/>
                        <a:pt x="177" y="78"/>
                      </a:cubicBezTo>
                      <a:cubicBezTo>
                        <a:pt x="175" y="79"/>
                        <a:pt x="173" y="80"/>
                        <a:pt x="172" y="80"/>
                      </a:cubicBezTo>
                      <a:cubicBezTo>
                        <a:pt x="171" y="79"/>
                        <a:pt x="173" y="77"/>
                        <a:pt x="172" y="75"/>
                      </a:cubicBezTo>
                      <a:cubicBezTo>
                        <a:pt x="172" y="74"/>
                        <a:pt x="174" y="73"/>
                        <a:pt x="175" y="73"/>
                      </a:cubicBezTo>
                      <a:cubicBezTo>
                        <a:pt x="177" y="73"/>
                        <a:pt x="177" y="73"/>
                        <a:pt x="177" y="73"/>
                      </a:cubicBezTo>
                      <a:cubicBezTo>
                        <a:pt x="178" y="73"/>
                        <a:pt x="179" y="73"/>
                        <a:pt x="179" y="71"/>
                      </a:cubicBezTo>
                      <a:close/>
                      <a:moveTo>
                        <a:pt x="135" y="32"/>
                      </a:moveTo>
                      <a:cubicBezTo>
                        <a:pt x="139" y="33"/>
                        <a:pt x="142" y="33"/>
                        <a:pt x="146" y="33"/>
                      </a:cubicBezTo>
                      <a:cubicBezTo>
                        <a:pt x="147" y="34"/>
                        <a:pt x="149" y="33"/>
                        <a:pt x="149" y="32"/>
                      </a:cubicBezTo>
                      <a:cubicBezTo>
                        <a:pt x="150" y="32"/>
                        <a:pt x="151" y="32"/>
                        <a:pt x="152" y="31"/>
                      </a:cubicBezTo>
                      <a:cubicBezTo>
                        <a:pt x="154" y="31"/>
                        <a:pt x="157" y="30"/>
                        <a:pt x="160" y="30"/>
                      </a:cubicBezTo>
                      <a:cubicBezTo>
                        <a:pt x="161" y="30"/>
                        <a:pt x="163" y="30"/>
                        <a:pt x="164" y="30"/>
                      </a:cubicBezTo>
                      <a:cubicBezTo>
                        <a:pt x="168" y="31"/>
                        <a:pt x="171" y="31"/>
                        <a:pt x="175" y="32"/>
                      </a:cubicBezTo>
                      <a:cubicBezTo>
                        <a:pt x="175" y="32"/>
                        <a:pt x="176" y="32"/>
                        <a:pt x="176" y="33"/>
                      </a:cubicBezTo>
                      <a:cubicBezTo>
                        <a:pt x="175" y="33"/>
                        <a:pt x="173" y="33"/>
                        <a:pt x="172" y="33"/>
                      </a:cubicBezTo>
                      <a:cubicBezTo>
                        <a:pt x="171" y="33"/>
                        <a:pt x="170" y="33"/>
                        <a:pt x="169" y="34"/>
                      </a:cubicBezTo>
                      <a:cubicBezTo>
                        <a:pt x="168" y="34"/>
                        <a:pt x="167" y="35"/>
                        <a:pt x="167" y="37"/>
                      </a:cubicBezTo>
                      <a:cubicBezTo>
                        <a:pt x="167" y="39"/>
                        <a:pt x="165" y="41"/>
                        <a:pt x="164" y="41"/>
                      </a:cubicBezTo>
                      <a:cubicBezTo>
                        <a:pt x="162" y="42"/>
                        <a:pt x="160" y="42"/>
                        <a:pt x="158" y="43"/>
                      </a:cubicBezTo>
                      <a:cubicBezTo>
                        <a:pt x="157" y="44"/>
                        <a:pt x="157" y="44"/>
                        <a:pt x="158" y="45"/>
                      </a:cubicBezTo>
                      <a:cubicBezTo>
                        <a:pt x="159" y="45"/>
                        <a:pt x="161" y="46"/>
                        <a:pt x="162" y="47"/>
                      </a:cubicBezTo>
                      <a:cubicBezTo>
                        <a:pt x="160" y="48"/>
                        <a:pt x="160" y="48"/>
                        <a:pt x="155" y="46"/>
                      </a:cubicBezTo>
                      <a:cubicBezTo>
                        <a:pt x="156" y="47"/>
                        <a:pt x="157" y="48"/>
                        <a:pt x="157" y="49"/>
                      </a:cubicBezTo>
                      <a:cubicBezTo>
                        <a:pt x="154" y="50"/>
                        <a:pt x="151" y="51"/>
                        <a:pt x="148" y="51"/>
                      </a:cubicBezTo>
                      <a:cubicBezTo>
                        <a:pt x="145" y="52"/>
                        <a:pt x="143" y="53"/>
                        <a:pt x="141" y="55"/>
                      </a:cubicBezTo>
                      <a:cubicBezTo>
                        <a:pt x="138" y="57"/>
                        <a:pt x="136" y="57"/>
                        <a:pt x="133" y="58"/>
                      </a:cubicBezTo>
                      <a:cubicBezTo>
                        <a:pt x="132" y="58"/>
                        <a:pt x="131" y="58"/>
                        <a:pt x="131" y="60"/>
                      </a:cubicBezTo>
                      <a:cubicBezTo>
                        <a:pt x="131" y="61"/>
                        <a:pt x="130" y="61"/>
                        <a:pt x="129" y="62"/>
                      </a:cubicBezTo>
                      <a:cubicBezTo>
                        <a:pt x="129" y="63"/>
                        <a:pt x="128" y="63"/>
                        <a:pt x="127" y="64"/>
                      </a:cubicBezTo>
                      <a:cubicBezTo>
                        <a:pt x="125" y="65"/>
                        <a:pt x="122" y="65"/>
                        <a:pt x="120" y="63"/>
                      </a:cubicBezTo>
                      <a:cubicBezTo>
                        <a:pt x="120" y="62"/>
                        <a:pt x="119" y="61"/>
                        <a:pt x="119" y="60"/>
                      </a:cubicBezTo>
                      <a:cubicBezTo>
                        <a:pt x="119" y="59"/>
                        <a:pt x="119" y="58"/>
                        <a:pt x="119" y="57"/>
                      </a:cubicBezTo>
                      <a:cubicBezTo>
                        <a:pt x="120" y="56"/>
                        <a:pt x="120" y="55"/>
                        <a:pt x="121" y="54"/>
                      </a:cubicBezTo>
                      <a:cubicBezTo>
                        <a:pt x="121" y="53"/>
                        <a:pt x="121" y="53"/>
                        <a:pt x="122" y="52"/>
                      </a:cubicBezTo>
                      <a:cubicBezTo>
                        <a:pt x="125" y="50"/>
                        <a:pt x="125" y="46"/>
                        <a:pt x="123" y="43"/>
                      </a:cubicBezTo>
                      <a:cubicBezTo>
                        <a:pt x="122" y="42"/>
                        <a:pt x="121" y="41"/>
                        <a:pt x="120" y="41"/>
                      </a:cubicBezTo>
                      <a:cubicBezTo>
                        <a:pt x="118" y="39"/>
                        <a:pt x="115" y="39"/>
                        <a:pt x="113" y="38"/>
                      </a:cubicBezTo>
                      <a:cubicBezTo>
                        <a:pt x="112" y="38"/>
                        <a:pt x="111" y="38"/>
                        <a:pt x="110" y="37"/>
                      </a:cubicBezTo>
                      <a:cubicBezTo>
                        <a:pt x="114" y="37"/>
                        <a:pt x="117" y="36"/>
                        <a:pt x="120" y="36"/>
                      </a:cubicBezTo>
                      <a:cubicBezTo>
                        <a:pt x="121" y="35"/>
                        <a:pt x="123" y="35"/>
                        <a:pt x="124" y="34"/>
                      </a:cubicBezTo>
                      <a:cubicBezTo>
                        <a:pt x="127" y="33"/>
                        <a:pt x="131" y="32"/>
                        <a:pt x="135" y="32"/>
                      </a:cubicBezTo>
                      <a:close/>
                      <a:moveTo>
                        <a:pt x="169" y="56"/>
                      </a:moveTo>
                      <a:cubicBezTo>
                        <a:pt x="169" y="56"/>
                        <a:pt x="168" y="57"/>
                        <a:pt x="168" y="58"/>
                      </a:cubicBezTo>
                      <a:cubicBezTo>
                        <a:pt x="166" y="58"/>
                        <a:pt x="165" y="59"/>
                        <a:pt x="164" y="60"/>
                      </a:cubicBezTo>
                      <a:cubicBezTo>
                        <a:pt x="162" y="60"/>
                        <a:pt x="161" y="60"/>
                        <a:pt x="160" y="59"/>
                      </a:cubicBezTo>
                      <a:cubicBezTo>
                        <a:pt x="159" y="58"/>
                        <a:pt x="159" y="58"/>
                        <a:pt x="158" y="58"/>
                      </a:cubicBezTo>
                      <a:cubicBezTo>
                        <a:pt x="158" y="58"/>
                        <a:pt x="158" y="57"/>
                        <a:pt x="158" y="57"/>
                      </a:cubicBezTo>
                      <a:cubicBezTo>
                        <a:pt x="159" y="57"/>
                        <a:pt x="159" y="57"/>
                        <a:pt x="160" y="56"/>
                      </a:cubicBezTo>
                      <a:cubicBezTo>
                        <a:pt x="162" y="56"/>
                        <a:pt x="164" y="55"/>
                        <a:pt x="166" y="55"/>
                      </a:cubicBezTo>
                      <a:cubicBezTo>
                        <a:pt x="167" y="54"/>
                        <a:pt x="168" y="54"/>
                        <a:pt x="169" y="56"/>
                      </a:cubicBezTo>
                      <a:close/>
                      <a:moveTo>
                        <a:pt x="92" y="37"/>
                      </a:moveTo>
                      <a:cubicBezTo>
                        <a:pt x="93" y="37"/>
                        <a:pt x="94" y="37"/>
                        <a:pt x="95" y="36"/>
                      </a:cubicBezTo>
                      <a:cubicBezTo>
                        <a:pt x="96" y="36"/>
                        <a:pt x="98" y="36"/>
                        <a:pt x="98" y="34"/>
                      </a:cubicBezTo>
                      <a:cubicBezTo>
                        <a:pt x="99" y="34"/>
                        <a:pt x="99" y="33"/>
                        <a:pt x="100" y="33"/>
                      </a:cubicBezTo>
                      <a:cubicBezTo>
                        <a:pt x="101" y="33"/>
                        <a:pt x="101" y="33"/>
                        <a:pt x="101" y="33"/>
                      </a:cubicBezTo>
                      <a:cubicBezTo>
                        <a:pt x="103" y="32"/>
                        <a:pt x="105" y="32"/>
                        <a:pt x="106" y="32"/>
                      </a:cubicBezTo>
                      <a:cubicBezTo>
                        <a:pt x="108" y="32"/>
                        <a:pt x="109" y="32"/>
                        <a:pt x="110" y="31"/>
                      </a:cubicBezTo>
                      <a:cubicBezTo>
                        <a:pt x="113" y="30"/>
                        <a:pt x="115" y="30"/>
                        <a:pt x="118" y="30"/>
                      </a:cubicBezTo>
                      <a:cubicBezTo>
                        <a:pt x="118" y="30"/>
                        <a:pt x="119" y="30"/>
                        <a:pt x="120" y="30"/>
                      </a:cubicBezTo>
                      <a:cubicBezTo>
                        <a:pt x="122" y="30"/>
                        <a:pt x="122" y="30"/>
                        <a:pt x="122" y="30"/>
                      </a:cubicBezTo>
                      <a:cubicBezTo>
                        <a:pt x="122" y="30"/>
                        <a:pt x="122" y="30"/>
                        <a:pt x="122" y="31"/>
                      </a:cubicBezTo>
                      <a:cubicBezTo>
                        <a:pt x="120" y="33"/>
                        <a:pt x="116" y="34"/>
                        <a:pt x="113" y="35"/>
                      </a:cubicBezTo>
                      <a:cubicBezTo>
                        <a:pt x="108" y="35"/>
                        <a:pt x="104" y="37"/>
                        <a:pt x="100" y="40"/>
                      </a:cubicBezTo>
                      <a:cubicBezTo>
                        <a:pt x="98" y="41"/>
                        <a:pt x="97" y="41"/>
                        <a:pt x="96" y="39"/>
                      </a:cubicBezTo>
                      <a:cubicBezTo>
                        <a:pt x="96" y="39"/>
                        <a:pt x="96" y="39"/>
                        <a:pt x="96" y="39"/>
                      </a:cubicBezTo>
                      <a:cubicBezTo>
                        <a:pt x="96" y="39"/>
                        <a:pt x="95" y="39"/>
                        <a:pt x="95" y="39"/>
                      </a:cubicBezTo>
                      <a:cubicBezTo>
                        <a:pt x="93" y="39"/>
                        <a:pt x="92" y="38"/>
                        <a:pt x="91" y="38"/>
                      </a:cubicBezTo>
                      <a:cubicBezTo>
                        <a:pt x="91" y="38"/>
                        <a:pt x="92" y="37"/>
                        <a:pt x="92" y="37"/>
                      </a:cubicBezTo>
                      <a:close/>
                      <a:moveTo>
                        <a:pt x="84" y="41"/>
                      </a:moveTo>
                      <a:cubicBezTo>
                        <a:pt x="84" y="41"/>
                        <a:pt x="84" y="41"/>
                        <a:pt x="84" y="41"/>
                      </a:cubicBezTo>
                      <a:cubicBezTo>
                        <a:pt x="85" y="39"/>
                        <a:pt x="86" y="39"/>
                        <a:pt x="88" y="40"/>
                      </a:cubicBezTo>
                      <a:cubicBezTo>
                        <a:pt x="90" y="41"/>
                        <a:pt x="92" y="41"/>
                        <a:pt x="95" y="40"/>
                      </a:cubicBezTo>
                      <a:cubicBezTo>
                        <a:pt x="95" y="40"/>
                        <a:pt x="95" y="40"/>
                        <a:pt x="95" y="40"/>
                      </a:cubicBezTo>
                      <a:cubicBezTo>
                        <a:pt x="95" y="41"/>
                        <a:pt x="94" y="41"/>
                        <a:pt x="94" y="42"/>
                      </a:cubicBezTo>
                      <a:cubicBezTo>
                        <a:pt x="94" y="42"/>
                        <a:pt x="92" y="42"/>
                        <a:pt x="91" y="42"/>
                      </a:cubicBezTo>
                      <a:cubicBezTo>
                        <a:pt x="90" y="43"/>
                        <a:pt x="90" y="43"/>
                        <a:pt x="90" y="44"/>
                      </a:cubicBezTo>
                      <a:cubicBezTo>
                        <a:pt x="90" y="44"/>
                        <a:pt x="90" y="44"/>
                        <a:pt x="91" y="45"/>
                      </a:cubicBezTo>
                      <a:cubicBezTo>
                        <a:pt x="92" y="45"/>
                        <a:pt x="92" y="45"/>
                        <a:pt x="92" y="45"/>
                      </a:cubicBezTo>
                      <a:cubicBezTo>
                        <a:pt x="103" y="48"/>
                        <a:pt x="103" y="48"/>
                        <a:pt x="103" y="48"/>
                      </a:cubicBezTo>
                      <a:cubicBezTo>
                        <a:pt x="103" y="48"/>
                        <a:pt x="103" y="48"/>
                        <a:pt x="104" y="49"/>
                      </a:cubicBezTo>
                      <a:cubicBezTo>
                        <a:pt x="103" y="49"/>
                        <a:pt x="103" y="50"/>
                        <a:pt x="103" y="50"/>
                      </a:cubicBezTo>
                      <a:cubicBezTo>
                        <a:pt x="103" y="53"/>
                        <a:pt x="103" y="54"/>
                        <a:pt x="106" y="54"/>
                      </a:cubicBezTo>
                      <a:cubicBezTo>
                        <a:pt x="106" y="56"/>
                        <a:pt x="106" y="56"/>
                        <a:pt x="105" y="57"/>
                      </a:cubicBezTo>
                      <a:cubicBezTo>
                        <a:pt x="103" y="57"/>
                        <a:pt x="101" y="58"/>
                        <a:pt x="99" y="58"/>
                      </a:cubicBezTo>
                      <a:cubicBezTo>
                        <a:pt x="98" y="59"/>
                        <a:pt x="97" y="59"/>
                        <a:pt x="97" y="60"/>
                      </a:cubicBezTo>
                      <a:cubicBezTo>
                        <a:pt x="97" y="60"/>
                        <a:pt x="97" y="61"/>
                        <a:pt x="97" y="61"/>
                      </a:cubicBezTo>
                      <a:cubicBezTo>
                        <a:pt x="95" y="62"/>
                        <a:pt x="93" y="62"/>
                        <a:pt x="92" y="61"/>
                      </a:cubicBezTo>
                      <a:cubicBezTo>
                        <a:pt x="90" y="60"/>
                        <a:pt x="91" y="58"/>
                        <a:pt x="92" y="57"/>
                      </a:cubicBezTo>
                      <a:cubicBezTo>
                        <a:pt x="92" y="57"/>
                        <a:pt x="93" y="56"/>
                        <a:pt x="93" y="56"/>
                      </a:cubicBezTo>
                      <a:cubicBezTo>
                        <a:pt x="94" y="56"/>
                        <a:pt x="95" y="56"/>
                        <a:pt x="97" y="56"/>
                      </a:cubicBezTo>
                      <a:cubicBezTo>
                        <a:pt x="97" y="56"/>
                        <a:pt x="98" y="55"/>
                        <a:pt x="98" y="55"/>
                      </a:cubicBezTo>
                      <a:cubicBezTo>
                        <a:pt x="98" y="54"/>
                        <a:pt x="98" y="54"/>
                        <a:pt x="97" y="53"/>
                      </a:cubicBezTo>
                      <a:cubicBezTo>
                        <a:pt x="95" y="51"/>
                        <a:pt x="92" y="50"/>
                        <a:pt x="89" y="49"/>
                      </a:cubicBezTo>
                      <a:cubicBezTo>
                        <a:pt x="88" y="49"/>
                        <a:pt x="87" y="49"/>
                        <a:pt x="86" y="49"/>
                      </a:cubicBezTo>
                      <a:cubicBezTo>
                        <a:pt x="84" y="49"/>
                        <a:pt x="82" y="49"/>
                        <a:pt x="80" y="49"/>
                      </a:cubicBezTo>
                      <a:cubicBezTo>
                        <a:pt x="79" y="49"/>
                        <a:pt x="78" y="49"/>
                        <a:pt x="78" y="47"/>
                      </a:cubicBezTo>
                      <a:cubicBezTo>
                        <a:pt x="77" y="46"/>
                        <a:pt x="78" y="45"/>
                        <a:pt x="79" y="45"/>
                      </a:cubicBezTo>
                      <a:cubicBezTo>
                        <a:pt x="79" y="45"/>
                        <a:pt x="80" y="45"/>
                        <a:pt x="80" y="45"/>
                      </a:cubicBezTo>
                      <a:cubicBezTo>
                        <a:pt x="81" y="45"/>
                        <a:pt x="83" y="45"/>
                        <a:pt x="84" y="44"/>
                      </a:cubicBezTo>
                      <a:cubicBezTo>
                        <a:pt x="85" y="44"/>
                        <a:pt x="86" y="44"/>
                        <a:pt x="86" y="43"/>
                      </a:cubicBezTo>
                      <a:cubicBezTo>
                        <a:pt x="86" y="42"/>
                        <a:pt x="85" y="41"/>
                        <a:pt x="84" y="41"/>
                      </a:cubicBezTo>
                      <a:close/>
                      <a:moveTo>
                        <a:pt x="103" y="84"/>
                      </a:moveTo>
                      <a:cubicBezTo>
                        <a:pt x="104" y="85"/>
                        <a:pt x="105" y="86"/>
                        <a:pt x="105" y="86"/>
                      </a:cubicBezTo>
                      <a:cubicBezTo>
                        <a:pt x="104" y="87"/>
                        <a:pt x="103" y="88"/>
                        <a:pt x="102" y="88"/>
                      </a:cubicBezTo>
                      <a:cubicBezTo>
                        <a:pt x="100" y="88"/>
                        <a:pt x="98" y="87"/>
                        <a:pt x="96" y="87"/>
                      </a:cubicBezTo>
                      <a:cubicBezTo>
                        <a:pt x="98" y="85"/>
                        <a:pt x="100" y="83"/>
                        <a:pt x="103" y="82"/>
                      </a:cubicBezTo>
                      <a:cubicBezTo>
                        <a:pt x="102" y="83"/>
                        <a:pt x="102" y="83"/>
                        <a:pt x="102" y="83"/>
                      </a:cubicBezTo>
                      <a:cubicBezTo>
                        <a:pt x="102" y="83"/>
                        <a:pt x="103" y="84"/>
                        <a:pt x="103" y="84"/>
                      </a:cubicBezTo>
                      <a:close/>
                      <a:moveTo>
                        <a:pt x="109" y="221"/>
                      </a:moveTo>
                      <a:cubicBezTo>
                        <a:pt x="107" y="222"/>
                        <a:pt x="106" y="223"/>
                        <a:pt x="104" y="224"/>
                      </a:cubicBezTo>
                      <a:cubicBezTo>
                        <a:pt x="103" y="226"/>
                        <a:pt x="103" y="227"/>
                        <a:pt x="103" y="228"/>
                      </a:cubicBezTo>
                      <a:cubicBezTo>
                        <a:pt x="102" y="231"/>
                        <a:pt x="102" y="234"/>
                        <a:pt x="101" y="236"/>
                      </a:cubicBezTo>
                      <a:cubicBezTo>
                        <a:pt x="100" y="237"/>
                        <a:pt x="98" y="238"/>
                        <a:pt x="97" y="240"/>
                      </a:cubicBezTo>
                      <a:cubicBezTo>
                        <a:pt x="96" y="242"/>
                        <a:pt x="92" y="243"/>
                        <a:pt x="90" y="241"/>
                      </a:cubicBezTo>
                      <a:cubicBezTo>
                        <a:pt x="89" y="243"/>
                        <a:pt x="91" y="244"/>
                        <a:pt x="91" y="245"/>
                      </a:cubicBezTo>
                      <a:cubicBezTo>
                        <a:pt x="92" y="247"/>
                        <a:pt x="92" y="247"/>
                        <a:pt x="91" y="248"/>
                      </a:cubicBezTo>
                      <a:cubicBezTo>
                        <a:pt x="89" y="249"/>
                        <a:pt x="87" y="251"/>
                        <a:pt x="86" y="252"/>
                      </a:cubicBezTo>
                      <a:cubicBezTo>
                        <a:pt x="85" y="253"/>
                        <a:pt x="84" y="255"/>
                        <a:pt x="85" y="256"/>
                      </a:cubicBezTo>
                      <a:cubicBezTo>
                        <a:pt x="85" y="258"/>
                        <a:pt x="85" y="259"/>
                        <a:pt x="84" y="260"/>
                      </a:cubicBezTo>
                      <a:cubicBezTo>
                        <a:pt x="84" y="261"/>
                        <a:pt x="84" y="262"/>
                        <a:pt x="84" y="262"/>
                      </a:cubicBezTo>
                      <a:cubicBezTo>
                        <a:pt x="84" y="264"/>
                        <a:pt x="85" y="265"/>
                        <a:pt x="85" y="266"/>
                      </a:cubicBezTo>
                      <a:cubicBezTo>
                        <a:pt x="85" y="268"/>
                        <a:pt x="85" y="271"/>
                        <a:pt x="85" y="273"/>
                      </a:cubicBezTo>
                      <a:cubicBezTo>
                        <a:pt x="85" y="274"/>
                        <a:pt x="86" y="274"/>
                        <a:pt x="87" y="274"/>
                      </a:cubicBezTo>
                      <a:cubicBezTo>
                        <a:pt x="87" y="275"/>
                        <a:pt x="88" y="275"/>
                        <a:pt x="88" y="275"/>
                      </a:cubicBezTo>
                      <a:cubicBezTo>
                        <a:pt x="88" y="277"/>
                        <a:pt x="89" y="278"/>
                        <a:pt x="90" y="279"/>
                      </a:cubicBezTo>
                      <a:cubicBezTo>
                        <a:pt x="88" y="280"/>
                        <a:pt x="86" y="280"/>
                        <a:pt x="85" y="279"/>
                      </a:cubicBezTo>
                      <a:cubicBezTo>
                        <a:pt x="85" y="279"/>
                        <a:pt x="85" y="279"/>
                        <a:pt x="85" y="279"/>
                      </a:cubicBezTo>
                      <a:cubicBezTo>
                        <a:pt x="84" y="277"/>
                        <a:pt x="83" y="276"/>
                        <a:pt x="81" y="275"/>
                      </a:cubicBezTo>
                      <a:cubicBezTo>
                        <a:pt x="78" y="274"/>
                        <a:pt x="76" y="272"/>
                        <a:pt x="75" y="270"/>
                      </a:cubicBezTo>
                      <a:cubicBezTo>
                        <a:pt x="73" y="267"/>
                        <a:pt x="72" y="264"/>
                        <a:pt x="73" y="261"/>
                      </a:cubicBezTo>
                      <a:cubicBezTo>
                        <a:pt x="73" y="259"/>
                        <a:pt x="72" y="256"/>
                        <a:pt x="70" y="256"/>
                      </a:cubicBezTo>
                      <a:cubicBezTo>
                        <a:pt x="69" y="256"/>
                        <a:pt x="69" y="255"/>
                        <a:pt x="69" y="254"/>
                      </a:cubicBezTo>
                      <a:cubicBezTo>
                        <a:pt x="69" y="252"/>
                        <a:pt x="69" y="250"/>
                        <a:pt x="68" y="247"/>
                      </a:cubicBezTo>
                      <a:cubicBezTo>
                        <a:pt x="68" y="243"/>
                        <a:pt x="67" y="238"/>
                        <a:pt x="67" y="234"/>
                      </a:cubicBezTo>
                      <a:cubicBezTo>
                        <a:pt x="67" y="230"/>
                        <a:pt x="67" y="227"/>
                        <a:pt x="67" y="223"/>
                      </a:cubicBezTo>
                      <a:cubicBezTo>
                        <a:pt x="67" y="221"/>
                        <a:pt x="67" y="220"/>
                        <a:pt x="67" y="218"/>
                      </a:cubicBezTo>
                      <a:cubicBezTo>
                        <a:pt x="67" y="214"/>
                        <a:pt x="64" y="211"/>
                        <a:pt x="60" y="209"/>
                      </a:cubicBezTo>
                      <a:cubicBezTo>
                        <a:pt x="58" y="209"/>
                        <a:pt x="56" y="207"/>
                        <a:pt x="56" y="205"/>
                      </a:cubicBezTo>
                      <a:cubicBezTo>
                        <a:pt x="56" y="203"/>
                        <a:pt x="55" y="201"/>
                        <a:pt x="54" y="200"/>
                      </a:cubicBezTo>
                      <a:cubicBezTo>
                        <a:pt x="51" y="199"/>
                        <a:pt x="50" y="197"/>
                        <a:pt x="49" y="194"/>
                      </a:cubicBezTo>
                      <a:cubicBezTo>
                        <a:pt x="48" y="194"/>
                        <a:pt x="48" y="193"/>
                        <a:pt x="47" y="192"/>
                      </a:cubicBezTo>
                      <a:cubicBezTo>
                        <a:pt x="46" y="191"/>
                        <a:pt x="46" y="189"/>
                        <a:pt x="46" y="188"/>
                      </a:cubicBezTo>
                      <a:cubicBezTo>
                        <a:pt x="46" y="187"/>
                        <a:pt x="46" y="185"/>
                        <a:pt x="46" y="184"/>
                      </a:cubicBezTo>
                      <a:cubicBezTo>
                        <a:pt x="46" y="184"/>
                        <a:pt x="45" y="183"/>
                        <a:pt x="45" y="182"/>
                      </a:cubicBezTo>
                      <a:cubicBezTo>
                        <a:pt x="46" y="180"/>
                        <a:pt x="47" y="178"/>
                        <a:pt x="48" y="176"/>
                      </a:cubicBezTo>
                      <a:cubicBezTo>
                        <a:pt x="49" y="174"/>
                        <a:pt x="50" y="171"/>
                        <a:pt x="51" y="169"/>
                      </a:cubicBezTo>
                      <a:cubicBezTo>
                        <a:pt x="52" y="167"/>
                        <a:pt x="51" y="164"/>
                        <a:pt x="49" y="162"/>
                      </a:cubicBezTo>
                      <a:cubicBezTo>
                        <a:pt x="48" y="162"/>
                        <a:pt x="48" y="162"/>
                        <a:pt x="47" y="162"/>
                      </a:cubicBezTo>
                      <a:cubicBezTo>
                        <a:pt x="45" y="163"/>
                        <a:pt x="43" y="163"/>
                        <a:pt x="42" y="162"/>
                      </a:cubicBezTo>
                      <a:cubicBezTo>
                        <a:pt x="39" y="160"/>
                        <a:pt x="37" y="158"/>
                        <a:pt x="35" y="155"/>
                      </a:cubicBezTo>
                      <a:cubicBezTo>
                        <a:pt x="35" y="154"/>
                        <a:pt x="35" y="154"/>
                        <a:pt x="34" y="154"/>
                      </a:cubicBezTo>
                      <a:cubicBezTo>
                        <a:pt x="33" y="153"/>
                        <a:pt x="33" y="153"/>
                        <a:pt x="32" y="153"/>
                      </a:cubicBezTo>
                      <a:cubicBezTo>
                        <a:pt x="30" y="153"/>
                        <a:pt x="28" y="152"/>
                        <a:pt x="27" y="151"/>
                      </a:cubicBezTo>
                      <a:cubicBezTo>
                        <a:pt x="25" y="149"/>
                        <a:pt x="23" y="148"/>
                        <a:pt x="20" y="148"/>
                      </a:cubicBezTo>
                      <a:cubicBezTo>
                        <a:pt x="20" y="148"/>
                        <a:pt x="20" y="148"/>
                        <a:pt x="19" y="148"/>
                      </a:cubicBezTo>
                      <a:cubicBezTo>
                        <a:pt x="15" y="147"/>
                        <a:pt x="11" y="145"/>
                        <a:pt x="7" y="141"/>
                      </a:cubicBezTo>
                      <a:cubicBezTo>
                        <a:pt x="6" y="140"/>
                        <a:pt x="6" y="138"/>
                        <a:pt x="6" y="136"/>
                      </a:cubicBezTo>
                      <a:cubicBezTo>
                        <a:pt x="7" y="127"/>
                        <a:pt x="9" y="118"/>
                        <a:pt x="12" y="109"/>
                      </a:cubicBezTo>
                      <a:cubicBezTo>
                        <a:pt x="17" y="95"/>
                        <a:pt x="23" y="82"/>
                        <a:pt x="32" y="70"/>
                      </a:cubicBezTo>
                      <a:cubicBezTo>
                        <a:pt x="35" y="66"/>
                        <a:pt x="38" y="62"/>
                        <a:pt x="42" y="57"/>
                      </a:cubicBezTo>
                      <a:cubicBezTo>
                        <a:pt x="42" y="57"/>
                        <a:pt x="43" y="56"/>
                        <a:pt x="44" y="57"/>
                      </a:cubicBezTo>
                      <a:cubicBezTo>
                        <a:pt x="45" y="57"/>
                        <a:pt x="46" y="58"/>
                        <a:pt x="47" y="57"/>
                      </a:cubicBezTo>
                      <a:cubicBezTo>
                        <a:pt x="50" y="57"/>
                        <a:pt x="52" y="57"/>
                        <a:pt x="55" y="57"/>
                      </a:cubicBezTo>
                      <a:cubicBezTo>
                        <a:pt x="58" y="56"/>
                        <a:pt x="62" y="55"/>
                        <a:pt x="65" y="54"/>
                      </a:cubicBezTo>
                      <a:cubicBezTo>
                        <a:pt x="67" y="52"/>
                        <a:pt x="68" y="50"/>
                        <a:pt x="69" y="47"/>
                      </a:cubicBezTo>
                      <a:cubicBezTo>
                        <a:pt x="69" y="47"/>
                        <a:pt x="69" y="46"/>
                        <a:pt x="69" y="45"/>
                      </a:cubicBezTo>
                      <a:cubicBezTo>
                        <a:pt x="70" y="43"/>
                        <a:pt x="70" y="43"/>
                        <a:pt x="73" y="43"/>
                      </a:cubicBezTo>
                      <a:cubicBezTo>
                        <a:pt x="75" y="44"/>
                        <a:pt x="77" y="44"/>
                        <a:pt x="79" y="44"/>
                      </a:cubicBezTo>
                      <a:cubicBezTo>
                        <a:pt x="77" y="45"/>
                        <a:pt x="75" y="46"/>
                        <a:pt x="74" y="46"/>
                      </a:cubicBezTo>
                      <a:cubicBezTo>
                        <a:pt x="72" y="47"/>
                        <a:pt x="73" y="47"/>
                        <a:pt x="73" y="48"/>
                      </a:cubicBezTo>
                      <a:cubicBezTo>
                        <a:pt x="74" y="49"/>
                        <a:pt x="76" y="51"/>
                        <a:pt x="77" y="52"/>
                      </a:cubicBezTo>
                      <a:cubicBezTo>
                        <a:pt x="77" y="52"/>
                        <a:pt x="78" y="53"/>
                        <a:pt x="78" y="52"/>
                      </a:cubicBezTo>
                      <a:cubicBezTo>
                        <a:pt x="80" y="52"/>
                        <a:pt x="83" y="51"/>
                        <a:pt x="85" y="51"/>
                      </a:cubicBezTo>
                      <a:cubicBezTo>
                        <a:pt x="85" y="53"/>
                        <a:pt x="84" y="53"/>
                        <a:pt x="83" y="54"/>
                      </a:cubicBezTo>
                      <a:cubicBezTo>
                        <a:pt x="82" y="55"/>
                        <a:pt x="81" y="56"/>
                        <a:pt x="80" y="56"/>
                      </a:cubicBezTo>
                      <a:cubicBezTo>
                        <a:pt x="77" y="56"/>
                        <a:pt x="74" y="57"/>
                        <a:pt x="72" y="57"/>
                      </a:cubicBezTo>
                      <a:cubicBezTo>
                        <a:pt x="71" y="59"/>
                        <a:pt x="70" y="60"/>
                        <a:pt x="68" y="60"/>
                      </a:cubicBezTo>
                      <a:cubicBezTo>
                        <a:pt x="64" y="61"/>
                        <a:pt x="61" y="63"/>
                        <a:pt x="58" y="65"/>
                      </a:cubicBezTo>
                      <a:cubicBezTo>
                        <a:pt x="56" y="66"/>
                        <a:pt x="55" y="69"/>
                        <a:pt x="56" y="71"/>
                      </a:cubicBezTo>
                      <a:cubicBezTo>
                        <a:pt x="56" y="72"/>
                        <a:pt x="56" y="73"/>
                        <a:pt x="58" y="72"/>
                      </a:cubicBezTo>
                      <a:cubicBezTo>
                        <a:pt x="58" y="72"/>
                        <a:pt x="58" y="72"/>
                        <a:pt x="59" y="72"/>
                      </a:cubicBezTo>
                      <a:cubicBezTo>
                        <a:pt x="60" y="73"/>
                        <a:pt x="61" y="74"/>
                        <a:pt x="63" y="74"/>
                      </a:cubicBezTo>
                      <a:cubicBezTo>
                        <a:pt x="64" y="75"/>
                        <a:pt x="65" y="76"/>
                        <a:pt x="66" y="75"/>
                      </a:cubicBezTo>
                      <a:cubicBezTo>
                        <a:pt x="67" y="75"/>
                        <a:pt x="67" y="75"/>
                        <a:pt x="67" y="75"/>
                      </a:cubicBezTo>
                      <a:cubicBezTo>
                        <a:pt x="67" y="78"/>
                        <a:pt x="67" y="80"/>
                        <a:pt x="66" y="82"/>
                      </a:cubicBezTo>
                      <a:cubicBezTo>
                        <a:pt x="68" y="82"/>
                        <a:pt x="69" y="81"/>
                        <a:pt x="70" y="80"/>
                      </a:cubicBezTo>
                      <a:cubicBezTo>
                        <a:pt x="73" y="76"/>
                        <a:pt x="75" y="72"/>
                        <a:pt x="78" y="69"/>
                      </a:cubicBezTo>
                      <a:cubicBezTo>
                        <a:pt x="79" y="68"/>
                        <a:pt x="79" y="68"/>
                        <a:pt x="79" y="67"/>
                      </a:cubicBezTo>
                      <a:cubicBezTo>
                        <a:pt x="79" y="67"/>
                        <a:pt x="79" y="67"/>
                        <a:pt x="79" y="67"/>
                      </a:cubicBezTo>
                      <a:cubicBezTo>
                        <a:pt x="81" y="64"/>
                        <a:pt x="84" y="63"/>
                        <a:pt x="87" y="63"/>
                      </a:cubicBezTo>
                      <a:cubicBezTo>
                        <a:pt x="89" y="64"/>
                        <a:pt x="90" y="64"/>
                        <a:pt x="90" y="66"/>
                      </a:cubicBezTo>
                      <a:cubicBezTo>
                        <a:pt x="90" y="67"/>
                        <a:pt x="91" y="67"/>
                        <a:pt x="92" y="67"/>
                      </a:cubicBezTo>
                      <a:cubicBezTo>
                        <a:pt x="94" y="67"/>
                        <a:pt x="96" y="67"/>
                        <a:pt x="99" y="66"/>
                      </a:cubicBezTo>
                      <a:cubicBezTo>
                        <a:pt x="99" y="66"/>
                        <a:pt x="99" y="66"/>
                        <a:pt x="99" y="67"/>
                      </a:cubicBezTo>
                      <a:cubicBezTo>
                        <a:pt x="99" y="67"/>
                        <a:pt x="99" y="68"/>
                        <a:pt x="99" y="68"/>
                      </a:cubicBezTo>
                      <a:cubicBezTo>
                        <a:pt x="98" y="72"/>
                        <a:pt x="100" y="76"/>
                        <a:pt x="103" y="77"/>
                      </a:cubicBezTo>
                      <a:cubicBezTo>
                        <a:pt x="104" y="78"/>
                        <a:pt x="104" y="78"/>
                        <a:pt x="104" y="78"/>
                      </a:cubicBezTo>
                      <a:cubicBezTo>
                        <a:pt x="101" y="80"/>
                        <a:pt x="98" y="82"/>
                        <a:pt x="94" y="82"/>
                      </a:cubicBezTo>
                      <a:cubicBezTo>
                        <a:pt x="92" y="82"/>
                        <a:pt x="89" y="82"/>
                        <a:pt x="87" y="84"/>
                      </a:cubicBezTo>
                      <a:cubicBezTo>
                        <a:pt x="85" y="85"/>
                        <a:pt x="83" y="85"/>
                        <a:pt x="81" y="86"/>
                      </a:cubicBezTo>
                      <a:cubicBezTo>
                        <a:pt x="81" y="86"/>
                        <a:pt x="80" y="87"/>
                        <a:pt x="80" y="87"/>
                      </a:cubicBezTo>
                      <a:cubicBezTo>
                        <a:pt x="80" y="88"/>
                        <a:pt x="80" y="88"/>
                        <a:pt x="80" y="88"/>
                      </a:cubicBezTo>
                      <a:cubicBezTo>
                        <a:pt x="87" y="87"/>
                        <a:pt x="87" y="87"/>
                        <a:pt x="87" y="87"/>
                      </a:cubicBezTo>
                      <a:cubicBezTo>
                        <a:pt x="87" y="89"/>
                        <a:pt x="87" y="90"/>
                        <a:pt x="89" y="90"/>
                      </a:cubicBezTo>
                      <a:cubicBezTo>
                        <a:pt x="90" y="90"/>
                        <a:pt x="90" y="91"/>
                        <a:pt x="91" y="92"/>
                      </a:cubicBezTo>
                      <a:cubicBezTo>
                        <a:pt x="88" y="93"/>
                        <a:pt x="86" y="96"/>
                        <a:pt x="82" y="95"/>
                      </a:cubicBezTo>
                      <a:cubicBezTo>
                        <a:pt x="86" y="92"/>
                        <a:pt x="86" y="92"/>
                        <a:pt x="86" y="92"/>
                      </a:cubicBezTo>
                      <a:cubicBezTo>
                        <a:pt x="84" y="91"/>
                        <a:pt x="84" y="90"/>
                        <a:pt x="82" y="92"/>
                      </a:cubicBezTo>
                      <a:cubicBezTo>
                        <a:pt x="80" y="93"/>
                        <a:pt x="78" y="94"/>
                        <a:pt x="76" y="96"/>
                      </a:cubicBezTo>
                      <a:cubicBezTo>
                        <a:pt x="76" y="96"/>
                        <a:pt x="75" y="97"/>
                        <a:pt x="75" y="97"/>
                      </a:cubicBezTo>
                      <a:cubicBezTo>
                        <a:pt x="72" y="97"/>
                        <a:pt x="70" y="100"/>
                        <a:pt x="68" y="102"/>
                      </a:cubicBezTo>
                      <a:cubicBezTo>
                        <a:pt x="68" y="102"/>
                        <a:pt x="68" y="102"/>
                        <a:pt x="68" y="102"/>
                      </a:cubicBezTo>
                      <a:cubicBezTo>
                        <a:pt x="67" y="104"/>
                        <a:pt x="65" y="104"/>
                        <a:pt x="64" y="104"/>
                      </a:cubicBezTo>
                      <a:cubicBezTo>
                        <a:pt x="63" y="104"/>
                        <a:pt x="63" y="105"/>
                        <a:pt x="62" y="105"/>
                      </a:cubicBezTo>
                      <a:cubicBezTo>
                        <a:pt x="62" y="105"/>
                        <a:pt x="61" y="106"/>
                        <a:pt x="61" y="107"/>
                      </a:cubicBezTo>
                      <a:cubicBezTo>
                        <a:pt x="62" y="110"/>
                        <a:pt x="60" y="112"/>
                        <a:pt x="58" y="113"/>
                      </a:cubicBezTo>
                      <a:cubicBezTo>
                        <a:pt x="55" y="115"/>
                        <a:pt x="53" y="116"/>
                        <a:pt x="51" y="117"/>
                      </a:cubicBezTo>
                      <a:cubicBezTo>
                        <a:pt x="50" y="119"/>
                        <a:pt x="49" y="122"/>
                        <a:pt x="50" y="124"/>
                      </a:cubicBezTo>
                      <a:cubicBezTo>
                        <a:pt x="51" y="126"/>
                        <a:pt x="51" y="128"/>
                        <a:pt x="50" y="129"/>
                      </a:cubicBezTo>
                      <a:cubicBezTo>
                        <a:pt x="50" y="130"/>
                        <a:pt x="49" y="130"/>
                        <a:pt x="48" y="130"/>
                      </a:cubicBezTo>
                      <a:cubicBezTo>
                        <a:pt x="48" y="130"/>
                        <a:pt x="47" y="129"/>
                        <a:pt x="47" y="129"/>
                      </a:cubicBezTo>
                      <a:cubicBezTo>
                        <a:pt x="47" y="127"/>
                        <a:pt x="46" y="125"/>
                        <a:pt x="46" y="123"/>
                      </a:cubicBezTo>
                      <a:cubicBezTo>
                        <a:pt x="46" y="122"/>
                        <a:pt x="45" y="121"/>
                        <a:pt x="45" y="121"/>
                      </a:cubicBezTo>
                      <a:cubicBezTo>
                        <a:pt x="44" y="121"/>
                        <a:pt x="44" y="121"/>
                        <a:pt x="44" y="121"/>
                      </a:cubicBezTo>
                      <a:cubicBezTo>
                        <a:pt x="44" y="122"/>
                        <a:pt x="44" y="122"/>
                        <a:pt x="44" y="123"/>
                      </a:cubicBezTo>
                      <a:cubicBezTo>
                        <a:pt x="44" y="123"/>
                        <a:pt x="44" y="123"/>
                        <a:pt x="44" y="123"/>
                      </a:cubicBezTo>
                      <a:cubicBezTo>
                        <a:pt x="44" y="123"/>
                        <a:pt x="43" y="122"/>
                        <a:pt x="42" y="122"/>
                      </a:cubicBezTo>
                      <a:cubicBezTo>
                        <a:pt x="42" y="121"/>
                        <a:pt x="41" y="120"/>
                        <a:pt x="40" y="120"/>
                      </a:cubicBezTo>
                      <a:cubicBezTo>
                        <a:pt x="39" y="119"/>
                        <a:pt x="38" y="120"/>
                        <a:pt x="37" y="121"/>
                      </a:cubicBezTo>
                      <a:cubicBezTo>
                        <a:pt x="36" y="122"/>
                        <a:pt x="35" y="123"/>
                        <a:pt x="34" y="124"/>
                      </a:cubicBezTo>
                      <a:cubicBezTo>
                        <a:pt x="33" y="123"/>
                        <a:pt x="32" y="122"/>
                        <a:pt x="32" y="122"/>
                      </a:cubicBezTo>
                      <a:cubicBezTo>
                        <a:pt x="31" y="121"/>
                        <a:pt x="31" y="121"/>
                        <a:pt x="30" y="121"/>
                      </a:cubicBezTo>
                      <a:cubicBezTo>
                        <a:pt x="28" y="121"/>
                        <a:pt x="26" y="122"/>
                        <a:pt x="25" y="124"/>
                      </a:cubicBezTo>
                      <a:cubicBezTo>
                        <a:pt x="24" y="126"/>
                        <a:pt x="22" y="127"/>
                        <a:pt x="21" y="128"/>
                      </a:cubicBezTo>
                      <a:cubicBezTo>
                        <a:pt x="19" y="129"/>
                        <a:pt x="19" y="131"/>
                        <a:pt x="20" y="133"/>
                      </a:cubicBezTo>
                      <a:cubicBezTo>
                        <a:pt x="20" y="134"/>
                        <a:pt x="20" y="134"/>
                        <a:pt x="20" y="135"/>
                      </a:cubicBezTo>
                      <a:cubicBezTo>
                        <a:pt x="19" y="139"/>
                        <a:pt x="21" y="143"/>
                        <a:pt x="25" y="144"/>
                      </a:cubicBezTo>
                      <a:cubicBezTo>
                        <a:pt x="27" y="144"/>
                        <a:pt x="29" y="144"/>
                        <a:pt x="30" y="142"/>
                      </a:cubicBezTo>
                      <a:cubicBezTo>
                        <a:pt x="31" y="141"/>
                        <a:pt x="31" y="140"/>
                        <a:pt x="32" y="139"/>
                      </a:cubicBezTo>
                      <a:cubicBezTo>
                        <a:pt x="32" y="138"/>
                        <a:pt x="33" y="137"/>
                        <a:pt x="34" y="138"/>
                      </a:cubicBezTo>
                      <a:cubicBezTo>
                        <a:pt x="34" y="138"/>
                        <a:pt x="34" y="138"/>
                        <a:pt x="34" y="138"/>
                      </a:cubicBezTo>
                      <a:cubicBezTo>
                        <a:pt x="35" y="138"/>
                        <a:pt x="35" y="139"/>
                        <a:pt x="35" y="140"/>
                      </a:cubicBezTo>
                      <a:cubicBezTo>
                        <a:pt x="35" y="142"/>
                        <a:pt x="34" y="143"/>
                        <a:pt x="34" y="145"/>
                      </a:cubicBezTo>
                      <a:cubicBezTo>
                        <a:pt x="33" y="146"/>
                        <a:pt x="34" y="147"/>
                        <a:pt x="35" y="147"/>
                      </a:cubicBezTo>
                      <a:cubicBezTo>
                        <a:pt x="37" y="148"/>
                        <a:pt x="38" y="148"/>
                        <a:pt x="39" y="148"/>
                      </a:cubicBezTo>
                      <a:cubicBezTo>
                        <a:pt x="40" y="148"/>
                        <a:pt x="41" y="149"/>
                        <a:pt x="42" y="150"/>
                      </a:cubicBezTo>
                      <a:cubicBezTo>
                        <a:pt x="42" y="150"/>
                        <a:pt x="42" y="151"/>
                        <a:pt x="42" y="151"/>
                      </a:cubicBezTo>
                      <a:cubicBezTo>
                        <a:pt x="41" y="153"/>
                        <a:pt x="41" y="155"/>
                        <a:pt x="42" y="156"/>
                      </a:cubicBezTo>
                      <a:cubicBezTo>
                        <a:pt x="42" y="158"/>
                        <a:pt x="42" y="159"/>
                        <a:pt x="43" y="159"/>
                      </a:cubicBezTo>
                      <a:cubicBezTo>
                        <a:pt x="44" y="160"/>
                        <a:pt x="45" y="160"/>
                        <a:pt x="45" y="159"/>
                      </a:cubicBezTo>
                      <a:cubicBezTo>
                        <a:pt x="46" y="159"/>
                        <a:pt x="48" y="158"/>
                        <a:pt x="49" y="159"/>
                      </a:cubicBezTo>
                      <a:cubicBezTo>
                        <a:pt x="50" y="159"/>
                        <a:pt x="50" y="159"/>
                        <a:pt x="51" y="159"/>
                      </a:cubicBezTo>
                      <a:cubicBezTo>
                        <a:pt x="53" y="160"/>
                        <a:pt x="54" y="159"/>
                        <a:pt x="55" y="158"/>
                      </a:cubicBezTo>
                      <a:cubicBezTo>
                        <a:pt x="56" y="157"/>
                        <a:pt x="57" y="156"/>
                        <a:pt x="59" y="155"/>
                      </a:cubicBezTo>
                      <a:cubicBezTo>
                        <a:pt x="59" y="155"/>
                        <a:pt x="60" y="155"/>
                        <a:pt x="60" y="156"/>
                      </a:cubicBezTo>
                      <a:cubicBezTo>
                        <a:pt x="60" y="156"/>
                        <a:pt x="60" y="157"/>
                        <a:pt x="60" y="157"/>
                      </a:cubicBezTo>
                      <a:cubicBezTo>
                        <a:pt x="59" y="158"/>
                        <a:pt x="59" y="159"/>
                        <a:pt x="60" y="159"/>
                      </a:cubicBezTo>
                      <a:cubicBezTo>
                        <a:pt x="63" y="160"/>
                        <a:pt x="63" y="160"/>
                        <a:pt x="63" y="160"/>
                      </a:cubicBezTo>
                      <a:cubicBezTo>
                        <a:pt x="61" y="157"/>
                        <a:pt x="64" y="156"/>
                        <a:pt x="65" y="155"/>
                      </a:cubicBezTo>
                      <a:cubicBezTo>
                        <a:pt x="65" y="155"/>
                        <a:pt x="66" y="155"/>
                        <a:pt x="66" y="156"/>
                      </a:cubicBezTo>
                      <a:cubicBezTo>
                        <a:pt x="67" y="157"/>
                        <a:pt x="70" y="158"/>
                        <a:pt x="72" y="158"/>
                      </a:cubicBezTo>
                      <a:cubicBezTo>
                        <a:pt x="72" y="158"/>
                        <a:pt x="72" y="158"/>
                        <a:pt x="72" y="158"/>
                      </a:cubicBezTo>
                      <a:cubicBezTo>
                        <a:pt x="75" y="158"/>
                        <a:pt x="78" y="159"/>
                        <a:pt x="80" y="161"/>
                      </a:cubicBezTo>
                      <a:cubicBezTo>
                        <a:pt x="83" y="164"/>
                        <a:pt x="87" y="166"/>
                        <a:pt x="91" y="166"/>
                      </a:cubicBezTo>
                      <a:cubicBezTo>
                        <a:pt x="92" y="167"/>
                        <a:pt x="94" y="168"/>
                        <a:pt x="95" y="169"/>
                      </a:cubicBezTo>
                      <a:cubicBezTo>
                        <a:pt x="95" y="170"/>
                        <a:pt x="96" y="172"/>
                        <a:pt x="97" y="173"/>
                      </a:cubicBezTo>
                      <a:cubicBezTo>
                        <a:pt x="98" y="175"/>
                        <a:pt x="98" y="176"/>
                        <a:pt x="96" y="177"/>
                      </a:cubicBezTo>
                      <a:cubicBezTo>
                        <a:pt x="94" y="178"/>
                        <a:pt x="94" y="178"/>
                        <a:pt x="94" y="178"/>
                      </a:cubicBezTo>
                      <a:cubicBezTo>
                        <a:pt x="95" y="179"/>
                        <a:pt x="95" y="179"/>
                        <a:pt x="96" y="178"/>
                      </a:cubicBezTo>
                      <a:cubicBezTo>
                        <a:pt x="97" y="178"/>
                        <a:pt x="97" y="178"/>
                        <a:pt x="98" y="177"/>
                      </a:cubicBezTo>
                      <a:cubicBezTo>
                        <a:pt x="99" y="177"/>
                        <a:pt x="99" y="178"/>
                        <a:pt x="100" y="178"/>
                      </a:cubicBezTo>
                      <a:cubicBezTo>
                        <a:pt x="100" y="179"/>
                        <a:pt x="99" y="179"/>
                        <a:pt x="99" y="179"/>
                      </a:cubicBezTo>
                      <a:cubicBezTo>
                        <a:pt x="99" y="180"/>
                        <a:pt x="99" y="180"/>
                        <a:pt x="99" y="180"/>
                      </a:cubicBezTo>
                      <a:cubicBezTo>
                        <a:pt x="100" y="180"/>
                        <a:pt x="100" y="181"/>
                        <a:pt x="100" y="180"/>
                      </a:cubicBezTo>
                      <a:cubicBezTo>
                        <a:pt x="101" y="180"/>
                        <a:pt x="101" y="180"/>
                        <a:pt x="101" y="180"/>
                      </a:cubicBezTo>
                      <a:cubicBezTo>
                        <a:pt x="102" y="179"/>
                        <a:pt x="105" y="179"/>
                        <a:pt x="106" y="180"/>
                      </a:cubicBezTo>
                      <a:cubicBezTo>
                        <a:pt x="106" y="180"/>
                        <a:pt x="106" y="180"/>
                        <a:pt x="106" y="180"/>
                      </a:cubicBezTo>
                      <a:cubicBezTo>
                        <a:pt x="107" y="180"/>
                        <a:pt x="107" y="180"/>
                        <a:pt x="107" y="181"/>
                      </a:cubicBezTo>
                      <a:cubicBezTo>
                        <a:pt x="107" y="183"/>
                        <a:pt x="109" y="182"/>
                        <a:pt x="110" y="182"/>
                      </a:cubicBezTo>
                      <a:cubicBezTo>
                        <a:pt x="111" y="181"/>
                        <a:pt x="113" y="181"/>
                        <a:pt x="114" y="182"/>
                      </a:cubicBezTo>
                      <a:cubicBezTo>
                        <a:pt x="116" y="183"/>
                        <a:pt x="119" y="184"/>
                        <a:pt x="122" y="185"/>
                      </a:cubicBezTo>
                      <a:cubicBezTo>
                        <a:pt x="123" y="185"/>
                        <a:pt x="124" y="186"/>
                        <a:pt x="124" y="187"/>
                      </a:cubicBezTo>
                      <a:cubicBezTo>
                        <a:pt x="124" y="192"/>
                        <a:pt x="123" y="196"/>
                        <a:pt x="120" y="200"/>
                      </a:cubicBezTo>
                      <a:cubicBezTo>
                        <a:pt x="119" y="200"/>
                        <a:pt x="119" y="200"/>
                        <a:pt x="119" y="200"/>
                      </a:cubicBezTo>
                      <a:cubicBezTo>
                        <a:pt x="118" y="201"/>
                        <a:pt x="117" y="202"/>
                        <a:pt x="117" y="203"/>
                      </a:cubicBezTo>
                      <a:cubicBezTo>
                        <a:pt x="117" y="206"/>
                        <a:pt x="117" y="209"/>
                        <a:pt x="117" y="212"/>
                      </a:cubicBezTo>
                      <a:cubicBezTo>
                        <a:pt x="117" y="214"/>
                        <a:pt x="116" y="216"/>
                        <a:pt x="115" y="217"/>
                      </a:cubicBezTo>
                      <a:cubicBezTo>
                        <a:pt x="114" y="219"/>
                        <a:pt x="114" y="220"/>
                        <a:pt x="112" y="220"/>
                      </a:cubicBezTo>
                      <a:cubicBezTo>
                        <a:pt x="111" y="220"/>
                        <a:pt x="110" y="220"/>
                        <a:pt x="110" y="220"/>
                      </a:cubicBezTo>
                      <a:cubicBezTo>
                        <a:pt x="109" y="220"/>
                        <a:pt x="109" y="221"/>
                        <a:pt x="109" y="221"/>
                      </a:cubicBezTo>
                      <a:close/>
                      <a:moveTo>
                        <a:pt x="270" y="209"/>
                      </a:moveTo>
                      <a:cubicBezTo>
                        <a:pt x="268" y="212"/>
                        <a:pt x="268" y="215"/>
                        <a:pt x="267" y="218"/>
                      </a:cubicBezTo>
                      <a:cubicBezTo>
                        <a:pt x="266" y="219"/>
                        <a:pt x="266" y="220"/>
                        <a:pt x="265" y="221"/>
                      </a:cubicBezTo>
                      <a:cubicBezTo>
                        <a:pt x="264" y="223"/>
                        <a:pt x="264" y="223"/>
                        <a:pt x="261" y="223"/>
                      </a:cubicBezTo>
                      <a:cubicBezTo>
                        <a:pt x="258" y="222"/>
                        <a:pt x="257" y="219"/>
                        <a:pt x="258" y="217"/>
                      </a:cubicBezTo>
                      <a:cubicBezTo>
                        <a:pt x="259" y="216"/>
                        <a:pt x="259" y="215"/>
                        <a:pt x="260" y="214"/>
                      </a:cubicBezTo>
                      <a:cubicBezTo>
                        <a:pt x="260" y="212"/>
                        <a:pt x="260" y="211"/>
                        <a:pt x="260" y="210"/>
                      </a:cubicBezTo>
                      <a:cubicBezTo>
                        <a:pt x="260" y="208"/>
                        <a:pt x="261" y="206"/>
                        <a:pt x="263" y="205"/>
                      </a:cubicBezTo>
                      <a:cubicBezTo>
                        <a:pt x="263" y="205"/>
                        <a:pt x="263" y="205"/>
                        <a:pt x="264" y="205"/>
                      </a:cubicBezTo>
                      <a:cubicBezTo>
                        <a:pt x="265" y="203"/>
                        <a:pt x="267" y="202"/>
                        <a:pt x="268" y="200"/>
                      </a:cubicBezTo>
                      <a:cubicBezTo>
                        <a:pt x="269" y="200"/>
                        <a:pt x="269" y="199"/>
                        <a:pt x="269" y="198"/>
                      </a:cubicBezTo>
                      <a:cubicBezTo>
                        <a:pt x="270" y="202"/>
                        <a:pt x="271" y="205"/>
                        <a:pt x="270" y="209"/>
                      </a:cubicBezTo>
                      <a:close/>
                      <a:moveTo>
                        <a:pt x="299" y="130"/>
                      </a:moveTo>
                      <a:cubicBezTo>
                        <a:pt x="298" y="129"/>
                        <a:pt x="296" y="128"/>
                        <a:pt x="295" y="128"/>
                      </a:cubicBezTo>
                      <a:cubicBezTo>
                        <a:pt x="290" y="128"/>
                        <a:pt x="285" y="128"/>
                        <a:pt x="280" y="126"/>
                      </a:cubicBezTo>
                      <a:cubicBezTo>
                        <a:pt x="277" y="125"/>
                        <a:pt x="274" y="124"/>
                        <a:pt x="271" y="122"/>
                      </a:cubicBezTo>
                      <a:cubicBezTo>
                        <a:pt x="269" y="121"/>
                        <a:pt x="266" y="120"/>
                        <a:pt x="263" y="119"/>
                      </a:cubicBezTo>
                      <a:cubicBezTo>
                        <a:pt x="264" y="120"/>
                        <a:pt x="264" y="120"/>
                        <a:pt x="264" y="121"/>
                      </a:cubicBezTo>
                      <a:cubicBezTo>
                        <a:pt x="263" y="124"/>
                        <a:pt x="266" y="126"/>
                        <a:pt x="268" y="128"/>
                      </a:cubicBezTo>
                      <a:cubicBezTo>
                        <a:pt x="269" y="129"/>
                        <a:pt x="270" y="130"/>
                        <a:pt x="271" y="131"/>
                      </a:cubicBezTo>
                      <a:cubicBezTo>
                        <a:pt x="277" y="129"/>
                        <a:pt x="277" y="129"/>
                        <a:pt x="277" y="129"/>
                      </a:cubicBezTo>
                      <a:cubicBezTo>
                        <a:pt x="279" y="129"/>
                        <a:pt x="280" y="129"/>
                        <a:pt x="281" y="131"/>
                      </a:cubicBezTo>
                      <a:cubicBezTo>
                        <a:pt x="282" y="132"/>
                        <a:pt x="283" y="133"/>
                        <a:pt x="285" y="135"/>
                      </a:cubicBezTo>
                      <a:cubicBezTo>
                        <a:pt x="286" y="136"/>
                        <a:pt x="286" y="136"/>
                        <a:pt x="284" y="137"/>
                      </a:cubicBezTo>
                      <a:cubicBezTo>
                        <a:pt x="281" y="139"/>
                        <a:pt x="278" y="142"/>
                        <a:pt x="275" y="144"/>
                      </a:cubicBezTo>
                      <a:cubicBezTo>
                        <a:pt x="275" y="145"/>
                        <a:pt x="274" y="145"/>
                        <a:pt x="274" y="146"/>
                      </a:cubicBezTo>
                      <a:cubicBezTo>
                        <a:pt x="272" y="147"/>
                        <a:pt x="270" y="148"/>
                        <a:pt x="268" y="150"/>
                      </a:cubicBezTo>
                      <a:cubicBezTo>
                        <a:pt x="265" y="151"/>
                        <a:pt x="262" y="150"/>
                        <a:pt x="260" y="147"/>
                      </a:cubicBezTo>
                      <a:cubicBezTo>
                        <a:pt x="260" y="147"/>
                        <a:pt x="260" y="147"/>
                        <a:pt x="260" y="147"/>
                      </a:cubicBezTo>
                      <a:cubicBezTo>
                        <a:pt x="259" y="144"/>
                        <a:pt x="257" y="141"/>
                        <a:pt x="255" y="139"/>
                      </a:cubicBezTo>
                      <a:cubicBezTo>
                        <a:pt x="254" y="137"/>
                        <a:pt x="253" y="136"/>
                        <a:pt x="253" y="134"/>
                      </a:cubicBezTo>
                      <a:cubicBezTo>
                        <a:pt x="252" y="132"/>
                        <a:pt x="251" y="131"/>
                        <a:pt x="249" y="130"/>
                      </a:cubicBezTo>
                      <a:cubicBezTo>
                        <a:pt x="247" y="129"/>
                        <a:pt x="246" y="128"/>
                        <a:pt x="246" y="126"/>
                      </a:cubicBezTo>
                      <a:cubicBezTo>
                        <a:pt x="245" y="124"/>
                        <a:pt x="244" y="122"/>
                        <a:pt x="243" y="120"/>
                      </a:cubicBezTo>
                      <a:cubicBezTo>
                        <a:pt x="240" y="120"/>
                        <a:pt x="240" y="120"/>
                        <a:pt x="241" y="123"/>
                      </a:cubicBezTo>
                      <a:cubicBezTo>
                        <a:pt x="242" y="127"/>
                        <a:pt x="244" y="130"/>
                        <a:pt x="246" y="134"/>
                      </a:cubicBezTo>
                      <a:cubicBezTo>
                        <a:pt x="250" y="139"/>
                        <a:pt x="253" y="144"/>
                        <a:pt x="256" y="150"/>
                      </a:cubicBezTo>
                      <a:cubicBezTo>
                        <a:pt x="256" y="152"/>
                        <a:pt x="257" y="154"/>
                        <a:pt x="257" y="155"/>
                      </a:cubicBezTo>
                      <a:cubicBezTo>
                        <a:pt x="258" y="158"/>
                        <a:pt x="259" y="158"/>
                        <a:pt x="261" y="157"/>
                      </a:cubicBezTo>
                      <a:cubicBezTo>
                        <a:pt x="262" y="157"/>
                        <a:pt x="262" y="156"/>
                        <a:pt x="262" y="156"/>
                      </a:cubicBezTo>
                      <a:cubicBezTo>
                        <a:pt x="271" y="156"/>
                        <a:pt x="271" y="156"/>
                        <a:pt x="271" y="156"/>
                      </a:cubicBezTo>
                      <a:cubicBezTo>
                        <a:pt x="270" y="159"/>
                        <a:pt x="270" y="161"/>
                        <a:pt x="269" y="163"/>
                      </a:cubicBezTo>
                      <a:cubicBezTo>
                        <a:pt x="269" y="165"/>
                        <a:pt x="268" y="167"/>
                        <a:pt x="267" y="168"/>
                      </a:cubicBezTo>
                      <a:cubicBezTo>
                        <a:pt x="265" y="170"/>
                        <a:pt x="263" y="172"/>
                        <a:pt x="260" y="173"/>
                      </a:cubicBezTo>
                      <a:cubicBezTo>
                        <a:pt x="260" y="173"/>
                        <a:pt x="259" y="174"/>
                        <a:pt x="259" y="174"/>
                      </a:cubicBezTo>
                      <a:cubicBezTo>
                        <a:pt x="256" y="179"/>
                        <a:pt x="254" y="184"/>
                        <a:pt x="252" y="188"/>
                      </a:cubicBezTo>
                      <a:cubicBezTo>
                        <a:pt x="251" y="189"/>
                        <a:pt x="251" y="190"/>
                        <a:pt x="252" y="191"/>
                      </a:cubicBezTo>
                      <a:cubicBezTo>
                        <a:pt x="255" y="195"/>
                        <a:pt x="254" y="199"/>
                        <a:pt x="254" y="204"/>
                      </a:cubicBezTo>
                      <a:cubicBezTo>
                        <a:pt x="254" y="204"/>
                        <a:pt x="253" y="205"/>
                        <a:pt x="253" y="205"/>
                      </a:cubicBezTo>
                      <a:cubicBezTo>
                        <a:pt x="250" y="206"/>
                        <a:pt x="248" y="208"/>
                        <a:pt x="246" y="210"/>
                      </a:cubicBezTo>
                      <a:cubicBezTo>
                        <a:pt x="245" y="211"/>
                        <a:pt x="244" y="212"/>
                        <a:pt x="244" y="214"/>
                      </a:cubicBezTo>
                      <a:cubicBezTo>
                        <a:pt x="243" y="217"/>
                        <a:pt x="242" y="221"/>
                        <a:pt x="240" y="224"/>
                      </a:cubicBezTo>
                      <a:cubicBezTo>
                        <a:pt x="238" y="229"/>
                        <a:pt x="235" y="234"/>
                        <a:pt x="233" y="238"/>
                      </a:cubicBezTo>
                      <a:cubicBezTo>
                        <a:pt x="232" y="240"/>
                        <a:pt x="231" y="240"/>
                        <a:pt x="230" y="240"/>
                      </a:cubicBezTo>
                      <a:cubicBezTo>
                        <a:pt x="223" y="241"/>
                        <a:pt x="223" y="241"/>
                        <a:pt x="223" y="241"/>
                      </a:cubicBezTo>
                      <a:cubicBezTo>
                        <a:pt x="222" y="241"/>
                        <a:pt x="221" y="241"/>
                        <a:pt x="220" y="241"/>
                      </a:cubicBezTo>
                      <a:cubicBezTo>
                        <a:pt x="219" y="241"/>
                        <a:pt x="219" y="241"/>
                        <a:pt x="218" y="241"/>
                      </a:cubicBezTo>
                      <a:cubicBezTo>
                        <a:pt x="217" y="240"/>
                        <a:pt x="217" y="239"/>
                        <a:pt x="216" y="239"/>
                      </a:cubicBezTo>
                      <a:cubicBezTo>
                        <a:pt x="216" y="236"/>
                        <a:pt x="215" y="234"/>
                        <a:pt x="214" y="232"/>
                      </a:cubicBezTo>
                      <a:cubicBezTo>
                        <a:pt x="214" y="231"/>
                        <a:pt x="213" y="230"/>
                        <a:pt x="212" y="230"/>
                      </a:cubicBezTo>
                      <a:cubicBezTo>
                        <a:pt x="211" y="227"/>
                        <a:pt x="210" y="224"/>
                        <a:pt x="210" y="222"/>
                      </a:cubicBezTo>
                      <a:cubicBezTo>
                        <a:pt x="210" y="220"/>
                        <a:pt x="209" y="218"/>
                        <a:pt x="209" y="217"/>
                      </a:cubicBezTo>
                      <a:cubicBezTo>
                        <a:pt x="207" y="214"/>
                        <a:pt x="206" y="211"/>
                        <a:pt x="205" y="208"/>
                      </a:cubicBezTo>
                      <a:cubicBezTo>
                        <a:pt x="205" y="206"/>
                        <a:pt x="206" y="204"/>
                        <a:pt x="206" y="202"/>
                      </a:cubicBezTo>
                      <a:cubicBezTo>
                        <a:pt x="206" y="201"/>
                        <a:pt x="207" y="201"/>
                        <a:pt x="207" y="200"/>
                      </a:cubicBezTo>
                      <a:cubicBezTo>
                        <a:pt x="208" y="199"/>
                        <a:pt x="208" y="197"/>
                        <a:pt x="208" y="195"/>
                      </a:cubicBezTo>
                      <a:cubicBezTo>
                        <a:pt x="206" y="190"/>
                        <a:pt x="204" y="184"/>
                        <a:pt x="201" y="180"/>
                      </a:cubicBezTo>
                      <a:cubicBezTo>
                        <a:pt x="200" y="179"/>
                        <a:pt x="200" y="177"/>
                        <a:pt x="201" y="176"/>
                      </a:cubicBezTo>
                      <a:cubicBezTo>
                        <a:pt x="201" y="175"/>
                        <a:pt x="202" y="174"/>
                        <a:pt x="202" y="173"/>
                      </a:cubicBezTo>
                      <a:cubicBezTo>
                        <a:pt x="203" y="172"/>
                        <a:pt x="203" y="171"/>
                        <a:pt x="202" y="171"/>
                      </a:cubicBezTo>
                      <a:cubicBezTo>
                        <a:pt x="201" y="171"/>
                        <a:pt x="200" y="170"/>
                        <a:pt x="200" y="169"/>
                      </a:cubicBezTo>
                      <a:cubicBezTo>
                        <a:pt x="200" y="168"/>
                        <a:pt x="199" y="168"/>
                        <a:pt x="198" y="168"/>
                      </a:cubicBezTo>
                      <a:cubicBezTo>
                        <a:pt x="196" y="168"/>
                        <a:pt x="194" y="167"/>
                        <a:pt x="193" y="166"/>
                      </a:cubicBezTo>
                      <a:cubicBezTo>
                        <a:pt x="192" y="165"/>
                        <a:pt x="190" y="165"/>
                        <a:pt x="189" y="165"/>
                      </a:cubicBezTo>
                      <a:cubicBezTo>
                        <a:pt x="188" y="165"/>
                        <a:pt x="187" y="165"/>
                        <a:pt x="186" y="165"/>
                      </a:cubicBezTo>
                      <a:cubicBezTo>
                        <a:pt x="173" y="169"/>
                        <a:pt x="173" y="169"/>
                        <a:pt x="173" y="169"/>
                      </a:cubicBezTo>
                      <a:cubicBezTo>
                        <a:pt x="171" y="169"/>
                        <a:pt x="168" y="168"/>
                        <a:pt x="167" y="167"/>
                      </a:cubicBezTo>
                      <a:cubicBezTo>
                        <a:pt x="167" y="166"/>
                        <a:pt x="166" y="166"/>
                        <a:pt x="166" y="166"/>
                      </a:cubicBezTo>
                      <a:cubicBezTo>
                        <a:pt x="164" y="164"/>
                        <a:pt x="163" y="162"/>
                        <a:pt x="162" y="160"/>
                      </a:cubicBezTo>
                      <a:cubicBezTo>
                        <a:pt x="162" y="159"/>
                        <a:pt x="162" y="158"/>
                        <a:pt x="161" y="158"/>
                      </a:cubicBezTo>
                      <a:cubicBezTo>
                        <a:pt x="157" y="157"/>
                        <a:pt x="156" y="153"/>
                        <a:pt x="155" y="150"/>
                      </a:cubicBezTo>
                      <a:cubicBezTo>
                        <a:pt x="155" y="149"/>
                        <a:pt x="155" y="148"/>
                        <a:pt x="156" y="147"/>
                      </a:cubicBezTo>
                      <a:cubicBezTo>
                        <a:pt x="157" y="146"/>
                        <a:pt x="157" y="145"/>
                        <a:pt x="157" y="143"/>
                      </a:cubicBezTo>
                      <a:cubicBezTo>
                        <a:pt x="155" y="140"/>
                        <a:pt x="156" y="136"/>
                        <a:pt x="158" y="133"/>
                      </a:cubicBezTo>
                      <a:cubicBezTo>
                        <a:pt x="159" y="131"/>
                        <a:pt x="160" y="129"/>
                        <a:pt x="162" y="128"/>
                      </a:cubicBezTo>
                      <a:cubicBezTo>
                        <a:pt x="163" y="127"/>
                        <a:pt x="163" y="126"/>
                        <a:pt x="164" y="125"/>
                      </a:cubicBezTo>
                      <a:cubicBezTo>
                        <a:pt x="166" y="123"/>
                        <a:pt x="167" y="121"/>
                        <a:pt x="168" y="118"/>
                      </a:cubicBezTo>
                      <a:cubicBezTo>
                        <a:pt x="169" y="116"/>
                        <a:pt x="170" y="115"/>
                        <a:pt x="171" y="115"/>
                      </a:cubicBezTo>
                      <a:cubicBezTo>
                        <a:pt x="172" y="113"/>
                        <a:pt x="174" y="112"/>
                        <a:pt x="176" y="110"/>
                      </a:cubicBezTo>
                      <a:cubicBezTo>
                        <a:pt x="177" y="109"/>
                        <a:pt x="177" y="109"/>
                        <a:pt x="178" y="110"/>
                      </a:cubicBezTo>
                      <a:cubicBezTo>
                        <a:pt x="178" y="111"/>
                        <a:pt x="179" y="111"/>
                        <a:pt x="179" y="111"/>
                      </a:cubicBezTo>
                      <a:cubicBezTo>
                        <a:pt x="186" y="110"/>
                        <a:pt x="186" y="110"/>
                        <a:pt x="186" y="110"/>
                      </a:cubicBezTo>
                      <a:cubicBezTo>
                        <a:pt x="187" y="110"/>
                        <a:pt x="188" y="110"/>
                        <a:pt x="189" y="110"/>
                      </a:cubicBezTo>
                      <a:cubicBezTo>
                        <a:pt x="192" y="110"/>
                        <a:pt x="196" y="109"/>
                        <a:pt x="199" y="108"/>
                      </a:cubicBezTo>
                      <a:cubicBezTo>
                        <a:pt x="199" y="107"/>
                        <a:pt x="200" y="107"/>
                        <a:pt x="201" y="108"/>
                      </a:cubicBezTo>
                      <a:cubicBezTo>
                        <a:pt x="201" y="108"/>
                        <a:pt x="201" y="109"/>
                        <a:pt x="201" y="109"/>
                      </a:cubicBezTo>
                      <a:cubicBezTo>
                        <a:pt x="201" y="111"/>
                        <a:pt x="202" y="112"/>
                        <a:pt x="203" y="113"/>
                      </a:cubicBezTo>
                      <a:cubicBezTo>
                        <a:pt x="207" y="117"/>
                        <a:pt x="207" y="117"/>
                        <a:pt x="207" y="117"/>
                      </a:cubicBezTo>
                      <a:cubicBezTo>
                        <a:pt x="207" y="117"/>
                        <a:pt x="207" y="117"/>
                        <a:pt x="208" y="117"/>
                      </a:cubicBezTo>
                      <a:cubicBezTo>
                        <a:pt x="210" y="118"/>
                        <a:pt x="213" y="118"/>
                        <a:pt x="215" y="118"/>
                      </a:cubicBezTo>
                      <a:cubicBezTo>
                        <a:pt x="216" y="118"/>
                        <a:pt x="217" y="118"/>
                        <a:pt x="217" y="117"/>
                      </a:cubicBezTo>
                      <a:cubicBezTo>
                        <a:pt x="218" y="115"/>
                        <a:pt x="219" y="115"/>
                        <a:pt x="220" y="114"/>
                      </a:cubicBezTo>
                      <a:cubicBezTo>
                        <a:pt x="220" y="114"/>
                        <a:pt x="220" y="114"/>
                        <a:pt x="220" y="114"/>
                      </a:cubicBezTo>
                      <a:cubicBezTo>
                        <a:pt x="220" y="115"/>
                        <a:pt x="221" y="115"/>
                        <a:pt x="222" y="116"/>
                      </a:cubicBezTo>
                      <a:cubicBezTo>
                        <a:pt x="223" y="116"/>
                        <a:pt x="224" y="117"/>
                        <a:pt x="226" y="117"/>
                      </a:cubicBezTo>
                      <a:cubicBezTo>
                        <a:pt x="227" y="117"/>
                        <a:pt x="228" y="117"/>
                        <a:pt x="229" y="117"/>
                      </a:cubicBezTo>
                      <a:cubicBezTo>
                        <a:pt x="229" y="117"/>
                        <a:pt x="230" y="117"/>
                        <a:pt x="231" y="117"/>
                      </a:cubicBezTo>
                      <a:cubicBezTo>
                        <a:pt x="233" y="118"/>
                        <a:pt x="236" y="118"/>
                        <a:pt x="238" y="118"/>
                      </a:cubicBezTo>
                      <a:cubicBezTo>
                        <a:pt x="239" y="119"/>
                        <a:pt x="240" y="118"/>
                        <a:pt x="241" y="118"/>
                      </a:cubicBezTo>
                      <a:cubicBezTo>
                        <a:pt x="243" y="117"/>
                        <a:pt x="244" y="114"/>
                        <a:pt x="243" y="111"/>
                      </a:cubicBezTo>
                      <a:cubicBezTo>
                        <a:pt x="243" y="110"/>
                        <a:pt x="243" y="109"/>
                        <a:pt x="243" y="108"/>
                      </a:cubicBezTo>
                      <a:cubicBezTo>
                        <a:pt x="241" y="108"/>
                        <a:pt x="239" y="108"/>
                        <a:pt x="238" y="109"/>
                      </a:cubicBezTo>
                      <a:cubicBezTo>
                        <a:pt x="236" y="110"/>
                        <a:pt x="233" y="110"/>
                        <a:pt x="232" y="108"/>
                      </a:cubicBezTo>
                      <a:cubicBezTo>
                        <a:pt x="229" y="106"/>
                        <a:pt x="228" y="104"/>
                        <a:pt x="227" y="101"/>
                      </a:cubicBezTo>
                      <a:cubicBezTo>
                        <a:pt x="229" y="102"/>
                        <a:pt x="230" y="101"/>
                        <a:pt x="231" y="99"/>
                      </a:cubicBezTo>
                      <a:cubicBezTo>
                        <a:pt x="228" y="99"/>
                        <a:pt x="225" y="100"/>
                        <a:pt x="223" y="101"/>
                      </a:cubicBezTo>
                      <a:cubicBezTo>
                        <a:pt x="222" y="101"/>
                        <a:pt x="221" y="102"/>
                        <a:pt x="221" y="103"/>
                      </a:cubicBezTo>
                      <a:cubicBezTo>
                        <a:pt x="222" y="103"/>
                        <a:pt x="222" y="103"/>
                        <a:pt x="222" y="103"/>
                      </a:cubicBezTo>
                      <a:cubicBezTo>
                        <a:pt x="222" y="104"/>
                        <a:pt x="222" y="104"/>
                        <a:pt x="222" y="104"/>
                      </a:cubicBezTo>
                      <a:cubicBezTo>
                        <a:pt x="222" y="105"/>
                        <a:pt x="222" y="106"/>
                        <a:pt x="221" y="106"/>
                      </a:cubicBezTo>
                      <a:cubicBezTo>
                        <a:pt x="221" y="106"/>
                        <a:pt x="220" y="106"/>
                        <a:pt x="219" y="105"/>
                      </a:cubicBezTo>
                      <a:cubicBezTo>
                        <a:pt x="219" y="104"/>
                        <a:pt x="218" y="103"/>
                        <a:pt x="217" y="103"/>
                      </a:cubicBezTo>
                      <a:cubicBezTo>
                        <a:pt x="217" y="103"/>
                        <a:pt x="217" y="102"/>
                        <a:pt x="217" y="102"/>
                      </a:cubicBezTo>
                      <a:cubicBezTo>
                        <a:pt x="217" y="100"/>
                        <a:pt x="215" y="98"/>
                        <a:pt x="214" y="96"/>
                      </a:cubicBezTo>
                      <a:cubicBezTo>
                        <a:pt x="213" y="96"/>
                        <a:pt x="213" y="96"/>
                        <a:pt x="212" y="96"/>
                      </a:cubicBezTo>
                      <a:cubicBezTo>
                        <a:pt x="210" y="96"/>
                        <a:pt x="209" y="95"/>
                        <a:pt x="208" y="93"/>
                      </a:cubicBezTo>
                      <a:cubicBezTo>
                        <a:pt x="207" y="93"/>
                        <a:pt x="207" y="92"/>
                        <a:pt x="206" y="92"/>
                      </a:cubicBezTo>
                      <a:cubicBezTo>
                        <a:pt x="205" y="91"/>
                        <a:pt x="204" y="91"/>
                        <a:pt x="204" y="92"/>
                      </a:cubicBezTo>
                      <a:cubicBezTo>
                        <a:pt x="203" y="93"/>
                        <a:pt x="203" y="94"/>
                        <a:pt x="203" y="95"/>
                      </a:cubicBezTo>
                      <a:cubicBezTo>
                        <a:pt x="203" y="95"/>
                        <a:pt x="203" y="95"/>
                        <a:pt x="204" y="95"/>
                      </a:cubicBezTo>
                      <a:cubicBezTo>
                        <a:pt x="205" y="97"/>
                        <a:pt x="207" y="98"/>
                        <a:pt x="209" y="99"/>
                      </a:cubicBezTo>
                      <a:cubicBezTo>
                        <a:pt x="210" y="100"/>
                        <a:pt x="211" y="101"/>
                        <a:pt x="212" y="102"/>
                      </a:cubicBezTo>
                      <a:cubicBezTo>
                        <a:pt x="210" y="104"/>
                        <a:pt x="207" y="103"/>
                        <a:pt x="206" y="101"/>
                      </a:cubicBezTo>
                      <a:cubicBezTo>
                        <a:pt x="205" y="101"/>
                        <a:pt x="205" y="101"/>
                        <a:pt x="205" y="100"/>
                      </a:cubicBezTo>
                      <a:cubicBezTo>
                        <a:pt x="205" y="100"/>
                        <a:pt x="204" y="99"/>
                        <a:pt x="203" y="98"/>
                      </a:cubicBezTo>
                      <a:cubicBezTo>
                        <a:pt x="202" y="97"/>
                        <a:pt x="201" y="96"/>
                        <a:pt x="200" y="94"/>
                      </a:cubicBezTo>
                      <a:cubicBezTo>
                        <a:pt x="198" y="93"/>
                        <a:pt x="195" y="93"/>
                        <a:pt x="195" y="96"/>
                      </a:cubicBezTo>
                      <a:cubicBezTo>
                        <a:pt x="195" y="96"/>
                        <a:pt x="195" y="96"/>
                        <a:pt x="195" y="97"/>
                      </a:cubicBezTo>
                      <a:cubicBezTo>
                        <a:pt x="193" y="96"/>
                        <a:pt x="193" y="96"/>
                        <a:pt x="193" y="96"/>
                      </a:cubicBezTo>
                      <a:cubicBezTo>
                        <a:pt x="192" y="96"/>
                        <a:pt x="189" y="96"/>
                        <a:pt x="188" y="98"/>
                      </a:cubicBezTo>
                      <a:cubicBezTo>
                        <a:pt x="188" y="99"/>
                        <a:pt x="187" y="99"/>
                        <a:pt x="187" y="100"/>
                      </a:cubicBezTo>
                      <a:cubicBezTo>
                        <a:pt x="187" y="100"/>
                        <a:pt x="186" y="101"/>
                        <a:pt x="186" y="101"/>
                      </a:cubicBezTo>
                      <a:cubicBezTo>
                        <a:pt x="185" y="104"/>
                        <a:pt x="184" y="106"/>
                        <a:pt x="181" y="106"/>
                      </a:cubicBezTo>
                      <a:cubicBezTo>
                        <a:pt x="178" y="107"/>
                        <a:pt x="175" y="107"/>
                        <a:pt x="172" y="107"/>
                      </a:cubicBezTo>
                      <a:cubicBezTo>
                        <a:pt x="171" y="107"/>
                        <a:pt x="171" y="106"/>
                        <a:pt x="171" y="106"/>
                      </a:cubicBezTo>
                      <a:cubicBezTo>
                        <a:pt x="170" y="103"/>
                        <a:pt x="170" y="101"/>
                        <a:pt x="171" y="99"/>
                      </a:cubicBezTo>
                      <a:cubicBezTo>
                        <a:pt x="171" y="97"/>
                        <a:pt x="173" y="95"/>
                        <a:pt x="175" y="96"/>
                      </a:cubicBezTo>
                      <a:cubicBezTo>
                        <a:pt x="182" y="96"/>
                        <a:pt x="182" y="96"/>
                        <a:pt x="182" y="96"/>
                      </a:cubicBezTo>
                      <a:cubicBezTo>
                        <a:pt x="183" y="96"/>
                        <a:pt x="183" y="95"/>
                        <a:pt x="183" y="94"/>
                      </a:cubicBezTo>
                      <a:cubicBezTo>
                        <a:pt x="183" y="94"/>
                        <a:pt x="183" y="94"/>
                        <a:pt x="183" y="93"/>
                      </a:cubicBezTo>
                      <a:cubicBezTo>
                        <a:pt x="184" y="91"/>
                        <a:pt x="183" y="90"/>
                        <a:pt x="181" y="89"/>
                      </a:cubicBezTo>
                      <a:cubicBezTo>
                        <a:pt x="180" y="89"/>
                        <a:pt x="180" y="88"/>
                        <a:pt x="179" y="88"/>
                      </a:cubicBezTo>
                      <a:cubicBezTo>
                        <a:pt x="178" y="88"/>
                        <a:pt x="178" y="87"/>
                        <a:pt x="178" y="87"/>
                      </a:cubicBezTo>
                      <a:cubicBezTo>
                        <a:pt x="178" y="87"/>
                        <a:pt x="179" y="86"/>
                        <a:pt x="179" y="86"/>
                      </a:cubicBezTo>
                      <a:cubicBezTo>
                        <a:pt x="180" y="86"/>
                        <a:pt x="181" y="86"/>
                        <a:pt x="181" y="86"/>
                      </a:cubicBezTo>
                      <a:cubicBezTo>
                        <a:pt x="185" y="86"/>
                        <a:pt x="188" y="84"/>
                        <a:pt x="189" y="81"/>
                      </a:cubicBezTo>
                      <a:cubicBezTo>
                        <a:pt x="190" y="79"/>
                        <a:pt x="192" y="78"/>
                        <a:pt x="194" y="77"/>
                      </a:cubicBezTo>
                      <a:cubicBezTo>
                        <a:pt x="197" y="77"/>
                        <a:pt x="197" y="76"/>
                        <a:pt x="198" y="73"/>
                      </a:cubicBezTo>
                      <a:cubicBezTo>
                        <a:pt x="198" y="72"/>
                        <a:pt x="198" y="71"/>
                        <a:pt x="199" y="71"/>
                      </a:cubicBezTo>
                      <a:cubicBezTo>
                        <a:pt x="199" y="71"/>
                        <a:pt x="199" y="71"/>
                        <a:pt x="199" y="71"/>
                      </a:cubicBezTo>
                      <a:cubicBezTo>
                        <a:pt x="200" y="72"/>
                        <a:pt x="200" y="73"/>
                        <a:pt x="201" y="74"/>
                      </a:cubicBezTo>
                      <a:cubicBezTo>
                        <a:pt x="201" y="75"/>
                        <a:pt x="202" y="76"/>
                        <a:pt x="203" y="76"/>
                      </a:cubicBezTo>
                      <a:cubicBezTo>
                        <a:pt x="204" y="76"/>
                        <a:pt x="205" y="76"/>
                        <a:pt x="206" y="76"/>
                      </a:cubicBezTo>
                      <a:cubicBezTo>
                        <a:pt x="208" y="76"/>
                        <a:pt x="210" y="76"/>
                        <a:pt x="212" y="75"/>
                      </a:cubicBezTo>
                      <a:cubicBezTo>
                        <a:pt x="213" y="75"/>
                        <a:pt x="214" y="75"/>
                        <a:pt x="214" y="74"/>
                      </a:cubicBezTo>
                      <a:cubicBezTo>
                        <a:pt x="214" y="73"/>
                        <a:pt x="215" y="73"/>
                        <a:pt x="216" y="72"/>
                      </a:cubicBezTo>
                      <a:cubicBezTo>
                        <a:pt x="216" y="71"/>
                        <a:pt x="217" y="71"/>
                        <a:pt x="217" y="70"/>
                      </a:cubicBezTo>
                      <a:cubicBezTo>
                        <a:pt x="218" y="68"/>
                        <a:pt x="219" y="67"/>
                        <a:pt x="221" y="67"/>
                      </a:cubicBezTo>
                      <a:cubicBezTo>
                        <a:pt x="221" y="68"/>
                        <a:pt x="222" y="68"/>
                        <a:pt x="222" y="68"/>
                      </a:cubicBezTo>
                      <a:cubicBezTo>
                        <a:pt x="223" y="69"/>
                        <a:pt x="223" y="70"/>
                        <a:pt x="223" y="71"/>
                      </a:cubicBezTo>
                      <a:cubicBezTo>
                        <a:pt x="225" y="69"/>
                        <a:pt x="226" y="66"/>
                        <a:pt x="225" y="63"/>
                      </a:cubicBezTo>
                      <a:cubicBezTo>
                        <a:pt x="225" y="63"/>
                        <a:pt x="224" y="64"/>
                        <a:pt x="223" y="64"/>
                      </a:cubicBezTo>
                      <a:cubicBezTo>
                        <a:pt x="222" y="64"/>
                        <a:pt x="221" y="64"/>
                        <a:pt x="219" y="64"/>
                      </a:cubicBezTo>
                      <a:cubicBezTo>
                        <a:pt x="216" y="63"/>
                        <a:pt x="215" y="61"/>
                        <a:pt x="217" y="59"/>
                      </a:cubicBezTo>
                      <a:cubicBezTo>
                        <a:pt x="218" y="58"/>
                        <a:pt x="219" y="56"/>
                        <a:pt x="218" y="55"/>
                      </a:cubicBezTo>
                      <a:cubicBezTo>
                        <a:pt x="217" y="54"/>
                        <a:pt x="216" y="56"/>
                        <a:pt x="215" y="56"/>
                      </a:cubicBezTo>
                      <a:cubicBezTo>
                        <a:pt x="213" y="58"/>
                        <a:pt x="211" y="61"/>
                        <a:pt x="210" y="63"/>
                      </a:cubicBezTo>
                      <a:cubicBezTo>
                        <a:pt x="210" y="66"/>
                        <a:pt x="209" y="68"/>
                        <a:pt x="208" y="70"/>
                      </a:cubicBezTo>
                      <a:cubicBezTo>
                        <a:pt x="207" y="71"/>
                        <a:pt x="205" y="71"/>
                        <a:pt x="204" y="71"/>
                      </a:cubicBezTo>
                      <a:cubicBezTo>
                        <a:pt x="204" y="71"/>
                        <a:pt x="203" y="70"/>
                        <a:pt x="203" y="70"/>
                      </a:cubicBezTo>
                      <a:cubicBezTo>
                        <a:pt x="202" y="69"/>
                        <a:pt x="202" y="68"/>
                        <a:pt x="201" y="68"/>
                      </a:cubicBezTo>
                      <a:cubicBezTo>
                        <a:pt x="201" y="68"/>
                        <a:pt x="201" y="68"/>
                        <a:pt x="201" y="68"/>
                      </a:cubicBezTo>
                      <a:cubicBezTo>
                        <a:pt x="194" y="69"/>
                        <a:pt x="194" y="69"/>
                        <a:pt x="194" y="69"/>
                      </a:cubicBezTo>
                      <a:cubicBezTo>
                        <a:pt x="194" y="68"/>
                        <a:pt x="194" y="68"/>
                        <a:pt x="194" y="68"/>
                      </a:cubicBezTo>
                      <a:cubicBezTo>
                        <a:pt x="193" y="62"/>
                        <a:pt x="192" y="63"/>
                        <a:pt x="197" y="61"/>
                      </a:cubicBezTo>
                      <a:cubicBezTo>
                        <a:pt x="199" y="60"/>
                        <a:pt x="200" y="59"/>
                        <a:pt x="201" y="58"/>
                      </a:cubicBezTo>
                      <a:cubicBezTo>
                        <a:pt x="205" y="55"/>
                        <a:pt x="205" y="55"/>
                        <a:pt x="205" y="55"/>
                      </a:cubicBezTo>
                      <a:cubicBezTo>
                        <a:pt x="205" y="55"/>
                        <a:pt x="205" y="55"/>
                        <a:pt x="205" y="54"/>
                      </a:cubicBezTo>
                      <a:cubicBezTo>
                        <a:pt x="209" y="50"/>
                        <a:pt x="214" y="49"/>
                        <a:pt x="219" y="48"/>
                      </a:cubicBezTo>
                      <a:cubicBezTo>
                        <a:pt x="223" y="48"/>
                        <a:pt x="228" y="49"/>
                        <a:pt x="232" y="51"/>
                      </a:cubicBezTo>
                      <a:cubicBezTo>
                        <a:pt x="239" y="53"/>
                        <a:pt x="239" y="53"/>
                        <a:pt x="239" y="53"/>
                      </a:cubicBezTo>
                      <a:cubicBezTo>
                        <a:pt x="236" y="56"/>
                        <a:pt x="233" y="53"/>
                        <a:pt x="230" y="53"/>
                      </a:cubicBezTo>
                      <a:cubicBezTo>
                        <a:pt x="230" y="53"/>
                        <a:pt x="230" y="54"/>
                        <a:pt x="230" y="54"/>
                      </a:cubicBezTo>
                      <a:cubicBezTo>
                        <a:pt x="232" y="55"/>
                        <a:pt x="233" y="57"/>
                        <a:pt x="235" y="59"/>
                      </a:cubicBezTo>
                      <a:cubicBezTo>
                        <a:pt x="236" y="59"/>
                        <a:pt x="238" y="59"/>
                        <a:pt x="239" y="58"/>
                      </a:cubicBezTo>
                      <a:cubicBezTo>
                        <a:pt x="239" y="57"/>
                        <a:pt x="239" y="57"/>
                        <a:pt x="239" y="57"/>
                      </a:cubicBezTo>
                      <a:cubicBezTo>
                        <a:pt x="239" y="56"/>
                        <a:pt x="239" y="55"/>
                        <a:pt x="241" y="55"/>
                      </a:cubicBezTo>
                      <a:cubicBezTo>
                        <a:pt x="242" y="55"/>
                        <a:pt x="243" y="55"/>
                        <a:pt x="244" y="53"/>
                      </a:cubicBezTo>
                      <a:cubicBezTo>
                        <a:pt x="244" y="52"/>
                        <a:pt x="245" y="52"/>
                        <a:pt x="246" y="52"/>
                      </a:cubicBezTo>
                      <a:cubicBezTo>
                        <a:pt x="246" y="53"/>
                        <a:pt x="246" y="54"/>
                        <a:pt x="248" y="54"/>
                      </a:cubicBezTo>
                      <a:cubicBezTo>
                        <a:pt x="248" y="53"/>
                        <a:pt x="249" y="53"/>
                        <a:pt x="249" y="53"/>
                      </a:cubicBezTo>
                      <a:cubicBezTo>
                        <a:pt x="250" y="52"/>
                        <a:pt x="252" y="52"/>
                        <a:pt x="254" y="52"/>
                      </a:cubicBezTo>
                      <a:cubicBezTo>
                        <a:pt x="256" y="52"/>
                        <a:pt x="259" y="51"/>
                        <a:pt x="261" y="50"/>
                      </a:cubicBezTo>
                      <a:cubicBezTo>
                        <a:pt x="263" y="50"/>
                        <a:pt x="264" y="50"/>
                        <a:pt x="265" y="51"/>
                      </a:cubicBezTo>
                      <a:cubicBezTo>
                        <a:pt x="275" y="62"/>
                        <a:pt x="283" y="73"/>
                        <a:pt x="290" y="86"/>
                      </a:cubicBezTo>
                      <a:cubicBezTo>
                        <a:pt x="298" y="101"/>
                        <a:pt x="304" y="117"/>
                        <a:pt x="306" y="134"/>
                      </a:cubicBezTo>
                      <a:cubicBezTo>
                        <a:pt x="306" y="134"/>
                        <a:pt x="306" y="134"/>
                        <a:pt x="306" y="134"/>
                      </a:cubicBezTo>
                      <a:cubicBezTo>
                        <a:pt x="302" y="135"/>
                        <a:pt x="301" y="132"/>
                        <a:pt x="299" y="130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1" name="išľïdè">
                  <a:extLst>
                    <a:ext uri="{FF2B5EF4-FFF2-40B4-BE49-F238E27FC236}">
                      <a16:creationId xmlns:a16="http://schemas.microsoft.com/office/drawing/2014/main" id="{2B5FF97F-4BF5-40F8-99A8-C162720C4694}"/>
                    </a:ext>
                  </a:extLst>
                </p:cNvPr>
                <p:cNvSpPr/>
                <p:nvPr/>
              </p:nvSpPr>
              <p:spPr bwMode="auto">
                <a:xfrm>
                  <a:off x="5869750" y="2730974"/>
                  <a:ext cx="637153" cy="813689"/>
                </a:xfrm>
                <a:custGeom>
                  <a:avLst/>
                  <a:gdLst>
                    <a:gd name="T0" fmla="*/ 116 w 151"/>
                    <a:gd name="T1" fmla="*/ 74 h 193"/>
                    <a:gd name="T2" fmla="*/ 116 w 151"/>
                    <a:gd name="T3" fmla="*/ 83 h 193"/>
                    <a:gd name="T4" fmla="*/ 129 w 151"/>
                    <a:gd name="T5" fmla="*/ 89 h 193"/>
                    <a:gd name="T6" fmla="*/ 105 w 151"/>
                    <a:gd name="T7" fmla="*/ 99 h 193"/>
                    <a:gd name="T8" fmla="*/ 94 w 151"/>
                    <a:gd name="T9" fmla="*/ 82 h 193"/>
                    <a:gd name="T10" fmla="*/ 91 w 151"/>
                    <a:gd name="T11" fmla="*/ 85 h 193"/>
                    <a:gd name="T12" fmla="*/ 107 w 151"/>
                    <a:gd name="T13" fmla="*/ 108 h 193"/>
                    <a:gd name="T14" fmla="*/ 105 w 151"/>
                    <a:gd name="T15" fmla="*/ 125 h 193"/>
                    <a:gd name="T16" fmla="*/ 99 w 151"/>
                    <a:gd name="T17" fmla="*/ 155 h 193"/>
                    <a:gd name="T18" fmla="*/ 85 w 151"/>
                    <a:gd name="T19" fmla="*/ 176 h 193"/>
                    <a:gd name="T20" fmla="*/ 64 w 151"/>
                    <a:gd name="T21" fmla="*/ 193 h 193"/>
                    <a:gd name="T22" fmla="*/ 57 w 151"/>
                    <a:gd name="T23" fmla="*/ 181 h 193"/>
                    <a:gd name="T24" fmla="*/ 51 w 151"/>
                    <a:gd name="T25" fmla="*/ 154 h 193"/>
                    <a:gd name="T26" fmla="*/ 45 w 151"/>
                    <a:gd name="T27" fmla="*/ 128 h 193"/>
                    <a:gd name="T28" fmla="*/ 43 w 151"/>
                    <a:gd name="T29" fmla="*/ 120 h 193"/>
                    <a:gd name="T30" fmla="*/ 18 w 151"/>
                    <a:gd name="T31" fmla="*/ 120 h 193"/>
                    <a:gd name="T32" fmla="*/ 6 w 151"/>
                    <a:gd name="T33" fmla="*/ 110 h 193"/>
                    <a:gd name="T34" fmla="*/ 2 w 151"/>
                    <a:gd name="T35" fmla="*/ 85 h 193"/>
                    <a:gd name="T36" fmla="*/ 16 w 151"/>
                    <a:gd name="T37" fmla="*/ 66 h 193"/>
                    <a:gd name="T38" fmla="*/ 31 w 151"/>
                    <a:gd name="T39" fmla="*/ 62 h 193"/>
                    <a:gd name="T40" fmla="*/ 46 w 151"/>
                    <a:gd name="T41" fmla="*/ 61 h 193"/>
                    <a:gd name="T42" fmla="*/ 60 w 151"/>
                    <a:gd name="T43" fmla="*/ 70 h 193"/>
                    <a:gd name="T44" fmla="*/ 67 w 151"/>
                    <a:gd name="T45" fmla="*/ 67 h 193"/>
                    <a:gd name="T46" fmla="*/ 83 w 151"/>
                    <a:gd name="T47" fmla="*/ 70 h 193"/>
                    <a:gd name="T48" fmla="*/ 83 w 151"/>
                    <a:gd name="T49" fmla="*/ 60 h 193"/>
                    <a:gd name="T50" fmla="*/ 68 w 151"/>
                    <a:gd name="T51" fmla="*/ 53 h 193"/>
                    <a:gd name="T52" fmla="*/ 67 w 151"/>
                    <a:gd name="T53" fmla="*/ 58 h 193"/>
                    <a:gd name="T54" fmla="*/ 59 w 151"/>
                    <a:gd name="T55" fmla="*/ 48 h 193"/>
                    <a:gd name="T56" fmla="*/ 49 w 151"/>
                    <a:gd name="T57" fmla="*/ 44 h 193"/>
                    <a:gd name="T58" fmla="*/ 57 w 151"/>
                    <a:gd name="T59" fmla="*/ 54 h 193"/>
                    <a:gd name="T60" fmla="*/ 45 w 151"/>
                    <a:gd name="T61" fmla="*/ 46 h 193"/>
                    <a:gd name="T62" fmla="*/ 34 w 151"/>
                    <a:gd name="T63" fmla="*/ 50 h 193"/>
                    <a:gd name="T64" fmla="*/ 17 w 151"/>
                    <a:gd name="T65" fmla="*/ 59 h 193"/>
                    <a:gd name="T66" fmla="*/ 27 w 151"/>
                    <a:gd name="T67" fmla="*/ 47 h 193"/>
                    <a:gd name="T68" fmla="*/ 24 w 151"/>
                    <a:gd name="T69" fmla="*/ 40 h 193"/>
                    <a:gd name="T70" fmla="*/ 35 w 151"/>
                    <a:gd name="T71" fmla="*/ 33 h 193"/>
                    <a:gd name="T72" fmla="*/ 44 w 151"/>
                    <a:gd name="T73" fmla="*/ 23 h 193"/>
                    <a:gd name="T74" fmla="*/ 57 w 151"/>
                    <a:gd name="T75" fmla="*/ 27 h 193"/>
                    <a:gd name="T76" fmla="*/ 66 w 151"/>
                    <a:gd name="T77" fmla="*/ 19 h 193"/>
                    <a:gd name="T78" fmla="*/ 68 w 151"/>
                    <a:gd name="T79" fmla="*/ 16 h 193"/>
                    <a:gd name="T80" fmla="*/ 60 w 151"/>
                    <a:gd name="T81" fmla="*/ 8 h 193"/>
                    <a:gd name="T82" fmla="*/ 48 w 151"/>
                    <a:gd name="T83" fmla="*/ 22 h 193"/>
                    <a:gd name="T84" fmla="*/ 39 w 151"/>
                    <a:gd name="T85" fmla="*/ 19 h 193"/>
                    <a:gd name="T86" fmla="*/ 50 w 151"/>
                    <a:gd name="T87" fmla="*/ 6 h 193"/>
                    <a:gd name="T88" fmla="*/ 75 w 151"/>
                    <a:gd name="T89" fmla="*/ 5 h 193"/>
                    <a:gd name="T90" fmla="*/ 85 w 151"/>
                    <a:gd name="T91" fmla="*/ 7 h 193"/>
                    <a:gd name="T92" fmla="*/ 94 w 151"/>
                    <a:gd name="T93" fmla="*/ 5 h 193"/>
                    <a:gd name="T94" fmla="*/ 135 w 151"/>
                    <a:gd name="T95" fmla="*/ 38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51" h="193">
                      <a:moveTo>
                        <a:pt x="151" y="86"/>
                      </a:moveTo>
                      <a:cubicBezTo>
                        <a:pt x="147" y="87"/>
                        <a:pt x="146" y="84"/>
                        <a:pt x="144" y="82"/>
                      </a:cubicBezTo>
                      <a:cubicBezTo>
                        <a:pt x="143" y="81"/>
                        <a:pt x="141" y="80"/>
                        <a:pt x="140" y="80"/>
                      </a:cubicBezTo>
                      <a:cubicBezTo>
                        <a:pt x="131" y="80"/>
                        <a:pt x="123" y="78"/>
                        <a:pt x="116" y="74"/>
                      </a:cubicBezTo>
                      <a:cubicBezTo>
                        <a:pt x="114" y="72"/>
                        <a:pt x="111" y="72"/>
                        <a:pt x="108" y="71"/>
                      </a:cubicBezTo>
                      <a:cubicBezTo>
                        <a:pt x="108" y="72"/>
                        <a:pt x="109" y="72"/>
                        <a:pt x="109" y="72"/>
                      </a:cubicBezTo>
                      <a:cubicBezTo>
                        <a:pt x="108" y="76"/>
                        <a:pt x="111" y="78"/>
                        <a:pt x="113" y="80"/>
                      </a:cubicBezTo>
                      <a:cubicBezTo>
                        <a:pt x="114" y="81"/>
                        <a:pt x="115" y="82"/>
                        <a:pt x="116" y="83"/>
                      </a:cubicBezTo>
                      <a:cubicBezTo>
                        <a:pt x="122" y="81"/>
                        <a:pt x="122" y="81"/>
                        <a:pt x="122" y="81"/>
                      </a:cubicBezTo>
                      <a:cubicBezTo>
                        <a:pt x="124" y="81"/>
                        <a:pt x="125" y="81"/>
                        <a:pt x="126" y="83"/>
                      </a:cubicBezTo>
                      <a:cubicBezTo>
                        <a:pt x="127" y="84"/>
                        <a:pt x="128" y="85"/>
                        <a:pt x="130" y="86"/>
                      </a:cubicBezTo>
                      <a:cubicBezTo>
                        <a:pt x="131" y="88"/>
                        <a:pt x="130" y="88"/>
                        <a:pt x="129" y="89"/>
                      </a:cubicBezTo>
                      <a:cubicBezTo>
                        <a:pt x="126" y="91"/>
                        <a:pt x="122" y="93"/>
                        <a:pt x="120" y="96"/>
                      </a:cubicBezTo>
                      <a:cubicBezTo>
                        <a:pt x="119" y="97"/>
                        <a:pt x="119" y="97"/>
                        <a:pt x="119" y="97"/>
                      </a:cubicBezTo>
                      <a:cubicBezTo>
                        <a:pt x="117" y="99"/>
                        <a:pt x="115" y="100"/>
                        <a:pt x="113" y="101"/>
                      </a:cubicBezTo>
                      <a:cubicBezTo>
                        <a:pt x="110" y="103"/>
                        <a:pt x="106" y="102"/>
                        <a:pt x="105" y="99"/>
                      </a:cubicBezTo>
                      <a:cubicBezTo>
                        <a:pt x="105" y="99"/>
                        <a:pt x="105" y="99"/>
                        <a:pt x="105" y="99"/>
                      </a:cubicBezTo>
                      <a:cubicBezTo>
                        <a:pt x="104" y="96"/>
                        <a:pt x="102" y="93"/>
                        <a:pt x="100" y="91"/>
                      </a:cubicBezTo>
                      <a:cubicBezTo>
                        <a:pt x="99" y="89"/>
                        <a:pt x="98" y="88"/>
                        <a:pt x="98" y="86"/>
                      </a:cubicBezTo>
                      <a:cubicBezTo>
                        <a:pt x="97" y="84"/>
                        <a:pt x="96" y="82"/>
                        <a:pt x="94" y="82"/>
                      </a:cubicBezTo>
                      <a:cubicBezTo>
                        <a:pt x="92" y="81"/>
                        <a:pt x="91" y="80"/>
                        <a:pt x="90" y="78"/>
                      </a:cubicBezTo>
                      <a:cubicBezTo>
                        <a:pt x="90" y="76"/>
                        <a:pt x="88" y="74"/>
                        <a:pt x="87" y="71"/>
                      </a:cubicBezTo>
                      <a:cubicBezTo>
                        <a:pt x="85" y="72"/>
                        <a:pt x="85" y="72"/>
                        <a:pt x="86" y="74"/>
                      </a:cubicBezTo>
                      <a:cubicBezTo>
                        <a:pt x="87" y="78"/>
                        <a:pt x="89" y="82"/>
                        <a:pt x="91" y="85"/>
                      </a:cubicBezTo>
                      <a:cubicBezTo>
                        <a:pt x="95" y="91"/>
                        <a:pt x="98" y="96"/>
                        <a:pt x="100" y="102"/>
                      </a:cubicBezTo>
                      <a:cubicBezTo>
                        <a:pt x="101" y="104"/>
                        <a:pt x="101" y="105"/>
                        <a:pt x="102" y="107"/>
                      </a:cubicBezTo>
                      <a:cubicBezTo>
                        <a:pt x="103" y="109"/>
                        <a:pt x="104" y="110"/>
                        <a:pt x="106" y="108"/>
                      </a:cubicBezTo>
                      <a:cubicBezTo>
                        <a:pt x="106" y="108"/>
                        <a:pt x="107" y="108"/>
                        <a:pt x="107" y="108"/>
                      </a:cubicBezTo>
                      <a:cubicBezTo>
                        <a:pt x="116" y="108"/>
                        <a:pt x="116" y="108"/>
                        <a:pt x="116" y="108"/>
                      </a:cubicBezTo>
                      <a:cubicBezTo>
                        <a:pt x="115" y="110"/>
                        <a:pt x="115" y="113"/>
                        <a:pt x="114" y="115"/>
                      </a:cubicBezTo>
                      <a:cubicBezTo>
                        <a:pt x="114" y="117"/>
                        <a:pt x="113" y="119"/>
                        <a:pt x="111" y="120"/>
                      </a:cubicBezTo>
                      <a:cubicBezTo>
                        <a:pt x="109" y="122"/>
                        <a:pt x="107" y="123"/>
                        <a:pt x="105" y="125"/>
                      </a:cubicBezTo>
                      <a:cubicBezTo>
                        <a:pt x="105" y="125"/>
                        <a:pt x="104" y="126"/>
                        <a:pt x="104" y="126"/>
                      </a:cubicBezTo>
                      <a:cubicBezTo>
                        <a:pt x="101" y="131"/>
                        <a:pt x="99" y="135"/>
                        <a:pt x="96" y="140"/>
                      </a:cubicBezTo>
                      <a:cubicBezTo>
                        <a:pt x="96" y="141"/>
                        <a:pt x="96" y="142"/>
                        <a:pt x="96" y="143"/>
                      </a:cubicBezTo>
                      <a:cubicBezTo>
                        <a:pt x="100" y="147"/>
                        <a:pt x="99" y="151"/>
                        <a:pt x="99" y="155"/>
                      </a:cubicBezTo>
                      <a:cubicBezTo>
                        <a:pt x="99" y="156"/>
                        <a:pt x="98" y="156"/>
                        <a:pt x="98" y="157"/>
                      </a:cubicBezTo>
                      <a:cubicBezTo>
                        <a:pt x="95" y="158"/>
                        <a:pt x="92" y="160"/>
                        <a:pt x="90" y="162"/>
                      </a:cubicBezTo>
                      <a:cubicBezTo>
                        <a:pt x="90" y="163"/>
                        <a:pt x="89" y="164"/>
                        <a:pt x="89" y="165"/>
                      </a:cubicBezTo>
                      <a:cubicBezTo>
                        <a:pt x="88" y="169"/>
                        <a:pt x="87" y="173"/>
                        <a:pt x="85" y="176"/>
                      </a:cubicBezTo>
                      <a:cubicBezTo>
                        <a:pt x="83" y="181"/>
                        <a:pt x="80" y="185"/>
                        <a:pt x="78" y="190"/>
                      </a:cubicBezTo>
                      <a:cubicBezTo>
                        <a:pt x="77" y="191"/>
                        <a:pt x="76" y="192"/>
                        <a:pt x="75" y="192"/>
                      </a:cubicBezTo>
                      <a:cubicBezTo>
                        <a:pt x="73" y="192"/>
                        <a:pt x="70" y="192"/>
                        <a:pt x="68" y="193"/>
                      </a:cubicBezTo>
                      <a:cubicBezTo>
                        <a:pt x="67" y="193"/>
                        <a:pt x="65" y="193"/>
                        <a:pt x="64" y="193"/>
                      </a:cubicBezTo>
                      <a:cubicBezTo>
                        <a:pt x="64" y="193"/>
                        <a:pt x="63" y="193"/>
                        <a:pt x="63" y="193"/>
                      </a:cubicBezTo>
                      <a:cubicBezTo>
                        <a:pt x="62" y="192"/>
                        <a:pt x="61" y="191"/>
                        <a:pt x="61" y="190"/>
                      </a:cubicBezTo>
                      <a:cubicBezTo>
                        <a:pt x="61" y="188"/>
                        <a:pt x="60" y="186"/>
                        <a:pt x="59" y="183"/>
                      </a:cubicBezTo>
                      <a:cubicBezTo>
                        <a:pt x="58" y="183"/>
                        <a:pt x="58" y="182"/>
                        <a:pt x="57" y="181"/>
                      </a:cubicBezTo>
                      <a:cubicBezTo>
                        <a:pt x="56" y="179"/>
                        <a:pt x="55" y="176"/>
                        <a:pt x="55" y="173"/>
                      </a:cubicBezTo>
                      <a:cubicBezTo>
                        <a:pt x="55" y="172"/>
                        <a:pt x="54" y="170"/>
                        <a:pt x="53" y="169"/>
                      </a:cubicBezTo>
                      <a:cubicBezTo>
                        <a:pt x="51" y="166"/>
                        <a:pt x="50" y="163"/>
                        <a:pt x="50" y="160"/>
                      </a:cubicBezTo>
                      <a:cubicBezTo>
                        <a:pt x="50" y="158"/>
                        <a:pt x="50" y="156"/>
                        <a:pt x="51" y="154"/>
                      </a:cubicBezTo>
                      <a:cubicBezTo>
                        <a:pt x="51" y="153"/>
                        <a:pt x="52" y="153"/>
                        <a:pt x="52" y="152"/>
                      </a:cubicBezTo>
                      <a:cubicBezTo>
                        <a:pt x="53" y="150"/>
                        <a:pt x="53" y="149"/>
                        <a:pt x="52" y="147"/>
                      </a:cubicBezTo>
                      <a:cubicBezTo>
                        <a:pt x="51" y="142"/>
                        <a:pt x="49" y="136"/>
                        <a:pt x="45" y="132"/>
                      </a:cubicBezTo>
                      <a:cubicBezTo>
                        <a:pt x="45" y="131"/>
                        <a:pt x="45" y="129"/>
                        <a:pt x="45" y="128"/>
                      </a:cubicBezTo>
                      <a:cubicBezTo>
                        <a:pt x="46" y="127"/>
                        <a:pt x="47" y="126"/>
                        <a:pt x="47" y="125"/>
                      </a:cubicBezTo>
                      <a:cubicBezTo>
                        <a:pt x="48" y="124"/>
                        <a:pt x="48" y="123"/>
                        <a:pt x="47" y="123"/>
                      </a:cubicBezTo>
                      <a:cubicBezTo>
                        <a:pt x="46" y="122"/>
                        <a:pt x="45" y="122"/>
                        <a:pt x="45" y="120"/>
                      </a:cubicBezTo>
                      <a:cubicBezTo>
                        <a:pt x="44" y="120"/>
                        <a:pt x="44" y="120"/>
                        <a:pt x="43" y="120"/>
                      </a:cubicBezTo>
                      <a:cubicBezTo>
                        <a:pt x="41" y="120"/>
                        <a:pt x="39" y="119"/>
                        <a:pt x="37" y="118"/>
                      </a:cubicBezTo>
                      <a:cubicBezTo>
                        <a:pt x="36" y="117"/>
                        <a:pt x="35" y="117"/>
                        <a:pt x="34" y="117"/>
                      </a:cubicBezTo>
                      <a:cubicBezTo>
                        <a:pt x="33" y="117"/>
                        <a:pt x="32" y="117"/>
                        <a:pt x="31" y="117"/>
                      </a:cubicBezTo>
                      <a:cubicBezTo>
                        <a:pt x="18" y="120"/>
                        <a:pt x="18" y="120"/>
                        <a:pt x="18" y="120"/>
                      </a:cubicBezTo>
                      <a:cubicBezTo>
                        <a:pt x="16" y="121"/>
                        <a:pt x="13" y="120"/>
                        <a:pt x="12" y="119"/>
                      </a:cubicBezTo>
                      <a:cubicBezTo>
                        <a:pt x="11" y="118"/>
                        <a:pt x="11" y="118"/>
                        <a:pt x="11" y="117"/>
                      </a:cubicBezTo>
                      <a:cubicBezTo>
                        <a:pt x="9" y="116"/>
                        <a:pt x="7" y="114"/>
                        <a:pt x="7" y="112"/>
                      </a:cubicBezTo>
                      <a:cubicBezTo>
                        <a:pt x="7" y="111"/>
                        <a:pt x="7" y="110"/>
                        <a:pt x="6" y="110"/>
                      </a:cubicBezTo>
                      <a:cubicBezTo>
                        <a:pt x="2" y="108"/>
                        <a:pt x="1" y="105"/>
                        <a:pt x="0" y="102"/>
                      </a:cubicBezTo>
                      <a:cubicBezTo>
                        <a:pt x="0" y="101"/>
                        <a:pt x="0" y="100"/>
                        <a:pt x="1" y="99"/>
                      </a:cubicBezTo>
                      <a:cubicBezTo>
                        <a:pt x="2" y="98"/>
                        <a:pt x="2" y="97"/>
                        <a:pt x="1" y="95"/>
                      </a:cubicBezTo>
                      <a:cubicBezTo>
                        <a:pt x="0" y="92"/>
                        <a:pt x="0" y="88"/>
                        <a:pt x="2" y="85"/>
                      </a:cubicBezTo>
                      <a:cubicBezTo>
                        <a:pt x="3" y="83"/>
                        <a:pt x="5" y="81"/>
                        <a:pt x="7" y="80"/>
                      </a:cubicBezTo>
                      <a:cubicBezTo>
                        <a:pt x="8" y="79"/>
                        <a:pt x="8" y="78"/>
                        <a:pt x="9" y="77"/>
                      </a:cubicBezTo>
                      <a:cubicBezTo>
                        <a:pt x="11" y="75"/>
                        <a:pt x="12" y="72"/>
                        <a:pt x="13" y="70"/>
                      </a:cubicBezTo>
                      <a:cubicBezTo>
                        <a:pt x="14" y="68"/>
                        <a:pt x="15" y="67"/>
                        <a:pt x="16" y="66"/>
                      </a:cubicBezTo>
                      <a:cubicBezTo>
                        <a:pt x="17" y="65"/>
                        <a:pt x="19" y="64"/>
                        <a:pt x="21" y="62"/>
                      </a:cubicBezTo>
                      <a:cubicBezTo>
                        <a:pt x="21" y="61"/>
                        <a:pt x="22" y="61"/>
                        <a:pt x="23" y="62"/>
                      </a:cubicBezTo>
                      <a:cubicBezTo>
                        <a:pt x="23" y="63"/>
                        <a:pt x="23" y="63"/>
                        <a:pt x="24" y="63"/>
                      </a:cubicBezTo>
                      <a:cubicBezTo>
                        <a:pt x="26" y="63"/>
                        <a:pt x="29" y="62"/>
                        <a:pt x="31" y="62"/>
                      </a:cubicBezTo>
                      <a:cubicBezTo>
                        <a:pt x="32" y="62"/>
                        <a:pt x="33" y="62"/>
                        <a:pt x="33" y="62"/>
                      </a:cubicBezTo>
                      <a:cubicBezTo>
                        <a:pt x="37" y="62"/>
                        <a:pt x="40" y="61"/>
                        <a:pt x="44" y="59"/>
                      </a:cubicBezTo>
                      <a:cubicBezTo>
                        <a:pt x="44" y="59"/>
                        <a:pt x="45" y="59"/>
                        <a:pt x="46" y="59"/>
                      </a:cubicBezTo>
                      <a:cubicBezTo>
                        <a:pt x="46" y="59"/>
                        <a:pt x="46" y="61"/>
                        <a:pt x="46" y="61"/>
                      </a:cubicBezTo>
                      <a:cubicBezTo>
                        <a:pt x="46" y="63"/>
                        <a:pt x="47" y="64"/>
                        <a:pt x="48" y="65"/>
                      </a:cubicBezTo>
                      <a:cubicBezTo>
                        <a:pt x="49" y="67"/>
                        <a:pt x="51" y="68"/>
                        <a:pt x="52" y="69"/>
                      </a:cubicBezTo>
                      <a:cubicBezTo>
                        <a:pt x="52" y="69"/>
                        <a:pt x="52" y="69"/>
                        <a:pt x="53" y="69"/>
                      </a:cubicBezTo>
                      <a:cubicBezTo>
                        <a:pt x="55" y="70"/>
                        <a:pt x="57" y="70"/>
                        <a:pt x="60" y="70"/>
                      </a:cubicBezTo>
                      <a:cubicBezTo>
                        <a:pt x="61" y="70"/>
                        <a:pt x="62" y="70"/>
                        <a:pt x="62" y="68"/>
                      </a:cubicBezTo>
                      <a:cubicBezTo>
                        <a:pt x="63" y="67"/>
                        <a:pt x="64" y="67"/>
                        <a:pt x="65" y="66"/>
                      </a:cubicBezTo>
                      <a:cubicBezTo>
                        <a:pt x="65" y="66"/>
                        <a:pt x="65" y="66"/>
                        <a:pt x="65" y="66"/>
                      </a:cubicBezTo>
                      <a:cubicBezTo>
                        <a:pt x="66" y="67"/>
                        <a:pt x="66" y="67"/>
                        <a:pt x="67" y="67"/>
                      </a:cubicBezTo>
                      <a:cubicBezTo>
                        <a:pt x="68" y="68"/>
                        <a:pt x="69" y="69"/>
                        <a:pt x="71" y="69"/>
                      </a:cubicBezTo>
                      <a:cubicBezTo>
                        <a:pt x="72" y="69"/>
                        <a:pt x="73" y="69"/>
                        <a:pt x="74" y="69"/>
                      </a:cubicBezTo>
                      <a:cubicBezTo>
                        <a:pt x="74" y="69"/>
                        <a:pt x="75" y="69"/>
                        <a:pt x="76" y="69"/>
                      </a:cubicBezTo>
                      <a:cubicBezTo>
                        <a:pt x="78" y="70"/>
                        <a:pt x="81" y="70"/>
                        <a:pt x="83" y="70"/>
                      </a:cubicBezTo>
                      <a:cubicBezTo>
                        <a:pt x="84" y="71"/>
                        <a:pt x="85" y="70"/>
                        <a:pt x="86" y="70"/>
                      </a:cubicBezTo>
                      <a:cubicBezTo>
                        <a:pt x="88" y="68"/>
                        <a:pt x="89" y="66"/>
                        <a:pt x="88" y="63"/>
                      </a:cubicBezTo>
                      <a:cubicBezTo>
                        <a:pt x="88" y="62"/>
                        <a:pt x="88" y="61"/>
                        <a:pt x="88" y="60"/>
                      </a:cubicBezTo>
                      <a:cubicBezTo>
                        <a:pt x="86" y="59"/>
                        <a:pt x="84" y="60"/>
                        <a:pt x="83" y="60"/>
                      </a:cubicBezTo>
                      <a:cubicBezTo>
                        <a:pt x="81" y="62"/>
                        <a:pt x="79" y="61"/>
                        <a:pt x="77" y="60"/>
                      </a:cubicBezTo>
                      <a:cubicBezTo>
                        <a:pt x="74" y="58"/>
                        <a:pt x="73" y="56"/>
                        <a:pt x="72" y="53"/>
                      </a:cubicBezTo>
                      <a:cubicBezTo>
                        <a:pt x="74" y="54"/>
                        <a:pt x="75" y="53"/>
                        <a:pt x="76" y="51"/>
                      </a:cubicBezTo>
                      <a:cubicBezTo>
                        <a:pt x="73" y="51"/>
                        <a:pt x="71" y="52"/>
                        <a:pt x="68" y="53"/>
                      </a:cubicBezTo>
                      <a:cubicBezTo>
                        <a:pt x="67" y="53"/>
                        <a:pt x="66" y="54"/>
                        <a:pt x="67" y="55"/>
                      </a:cubicBezTo>
                      <a:cubicBezTo>
                        <a:pt x="67" y="55"/>
                        <a:pt x="67" y="55"/>
                        <a:pt x="67" y="55"/>
                      </a:cubicBezTo>
                      <a:cubicBezTo>
                        <a:pt x="67" y="56"/>
                        <a:pt x="67" y="56"/>
                        <a:pt x="67" y="56"/>
                      </a:cubicBezTo>
                      <a:cubicBezTo>
                        <a:pt x="67" y="57"/>
                        <a:pt x="67" y="58"/>
                        <a:pt x="67" y="58"/>
                      </a:cubicBezTo>
                      <a:cubicBezTo>
                        <a:pt x="66" y="58"/>
                        <a:pt x="65" y="58"/>
                        <a:pt x="64" y="57"/>
                      </a:cubicBezTo>
                      <a:cubicBezTo>
                        <a:pt x="64" y="57"/>
                        <a:pt x="64" y="55"/>
                        <a:pt x="62" y="55"/>
                      </a:cubicBezTo>
                      <a:cubicBezTo>
                        <a:pt x="62" y="55"/>
                        <a:pt x="62" y="54"/>
                        <a:pt x="62" y="54"/>
                      </a:cubicBezTo>
                      <a:cubicBezTo>
                        <a:pt x="62" y="52"/>
                        <a:pt x="60" y="50"/>
                        <a:pt x="59" y="48"/>
                      </a:cubicBezTo>
                      <a:cubicBezTo>
                        <a:pt x="59" y="48"/>
                        <a:pt x="58" y="48"/>
                        <a:pt x="57" y="48"/>
                      </a:cubicBezTo>
                      <a:cubicBezTo>
                        <a:pt x="55" y="48"/>
                        <a:pt x="54" y="47"/>
                        <a:pt x="53" y="45"/>
                      </a:cubicBezTo>
                      <a:cubicBezTo>
                        <a:pt x="52" y="45"/>
                        <a:pt x="52" y="44"/>
                        <a:pt x="51" y="44"/>
                      </a:cubicBezTo>
                      <a:cubicBezTo>
                        <a:pt x="50" y="43"/>
                        <a:pt x="49" y="43"/>
                        <a:pt x="49" y="44"/>
                      </a:cubicBezTo>
                      <a:cubicBezTo>
                        <a:pt x="48" y="45"/>
                        <a:pt x="48" y="46"/>
                        <a:pt x="48" y="47"/>
                      </a:cubicBezTo>
                      <a:cubicBezTo>
                        <a:pt x="48" y="47"/>
                        <a:pt x="48" y="47"/>
                        <a:pt x="49" y="47"/>
                      </a:cubicBezTo>
                      <a:cubicBezTo>
                        <a:pt x="50" y="49"/>
                        <a:pt x="52" y="50"/>
                        <a:pt x="54" y="51"/>
                      </a:cubicBezTo>
                      <a:cubicBezTo>
                        <a:pt x="55" y="51"/>
                        <a:pt x="56" y="53"/>
                        <a:pt x="57" y="54"/>
                      </a:cubicBezTo>
                      <a:cubicBezTo>
                        <a:pt x="55" y="55"/>
                        <a:pt x="52" y="55"/>
                        <a:pt x="51" y="53"/>
                      </a:cubicBezTo>
                      <a:cubicBezTo>
                        <a:pt x="50" y="53"/>
                        <a:pt x="50" y="53"/>
                        <a:pt x="50" y="52"/>
                      </a:cubicBezTo>
                      <a:cubicBezTo>
                        <a:pt x="50" y="51"/>
                        <a:pt x="49" y="51"/>
                        <a:pt x="48" y="50"/>
                      </a:cubicBezTo>
                      <a:cubicBezTo>
                        <a:pt x="47" y="49"/>
                        <a:pt x="46" y="48"/>
                        <a:pt x="45" y="46"/>
                      </a:cubicBezTo>
                      <a:cubicBezTo>
                        <a:pt x="43" y="45"/>
                        <a:pt x="40" y="45"/>
                        <a:pt x="40" y="48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39" y="48"/>
                        <a:pt x="39" y="48"/>
                        <a:pt x="39" y="48"/>
                      </a:cubicBezTo>
                      <a:cubicBezTo>
                        <a:pt x="37" y="47"/>
                        <a:pt x="34" y="48"/>
                        <a:pt x="34" y="50"/>
                      </a:cubicBezTo>
                      <a:cubicBezTo>
                        <a:pt x="33" y="51"/>
                        <a:pt x="33" y="51"/>
                        <a:pt x="32" y="52"/>
                      </a:cubicBezTo>
                      <a:cubicBezTo>
                        <a:pt x="32" y="52"/>
                        <a:pt x="31" y="53"/>
                        <a:pt x="31" y="53"/>
                      </a:cubicBezTo>
                      <a:cubicBezTo>
                        <a:pt x="30" y="56"/>
                        <a:pt x="29" y="57"/>
                        <a:pt x="26" y="58"/>
                      </a:cubicBezTo>
                      <a:cubicBezTo>
                        <a:pt x="23" y="58"/>
                        <a:pt x="20" y="59"/>
                        <a:pt x="17" y="59"/>
                      </a:cubicBezTo>
                      <a:cubicBezTo>
                        <a:pt x="16" y="59"/>
                        <a:pt x="16" y="58"/>
                        <a:pt x="16" y="57"/>
                      </a:cubicBezTo>
                      <a:cubicBezTo>
                        <a:pt x="15" y="55"/>
                        <a:pt x="15" y="53"/>
                        <a:pt x="16" y="51"/>
                      </a:cubicBezTo>
                      <a:cubicBezTo>
                        <a:pt x="16" y="49"/>
                        <a:pt x="18" y="47"/>
                        <a:pt x="20" y="47"/>
                      </a:cubicBezTo>
                      <a:cubicBezTo>
                        <a:pt x="22" y="47"/>
                        <a:pt x="25" y="47"/>
                        <a:pt x="27" y="47"/>
                      </a:cubicBezTo>
                      <a:cubicBezTo>
                        <a:pt x="28" y="47"/>
                        <a:pt x="28" y="47"/>
                        <a:pt x="28" y="46"/>
                      </a:cubicBezTo>
                      <a:cubicBezTo>
                        <a:pt x="28" y="46"/>
                        <a:pt x="28" y="45"/>
                        <a:pt x="28" y="45"/>
                      </a:cubicBezTo>
                      <a:cubicBezTo>
                        <a:pt x="29" y="43"/>
                        <a:pt x="28" y="42"/>
                        <a:pt x="26" y="41"/>
                      </a:cubicBezTo>
                      <a:cubicBezTo>
                        <a:pt x="25" y="40"/>
                        <a:pt x="25" y="40"/>
                        <a:pt x="24" y="40"/>
                      </a:cubicBezTo>
                      <a:cubicBezTo>
                        <a:pt x="23" y="39"/>
                        <a:pt x="23" y="39"/>
                        <a:pt x="23" y="39"/>
                      </a:cubicBezTo>
                      <a:cubicBezTo>
                        <a:pt x="23" y="39"/>
                        <a:pt x="24" y="38"/>
                        <a:pt x="24" y="38"/>
                      </a:cubicBezTo>
                      <a:cubicBezTo>
                        <a:pt x="25" y="38"/>
                        <a:pt x="26" y="38"/>
                        <a:pt x="27" y="38"/>
                      </a:cubicBezTo>
                      <a:cubicBezTo>
                        <a:pt x="30" y="38"/>
                        <a:pt x="33" y="36"/>
                        <a:pt x="35" y="33"/>
                      </a:cubicBezTo>
                      <a:cubicBezTo>
                        <a:pt x="35" y="31"/>
                        <a:pt x="37" y="29"/>
                        <a:pt x="39" y="29"/>
                      </a:cubicBezTo>
                      <a:cubicBezTo>
                        <a:pt x="42" y="29"/>
                        <a:pt x="42" y="28"/>
                        <a:pt x="43" y="25"/>
                      </a:cubicBezTo>
                      <a:cubicBezTo>
                        <a:pt x="43" y="24"/>
                        <a:pt x="43" y="23"/>
                        <a:pt x="44" y="23"/>
                      </a:cubicBezTo>
                      <a:cubicBezTo>
                        <a:pt x="44" y="23"/>
                        <a:pt x="44" y="23"/>
                        <a:pt x="44" y="23"/>
                      </a:cubicBezTo>
                      <a:cubicBezTo>
                        <a:pt x="45" y="24"/>
                        <a:pt x="45" y="25"/>
                        <a:pt x="46" y="26"/>
                      </a:cubicBezTo>
                      <a:cubicBezTo>
                        <a:pt x="46" y="27"/>
                        <a:pt x="47" y="28"/>
                        <a:pt x="48" y="28"/>
                      </a:cubicBezTo>
                      <a:cubicBezTo>
                        <a:pt x="49" y="28"/>
                        <a:pt x="50" y="28"/>
                        <a:pt x="51" y="28"/>
                      </a:cubicBezTo>
                      <a:cubicBezTo>
                        <a:pt x="53" y="28"/>
                        <a:pt x="55" y="28"/>
                        <a:pt x="57" y="27"/>
                      </a:cubicBezTo>
                      <a:cubicBezTo>
                        <a:pt x="58" y="27"/>
                        <a:pt x="59" y="27"/>
                        <a:pt x="59" y="26"/>
                      </a:cubicBezTo>
                      <a:cubicBezTo>
                        <a:pt x="59" y="25"/>
                        <a:pt x="60" y="25"/>
                        <a:pt x="61" y="24"/>
                      </a:cubicBezTo>
                      <a:cubicBezTo>
                        <a:pt x="61" y="23"/>
                        <a:pt x="62" y="23"/>
                        <a:pt x="62" y="22"/>
                      </a:cubicBezTo>
                      <a:cubicBezTo>
                        <a:pt x="62" y="20"/>
                        <a:pt x="64" y="19"/>
                        <a:pt x="66" y="19"/>
                      </a:cubicBezTo>
                      <a:cubicBezTo>
                        <a:pt x="66" y="19"/>
                        <a:pt x="67" y="20"/>
                        <a:pt x="67" y="20"/>
                      </a:cubicBezTo>
                      <a:cubicBezTo>
                        <a:pt x="68" y="21"/>
                        <a:pt x="68" y="22"/>
                        <a:pt x="68" y="23"/>
                      </a:cubicBezTo>
                      <a:cubicBezTo>
                        <a:pt x="70" y="21"/>
                        <a:pt x="71" y="18"/>
                        <a:pt x="70" y="15"/>
                      </a:cubicBezTo>
                      <a:cubicBezTo>
                        <a:pt x="70" y="15"/>
                        <a:pt x="69" y="15"/>
                        <a:pt x="68" y="16"/>
                      </a:cubicBezTo>
                      <a:cubicBezTo>
                        <a:pt x="67" y="16"/>
                        <a:pt x="66" y="16"/>
                        <a:pt x="64" y="16"/>
                      </a:cubicBezTo>
                      <a:cubicBezTo>
                        <a:pt x="61" y="15"/>
                        <a:pt x="60" y="13"/>
                        <a:pt x="62" y="10"/>
                      </a:cubicBezTo>
                      <a:cubicBezTo>
                        <a:pt x="63" y="10"/>
                        <a:pt x="64" y="7"/>
                        <a:pt x="63" y="7"/>
                      </a:cubicBezTo>
                      <a:cubicBezTo>
                        <a:pt x="62" y="6"/>
                        <a:pt x="61" y="8"/>
                        <a:pt x="60" y="8"/>
                      </a:cubicBezTo>
                      <a:cubicBezTo>
                        <a:pt x="58" y="10"/>
                        <a:pt x="56" y="12"/>
                        <a:pt x="56" y="15"/>
                      </a:cubicBezTo>
                      <a:cubicBezTo>
                        <a:pt x="55" y="18"/>
                        <a:pt x="54" y="20"/>
                        <a:pt x="53" y="22"/>
                      </a:cubicBezTo>
                      <a:cubicBezTo>
                        <a:pt x="52" y="23"/>
                        <a:pt x="50" y="23"/>
                        <a:pt x="49" y="23"/>
                      </a:cubicBezTo>
                      <a:cubicBezTo>
                        <a:pt x="49" y="23"/>
                        <a:pt x="48" y="22"/>
                        <a:pt x="48" y="22"/>
                      </a:cubicBezTo>
                      <a:cubicBezTo>
                        <a:pt x="47" y="21"/>
                        <a:pt x="47" y="20"/>
                        <a:pt x="46" y="20"/>
                      </a:cubicBezTo>
                      <a:cubicBezTo>
                        <a:pt x="46" y="20"/>
                        <a:pt x="46" y="20"/>
                        <a:pt x="46" y="20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0"/>
                        <a:pt x="39" y="20"/>
                        <a:pt x="39" y="19"/>
                      </a:cubicBezTo>
                      <a:cubicBezTo>
                        <a:pt x="38" y="14"/>
                        <a:pt x="37" y="15"/>
                        <a:pt x="42" y="13"/>
                      </a:cubicBezTo>
                      <a:cubicBezTo>
                        <a:pt x="44" y="12"/>
                        <a:pt x="45" y="11"/>
                        <a:pt x="46" y="10"/>
                      </a:cubicBezTo>
                      <a:cubicBezTo>
                        <a:pt x="50" y="7"/>
                        <a:pt x="50" y="7"/>
                        <a:pt x="50" y="7"/>
                      </a:cubicBezTo>
                      <a:cubicBezTo>
                        <a:pt x="50" y="7"/>
                        <a:pt x="50" y="7"/>
                        <a:pt x="50" y="6"/>
                      </a:cubicBezTo>
                      <a:cubicBezTo>
                        <a:pt x="54" y="2"/>
                        <a:pt x="59" y="1"/>
                        <a:pt x="64" y="0"/>
                      </a:cubicBezTo>
                      <a:cubicBezTo>
                        <a:pt x="68" y="0"/>
                        <a:pt x="73" y="1"/>
                        <a:pt x="77" y="3"/>
                      </a:cubicBezTo>
                      <a:cubicBezTo>
                        <a:pt x="79" y="3"/>
                        <a:pt x="81" y="4"/>
                        <a:pt x="84" y="5"/>
                      </a:cubicBezTo>
                      <a:cubicBezTo>
                        <a:pt x="81" y="7"/>
                        <a:pt x="78" y="5"/>
                        <a:pt x="75" y="5"/>
                      </a:cubicBezTo>
                      <a:cubicBezTo>
                        <a:pt x="75" y="6"/>
                        <a:pt x="75" y="6"/>
                        <a:pt x="75" y="6"/>
                      </a:cubicBezTo>
                      <a:cubicBezTo>
                        <a:pt x="77" y="7"/>
                        <a:pt x="78" y="9"/>
                        <a:pt x="80" y="10"/>
                      </a:cubicBezTo>
                      <a:cubicBezTo>
                        <a:pt x="81" y="11"/>
                        <a:pt x="83" y="10"/>
                        <a:pt x="84" y="9"/>
                      </a:cubicBezTo>
                      <a:cubicBezTo>
                        <a:pt x="84" y="7"/>
                        <a:pt x="84" y="7"/>
                        <a:pt x="85" y="7"/>
                      </a:cubicBezTo>
                      <a:cubicBezTo>
                        <a:pt x="87" y="7"/>
                        <a:pt x="88" y="6"/>
                        <a:pt x="89" y="5"/>
                      </a:cubicBezTo>
                      <a:cubicBezTo>
                        <a:pt x="89" y="4"/>
                        <a:pt x="90" y="4"/>
                        <a:pt x="91" y="4"/>
                      </a:cubicBezTo>
                      <a:cubicBezTo>
                        <a:pt x="91" y="5"/>
                        <a:pt x="91" y="6"/>
                        <a:pt x="93" y="5"/>
                      </a:cubicBezTo>
                      <a:cubicBezTo>
                        <a:pt x="93" y="5"/>
                        <a:pt x="94" y="5"/>
                        <a:pt x="94" y="5"/>
                      </a:cubicBezTo>
                      <a:cubicBezTo>
                        <a:pt x="95" y="4"/>
                        <a:pt x="97" y="4"/>
                        <a:pt x="99" y="4"/>
                      </a:cubicBezTo>
                      <a:cubicBezTo>
                        <a:pt x="101" y="4"/>
                        <a:pt x="104" y="3"/>
                        <a:pt x="106" y="2"/>
                      </a:cubicBezTo>
                      <a:cubicBezTo>
                        <a:pt x="107" y="2"/>
                        <a:pt x="109" y="2"/>
                        <a:pt x="110" y="3"/>
                      </a:cubicBezTo>
                      <a:cubicBezTo>
                        <a:pt x="120" y="13"/>
                        <a:pt x="128" y="25"/>
                        <a:pt x="135" y="38"/>
                      </a:cubicBezTo>
                      <a:cubicBezTo>
                        <a:pt x="143" y="53"/>
                        <a:pt x="148" y="69"/>
                        <a:pt x="151" y="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2" name="ïşļïḑe">
                  <a:extLst>
                    <a:ext uri="{FF2B5EF4-FFF2-40B4-BE49-F238E27FC236}">
                      <a16:creationId xmlns:a16="http://schemas.microsoft.com/office/drawing/2014/main" id="{5BB2BDC7-94CA-49CD-A867-C26046944C54}"/>
                    </a:ext>
                  </a:extLst>
                </p:cNvPr>
                <p:cNvSpPr/>
                <p:nvPr/>
              </p:nvSpPr>
              <p:spPr bwMode="auto">
                <a:xfrm>
                  <a:off x="5242744" y="2706624"/>
                  <a:ext cx="497142" cy="1002400"/>
                </a:xfrm>
                <a:custGeom>
                  <a:avLst/>
                  <a:gdLst>
                    <a:gd name="T0" fmla="*/ 64 w 118"/>
                    <a:gd name="T1" fmla="*/ 37 h 238"/>
                    <a:gd name="T2" fmla="*/ 81 w 118"/>
                    <a:gd name="T3" fmla="*/ 21 h 238"/>
                    <a:gd name="T4" fmla="*/ 92 w 118"/>
                    <a:gd name="T5" fmla="*/ 23 h 238"/>
                    <a:gd name="T6" fmla="*/ 97 w 118"/>
                    <a:gd name="T7" fmla="*/ 35 h 238"/>
                    <a:gd name="T8" fmla="*/ 81 w 118"/>
                    <a:gd name="T9" fmla="*/ 41 h 238"/>
                    <a:gd name="T10" fmla="*/ 74 w 118"/>
                    <a:gd name="T11" fmla="*/ 45 h 238"/>
                    <a:gd name="T12" fmla="*/ 85 w 118"/>
                    <a:gd name="T13" fmla="*/ 49 h 238"/>
                    <a:gd name="T14" fmla="*/ 76 w 118"/>
                    <a:gd name="T15" fmla="*/ 49 h 238"/>
                    <a:gd name="T16" fmla="*/ 62 w 118"/>
                    <a:gd name="T17" fmla="*/ 60 h 238"/>
                    <a:gd name="T18" fmla="*/ 55 w 118"/>
                    <a:gd name="T19" fmla="*/ 64 h 238"/>
                    <a:gd name="T20" fmla="*/ 44 w 118"/>
                    <a:gd name="T21" fmla="*/ 82 h 238"/>
                    <a:gd name="T22" fmla="*/ 41 w 118"/>
                    <a:gd name="T23" fmla="*/ 86 h 238"/>
                    <a:gd name="T24" fmla="*/ 38 w 118"/>
                    <a:gd name="T25" fmla="*/ 78 h 238"/>
                    <a:gd name="T26" fmla="*/ 36 w 118"/>
                    <a:gd name="T27" fmla="*/ 79 h 238"/>
                    <a:gd name="T28" fmla="*/ 28 w 118"/>
                    <a:gd name="T29" fmla="*/ 82 h 238"/>
                    <a:gd name="T30" fmla="*/ 19 w 118"/>
                    <a:gd name="T31" fmla="*/ 82 h 238"/>
                    <a:gd name="T32" fmla="*/ 14 w 118"/>
                    <a:gd name="T33" fmla="*/ 93 h 238"/>
                    <a:gd name="T34" fmla="*/ 25 w 118"/>
                    <a:gd name="T35" fmla="*/ 97 h 238"/>
                    <a:gd name="T36" fmla="*/ 29 w 118"/>
                    <a:gd name="T37" fmla="*/ 98 h 238"/>
                    <a:gd name="T38" fmla="*/ 33 w 118"/>
                    <a:gd name="T39" fmla="*/ 106 h 238"/>
                    <a:gd name="T40" fmla="*/ 35 w 118"/>
                    <a:gd name="T41" fmla="*/ 114 h 238"/>
                    <a:gd name="T42" fmla="*/ 43 w 118"/>
                    <a:gd name="T43" fmla="*/ 117 h 238"/>
                    <a:gd name="T44" fmla="*/ 53 w 118"/>
                    <a:gd name="T45" fmla="*/ 113 h 238"/>
                    <a:gd name="T46" fmla="*/ 54 w 118"/>
                    <a:gd name="T47" fmla="*/ 117 h 238"/>
                    <a:gd name="T48" fmla="*/ 60 w 118"/>
                    <a:gd name="T49" fmla="*/ 113 h 238"/>
                    <a:gd name="T50" fmla="*/ 85 w 118"/>
                    <a:gd name="T51" fmla="*/ 124 h 238"/>
                    <a:gd name="T52" fmla="*/ 91 w 118"/>
                    <a:gd name="T53" fmla="*/ 134 h 238"/>
                    <a:gd name="T54" fmla="*/ 90 w 118"/>
                    <a:gd name="T55" fmla="*/ 136 h 238"/>
                    <a:gd name="T56" fmla="*/ 93 w 118"/>
                    <a:gd name="T57" fmla="*/ 137 h 238"/>
                    <a:gd name="T58" fmla="*/ 95 w 118"/>
                    <a:gd name="T59" fmla="*/ 138 h 238"/>
                    <a:gd name="T60" fmla="*/ 101 w 118"/>
                    <a:gd name="T61" fmla="*/ 138 h 238"/>
                    <a:gd name="T62" fmla="*/ 116 w 118"/>
                    <a:gd name="T63" fmla="*/ 143 h 238"/>
                    <a:gd name="T64" fmla="*/ 113 w 118"/>
                    <a:gd name="T65" fmla="*/ 158 h 238"/>
                    <a:gd name="T66" fmla="*/ 109 w 118"/>
                    <a:gd name="T67" fmla="*/ 175 h 238"/>
                    <a:gd name="T68" fmla="*/ 98 w 118"/>
                    <a:gd name="T69" fmla="*/ 182 h 238"/>
                    <a:gd name="T70" fmla="*/ 91 w 118"/>
                    <a:gd name="T71" fmla="*/ 197 h 238"/>
                    <a:gd name="T72" fmla="*/ 85 w 118"/>
                    <a:gd name="T73" fmla="*/ 206 h 238"/>
                    <a:gd name="T74" fmla="*/ 78 w 118"/>
                    <a:gd name="T75" fmla="*/ 218 h 238"/>
                    <a:gd name="T76" fmla="*/ 79 w 118"/>
                    <a:gd name="T77" fmla="*/ 231 h 238"/>
                    <a:gd name="T78" fmla="*/ 83 w 118"/>
                    <a:gd name="T79" fmla="*/ 237 h 238"/>
                    <a:gd name="T80" fmla="*/ 75 w 118"/>
                    <a:gd name="T81" fmla="*/ 233 h 238"/>
                    <a:gd name="T82" fmla="*/ 64 w 118"/>
                    <a:gd name="T83" fmla="*/ 213 h 238"/>
                    <a:gd name="T84" fmla="*/ 61 w 118"/>
                    <a:gd name="T85" fmla="*/ 191 h 238"/>
                    <a:gd name="T86" fmla="*/ 54 w 118"/>
                    <a:gd name="T87" fmla="*/ 167 h 238"/>
                    <a:gd name="T88" fmla="*/ 43 w 118"/>
                    <a:gd name="T89" fmla="*/ 152 h 238"/>
                    <a:gd name="T90" fmla="*/ 40 w 118"/>
                    <a:gd name="T91" fmla="*/ 142 h 238"/>
                    <a:gd name="T92" fmla="*/ 45 w 118"/>
                    <a:gd name="T93" fmla="*/ 127 h 238"/>
                    <a:gd name="T94" fmla="*/ 36 w 118"/>
                    <a:gd name="T95" fmla="*/ 120 h 238"/>
                    <a:gd name="T96" fmla="*/ 26 w 118"/>
                    <a:gd name="T97" fmla="*/ 111 h 238"/>
                    <a:gd name="T98" fmla="*/ 13 w 118"/>
                    <a:gd name="T99" fmla="*/ 106 h 238"/>
                    <a:gd name="T100" fmla="*/ 6 w 118"/>
                    <a:gd name="T101" fmla="*/ 67 h 238"/>
                    <a:gd name="T102" fmla="*/ 37 w 118"/>
                    <a:gd name="T103" fmla="*/ 14 h 238"/>
                    <a:gd name="T104" fmla="*/ 58 w 118"/>
                    <a:gd name="T105" fmla="*/ 11 h 238"/>
                    <a:gd name="T106" fmla="*/ 67 w 118"/>
                    <a:gd name="T107" fmla="*/ 1 h 238"/>
                    <a:gd name="T108" fmla="*/ 67 w 118"/>
                    <a:gd name="T109" fmla="*/ 6 h 238"/>
                    <a:gd name="T110" fmla="*/ 79 w 118"/>
                    <a:gd name="T111" fmla="*/ 9 h 238"/>
                    <a:gd name="T112" fmla="*/ 65 w 118"/>
                    <a:gd name="T113" fmla="*/ 15 h 238"/>
                    <a:gd name="T114" fmla="*/ 50 w 118"/>
                    <a:gd name="T115" fmla="*/ 28 h 238"/>
                    <a:gd name="T116" fmla="*/ 57 w 118"/>
                    <a:gd name="T117" fmla="*/ 32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18" h="238">
                      <a:moveTo>
                        <a:pt x="61" y="33"/>
                      </a:moveTo>
                      <a:cubicBezTo>
                        <a:pt x="60" y="39"/>
                        <a:pt x="60" y="39"/>
                        <a:pt x="60" y="39"/>
                      </a:cubicBezTo>
                      <a:cubicBezTo>
                        <a:pt x="62" y="39"/>
                        <a:pt x="63" y="39"/>
                        <a:pt x="64" y="37"/>
                      </a:cubicBezTo>
                      <a:cubicBezTo>
                        <a:pt x="67" y="34"/>
                        <a:pt x="69" y="30"/>
                        <a:pt x="72" y="26"/>
                      </a:cubicBezTo>
                      <a:cubicBezTo>
                        <a:pt x="72" y="26"/>
                        <a:pt x="73" y="25"/>
                        <a:pt x="73" y="25"/>
                      </a:cubicBezTo>
                      <a:cubicBezTo>
                        <a:pt x="75" y="22"/>
                        <a:pt x="78" y="20"/>
                        <a:pt x="81" y="21"/>
                      </a:cubicBezTo>
                      <a:cubicBezTo>
                        <a:pt x="83" y="21"/>
                        <a:pt x="84" y="22"/>
                        <a:pt x="84" y="24"/>
                      </a:cubicBezTo>
                      <a:cubicBezTo>
                        <a:pt x="84" y="24"/>
                        <a:pt x="85" y="25"/>
                        <a:pt x="86" y="25"/>
                      </a:cubicBezTo>
                      <a:cubicBezTo>
                        <a:pt x="88" y="25"/>
                        <a:pt x="90" y="24"/>
                        <a:pt x="92" y="23"/>
                      </a:cubicBezTo>
                      <a:cubicBezTo>
                        <a:pt x="93" y="23"/>
                        <a:pt x="93" y="24"/>
                        <a:pt x="93" y="24"/>
                      </a:cubicBezTo>
                      <a:cubicBezTo>
                        <a:pt x="93" y="25"/>
                        <a:pt x="93" y="25"/>
                        <a:pt x="93" y="26"/>
                      </a:cubicBezTo>
                      <a:cubicBezTo>
                        <a:pt x="92" y="29"/>
                        <a:pt x="94" y="33"/>
                        <a:pt x="97" y="35"/>
                      </a:cubicBezTo>
                      <a:cubicBezTo>
                        <a:pt x="98" y="35"/>
                        <a:pt x="98" y="35"/>
                        <a:pt x="98" y="35"/>
                      </a:cubicBezTo>
                      <a:cubicBezTo>
                        <a:pt x="95" y="38"/>
                        <a:pt x="92" y="39"/>
                        <a:pt x="88" y="39"/>
                      </a:cubicBezTo>
                      <a:cubicBezTo>
                        <a:pt x="86" y="39"/>
                        <a:pt x="83" y="40"/>
                        <a:pt x="81" y="41"/>
                      </a:cubicBezTo>
                      <a:cubicBezTo>
                        <a:pt x="79" y="42"/>
                        <a:pt x="77" y="43"/>
                        <a:pt x="75" y="43"/>
                      </a:cubicBezTo>
                      <a:cubicBezTo>
                        <a:pt x="75" y="44"/>
                        <a:pt x="74" y="44"/>
                        <a:pt x="73" y="45"/>
                      </a:cubicBezTo>
                      <a:cubicBezTo>
                        <a:pt x="74" y="45"/>
                        <a:pt x="74" y="45"/>
                        <a:pt x="74" y="45"/>
                      </a:cubicBezTo>
                      <a:cubicBezTo>
                        <a:pt x="81" y="45"/>
                        <a:pt x="81" y="45"/>
                        <a:pt x="81" y="45"/>
                      </a:cubicBezTo>
                      <a:cubicBezTo>
                        <a:pt x="81" y="47"/>
                        <a:pt x="81" y="48"/>
                        <a:pt x="83" y="48"/>
                      </a:cubicBezTo>
                      <a:cubicBezTo>
                        <a:pt x="84" y="48"/>
                        <a:pt x="84" y="49"/>
                        <a:pt x="85" y="49"/>
                      </a:cubicBezTo>
                      <a:cubicBezTo>
                        <a:pt x="82" y="50"/>
                        <a:pt x="80" y="53"/>
                        <a:pt x="76" y="53"/>
                      </a:cubicBezTo>
                      <a:cubicBezTo>
                        <a:pt x="79" y="50"/>
                        <a:pt x="79" y="50"/>
                        <a:pt x="79" y="50"/>
                      </a:cubicBezTo>
                      <a:cubicBezTo>
                        <a:pt x="78" y="48"/>
                        <a:pt x="78" y="48"/>
                        <a:pt x="76" y="49"/>
                      </a:cubicBezTo>
                      <a:cubicBezTo>
                        <a:pt x="74" y="50"/>
                        <a:pt x="72" y="52"/>
                        <a:pt x="70" y="53"/>
                      </a:cubicBezTo>
                      <a:cubicBezTo>
                        <a:pt x="70" y="54"/>
                        <a:pt x="69" y="54"/>
                        <a:pt x="69" y="54"/>
                      </a:cubicBezTo>
                      <a:cubicBezTo>
                        <a:pt x="66" y="55"/>
                        <a:pt x="64" y="57"/>
                        <a:pt x="62" y="60"/>
                      </a:cubicBezTo>
                      <a:cubicBezTo>
                        <a:pt x="61" y="61"/>
                        <a:pt x="60" y="62"/>
                        <a:pt x="58" y="62"/>
                      </a:cubicBezTo>
                      <a:cubicBezTo>
                        <a:pt x="57" y="62"/>
                        <a:pt x="57" y="62"/>
                        <a:pt x="56" y="63"/>
                      </a:cubicBezTo>
                      <a:cubicBezTo>
                        <a:pt x="56" y="63"/>
                        <a:pt x="55" y="64"/>
                        <a:pt x="55" y="64"/>
                      </a:cubicBezTo>
                      <a:cubicBezTo>
                        <a:pt x="56" y="67"/>
                        <a:pt x="54" y="70"/>
                        <a:pt x="51" y="71"/>
                      </a:cubicBezTo>
                      <a:cubicBezTo>
                        <a:pt x="49" y="72"/>
                        <a:pt x="47" y="73"/>
                        <a:pt x="45" y="75"/>
                      </a:cubicBezTo>
                      <a:cubicBezTo>
                        <a:pt x="43" y="77"/>
                        <a:pt x="43" y="79"/>
                        <a:pt x="44" y="82"/>
                      </a:cubicBezTo>
                      <a:cubicBezTo>
                        <a:pt x="45" y="83"/>
                        <a:pt x="45" y="85"/>
                        <a:pt x="44" y="87"/>
                      </a:cubicBezTo>
                      <a:cubicBezTo>
                        <a:pt x="44" y="87"/>
                        <a:pt x="43" y="87"/>
                        <a:pt x="42" y="87"/>
                      </a:cubicBezTo>
                      <a:cubicBezTo>
                        <a:pt x="42" y="87"/>
                        <a:pt x="41" y="87"/>
                        <a:pt x="41" y="86"/>
                      </a:cubicBezTo>
                      <a:cubicBezTo>
                        <a:pt x="41" y="84"/>
                        <a:pt x="40" y="82"/>
                        <a:pt x="40" y="80"/>
                      </a:cubicBezTo>
                      <a:cubicBezTo>
                        <a:pt x="40" y="80"/>
                        <a:pt x="39" y="79"/>
                        <a:pt x="39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81"/>
                        <a:pt x="38" y="81"/>
                        <a:pt x="38" y="81"/>
                      </a:cubicBezTo>
                      <a:cubicBezTo>
                        <a:pt x="38" y="81"/>
                        <a:pt x="38" y="81"/>
                        <a:pt x="38" y="81"/>
                      </a:cubicBezTo>
                      <a:cubicBezTo>
                        <a:pt x="37" y="80"/>
                        <a:pt x="37" y="80"/>
                        <a:pt x="36" y="79"/>
                      </a:cubicBezTo>
                      <a:cubicBezTo>
                        <a:pt x="36" y="79"/>
                        <a:pt x="35" y="78"/>
                        <a:pt x="34" y="78"/>
                      </a:cubicBezTo>
                      <a:cubicBezTo>
                        <a:pt x="33" y="77"/>
                        <a:pt x="32" y="77"/>
                        <a:pt x="31" y="78"/>
                      </a:cubicBezTo>
                      <a:cubicBezTo>
                        <a:pt x="30" y="80"/>
                        <a:pt x="29" y="81"/>
                        <a:pt x="28" y="82"/>
                      </a:cubicBezTo>
                      <a:cubicBezTo>
                        <a:pt x="27" y="81"/>
                        <a:pt x="26" y="80"/>
                        <a:pt x="25" y="79"/>
                      </a:cubicBezTo>
                      <a:cubicBezTo>
                        <a:pt x="25" y="79"/>
                        <a:pt x="25" y="79"/>
                        <a:pt x="24" y="79"/>
                      </a:cubicBezTo>
                      <a:cubicBezTo>
                        <a:pt x="22" y="79"/>
                        <a:pt x="20" y="80"/>
                        <a:pt x="19" y="82"/>
                      </a:cubicBezTo>
                      <a:cubicBezTo>
                        <a:pt x="18" y="83"/>
                        <a:pt x="16" y="85"/>
                        <a:pt x="15" y="86"/>
                      </a:cubicBezTo>
                      <a:cubicBezTo>
                        <a:pt x="13" y="87"/>
                        <a:pt x="13" y="89"/>
                        <a:pt x="14" y="91"/>
                      </a:cubicBezTo>
                      <a:cubicBezTo>
                        <a:pt x="14" y="91"/>
                        <a:pt x="14" y="92"/>
                        <a:pt x="14" y="93"/>
                      </a:cubicBezTo>
                      <a:cubicBezTo>
                        <a:pt x="13" y="96"/>
                        <a:pt x="15" y="100"/>
                        <a:pt x="19" y="101"/>
                      </a:cubicBezTo>
                      <a:cubicBezTo>
                        <a:pt x="21" y="102"/>
                        <a:pt x="23" y="101"/>
                        <a:pt x="24" y="99"/>
                      </a:cubicBezTo>
                      <a:cubicBezTo>
                        <a:pt x="25" y="98"/>
                        <a:pt x="25" y="97"/>
                        <a:pt x="25" y="97"/>
                      </a:cubicBezTo>
                      <a:cubicBezTo>
                        <a:pt x="26" y="96"/>
                        <a:pt x="27" y="95"/>
                        <a:pt x="28" y="95"/>
                      </a:cubicBezTo>
                      <a:cubicBezTo>
                        <a:pt x="28" y="95"/>
                        <a:pt x="28" y="95"/>
                        <a:pt x="28" y="95"/>
                      </a:cubicBezTo>
                      <a:cubicBezTo>
                        <a:pt x="29" y="96"/>
                        <a:pt x="29" y="97"/>
                        <a:pt x="29" y="98"/>
                      </a:cubicBezTo>
                      <a:cubicBezTo>
                        <a:pt x="29" y="99"/>
                        <a:pt x="28" y="101"/>
                        <a:pt x="28" y="102"/>
                      </a:cubicBezTo>
                      <a:cubicBezTo>
                        <a:pt x="27" y="104"/>
                        <a:pt x="28" y="105"/>
                        <a:pt x="29" y="105"/>
                      </a:cubicBezTo>
                      <a:cubicBezTo>
                        <a:pt x="31" y="105"/>
                        <a:pt x="32" y="105"/>
                        <a:pt x="33" y="106"/>
                      </a:cubicBezTo>
                      <a:cubicBezTo>
                        <a:pt x="34" y="106"/>
                        <a:pt x="35" y="107"/>
                        <a:pt x="35" y="108"/>
                      </a:cubicBezTo>
                      <a:cubicBezTo>
                        <a:pt x="36" y="108"/>
                        <a:pt x="35" y="108"/>
                        <a:pt x="35" y="108"/>
                      </a:cubicBezTo>
                      <a:cubicBezTo>
                        <a:pt x="35" y="110"/>
                        <a:pt x="35" y="112"/>
                        <a:pt x="35" y="114"/>
                      </a:cubicBezTo>
                      <a:cubicBezTo>
                        <a:pt x="36" y="115"/>
                        <a:pt x="36" y="116"/>
                        <a:pt x="37" y="117"/>
                      </a:cubicBezTo>
                      <a:cubicBezTo>
                        <a:pt x="38" y="117"/>
                        <a:pt x="39" y="117"/>
                        <a:pt x="39" y="117"/>
                      </a:cubicBezTo>
                      <a:cubicBezTo>
                        <a:pt x="40" y="116"/>
                        <a:pt x="42" y="116"/>
                        <a:pt x="43" y="117"/>
                      </a:cubicBezTo>
                      <a:cubicBezTo>
                        <a:pt x="45" y="117"/>
                        <a:pt x="45" y="117"/>
                        <a:pt x="45" y="117"/>
                      </a:cubicBezTo>
                      <a:cubicBezTo>
                        <a:pt x="47" y="118"/>
                        <a:pt x="48" y="117"/>
                        <a:pt x="49" y="116"/>
                      </a:cubicBezTo>
                      <a:cubicBezTo>
                        <a:pt x="50" y="115"/>
                        <a:pt x="51" y="114"/>
                        <a:pt x="53" y="113"/>
                      </a:cubicBezTo>
                      <a:cubicBezTo>
                        <a:pt x="53" y="113"/>
                        <a:pt x="53" y="113"/>
                        <a:pt x="54" y="113"/>
                      </a:cubicBezTo>
                      <a:cubicBezTo>
                        <a:pt x="54" y="114"/>
                        <a:pt x="54" y="114"/>
                        <a:pt x="54" y="115"/>
                      </a:cubicBezTo>
                      <a:cubicBezTo>
                        <a:pt x="53" y="116"/>
                        <a:pt x="53" y="116"/>
                        <a:pt x="54" y="117"/>
                      </a:cubicBezTo>
                      <a:cubicBezTo>
                        <a:pt x="57" y="118"/>
                        <a:pt x="57" y="118"/>
                        <a:pt x="57" y="118"/>
                      </a:cubicBezTo>
                      <a:cubicBezTo>
                        <a:pt x="55" y="115"/>
                        <a:pt x="58" y="114"/>
                        <a:pt x="59" y="112"/>
                      </a:cubicBezTo>
                      <a:cubicBezTo>
                        <a:pt x="59" y="113"/>
                        <a:pt x="59" y="113"/>
                        <a:pt x="60" y="113"/>
                      </a:cubicBezTo>
                      <a:cubicBezTo>
                        <a:pt x="61" y="115"/>
                        <a:pt x="64" y="116"/>
                        <a:pt x="66" y="116"/>
                      </a:cubicBezTo>
                      <a:cubicBezTo>
                        <a:pt x="69" y="115"/>
                        <a:pt x="72" y="117"/>
                        <a:pt x="74" y="119"/>
                      </a:cubicBezTo>
                      <a:cubicBezTo>
                        <a:pt x="77" y="121"/>
                        <a:pt x="81" y="123"/>
                        <a:pt x="85" y="124"/>
                      </a:cubicBezTo>
                      <a:cubicBezTo>
                        <a:pt x="86" y="124"/>
                        <a:pt x="88" y="125"/>
                        <a:pt x="89" y="127"/>
                      </a:cubicBezTo>
                      <a:cubicBezTo>
                        <a:pt x="89" y="128"/>
                        <a:pt x="90" y="129"/>
                        <a:pt x="91" y="130"/>
                      </a:cubicBezTo>
                      <a:cubicBezTo>
                        <a:pt x="92" y="131"/>
                        <a:pt x="92" y="133"/>
                        <a:pt x="91" y="134"/>
                      </a:cubicBezTo>
                      <a:cubicBezTo>
                        <a:pt x="91" y="134"/>
                        <a:pt x="90" y="134"/>
                        <a:pt x="90" y="134"/>
                      </a:cubicBezTo>
                      <a:cubicBezTo>
                        <a:pt x="88" y="135"/>
                        <a:pt x="88" y="135"/>
                        <a:pt x="88" y="135"/>
                      </a:cubicBezTo>
                      <a:cubicBezTo>
                        <a:pt x="89" y="136"/>
                        <a:pt x="89" y="136"/>
                        <a:pt x="90" y="136"/>
                      </a:cubicBezTo>
                      <a:cubicBezTo>
                        <a:pt x="91" y="136"/>
                        <a:pt x="91" y="135"/>
                        <a:pt x="92" y="135"/>
                      </a:cubicBezTo>
                      <a:cubicBezTo>
                        <a:pt x="93" y="135"/>
                        <a:pt x="93" y="135"/>
                        <a:pt x="94" y="136"/>
                      </a:cubicBezTo>
                      <a:cubicBezTo>
                        <a:pt x="94" y="136"/>
                        <a:pt x="93" y="137"/>
                        <a:pt x="93" y="137"/>
                      </a:cubicBezTo>
                      <a:cubicBezTo>
                        <a:pt x="93" y="137"/>
                        <a:pt x="93" y="138"/>
                        <a:pt x="93" y="138"/>
                      </a:cubicBezTo>
                      <a:cubicBezTo>
                        <a:pt x="94" y="138"/>
                        <a:pt x="94" y="138"/>
                        <a:pt x="94" y="138"/>
                      </a:cubicBezTo>
                      <a:cubicBezTo>
                        <a:pt x="95" y="138"/>
                        <a:pt x="95" y="138"/>
                        <a:pt x="95" y="138"/>
                      </a:cubicBezTo>
                      <a:cubicBezTo>
                        <a:pt x="96" y="136"/>
                        <a:pt x="99" y="136"/>
                        <a:pt x="100" y="137"/>
                      </a:cubicBezTo>
                      <a:cubicBezTo>
                        <a:pt x="100" y="137"/>
                        <a:pt x="100" y="138"/>
                        <a:pt x="100" y="138"/>
                      </a:cubicBezTo>
                      <a:cubicBezTo>
                        <a:pt x="100" y="138"/>
                        <a:pt x="101" y="138"/>
                        <a:pt x="101" y="138"/>
                      </a:cubicBezTo>
                      <a:cubicBezTo>
                        <a:pt x="101" y="141"/>
                        <a:pt x="103" y="140"/>
                        <a:pt x="104" y="139"/>
                      </a:cubicBezTo>
                      <a:cubicBezTo>
                        <a:pt x="105" y="139"/>
                        <a:pt x="106" y="139"/>
                        <a:pt x="108" y="139"/>
                      </a:cubicBezTo>
                      <a:cubicBezTo>
                        <a:pt x="110" y="141"/>
                        <a:pt x="113" y="142"/>
                        <a:pt x="116" y="143"/>
                      </a:cubicBezTo>
                      <a:cubicBezTo>
                        <a:pt x="117" y="143"/>
                        <a:pt x="118" y="144"/>
                        <a:pt x="118" y="145"/>
                      </a:cubicBezTo>
                      <a:cubicBezTo>
                        <a:pt x="118" y="149"/>
                        <a:pt x="117" y="154"/>
                        <a:pt x="114" y="157"/>
                      </a:cubicBezTo>
                      <a:cubicBezTo>
                        <a:pt x="114" y="157"/>
                        <a:pt x="113" y="158"/>
                        <a:pt x="113" y="158"/>
                      </a:cubicBezTo>
                      <a:cubicBezTo>
                        <a:pt x="112" y="158"/>
                        <a:pt x="111" y="159"/>
                        <a:pt x="111" y="161"/>
                      </a:cubicBezTo>
                      <a:cubicBezTo>
                        <a:pt x="111" y="164"/>
                        <a:pt x="111" y="167"/>
                        <a:pt x="111" y="169"/>
                      </a:cubicBezTo>
                      <a:cubicBezTo>
                        <a:pt x="111" y="171"/>
                        <a:pt x="110" y="173"/>
                        <a:pt x="109" y="175"/>
                      </a:cubicBezTo>
                      <a:cubicBezTo>
                        <a:pt x="108" y="176"/>
                        <a:pt x="108" y="177"/>
                        <a:pt x="106" y="177"/>
                      </a:cubicBezTo>
                      <a:cubicBezTo>
                        <a:pt x="105" y="177"/>
                        <a:pt x="103" y="178"/>
                        <a:pt x="103" y="179"/>
                      </a:cubicBezTo>
                      <a:cubicBezTo>
                        <a:pt x="101" y="180"/>
                        <a:pt x="99" y="181"/>
                        <a:pt x="98" y="182"/>
                      </a:cubicBezTo>
                      <a:cubicBezTo>
                        <a:pt x="97" y="183"/>
                        <a:pt x="97" y="185"/>
                        <a:pt x="97" y="186"/>
                      </a:cubicBezTo>
                      <a:cubicBezTo>
                        <a:pt x="96" y="189"/>
                        <a:pt x="96" y="191"/>
                        <a:pt x="95" y="194"/>
                      </a:cubicBezTo>
                      <a:cubicBezTo>
                        <a:pt x="94" y="195"/>
                        <a:pt x="92" y="196"/>
                        <a:pt x="91" y="197"/>
                      </a:cubicBezTo>
                      <a:cubicBezTo>
                        <a:pt x="90" y="200"/>
                        <a:pt x="86" y="200"/>
                        <a:pt x="84" y="199"/>
                      </a:cubicBezTo>
                      <a:cubicBezTo>
                        <a:pt x="83" y="201"/>
                        <a:pt x="85" y="202"/>
                        <a:pt x="85" y="203"/>
                      </a:cubicBezTo>
                      <a:cubicBezTo>
                        <a:pt x="86" y="205"/>
                        <a:pt x="86" y="205"/>
                        <a:pt x="85" y="206"/>
                      </a:cubicBezTo>
                      <a:cubicBezTo>
                        <a:pt x="83" y="207"/>
                        <a:pt x="81" y="209"/>
                        <a:pt x="80" y="210"/>
                      </a:cubicBezTo>
                      <a:cubicBezTo>
                        <a:pt x="79" y="211"/>
                        <a:pt x="78" y="212"/>
                        <a:pt x="79" y="214"/>
                      </a:cubicBezTo>
                      <a:cubicBezTo>
                        <a:pt x="79" y="215"/>
                        <a:pt x="79" y="217"/>
                        <a:pt x="78" y="218"/>
                      </a:cubicBezTo>
                      <a:cubicBezTo>
                        <a:pt x="78" y="219"/>
                        <a:pt x="78" y="219"/>
                        <a:pt x="78" y="220"/>
                      </a:cubicBezTo>
                      <a:cubicBezTo>
                        <a:pt x="78" y="221"/>
                        <a:pt x="79" y="223"/>
                        <a:pt x="79" y="224"/>
                      </a:cubicBezTo>
                      <a:cubicBezTo>
                        <a:pt x="79" y="226"/>
                        <a:pt x="79" y="228"/>
                        <a:pt x="79" y="231"/>
                      </a:cubicBezTo>
                      <a:cubicBezTo>
                        <a:pt x="79" y="231"/>
                        <a:pt x="80" y="232"/>
                        <a:pt x="81" y="232"/>
                      </a:cubicBezTo>
                      <a:cubicBezTo>
                        <a:pt x="81" y="232"/>
                        <a:pt x="82" y="233"/>
                        <a:pt x="82" y="233"/>
                      </a:cubicBezTo>
                      <a:cubicBezTo>
                        <a:pt x="82" y="234"/>
                        <a:pt x="83" y="236"/>
                        <a:pt x="83" y="237"/>
                      </a:cubicBezTo>
                      <a:cubicBezTo>
                        <a:pt x="82" y="238"/>
                        <a:pt x="80" y="238"/>
                        <a:pt x="79" y="236"/>
                      </a:cubicBezTo>
                      <a:cubicBezTo>
                        <a:pt x="79" y="236"/>
                        <a:pt x="79" y="236"/>
                        <a:pt x="79" y="236"/>
                      </a:cubicBezTo>
                      <a:cubicBezTo>
                        <a:pt x="78" y="235"/>
                        <a:pt x="77" y="234"/>
                        <a:pt x="75" y="233"/>
                      </a:cubicBezTo>
                      <a:cubicBezTo>
                        <a:pt x="72" y="232"/>
                        <a:pt x="70" y="230"/>
                        <a:pt x="69" y="227"/>
                      </a:cubicBezTo>
                      <a:cubicBezTo>
                        <a:pt x="67" y="225"/>
                        <a:pt x="66" y="222"/>
                        <a:pt x="67" y="218"/>
                      </a:cubicBezTo>
                      <a:cubicBezTo>
                        <a:pt x="67" y="216"/>
                        <a:pt x="66" y="214"/>
                        <a:pt x="64" y="213"/>
                      </a:cubicBezTo>
                      <a:cubicBezTo>
                        <a:pt x="63" y="213"/>
                        <a:pt x="63" y="212"/>
                        <a:pt x="63" y="212"/>
                      </a:cubicBezTo>
                      <a:cubicBezTo>
                        <a:pt x="63" y="210"/>
                        <a:pt x="63" y="207"/>
                        <a:pt x="62" y="205"/>
                      </a:cubicBezTo>
                      <a:cubicBezTo>
                        <a:pt x="62" y="200"/>
                        <a:pt x="61" y="196"/>
                        <a:pt x="61" y="191"/>
                      </a:cubicBezTo>
                      <a:cubicBezTo>
                        <a:pt x="61" y="188"/>
                        <a:pt x="61" y="184"/>
                        <a:pt x="61" y="181"/>
                      </a:cubicBezTo>
                      <a:cubicBezTo>
                        <a:pt x="61" y="179"/>
                        <a:pt x="61" y="178"/>
                        <a:pt x="61" y="176"/>
                      </a:cubicBezTo>
                      <a:cubicBezTo>
                        <a:pt x="61" y="172"/>
                        <a:pt x="58" y="168"/>
                        <a:pt x="54" y="167"/>
                      </a:cubicBezTo>
                      <a:cubicBezTo>
                        <a:pt x="52" y="167"/>
                        <a:pt x="50" y="165"/>
                        <a:pt x="50" y="163"/>
                      </a:cubicBezTo>
                      <a:cubicBezTo>
                        <a:pt x="50" y="161"/>
                        <a:pt x="49" y="159"/>
                        <a:pt x="48" y="158"/>
                      </a:cubicBezTo>
                      <a:cubicBezTo>
                        <a:pt x="45" y="157"/>
                        <a:pt x="44" y="155"/>
                        <a:pt x="43" y="152"/>
                      </a:cubicBezTo>
                      <a:cubicBezTo>
                        <a:pt x="42" y="151"/>
                        <a:pt x="42" y="151"/>
                        <a:pt x="41" y="150"/>
                      </a:cubicBezTo>
                      <a:cubicBezTo>
                        <a:pt x="40" y="149"/>
                        <a:pt x="39" y="147"/>
                        <a:pt x="40" y="145"/>
                      </a:cubicBezTo>
                      <a:cubicBezTo>
                        <a:pt x="40" y="144"/>
                        <a:pt x="40" y="143"/>
                        <a:pt x="40" y="142"/>
                      </a:cubicBezTo>
                      <a:cubicBezTo>
                        <a:pt x="39" y="141"/>
                        <a:pt x="39" y="140"/>
                        <a:pt x="39" y="140"/>
                      </a:cubicBezTo>
                      <a:cubicBezTo>
                        <a:pt x="40" y="137"/>
                        <a:pt x="41" y="135"/>
                        <a:pt x="42" y="133"/>
                      </a:cubicBezTo>
                      <a:cubicBezTo>
                        <a:pt x="43" y="131"/>
                        <a:pt x="44" y="129"/>
                        <a:pt x="45" y="127"/>
                      </a:cubicBezTo>
                      <a:cubicBezTo>
                        <a:pt x="46" y="124"/>
                        <a:pt x="45" y="121"/>
                        <a:pt x="43" y="120"/>
                      </a:cubicBezTo>
                      <a:cubicBezTo>
                        <a:pt x="42" y="120"/>
                        <a:pt x="42" y="120"/>
                        <a:pt x="41" y="120"/>
                      </a:cubicBezTo>
                      <a:cubicBezTo>
                        <a:pt x="39" y="121"/>
                        <a:pt x="37" y="121"/>
                        <a:pt x="36" y="120"/>
                      </a:cubicBezTo>
                      <a:cubicBezTo>
                        <a:pt x="33" y="118"/>
                        <a:pt x="31" y="115"/>
                        <a:pt x="29" y="112"/>
                      </a:cubicBezTo>
                      <a:cubicBezTo>
                        <a:pt x="29" y="112"/>
                        <a:pt x="29" y="111"/>
                        <a:pt x="28" y="111"/>
                      </a:cubicBezTo>
                      <a:cubicBezTo>
                        <a:pt x="27" y="111"/>
                        <a:pt x="27" y="111"/>
                        <a:pt x="26" y="111"/>
                      </a:cubicBezTo>
                      <a:cubicBezTo>
                        <a:pt x="24" y="111"/>
                        <a:pt x="22" y="110"/>
                        <a:pt x="21" y="108"/>
                      </a:cubicBezTo>
                      <a:cubicBezTo>
                        <a:pt x="19" y="106"/>
                        <a:pt x="17" y="106"/>
                        <a:pt x="14" y="106"/>
                      </a:cubicBezTo>
                      <a:cubicBezTo>
                        <a:pt x="14" y="106"/>
                        <a:pt x="14" y="106"/>
                        <a:pt x="13" y="106"/>
                      </a:cubicBezTo>
                      <a:cubicBezTo>
                        <a:pt x="9" y="105"/>
                        <a:pt x="5" y="102"/>
                        <a:pt x="1" y="99"/>
                      </a:cubicBezTo>
                      <a:cubicBezTo>
                        <a:pt x="0" y="97"/>
                        <a:pt x="0" y="96"/>
                        <a:pt x="0" y="94"/>
                      </a:cubicBezTo>
                      <a:cubicBezTo>
                        <a:pt x="1" y="85"/>
                        <a:pt x="3" y="75"/>
                        <a:pt x="6" y="67"/>
                      </a:cubicBezTo>
                      <a:cubicBezTo>
                        <a:pt x="11" y="53"/>
                        <a:pt x="17" y="40"/>
                        <a:pt x="26" y="28"/>
                      </a:cubicBezTo>
                      <a:cubicBezTo>
                        <a:pt x="29" y="23"/>
                        <a:pt x="32" y="19"/>
                        <a:pt x="36" y="15"/>
                      </a:cubicBezTo>
                      <a:cubicBezTo>
                        <a:pt x="36" y="14"/>
                        <a:pt x="37" y="14"/>
                        <a:pt x="37" y="14"/>
                      </a:cubicBezTo>
                      <a:cubicBezTo>
                        <a:pt x="39" y="15"/>
                        <a:pt x="40" y="15"/>
                        <a:pt x="41" y="15"/>
                      </a:cubicBezTo>
                      <a:cubicBezTo>
                        <a:pt x="44" y="15"/>
                        <a:pt x="46" y="15"/>
                        <a:pt x="49" y="14"/>
                      </a:cubicBezTo>
                      <a:cubicBezTo>
                        <a:pt x="52" y="13"/>
                        <a:pt x="55" y="12"/>
                        <a:pt x="58" y="11"/>
                      </a:cubicBezTo>
                      <a:cubicBezTo>
                        <a:pt x="61" y="10"/>
                        <a:pt x="62" y="8"/>
                        <a:pt x="63" y="5"/>
                      </a:cubicBezTo>
                      <a:cubicBezTo>
                        <a:pt x="63" y="4"/>
                        <a:pt x="63" y="4"/>
                        <a:pt x="63" y="3"/>
                      </a:cubicBezTo>
                      <a:cubicBezTo>
                        <a:pt x="64" y="0"/>
                        <a:pt x="64" y="0"/>
                        <a:pt x="67" y="1"/>
                      </a:cubicBezTo>
                      <a:cubicBezTo>
                        <a:pt x="72" y="2"/>
                        <a:pt x="72" y="2"/>
                        <a:pt x="72" y="2"/>
                      </a:cubicBezTo>
                      <a:cubicBezTo>
                        <a:pt x="71" y="3"/>
                        <a:pt x="69" y="3"/>
                        <a:pt x="68" y="4"/>
                      </a:cubicBezTo>
                      <a:cubicBezTo>
                        <a:pt x="67" y="4"/>
                        <a:pt x="67" y="5"/>
                        <a:pt x="67" y="6"/>
                      </a:cubicBezTo>
                      <a:cubicBezTo>
                        <a:pt x="68" y="6"/>
                        <a:pt x="69" y="8"/>
                        <a:pt x="70" y="10"/>
                      </a:cubicBezTo>
                      <a:cubicBezTo>
                        <a:pt x="71" y="10"/>
                        <a:pt x="71" y="10"/>
                        <a:pt x="72" y="10"/>
                      </a:cubicBezTo>
                      <a:cubicBezTo>
                        <a:pt x="74" y="9"/>
                        <a:pt x="77" y="9"/>
                        <a:pt x="79" y="9"/>
                      </a:cubicBezTo>
                      <a:cubicBezTo>
                        <a:pt x="78" y="10"/>
                        <a:pt x="78" y="11"/>
                        <a:pt x="77" y="12"/>
                      </a:cubicBezTo>
                      <a:cubicBezTo>
                        <a:pt x="76" y="13"/>
                        <a:pt x="75" y="13"/>
                        <a:pt x="74" y="13"/>
                      </a:cubicBezTo>
                      <a:cubicBezTo>
                        <a:pt x="71" y="14"/>
                        <a:pt x="68" y="14"/>
                        <a:pt x="65" y="15"/>
                      </a:cubicBezTo>
                      <a:cubicBezTo>
                        <a:pt x="65" y="17"/>
                        <a:pt x="63" y="18"/>
                        <a:pt x="61" y="18"/>
                      </a:cubicBezTo>
                      <a:cubicBezTo>
                        <a:pt x="58" y="19"/>
                        <a:pt x="54" y="20"/>
                        <a:pt x="52" y="23"/>
                      </a:cubicBezTo>
                      <a:cubicBezTo>
                        <a:pt x="50" y="24"/>
                        <a:pt x="49" y="26"/>
                        <a:pt x="50" y="28"/>
                      </a:cubicBezTo>
                      <a:cubicBezTo>
                        <a:pt x="50" y="29"/>
                        <a:pt x="50" y="30"/>
                        <a:pt x="52" y="30"/>
                      </a:cubicBezTo>
                      <a:cubicBezTo>
                        <a:pt x="52" y="30"/>
                        <a:pt x="52" y="30"/>
                        <a:pt x="53" y="30"/>
                      </a:cubicBezTo>
                      <a:cubicBezTo>
                        <a:pt x="54" y="31"/>
                        <a:pt x="55" y="31"/>
                        <a:pt x="57" y="32"/>
                      </a:cubicBezTo>
                      <a:cubicBezTo>
                        <a:pt x="58" y="33"/>
                        <a:pt x="59" y="33"/>
                        <a:pt x="60" y="33"/>
                      </a:cubicBezTo>
                      <a:cubicBezTo>
                        <a:pt x="61" y="33"/>
                        <a:pt x="61" y="33"/>
                        <a:pt x="61" y="3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3" name="íṥļiďê">
                  <a:extLst>
                    <a:ext uri="{FF2B5EF4-FFF2-40B4-BE49-F238E27FC236}">
                      <a16:creationId xmlns:a16="http://schemas.microsoft.com/office/drawing/2014/main" id="{6C21964E-BB32-47F5-B34E-AAE41925B023}"/>
                    </a:ext>
                  </a:extLst>
                </p:cNvPr>
                <p:cNvSpPr/>
                <p:nvPr/>
              </p:nvSpPr>
              <p:spPr bwMode="auto">
                <a:xfrm>
                  <a:off x="5681040" y="2655895"/>
                  <a:ext cx="277994" cy="146099"/>
                </a:xfrm>
                <a:custGeom>
                  <a:avLst/>
                  <a:gdLst>
                    <a:gd name="T0" fmla="*/ 0 w 66"/>
                    <a:gd name="T1" fmla="*/ 7 h 35"/>
                    <a:gd name="T2" fmla="*/ 10 w 66"/>
                    <a:gd name="T3" fmla="*/ 6 h 35"/>
                    <a:gd name="T4" fmla="*/ 14 w 66"/>
                    <a:gd name="T5" fmla="*/ 4 h 35"/>
                    <a:gd name="T6" fmla="*/ 25 w 66"/>
                    <a:gd name="T7" fmla="*/ 2 h 35"/>
                    <a:gd name="T8" fmla="*/ 36 w 66"/>
                    <a:gd name="T9" fmla="*/ 3 h 35"/>
                    <a:gd name="T10" fmla="*/ 39 w 66"/>
                    <a:gd name="T11" fmla="*/ 2 h 35"/>
                    <a:gd name="T12" fmla="*/ 41 w 66"/>
                    <a:gd name="T13" fmla="*/ 1 h 35"/>
                    <a:gd name="T14" fmla="*/ 50 w 66"/>
                    <a:gd name="T15" fmla="*/ 0 h 35"/>
                    <a:gd name="T16" fmla="*/ 54 w 66"/>
                    <a:gd name="T17" fmla="*/ 0 h 35"/>
                    <a:gd name="T18" fmla="*/ 65 w 66"/>
                    <a:gd name="T19" fmla="*/ 2 h 35"/>
                    <a:gd name="T20" fmla="*/ 66 w 66"/>
                    <a:gd name="T21" fmla="*/ 3 h 35"/>
                    <a:gd name="T22" fmla="*/ 62 w 66"/>
                    <a:gd name="T23" fmla="*/ 3 h 35"/>
                    <a:gd name="T24" fmla="*/ 59 w 66"/>
                    <a:gd name="T25" fmla="*/ 4 h 35"/>
                    <a:gd name="T26" fmla="*/ 57 w 66"/>
                    <a:gd name="T27" fmla="*/ 7 h 35"/>
                    <a:gd name="T28" fmla="*/ 53 w 66"/>
                    <a:gd name="T29" fmla="*/ 11 h 35"/>
                    <a:gd name="T30" fmla="*/ 48 w 66"/>
                    <a:gd name="T31" fmla="*/ 13 h 35"/>
                    <a:gd name="T32" fmla="*/ 48 w 66"/>
                    <a:gd name="T33" fmla="*/ 15 h 35"/>
                    <a:gd name="T34" fmla="*/ 52 w 66"/>
                    <a:gd name="T35" fmla="*/ 17 h 35"/>
                    <a:gd name="T36" fmla="*/ 45 w 66"/>
                    <a:gd name="T37" fmla="*/ 16 h 35"/>
                    <a:gd name="T38" fmla="*/ 47 w 66"/>
                    <a:gd name="T39" fmla="*/ 19 h 35"/>
                    <a:gd name="T40" fmla="*/ 38 w 66"/>
                    <a:gd name="T41" fmla="*/ 21 h 35"/>
                    <a:gd name="T42" fmla="*/ 31 w 66"/>
                    <a:gd name="T43" fmla="*/ 25 h 35"/>
                    <a:gd name="T44" fmla="*/ 23 w 66"/>
                    <a:gd name="T45" fmla="*/ 27 h 35"/>
                    <a:gd name="T46" fmla="*/ 21 w 66"/>
                    <a:gd name="T47" fmla="*/ 30 h 35"/>
                    <a:gd name="T48" fmla="*/ 19 w 66"/>
                    <a:gd name="T49" fmla="*/ 32 h 35"/>
                    <a:gd name="T50" fmla="*/ 17 w 66"/>
                    <a:gd name="T51" fmla="*/ 34 h 35"/>
                    <a:gd name="T52" fmla="*/ 10 w 66"/>
                    <a:gd name="T53" fmla="*/ 33 h 35"/>
                    <a:gd name="T54" fmla="*/ 9 w 66"/>
                    <a:gd name="T55" fmla="*/ 30 h 35"/>
                    <a:gd name="T56" fmla="*/ 9 w 66"/>
                    <a:gd name="T57" fmla="*/ 27 h 35"/>
                    <a:gd name="T58" fmla="*/ 11 w 66"/>
                    <a:gd name="T59" fmla="*/ 24 h 35"/>
                    <a:gd name="T60" fmla="*/ 12 w 66"/>
                    <a:gd name="T61" fmla="*/ 22 h 35"/>
                    <a:gd name="T62" fmla="*/ 13 w 66"/>
                    <a:gd name="T63" fmla="*/ 13 h 35"/>
                    <a:gd name="T64" fmla="*/ 10 w 66"/>
                    <a:gd name="T65" fmla="*/ 11 h 35"/>
                    <a:gd name="T66" fmla="*/ 2 w 66"/>
                    <a:gd name="T67" fmla="*/ 8 h 35"/>
                    <a:gd name="T68" fmla="*/ 0 w 66"/>
                    <a:gd name="T69" fmla="*/ 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6" h="35">
                      <a:moveTo>
                        <a:pt x="0" y="7"/>
                      </a:moveTo>
                      <a:cubicBezTo>
                        <a:pt x="3" y="7"/>
                        <a:pt x="7" y="6"/>
                        <a:pt x="10" y="6"/>
                      </a:cubicBezTo>
                      <a:cubicBezTo>
                        <a:pt x="11" y="5"/>
                        <a:pt x="13" y="5"/>
                        <a:pt x="14" y="4"/>
                      </a:cubicBezTo>
                      <a:cubicBezTo>
                        <a:pt x="17" y="3"/>
                        <a:pt x="21" y="2"/>
                        <a:pt x="25" y="2"/>
                      </a:cubicBezTo>
                      <a:cubicBezTo>
                        <a:pt x="28" y="3"/>
                        <a:pt x="32" y="3"/>
                        <a:pt x="36" y="3"/>
                      </a:cubicBezTo>
                      <a:cubicBezTo>
                        <a:pt x="37" y="4"/>
                        <a:pt x="38" y="3"/>
                        <a:pt x="39" y="2"/>
                      </a:cubicBezTo>
                      <a:cubicBezTo>
                        <a:pt x="40" y="2"/>
                        <a:pt x="41" y="2"/>
                        <a:pt x="41" y="1"/>
                      </a:cubicBezTo>
                      <a:cubicBezTo>
                        <a:pt x="44" y="1"/>
                        <a:pt x="47" y="0"/>
                        <a:pt x="50" y="0"/>
                      </a:cubicBezTo>
                      <a:cubicBezTo>
                        <a:pt x="51" y="0"/>
                        <a:pt x="53" y="0"/>
                        <a:pt x="54" y="0"/>
                      </a:cubicBezTo>
                      <a:cubicBezTo>
                        <a:pt x="58" y="1"/>
                        <a:pt x="61" y="1"/>
                        <a:pt x="65" y="2"/>
                      </a:cubicBezTo>
                      <a:cubicBezTo>
                        <a:pt x="65" y="2"/>
                        <a:pt x="66" y="2"/>
                        <a:pt x="66" y="3"/>
                      </a:cubicBezTo>
                      <a:cubicBezTo>
                        <a:pt x="65" y="3"/>
                        <a:pt x="63" y="3"/>
                        <a:pt x="62" y="3"/>
                      </a:cubicBezTo>
                      <a:cubicBezTo>
                        <a:pt x="61" y="3"/>
                        <a:pt x="60" y="3"/>
                        <a:pt x="59" y="4"/>
                      </a:cubicBezTo>
                      <a:cubicBezTo>
                        <a:pt x="58" y="4"/>
                        <a:pt x="57" y="5"/>
                        <a:pt x="57" y="7"/>
                      </a:cubicBezTo>
                      <a:cubicBezTo>
                        <a:pt x="57" y="9"/>
                        <a:pt x="55" y="10"/>
                        <a:pt x="53" y="11"/>
                      </a:cubicBezTo>
                      <a:cubicBezTo>
                        <a:pt x="52" y="12"/>
                        <a:pt x="50" y="12"/>
                        <a:pt x="48" y="13"/>
                      </a:cubicBezTo>
                      <a:cubicBezTo>
                        <a:pt x="47" y="14"/>
                        <a:pt x="47" y="14"/>
                        <a:pt x="48" y="15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0" y="18"/>
                        <a:pt x="50" y="18"/>
                        <a:pt x="45" y="16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4" y="20"/>
                        <a:pt x="41" y="21"/>
                        <a:pt x="38" y="21"/>
                      </a:cubicBezTo>
                      <a:cubicBezTo>
                        <a:pt x="35" y="22"/>
                        <a:pt x="33" y="23"/>
                        <a:pt x="31" y="25"/>
                      </a:cubicBezTo>
                      <a:cubicBezTo>
                        <a:pt x="28" y="26"/>
                        <a:pt x="26" y="27"/>
                        <a:pt x="23" y="27"/>
                      </a:cubicBezTo>
                      <a:cubicBezTo>
                        <a:pt x="22" y="28"/>
                        <a:pt x="20" y="28"/>
                        <a:pt x="21" y="30"/>
                      </a:cubicBezTo>
                      <a:cubicBezTo>
                        <a:pt x="20" y="31"/>
                        <a:pt x="20" y="31"/>
                        <a:pt x="19" y="32"/>
                      </a:cubicBezTo>
                      <a:cubicBezTo>
                        <a:pt x="19" y="33"/>
                        <a:pt x="18" y="33"/>
                        <a:pt x="17" y="34"/>
                      </a:cubicBezTo>
                      <a:cubicBezTo>
                        <a:pt x="15" y="35"/>
                        <a:pt x="12" y="35"/>
                        <a:pt x="10" y="33"/>
                      </a:cubicBezTo>
                      <a:cubicBezTo>
                        <a:pt x="9" y="32"/>
                        <a:pt x="9" y="31"/>
                        <a:pt x="9" y="30"/>
                      </a:cubicBezTo>
                      <a:cubicBezTo>
                        <a:pt x="9" y="29"/>
                        <a:pt x="9" y="28"/>
                        <a:pt x="9" y="27"/>
                      </a:cubicBezTo>
                      <a:cubicBezTo>
                        <a:pt x="9" y="26"/>
                        <a:pt x="10" y="25"/>
                        <a:pt x="11" y="24"/>
                      </a:cubicBezTo>
                      <a:cubicBezTo>
                        <a:pt x="11" y="23"/>
                        <a:pt x="11" y="23"/>
                        <a:pt x="12" y="22"/>
                      </a:cubicBezTo>
                      <a:cubicBezTo>
                        <a:pt x="14" y="20"/>
                        <a:pt x="15" y="16"/>
                        <a:pt x="13" y="13"/>
                      </a:cubicBezTo>
                      <a:cubicBezTo>
                        <a:pt x="12" y="12"/>
                        <a:pt x="11" y="11"/>
                        <a:pt x="10" y="11"/>
                      </a:cubicBezTo>
                      <a:cubicBezTo>
                        <a:pt x="7" y="9"/>
                        <a:pt x="5" y="9"/>
                        <a:pt x="2" y="8"/>
                      </a:cubicBezTo>
                      <a:cubicBezTo>
                        <a:pt x="2" y="8"/>
                        <a:pt x="1" y="8"/>
                        <a:pt x="0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4" name="ïṣľíḓe">
                  <a:extLst>
                    <a:ext uri="{FF2B5EF4-FFF2-40B4-BE49-F238E27FC236}">
                      <a16:creationId xmlns:a16="http://schemas.microsoft.com/office/drawing/2014/main" id="{96A3320A-111E-47CD-A4B7-44FC5055BC7D}"/>
                    </a:ext>
                  </a:extLst>
                </p:cNvPr>
                <p:cNvSpPr/>
                <p:nvPr/>
              </p:nvSpPr>
              <p:spPr bwMode="auto">
                <a:xfrm>
                  <a:off x="5541028" y="2692419"/>
                  <a:ext cx="121749" cy="97399"/>
                </a:xfrm>
                <a:custGeom>
                  <a:avLst/>
                  <a:gdLst>
                    <a:gd name="T0" fmla="*/ 7 w 29"/>
                    <a:gd name="T1" fmla="*/ 2 h 23"/>
                    <a:gd name="T2" fmla="*/ 11 w 29"/>
                    <a:gd name="T3" fmla="*/ 1 h 23"/>
                    <a:gd name="T4" fmla="*/ 17 w 29"/>
                    <a:gd name="T5" fmla="*/ 1 h 23"/>
                    <a:gd name="T6" fmla="*/ 18 w 29"/>
                    <a:gd name="T7" fmla="*/ 2 h 23"/>
                    <a:gd name="T8" fmla="*/ 17 w 29"/>
                    <a:gd name="T9" fmla="*/ 3 h 23"/>
                    <a:gd name="T10" fmla="*/ 14 w 29"/>
                    <a:gd name="T11" fmla="*/ 4 h 23"/>
                    <a:gd name="T12" fmla="*/ 13 w 29"/>
                    <a:gd name="T13" fmla="*/ 5 h 23"/>
                    <a:gd name="T14" fmla="*/ 14 w 29"/>
                    <a:gd name="T15" fmla="*/ 6 h 23"/>
                    <a:gd name="T16" fmla="*/ 26 w 29"/>
                    <a:gd name="T17" fmla="*/ 9 h 23"/>
                    <a:gd name="T18" fmla="*/ 26 w 29"/>
                    <a:gd name="T19" fmla="*/ 10 h 23"/>
                    <a:gd name="T20" fmla="*/ 26 w 29"/>
                    <a:gd name="T21" fmla="*/ 12 h 23"/>
                    <a:gd name="T22" fmla="*/ 29 w 29"/>
                    <a:gd name="T23" fmla="*/ 16 h 23"/>
                    <a:gd name="T24" fmla="*/ 27 w 29"/>
                    <a:gd name="T25" fmla="*/ 18 h 23"/>
                    <a:gd name="T26" fmla="*/ 22 w 29"/>
                    <a:gd name="T27" fmla="*/ 19 h 23"/>
                    <a:gd name="T28" fmla="*/ 20 w 29"/>
                    <a:gd name="T29" fmla="*/ 21 h 23"/>
                    <a:gd name="T30" fmla="*/ 20 w 29"/>
                    <a:gd name="T31" fmla="*/ 22 h 23"/>
                    <a:gd name="T32" fmla="*/ 14 w 29"/>
                    <a:gd name="T33" fmla="*/ 22 h 23"/>
                    <a:gd name="T34" fmla="*/ 15 w 29"/>
                    <a:gd name="T35" fmla="*/ 18 h 23"/>
                    <a:gd name="T36" fmla="*/ 16 w 29"/>
                    <a:gd name="T37" fmla="*/ 17 h 23"/>
                    <a:gd name="T38" fmla="*/ 19 w 29"/>
                    <a:gd name="T39" fmla="*/ 17 h 23"/>
                    <a:gd name="T40" fmla="*/ 21 w 29"/>
                    <a:gd name="T41" fmla="*/ 16 h 23"/>
                    <a:gd name="T42" fmla="*/ 20 w 29"/>
                    <a:gd name="T43" fmla="*/ 15 h 23"/>
                    <a:gd name="T44" fmla="*/ 9 w 29"/>
                    <a:gd name="T45" fmla="*/ 10 h 23"/>
                    <a:gd name="T46" fmla="*/ 3 w 29"/>
                    <a:gd name="T47" fmla="*/ 10 h 23"/>
                    <a:gd name="T48" fmla="*/ 0 w 29"/>
                    <a:gd name="T49" fmla="*/ 8 h 23"/>
                    <a:gd name="T50" fmla="*/ 2 w 29"/>
                    <a:gd name="T51" fmla="*/ 6 h 23"/>
                    <a:gd name="T52" fmla="*/ 3 w 29"/>
                    <a:gd name="T53" fmla="*/ 6 h 23"/>
                    <a:gd name="T54" fmla="*/ 7 w 29"/>
                    <a:gd name="T55" fmla="*/ 6 h 23"/>
                    <a:gd name="T56" fmla="*/ 9 w 29"/>
                    <a:gd name="T57" fmla="*/ 5 h 23"/>
                    <a:gd name="T58" fmla="*/ 7 w 29"/>
                    <a:gd name="T59" fmla="*/ 3 h 23"/>
                    <a:gd name="T60" fmla="*/ 7 w 29"/>
                    <a:gd name="T61" fmla="*/ 2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9" h="23">
                      <a:moveTo>
                        <a:pt x="7" y="2"/>
                      </a:moveTo>
                      <a:cubicBezTo>
                        <a:pt x="8" y="0"/>
                        <a:pt x="9" y="0"/>
                        <a:pt x="11" y="1"/>
                      </a:cubicBezTo>
                      <a:cubicBezTo>
                        <a:pt x="13" y="2"/>
                        <a:pt x="15" y="2"/>
                        <a:pt x="17" y="1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7" y="2"/>
                        <a:pt x="17" y="3"/>
                        <a:pt x="17" y="3"/>
                      </a:cubicBezTo>
                      <a:cubicBezTo>
                        <a:pt x="16" y="3"/>
                        <a:pt x="15" y="3"/>
                        <a:pt x="14" y="4"/>
                      </a:cubicBezTo>
                      <a:cubicBezTo>
                        <a:pt x="13" y="4"/>
                        <a:pt x="13" y="4"/>
                        <a:pt x="13" y="5"/>
                      </a:cubicBezTo>
                      <a:cubicBezTo>
                        <a:pt x="13" y="5"/>
                        <a:pt x="13" y="6"/>
                        <a:pt x="14" y="6"/>
                      </a:cubicBezTo>
                      <a:cubicBezTo>
                        <a:pt x="26" y="9"/>
                        <a:pt x="26" y="9"/>
                        <a:pt x="26" y="9"/>
                      </a:cubicBezTo>
                      <a:cubicBezTo>
                        <a:pt x="26" y="9"/>
                        <a:pt x="26" y="10"/>
                        <a:pt x="26" y="10"/>
                      </a:cubicBezTo>
                      <a:cubicBezTo>
                        <a:pt x="26" y="11"/>
                        <a:pt x="26" y="11"/>
                        <a:pt x="26" y="12"/>
                      </a:cubicBezTo>
                      <a:cubicBezTo>
                        <a:pt x="25" y="15"/>
                        <a:pt x="26" y="16"/>
                        <a:pt x="29" y="16"/>
                      </a:cubicBezTo>
                      <a:cubicBezTo>
                        <a:pt x="29" y="17"/>
                        <a:pt x="28" y="18"/>
                        <a:pt x="27" y="18"/>
                      </a:cubicBezTo>
                      <a:cubicBezTo>
                        <a:pt x="26" y="18"/>
                        <a:pt x="23" y="19"/>
                        <a:pt x="22" y="19"/>
                      </a:cubicBezTo>
                      <a:cubicBezTo>
                        <a:pt x="21" y="20"/>
                        <a:pt x="20" y="20"/>
                        <a:pt x="20" y="21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18" y="23"/>
                        <a:pt x="16" y="23"/>
                        <a:pt x="14" y="22"/>
                      </a:cubicBezTo>
                      <a:cubicBezTo>
                        <a:pt x="13" y="21"/>
                        <a:pt x="13" y="19"/>
                        <a:pt x="15" y="18"/>
                      </a:cubicBezTo>
                      <a:cubicBezTo>
                        <a:pt x="15" y="18"/>
                        <a:pt x="15" y="18"/>
                        <a:pt x="16" y="17"/>
                      </a:cubicBezTo>
                      <a:cubicBezTo>
                        <a:pt x="17" y="17"/>
                        <a:pt x="18" y="17"/>
                        <a:pt x="19" y="17"/>
                      </a:cubicBezTo>
                      <a:cubicBezTo>
                        <a:pt x="20" y="17"/>
                        <a:pt x="20" y="16"/>
                        <a:pt x="21" y="16"/>
                      </a:cubicBezTo>
                      <a:cubicBezTo>
                        <a:pt x="21" y="16"/>
                        <a:pt x="20" y="15"/>
                        <a:pt x="20" y="15"/>
                      </a:cubicBezTo>
                      <a:cubicBezTo>
                        <a:pt x="17" y="12"/>
                        <a:pt x="13" y="10"/>
                        <a:pt x="9" y="10"/>
                      </a:cubicBezTo>
                      <a:cubicBezTo>
                        <a:pt x="7" y="10"/>
                        <a:pt x="5" y="10"/>
                        <a:pt x="3" y="10"/>
                      </a:cubicBezTo>
                      <a:cubicBezTo>
                        <a:pt x="2" y="10"/>
                        <a:pt x="1" y="10"/>
                        <a:pt x="0" y="8"/>
                      </a:cubicBezTo>
                      <a:cubicBezTo>
                        <a:pt x="0" y="7"/>
                        <a:pt x="1" y="6"/>
                        <a:pt x="2" y="6"/>
                      </a:cubicBezTo>
                      <a:cubicBezTo>
                        <a:pt x="2" y="6"/>
                        <a:pt x="2" y="6"/>
                        <a:pt x="3" y="6"/>
                      </a:cubicBezTo>
                      <a:cubicBezTo>
                        <a:pt x="4" y="6"/>
                        <a:pt x="5" y="6"/>
                        <a:pt x="7" y="6"/>
                      </a:cubicBezTo>
                      <a:cubicBezTo>
                        <a:pt x="7" y="6"/>
                        <a:pt x="8" y="5"/>
                        <a:pt x="9" y="5"/>
                      </a:cubicBezTo>
                      <a:cubicBezTo>
                        <a:pt x="9" y="4"/>
                        <a:pt x="8" y="3"/>
                        <a:pt x="7" y="3"/>
                      </a:cubicBezTo>
                      <a:cubicBezTo>
                        <a:pt x="7" y="2"/>
                        <a:pt x="7" y="2"/>
                        <a:pt x="7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5" name="ïSḻiḓé">
                  <a:extLst>
                    <a:ext uri="{FF2B5EF4-FFF2-40B4-BE49-F238E27FC236}">
                      <a16:creationId xmlns:a16="http://schemas.microsoft.com/office/drawing/2014/main" id="{C9A7755D-5B9D-474B-A83C-12C7397A52D5}"/>
                    </a:ext>
                  </a:extLst>
                </p:cNvPr>
                <p:cNvSpPr/>
                <p:nvPr/>
              </p:nvSpPr>
              <p:spPr bwMode="auto">
                <a:xfrm>
                  <a:off x="6299930" y="3368127"/>
                  <a:ext cx="58846" cy="101457"/>
                </a:xfrm>
                <a:custGeom>
                  <a:avLst/>
                  <a:gdLst>
                    <a:gd name="T0" fmla="*/ 12 w 14"/>
                    <a:gd name="T1" fmla="*/ 0 h 24"/>
                    <a:gd name="T2" fmla="*/ 13 w 14"/>
                    <a:gd name="T3" fmla="*/ 10 h 24"/>
                    <a:gd name="T4" fmla="*/ 10 w 14"/>
                    <a:gd name="T5" fmla="*/ 19 h 24"/>
                    <a:gd name="T6" fmla="*/ 8 w 14"/>
                    <a:gd name="T7" fmla="*/ 22 h 24"/>
                    <a:gd name="T8" fmla="*/ 4 w 14"/>
                    <a:gd name="T9" fmla="*/ 24 h 24"/>
                    <a:gd name="T10" fmla="*/ 1 w 14"/>
                    <a:gd name="T11" fmla="*/ 18 h 24"/>
                    <a:gd name="T12" fmla="*/ 1 w 14"/>
                    <a:gd name="T13" fmla="*/ 18 h 24"/>
                    <a:gd name="T14" fmla="*/ 3 w 14"/>
                    <a:gd name="T15" fmla="*/ 15 h 24"/>
                    <a:gd name="T16" fmla="*/ 3 w 14"/>
                    <a:gd name="T17" fmla="*/ 11 h 24"/>
                    <a:gd name="T18" fmla="*/ 5 w 14"/>
                    <a:gd name="T19" fmla="*/ 6 h 24"/>
                    <a:gd name="T20" fmla="*/ 7 w 14"/>
                    <a:gd name="T21" fmla="*/ 6 h 24"/>
                    <a:gd name="T22" fmla="*/ 11 w 14"/>
                    <a:gd name="T23" fmla="*/ 1 h 24"/>
                    <a:gd name="T24" fmla="*/ 12 w 14"/>
                    <a:gd name="T25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" h="24">
                      <a:moveTo>
                        <a:pt x="12" y="0"/>
                      </a:moveTo>
                      <a:cubicBezTo>
                        <a:pt x="13" y="3"/>
                        <a:pt x="14" y="7"/>
                        <a:pt x="13" y="10"/>
                      </a:cubicBezTo>
                      <a:cubicBezTo>
                        <a:pt x="11" y="13"/>
                        <a:pt x="11" y="16"/>
                        <a:pt x="10" y="19"/>
                      </a:cubicBezTo>
                      <a:cubicBezTo>
                        <a:pt x="9" y="20"/>
                        <a:pt x="9" y="21"/>
                        <a:pt x="8" y="22"/>
                      </a:cubicBezTo>
                      <a:cubicBezTo>
                        <a:pt x="7" y="24"/>
                        <a:pt x="7" y="24"/>
                        <a:pt x="4" y="24"/>
                      </a:cubicBezTo>
                      <a:cubicBezTo>
                        <a:pt x="1" y="23"/>
                        <a:pt x="0" y="20"/>
                        <a:pt x="1" y="18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2" y="17"/>
                        <a:pt x="2" y="16"/>
                        <a:pt x="3" y="15"/>
                      </a:cubicBezTo>
                      <a:cubicBezTo>
                        <a:pt x="3" y="13"/>
                        <a:pt x="3" y="12"/>
                        <a:pt x="3" y="11"/>
                      </a:cubicBezTo>
                      <a:cubicBezTo>
                        <a:pt x="3" y="9"/>
                        <a:pt x="4" y="7"/>
                        <a:pt x="5" y="6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8" y="4"/>
                        <a:pt x="10" y="3"/>
                        <a:pt x="11" y="1"/>
                      </a:cubicBezTo>
                      <a:cubicBezTo>
                        <a:pt x="12" y="1"/>
                        <a:pt x="12" y="0"/>
                        <a:pt x="1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6" name="îS1ïďê">
                  <a:extLst>
                    <a:ext uri="{FF2B5EF4-FFF2-40B4-BE49-F238E27FC236}">
                      <a16:creationId xmlns:a16="http://schemas.microsoft.com/office/drawing/2014/main" id="{F976DE91-3D22-455A-A624-8483BB0D61BD}"/>
                    </a:ext>
                  </a:extLst>
                </p:cNvPr>
                <p:cNvSpPr/>
                <p:nvPr/>
              </p:nvSpPr>
              <p:spPr bwMode="auto">
                <a:xfrm>
                  <a:off x="5599874" y="2655895"/>
                  <a:ext cx="131895" cy="44641"/>
                </a:xfrm>
                <a:custGeom>
                  <a:avLst/>
                  <a:gdLst>
                    <a:gd name="T0" fmla="*/ 31 w 31"/>
                    <a:gd name="T1" fmla="*/ 0 h 11"/>
                    <a:gd name="T2" fmla="*/ 22 w 31"/>
                    <a:gd name="T3" fmla="*/ 4 h 11"/>
                    <a:gd name="T4" fmla="*/ 9 w 31"/>
                    <a:gd name="T5" fmla="*/ 10 h 11"/>
                    <a:gd name="T6" fmla="*/ 5 w 31"/>
                    <a:gd name="T7" fmla="*/ 9 h 11"/>
                    <a:gd name="T8" fmla="*/ 4 w 31"/>
                    <a:gd name="T9" fmla="*/ 8 h 11"/>
                    <a:gd name="T10" fmla="*/ 0 w 31"/>
                    <a:gd name="T11" fmla="*/ 8 h 11"/>
                    <a:gd name="T12" fmla="*/ 1 w 31"/>
                    <a:gd name="T13" fmla="*/ 7 h 11"/>
                    <a:gd name="T14" fmla="*/ 4 w 31"/>
                    <a:gd name="T15" fmla="*/ 6 h 11"/>
                    <a:gd name="T16" fmla="*/ 7 w 31"/>
                    <a:gd name="T17" fmla="*/ 4 h 11"/>
                    <a:gd name="T18" fmla="*/ 9 w 31"/>
                    <a:gd name="T19" fmla="*/ 3 h 11"/>
                    <a:gd name="T20" fmla="*/ 15 w 31"/>
                    <a:gd name="T21" fmla="*/ 2 h 11"/>
                    <a:gd name="T22" fmla="*/ 19 w 31"/>
                    <a:gd name="T23" fmla="*/ 1 h 11"/>
                    <a:gd name="T24" fmla="*/ 27 w 31"/>
                    <a:gd name="T25" fmla="*/ 0 h 11"/>
                    <a:gd name="T26" fmla="*/ 29 w 31"/>
                    <a:gd name="T27" fmla="*/ 0 h 11"/>
                    <a:gd name="T28" fmla="*/ 31 w 31"/>
                    <a:gd name="T2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1" h="11">
                      <a:moveTo>
                        <a:pt x="31" y="0"/>
                      </a:moveTo>
                      <a:cubicBezTo>
                        <a:pt x="28" y="3"/>
                        <a:pt x="25" y="4"/>
                        <a:pt x="22" y="4"/>
                      </a:cubicBezTo>
                      <a:cubicBezTo>
                        <a:pt x="17" y="5"/>
                        <a:pt x="13" y="7"/>
                        <a:pt x="9" y="10"/>
                      </a:cubicBezTo>
                      <a:cubicBezTo>
                        <a:pt x="7" y="10"/>
                        <a:pt x="6" y="11"/>
                        <a:pt x="5" y="9"/>
                      </a:cubicBezTo>
                      <a:cubicBezTo>
                        <a:pt x="5" y="9"/>
                        <a:pt x="4" y="9"/>
                        <a:pt x="4" y="8"/>
                      </a:cubicBezTo>
                      <a:cubicBezTo>
                        <a:pt x="2" y="8"/>
                        <a:pt x="1" y="8"/>
                        <a:pt x="0" y="8"/>
                      </a:cubicBezTo>
                      <a:cubicBezTo>
                        <a:pt x="0" y="7"/>
                        <a:pt x="1" y="7"/>
                        <a:pt x="1" y="7"/>
                      </a:cubicBezTo>
                      <a:cubicBezTo>
                        <a:pt x="2" y="7"/>
                        <a:pt x="3" y="6"/>
                        <a:pt x="4" y="6"/>
                      </a:cubicBezTo>
                      <a:cubicBezTo>
                        <a:pt x="5" y="6"/>
                        <a:pt x="7" y="6"/>
                        <a:pt x="7" y="4"/>
                      </a:cubicBezTo>
                      <a:cubicBezTo>
                        <a:pt x="7" y="3"/>
                        <a:pt x="8" y="3"/>
                        <a:pt x="9" y="3"/>
                      </a:cubicBezTo>
                      <a:cubicBezTo>
                        <a:pt x="11" y="2"/>
                        <a:pt x="13" y="2"/>
                        <a:pt x="15" y="2"/>
                      </a:cubicBezTo>
                      <a:cubicBezTo>
                        <a:pt x="16" y="2"/>
                        <a:pt x="18" y="1"/>
                        <a:pt x="19" y="1"/>
                      </a:cubicBezTo>
                      <a:cubicBezTo>
                        <a:pt x="21" y="0"/>
                        <a:pt x="24" y="0"/>
                        <a:pt x="27" y="0"/>
                      </a:cubicBezTo>
                      <a:cubicBezTo>
                        <a:pt x="27" y="0"/>
                        <a:pt x="28" y="0"/>
                        <a:pt x="29" y="0"/>
                      </a:cubicBezTo>
                      <a:cubicBezTo>
                        <a:pt x="31" y="0"/>
                        <a:pt x="31" y="0"/>
                        <a:pt x="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7" name="iṧ1îdè">
                  <a:extLst>
                    <a:ext uri="{FF2B5EF4-FFF2-40B4-BE49-F238E27FC236}">
                      <a16:creationId xmlns:a16="http://schemas.microsoft.com/office/drawing/2014/main" id="{366A5812-801C-4225-BC1B-78C02246AA98}"/>
                    </a:ext>
                  </a:extLst>
                </p:cNvPr>
                <p:cNvSpPr/>
                <p:nvPr/>
              </p:nvSpPr>
              <p:spPr bwMode="auto">
                <a:xfrm>
                  <a:off x="5938741" y="2820256"/>
                  <a:ext cx="75079" cy="54788"/>
                </a:xfrm>
                <a:custGeom>
                  <a:avLst/>
                  <a:gdLst>
                    <a:gd name="T0" fmla="*/ 11 w 18"/>
                    <a:gd name="T1" fmla="*/ 7 h 13"/>
                    <a:gd name="T2" fmla="*/ 7 w 18"/>
                    <a:gd name="T3" fmla="*/ 5 h 13"/>
                    <a:gd name="T4" fmla="*/ 6 w 18"/>
                    <a:gd name="T5" fmla="*/ 10 h 13"/>
                    <a:gd name="T6" fmla="*/ 0 w 18"/>
                    <a:gd name="T7" fmla="*/ 12 h 13"/>
                    <a:gd name="T8" fmla="*/ 0 w 18"/>
                    <a:gd name="T9" fmla="*/ 6 h 13"/>
                    <a:gd name="T10" fmla="*/ 4 w 18"/>
                    <a:gd name="T11" fmla="*/ 4 h 13"/>
                    <a:gd name="T12" fmla="*/ 6 w 18"/>
                    <a:gd name="T13" fmla="*/ 4 h 13"/>
                    <a:gd name="T14" fmla="*/ 8 w 18"/>
                    <a:gd name="T15" fmla="*/ 3 h 13"/>
                    <a:gd name="T16" fmla="*/ 8 w 18"/>
                    <a:gd name="T17" fmla="*/ 1 h 13"/>
                    <a:gd name="T18" fmla="*/ 10 w 18"/>
                    <a:gd name="T19" fmla="*/ 0 h 13"/>
                    <a:gd name="T20" fmla="*/ 12 w 18"/>
                    <a:gd name="T21" fmla="*/ 1 h 13"/>
                    <a:gd name="T22" fmla="*/ 12 w 18"/>
                    <a:gd name="T23" fmla="*/ 4 h 13"/>
                    <a:gd name="T24" fmla="*/ 13 w 18"/>
                    <a:gd name="T25" fmla="*/ 5 h 13"/>
                    <a:gd name="T26" fmla="*/ 15 w 18"/>
                    <a:gd name="T27" fmla="*/ 8 h 13"/>
                    <a:gd name="T28" fmla="*/ 18 w 18"/>
                    <a:gd name="T29" fmla="*/ 10 h 13"/>
                    <a:gd name="T30" fmla="*/ 15 w 18"/>
                    <a:gd name="T31" fmla="*/ 12 h 13"/>
                    <a:gd name="T32" fmla="*/ 12 w 18"/>
                    <a:gd name="T33" fmla="*/ 13 h 13"/>
                    <a:gd name="T34" fmla="*/ 9 w 18"/>
                    <a:gd name="T35" fmla="*/ 13 h 13"/>
                    <a:gd name="T36" fmla="*/ 9 w 18"/>
                    <a:gd name="T37" fmla="*/ 13 h 13"/>
                    <a:gd name="T38" fmla="*/ 11 w 18"/>
                    <a:gd name="T39" fmla="*/ 12 h 13"/>
                    <a:gd name="T40" fmla="*/ 9 w 18"/>
                    <a:gd name="T41" fmla="*/ 9 h 13"/>
                    <a:gd name="T42" fmla="*/ 11 w 18"/>
                    <a:gd name="T43" fmla="*/ 7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8" h="13">
                      <a:moveTo>
                        <a:pt x="11" y="7"/>
                      </a:moveTo>
                      <a:cubicBezTo>
                        <a:pt x="10" y="5"/>
                        <a:pt x="8" y="5"/>
                        <a:pt x="7" y="5"/>
                      </a:cubicBezTo>
                      <a:cubicBezTo>
                        <a:pt x="5" y="7"/>
                        <a:pt x="5" y="8"/>
                        <a:pt x="6" y="10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0"/>
                        <a:pt x="2" y="8"/>
                        <a:pt x="0" y="6"/>
                      </a:cubicBezTo>
                      <a:cubicBezTo>
                        <a:pt x="1" y="5"/>
                        <a:pt x="3" y="4"/>
                        <a:pt x="4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7" y="4"/>
                        <a:pt x="8" y="4"/>
                        <a:pt x="8" y="3"/>
                      </a:cubicBezTo>
                      <a:cubicBezTo>
                        <a:pt x="8" y="2"/>
                        <a:pt x="8" y="2"/>
                        <a:pt x="8" y="1"/>
                      </a:cubicBezTo>
                      <a:cubicBezTo>
                        <a:pt x="9" y="1"/>
                        <a:pt x="9" y="0"/>
                        <a:pt x="10" y="0"/>
                      </a:cubicBezTo>
                      <a:cubicBezTo>
                        <a:pt x="10" y="0"/>
                        <a:pt x="11" y="0"/>
                        <a:pt x="12" y="1"/>
                      </a:cubicBezTo>
                      <a:cubicBezTo>
                        <a:pt x="10" y="2"/>
                        <a:pt x="11" y="3"/>
                        <a:pt x="12" y="4"/>
                      </a:cubicBezTo>
                      <a:cubicBezTo>
                        <a:pt x="13" y="4"/>
                        <a:pt x="13" y="4"/>
                        <a:pt x="13" y="5"/>
                      </a:cubicBezTo>
                      <a:cubicBezTo>
                        <a:pt x="14" y="6"/>
                        <a:pt x="14" y="7"/>
                        <a:pt x="15" y="8"/>
                      </a:cubicBezTo>
                      <a:cubicBezTo>
                        <a:pt x="16" y="9"/>
                        <a:pt x="17" y="9"/>
                        <a:pt x="18" y="10"/>
                      </a:cubicBezTo>
                      <a:cubicBezTo>
                        <a:pt x="17" y="10"/>
                        <a:pt x="16" y="11"/>
                        <a:pt x="15" y="12"/>
                      </a:cubicBezTo>
                      <a:cubicBezTo>
                        <a:pt x="14" y="13"/>
                        <a:pt x="13" y="13"/>
                        <a:pt x="12" y="13"/>
                      </a:cubicBezTo>
                      <a:cubicBezTo>
                        <a:pt x="11" y="13"/>
                        <a:pt x="10" y="13"/>
                        <a:pt x="9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ubicBezTo>
                        <a:pt x="10" y="11"/>
                        <a:pt x="9" y="10"/>
                        <a:pt x="9" y="9"/>
                      </a:cubicBezTo>
                      <a:cubicBezTo>
                        <a:pt x="9" y="8"/>
                        <a:pt x="10" y="8"/>
                        <a:pt x="11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8" name="ïṧlïḋê">
                  <a:extLst>
                    <a:ext uri="{FF2B5EF4-FFF2-40B4-BE49-F238E27FC236}">
                      <a16:creationId xmlns:a16="http://schemas.microsoft.com/office/drawing/2014/main" id="{50514794-EB37-497A-AA7D-0B7A16E42A9B}"/>
                    </a:ext>
                  </a:extLst>
                </p:cNvPr>
                <p:cNvSpPr/>
                <p:nvPr/>
              </p:nvSpPr>
              <p:spPr bwMode="auto">
                <a:xfrm>
                  <a:off x="5883955" y="2761411"/>
                  <a:ext cx="44641" cy="20291"/>
                </a:xfrm>
                <a:custGeom>
                  <a:avLst/>
                  <a:gdLst>
                    <a:gd name="T0" fmla="*/ 0 w 11"/>
                    <a:gd name="T1" fmla="*/ 2 h 5"/>
                    <a:gd name="T2" fmla="*/ 2 w 11"/>
                    <a:gd name="T3" fmla="*/ 2 h 5"/>
                    <a:gd name="T4" fmla="*/ 8 w 11"/>
                    <a:gd name="T5" fmla="*/ 0 h 5"/>
                    <a:gd name="T6" fmla="*/ 11 w 11"/>
                    <a:gd name="T7" fmla="*/ 1 h 5"/>
                    <a:gd name="T8" fmla="*/ 10 w 11"/>
                    <a:gd name="T9" fmla="*/ 3 h 5"/>
                    <a:gd name="T10" fmla="*/ 6 w 11"/>
                    <a:gd name="T11" fmla="*/ 5 h 5"/>
                    <a:gd name="T12" fmla="*/ 2 w 11"/>
                    <a:gd name="T13" fmla="*/ 4 h 5"/>
                    <a:gd name="T14" fmla="*/ 0 w 11"/>
                    <a:gd name="T15" fmla="*/ 3 h 5"/>
                    <a:gd name="T16" fmla="*/ 0 w 11"/>
                    <a:gd name="T17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" h="5">
                      <a:moveTo>
                        <a:pt x="0" y="2"/>
                      </a:moveTo>
                      <a:cubicBezTo>
                        <a:pt x="0" y="2"/>
                        <a:pt x="1" y="2"/>
                        <a:pt x="2" y="2"/>
                      </a:cubicBezTo>
                      <a:cubicBezTo>
                        <a:pt x="4" y="1"/>
                        <a:pt x="6" y="0"/>
                        <a:pt x="8" y="0"/>
                      </a:cubicBezTo>
                      <a:cubicBezTo>
                        <a:pt x="9" y="0"/>
                        <a:pt x="10" y="0"/>
                        <a:pt x="11" y="1"/>
                      </a:cubicBezTo>
                      <a:cubicBezTo>
                        <a:pt x="11" y="2"/>
                        <a:pt x="10" y="2"/>
                        <a:pt x="10" y="3"/>
                      </a:cubicBezTo>
                      <a:cubicBezTo>
                        <a:pt x="8" y="4"/>
                        <a:pt x="7" y="4"/>
                        <a:pt x="6" y="5"/>
                      </a:cubicBezTo>
                      <a:cubicBezTo>
                        <a:pt x="4" y="5"/>
                        <a:pt x="3" y="5"/>
                        <a:pt x="2" y="4"/>
                      </a:cubicBezTo>
                      <a:cubicBezTo>
                        <a:pt x="1" y="3"/>
                        <a:pt x="0" y="3"/>
                        <a:pt x="0" y="3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9" name="ïşľîďê">
                  <a:extLst>
                    <a:ext uri="{FF2B5EF4-FFF2-40B4-BE49-F238E27FC236}">
                      <a16:creationId xmlns:a16="http://schemas.microsoft.com/office/drawing/2014/main" id="{AFA7EB6B-E2A4-480B-913F-539A5CAA9BBB}"/>
                    </a:ext>
                  </a:extLst>
                </p:cNvPr>
                <p:cNvSpPr/>
                <p:nvPr/>
              </p:nvSpPr>
              <p:spPr bwMode="auto">
                <a:xfrm>
                  <a:off x="5622194" y="2875043"/>
                  <a:ext cx="36525" cy="24350"/>
                </a:xfrm>
                <a:custGeom>
                  <a:avLst/>
                  <a:gdLst>
                    <a:gd name="T0" fmla="*/ 0 w 9"/>
                    <a:gd name="T1" fmla="*/ 5 h 6"/>
                    <a:gd name="T2" fmla="*/ 7 w 9"/>
                    <a:gd name="T3" fmla="*/ 0 h 6"/>
                    <a:gd name="T4" fmla="*/ 5 w 9"/>
                    <a:gd name="T5" fmla="*/ 1 h 6"/>
                    <a:gd name="T6" fmla="*/ 7 w 9"/>
                    <a:gd name="T7" fmla="*/ 2 h 6"/>
                    <a:gd name="T8" fmla="*/ 8 w 9"/>
                    <a:gd name="T9" fmla="*/ 4 h 6"/>
                    <a:gd name="T10" fmla="*/ 6 w 9"/>
                    <a:gd name="T11" fmla="*/ 6 h 6"/>
                    <a:gd name="T12" fmla="*/ 0 w 9"/>
                    <a:gd name="T13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6">
                      <a:moveTo>
                        <a:pt x="0" y="5"/>
                      </a:moveTo>
                      <a:cubicBezTo>
                        <a:pt x="2" y="3"/>
                        <a:pt x="4" y="1"/>
                        <a:pt x="7" y="0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6" y="1"/>
                        <a:pt x="7" y="2"/>
                        <a:pt x="7" y="2"/>
                      </a:cubicBezTo>
                      <a:cubicBezTo>
                        <a:pt x="7" y="2"/>
                        <a:pt x="9" y="4"/>
                        <a:pt x="8" y="4"/>
                      </a:cubicBezTo>
                      <a:cubicBezTo>
                        <a:pt x="8" y="5"/>
                        <a:pt x="7" y="6"/>
                        <a:pt x="6" y="6"/>
                      </a:cubicBezTo>
                      <a:cubicBezTo>
                        <a:pt x="4" y="5"/>
                        <a:pt x="2" y="5"/>
                        <a:pt x="0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0" name="ïŝlíde">
                  <a:extLst>
                    <a:ext uri="{FF2B5EF4-FFF2-40B4-BE49-F238E27FC236}">
                      <a16:creationId xmlns:a16="http://schemas.microsoft.com/office/drawing/2014/main" id="{B94E80C4-D482-4AC4-BBE0-1980713F4689}"/>
                    </a:ext>
                  </a:extLst>
                </p:cNvPr>
                <p:cNvSpPr/>
                <p:nvPr/>
              </p:nvSpPr>
              <p:spPr bwMode="auto">
                <a:xfrm>
                  <a:off x="5137228" y="2540234"/>
                  <a:ext cx="1075449" cy="1379821"/>
                </a:xfrm>
                <a:custGeom>
                  <a:avLst/>
                  <a:gdLst>
                    <a:gd name="T0" fmla="*/ 255 w 255"/>
                    <a:gd name="T1" fmla="*/ 281 h 327"/>
                    <a:gd name="T2" fmla="*/ 254 w 255"/>
                    <a:gd name="T3" fmla="*/ 283 h 327"/>
                    <a:gd name="T4" fmla="*/ 43 w 255"/>
                    <a:gd name="T5" fmla="*/ 230 h 327"/>
                    <a:gd name="T6" fmla="*/ 96 w 255"/>
                    <a:gd name="T7" fmla="*/ 20 h 327"/>
                    <a:gd name="T8" fmla="*/ 150 w 255"/>
                    <a:gd name="T9" fmla="*/ 0 h 327"/>
                    <a:gd name="T10" fmla="*/ 120 w 255"/>
                    <a:gd name="T11" fmla="*/ 30 h 327"/>
                    <a:gd name="T12" fmla="*/ 115 w 255"/>
                    <a:gd name="T13" fmla="*/ 36 h 327"/>
                    <a:gd name="T14" fmla="*/ 111 w 255"/>
                    <a:gd name="T15" fmla="*/ 42 h 327"/>
                    <a:gd name="T16" fmla="*/ 108 w 255"/>
                    <a:gd name="T17" fmla="*/ 46 h 327"/>
                    <a:gd name="T18" fmla="*/ 98 w 255"/>
                    <a:gd name="T19" fmla="*/ 64 h 327"/>
                    <a:gd name="T20" fmla="*/ 98 w 255"/>
                    <a:gd name="T21" fmla="*/ 64 h 327"/>
                    <a:gd name="T22" fmla="*/ 87 w 255"/>
                    <a:gd name="T23" fmla="*/ 99 h 327"/>
                    <a:gd name="T24" fmla="*/ 91 w 255"/>
                    <a:gd name="T25" fmla="*/ 155 h 327"/>
                    <a:gd name="T26" fmla="*/ 103 w 255"/>
                    <a:gd name="T27" fmla="*/ 181 h 327"/>
                    <a:gd name="T28" fmla="*/ 129 w 255"/>
                    <a:gd name="T29" fmla="*/ 217 h 327"/>
                    <a:gd name="T30" fmla="*/ 255 w 255"/>
                    <a:gd name="T31" fmla="*/ 281 h 3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55" h="327">
                      <a:moveTo>
                        <a:pt x="255" y="281"/>
                      </a:moveTo>
                      <a:cubicBezTo>
                        <a:pt x="254" y="283"/>
                        <a:pt x="254" y="283"/>
                        <a:pt x="254" y="283"/>
                      </a:cubicBezTo>
                      <a:cubicBezTo>
                        <a:pt x="182" y="327"/>
                        <a:pt x="87" y="303"/>
                        <a:pt x="43" y="230"/>
                      </a:cubicBezTo>
                      <a:cubicBezTo>
                        <a:pt x="0" y="158"/>
                        <a:pt x="23" y="63"/>
                        <a:pt x="96" y="20"/>
                      </a:cubicBezTo>
                      <a:cubicBezTo>
                        <a:pt x="113" y="10"/>
                        <a:pt x="131" y="3"/>
                        <a:pt x="150" y="0"/>
                      </a:cubicBezTo>
                      <a:cubicBezTo>
                        <a:pt x="139" y="9"/>
                        <a:pt x="129" y="19"/>
                        <a:pt x="120" y="30"/>
                      </a:cubicBezTo>
                      <a:cubicBezTo>
                        <a:pt x="119" y="32"/>
                        <a:pt x="117" y="34"/>
                        <a:pt x="115" y="36"/>
                      </a:cubicBezTo>
                      <a:cubicBezTo>
                        <a:pt x="113" y="39"/>
                        <a:pt x="112" y="40"/>
                        <a:pt x="111" y="42"/>
                      </a:cubicBezTo>
                      <a:cubicBezTo>
                        <a:pt x="110" y="44"/>
                        <a:pt x="109" y="45"/>
                        <a:pt x="108" y="46"/>
                      </a:cubicBezTo>
                      <a:cubicBezTo>
                        <a:pt x="104" y="52"/>
                        <a:pt x="101" y="58"/>
                        <a:pt x="98" y="64"/>
                      </a:cubicBezTo>
                      <a:cubicBezTo>
                        <a:pt x="98" y="64"/>
                        <a:pt x="98" y="64"/>
                        <a:pt x="98" y="64"/>
                      </a:cubicBezTo>
                      <a:cubicBezTo>
                        <a:pt x="93" y="75"/>
                        <a:pt x="89" y="87"/>
                        <a:pt x="87" y="99"/>
                      </a:cubicBezTo>
                      <a:cubicBezTo>
                        <a:pt x="83" y="118"/>
                        <a:pt x="85" y="137"/>
                        <a:pt x="91" y="155"/>
                      </a:cubicBezTo>
                      <a:cubicBezTo>
                        <a:pt x="94" y="164"/>
                        <a:pt x="98" y="173"/>
                        <a:pt x="103" y="181"/>
                      </a:cubicBezTo>
                      <a:cubicBezTo>
                        <a:pt x="111" y="194"/>
                        <a:pt x="119" y="206"/>
                        <a:pt x="129" y="217"/>
                      </a:cubicBezTo>
                      <a:cubicBezTo>
                        <a:pt x="187" y="285"/>
                        <a:pt x="255" y="281"/>
                        <a:pt x="255" y="28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1" name="îṥlïdé">
                  <a:extLst>
                    <a:ext uri="{FF2B5EF4-FFF2-40B4-BE49-F238E27FC236}">
                      <a16:creationId xmlns:a16="http://schemas.microsoft.com/office/drawing/2014/main" id="{E841876D-04C8-4F20-BAF0-60C7AFF1B9FE}"/>
                    </a:ext>
                  </a:extLst>
                </p:cNvPr>
                <p:cNvSpPr/>
                <p:nvPr/>
              </p:nvSpPr>
              <p:spPr bwMode="auto">
                <a:xfrm>
                  <a:off x="8304729" y="3301164"/>
                  <a:ext cx="606716" cy="375393"/>
                </a:xfrm>
                <a:custGeom>
                  <a:avLst/>
                  <a:gdLst>
                    <a:gd name="T0" fmla="*/ 140 w 144"/>
                    <a:gd name="T1" fmla="*/ 73 h 89"/>
                    <a:gd name="T2" fmla="*/ 117 w 144"/>
                    <a:gd name="T3" fmla="*/ 86 h 89"/>
                    <a:gd name="T4" fmla="*/ 2 w 144"/>
                    <a:gd name="T5" fmla="*/ 86 h 89"/>
                    <a:gd name="T6" fmla="*/ 2 w 144"/>
                    <a:gd name="T7" fmla="*/ 76 h 89"/>
                    <a:gd name="T8" fmla="*/ 2 w 144"/>
                    <a:gd name="T9" fmla="*/ 75 h 89"/>
                    <a:gd name="T10" fmla="*/ 34 w 144"/>
                    <a:gd name="T11" fmla="*/ 75 h 89"/>
                    <a:gd name="T12" fmla="*/ 25 w 144"/>
                    <a:gd name="T13" fmla="*/ 31 h 89"/>
                    <a:gd name="T14" fmla="*/ 108 w 144"/>
                    <a:gd name="T15" fmla="*/ 0 h 89"/>
                    <a:gd name="T16" fmla="*/ 116 w 144"/>
                    <a:gd name="T17" fmla="*/ 0 h 89"/>
                    <a:gd name="T18" fmla="*/ 140 w 144"/>
                    <a:gd name="T19" fmla="*/ 7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4" h="89">
                      <a:moveTo>
                        <a:pt x="140" y="73"/>
                      </a:moveTo>
                      <a:cubicBezTo>
                        <a:pt x="136" y="89"/>
                        <a:pt x="117" y="86"/>
                        <a:pt x="117" y="86"/>
                      </a:cubicBezTo>
                      <a:cubicBezTo>
                        <a:pt x="117" y="86"/>
                        <a:pt x="5" y="88"/>
                        <a:pt x="2" y="86"/>
                      </a:cubicBezTo>
                      <a:cubicBezTo>
                        <a:pt x="0" y="84"/>
                        <a:pt x="2" y="78"/>
                        <a:pt x="2" y="76"/>
                      </a:cubicBezTo>
                      <a:cubicBezTo>
                        <a:pt x="2" y="75"/>
                        <a:pt x="2" y="75"/>
                        <a:pt x="2" y="75"/>
                      </a:cubicBezTo>
                      <a:cubicBezTo>
                        <a:pt x="34" y="75"/>
                        <a:pt x="34" y="75"/>
                        <a:pt x="34" y="75"/>
                      </a:cubicBezTo>
                      <a:cubicBezTo>
                        <a:pt x="34" y="75"/>
                        <a:pt x="49" y="67"/>
                        <a:pt x="25" y="31"/>
                      </a:cubicBezTo>
                      <a:cubicBezTo>
                        <a:pt x="4" y="1"/>
                        <a:pt x="82" y="0"/>
                        <a:pt x="108" y="0"/>
                      </a:cubicBezTo>
                      <a:cubicBezTo>
                        <a:pt x="113" y="0"/>
                        <a:pt x="116" y="0"/>
                        <a:pt x="116" y="0"/>
                      </a:cubicBezTo>
                      <a:cubicBezTo>
                        <a:pt x="116" y="0"/>
                        <a:pt x="144" y="57"/>
                        <a:pt x="140" y="73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2" name="iṣļîḓe">
                  <a:extLst>
                    <a:ext uri="{FF2B5EF4-FFF2-40B4-BE49-F238E27FC236}">
                      <a16:creationId xmlns:a16="http://schemas.microsoft.com/office/drawing/2014/main" id="{CCFB1DBB-629C-4F3D-A66F-B9E8C93FECA5}"/>
                    </a:ext>
                  </a:extLst>
                </p:cNvPr>
                <p:cNvSpPr/>
                <p:nvPr/>
              </p:nvSpPr>
              <p:spPr bwMode="auto">
                <a:xfrm>
                  <a:off x="8312845" y="3301164"/>
                  <a:ext cx="539754" cy="328722"/>
                </a:xfrm>
                <a:custGeom>
                  <a:avLst/>
                  <a:gdLst>
                    <a:gd name="T0" fmla="*/ 125 w 128"/>
                    <a:gd name="T1" fmla="*/ 61 h 78"/>
                    <a:gd name="T2" fmla="*/ 101 w 128"/>
                    <a:gd name="T3" fmla="*/ 75 h 78"/>
                    <a:gd name="T4" fmla="*/ 0 w 128"/>
                    <a:gd name="T5" fmla="*/ 76 h 78"/>
                    <a:gd name="T6" fmla="*/ 0 w 128"/>
                    <a:gd name="T7" fmla="*/ 75 h 78"/>
                    <a:gd name="T8" fmla="*/ 32 w 128"/>
                    <a:gd name="T9" fmla="*/ 75 h 78"/>
                    <a:gd name="T10" fmla="*/ 23 w 128"/>
                    <a:gd name="T11" fmla="*/ 31 h 78"/>
                    <a:gd name="T12" fmla="*/ 106 w 128"/>
                    <a:gd name="T13" fmla="*/ 0 h 78"/>
                    <a:gd name="T14" fmla="*/ 125 w 128"/>
                    <a:gd name="T15" fmla="*/ 61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78">
                      <a:moveTo>
                        <a:pt x="125" y="61"/>
                      </a:moveTo>
                      <a:cubicBezTo>
                        <a:pt x="121" y="78"/>
                        <a:pt x="101" y="75"/>
                        <a:pt x="101" y="75"/>
                      </a:cubicBezTo>
                      <a:cubicBezTo>
                        <a:pt x="101" y="75"/>
                        <a:pt x="30" y="76"/>
                        <a:pt x="0" y="76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32" y="75"/>
                        <a:pt x="32" y="75"/>
                        <a:pt x="32" y="75"/>
                      </a:cubicBezTo>
                      <a:cubicBezTo>
                        <a:pt x="32" y="75"/>
                        <a:pt x="47" y="67"/>
                        <a:pt x="23" y="31"/>
                      </a:cubicBezTo>
                      <a:cubicBezTo>
                        <a:pt x="2" y="1"/>
                        <a:pt x="80" y="0"/>
                        <a:pt x="106" y="0"/>
                      </a:cubicBezTo>
                      <a:cubicBezTo>
                        <a:pt x="114" y="18"/>
                        <a:pt x="128" y="50"/>
                        <a:pt x="125" y="6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3" name="îśļiḑê">
                  <a:extLst>
                    <a:ext uri="{FF2B5EF4-FFF2-40B4-BE49-F238E27FC236}">
                      <a16:creationId xmlns:a16="http://schemas.microsoft.com/office/drawing/2014/main" id="{C77B7578-8847-4243-B016-2D2376C3C9D6}"/>
                    </a:ext>
                  </a:extLst>
                </p:cNvPr>
                <p:cNvSpPr/>
                <p:nvPr/>
              </p:nvSpPr>
              <p:spPr bwMode="auto">
                <a:xfrm>
                  <a:off x="8312845" y="3301164"/>
                  <a:ext cx="555987" cy="336839"/>
                </a:xfrm>
                <a:custGeom>
                  <a:avLst/>
                  <a:gdLst>
                    <a:gd name="T0" fmla="*/ 129 w 132"/>
                    <a:gd name="T1" fmla="*/ 64 h 80"/>
                    <a:gd name="T2" fmla="*/ 101 w 132"/>
                    <a:gd name="T3" fmla="*/ 75 h 80"/>
                    <a:gd name="T4" fmla="*/ 0 w 132"/>
                    <a:gd name="T5" fmla="*/ 76 h 80"/>
                    <a:gd name="T6" fmla="*/ 0 w 132"/>
                    <a:gd name="T7" fmla="*/ 75 h 80"/>
                    <a:gd name="T8" fmla="*/ 32 w 132"/>
                    <a:gd name="T9" fmla="*/ 75 h 80"/>
                    <a:gd name="T10" fmla="*/ 23 w 132"/>
                    <a:gd name="T11" fmla="*/ 31 h 80"/>
                    <a:gd name="T12" fmla="*/ 106 w 132"/>
                    <a:gd name="T13" fmla="*/ 0 h 80"/>
                    <a:gd name="T14" fmla="*/ 129 w 132"/>
                    <a:gd name="T15" fmla="*/ 64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2" h="80">
                      <a:moveTo>
                        <a:pt x="129" y="64"/>
                      </a:moveTo>
                      <a:cubicBezTo>
                        <a:pt x="125" y="80"/>
                        <a:pt x="101" y="75"/>
                        <a:pt x="101" y="75"/>
                      </a:cubicBezTo>
                      <a:cubicBezTo>
                        <a:pt x="101" y="75"/>
                        <a:pt x="30" y="76"/>
                        <a:pt x="0" y="76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32" y="75"/>
                        <a:pt x="32" y="75"/>
                        <a:pt x="32" y="75"/>
                      </a:cubicBezTo>
                      <a:cubicBezTo>
                        <a:pt x="32" y="75"/>
                        <a:pt x="48" y="67"/>
                        <a:pt x="23" y="31"/>
                      </a:cubicBezTo>
                      <a:cubicBezTo>
                        <a:pt x="2" y="1"/>
                        <a:pt x="80" y="0"/>
                        <a:pt x="106" y="0"/>
                      </a:cubicBezTo>
                      <a:cubicBezTo>
                        <a:pt x="114" y="18"/>
                        <a:pt x="132" y="52"/>
                        <a:pt x="129" y="64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4" name="ïSḷiḍê">
                  <a:extLst>
                    <a:ext uri="{FF2B5EF4-FFF2-40B4-BE49-F238E27FC236}">
                      <a16:creationId xmlns:a16="http://schemas.microsoft.com/office/drawing/2014/main" id="{4AC59D80-F155-4BE5-8AE5-41CA3ACD627F}"/>
                    </a:ext>
                  </a:extLst>
                </p:cNvPr>
                <p:cNvSpPr/>
                <p:nvPr/>
              </p:nvSpPr>
              <p:spPr bwMode="auto">
                <a:xfrm>
                  <a:off x="7953686" y="2621400"/>
                  <a:ext cx="120328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5" name="iş1iďe">
                  <a:extLst>
                    <a:ext uri="{FF2B5EF4-FFF2-40B4-BE49-F238E27FC236}">
                      <a16:creationId xmlns:a16="http://schemas.microsoft.com/office/drawing/2014/main" id="{997AB7A4-25E2-44E1-87D9-E10672CBC811}"/>
                    </a:ext>
                  </a:extLst>
                </p:cNvPr>
                <p:cNvSpPr/>
                <p:nvPr/>
              </p:nvSpPr>
              <p:spPr bwMode="auto">
                <a:xfrm>
                  <a:off x="7953686" y="2621400"/>
                  <a:ext cx="120328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6" name="îšḷidè">
                  <a:extLst>
                    <a:ext uri="{FF2B5EF4-FFF2-40B4-BE49-F238E27FC236}">
                      <a16:creationId xmlns:a16="http://schemas.microsoft.com/office/drawing/2014/main" id="{76896E33-E205-409D-ADA6-24D6060C0D63}"/>
                    </a:ext>
                  </a:extLst>
                </p:cNvPr>
                <p:cNvSpPr/>
                <p:nvPr/>
              </p:nvSpPr>
              <p:spPr bwMode="auto">
                <a:xfrm>
                  <a:off x="7929337" y="2621400"/>
                  <a:ext cx="120125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7" name="íšļîḓé">
                  <a:extLst>
                    <a:ext uri="{FF2B5EF4-FFF2-40B4-BE49-F238E27FC236}">
                      <a16:creationId xmlns:a16="http://schemas.microsoft.com/office/drawing/2014/main" id="{A3EABF07-4858-4D22-91CD-BD8A31529FAA}"/>
                    </a:ext>
                  </a:extLst>
                </p:cNvPr>
                <p:cNvSpPr/>
                <p:nvPr/>
              </p:nvSpPr>
              <p:spPr bwMode="auto">
                <a:xfrm>
                  <a:off x="7929337" y="2621400"/>
                  <a:ext cx="120125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6000">
                      <a:srgbClr val="68AFFD"/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8" name="is1ídé">
                  <a:extLst>
                    <a:ext uri="{FF2B5EF4-FFF2-40B4-BE49-F238E27FC236}">
                      <a16:creationId xmlns:a16="http://schemas.microsoft.com/office/drawing/2014/main" id="{1A9ABC08-550F-4650-92F2-4B396E260B2E}"/>
                    </a:ext>
                  </a:extLst>
                </p:cNvPr>
                <p:cNvSpPr/>
                <p:nvPr/>
              </p:nvSpPr>
              <p:spPr bwMode="auto">
                <a:xfrm>
                  <a:off x="7929340" y="3254496"/>
                  <a:ext cx="1201254" cy="172478"/>
                </a:xfrm>
                <a:custGeom>
                  <a:avLst/>
                  <a:gdLst>
                    <a:gd name="T0" fmla="*/ 285 w 285"/>
                    <a:gd name="T1" fmla="*/ 0 h 41"/>
                    <a:gd name="T2" fmla="*/ 285 w 285"/>
                    <a:gd name="T3" fmla="*/ 19 h 41"/>
                    <a:gd name="T4" fmla="*/ 262 w 285"/>
                    <a:gd name="T5" fmla="*/ 41 h 41"/>
                    <a:gd name="T6" fmla="*/ 262 w 285"/>
                    <a:gd name="T7" fmla="*/ 41 h 41"/>
                    <a:gd name="T8" fmla="*/ 23 w 285"/>
                    <a:gd name="T9" fmla="*/ 41 h 41"/>
                    <a:gd name="T10" fmla="*/ 0 w 285"/>
                    <a:gd name="T11" fmla="*/ 19 h 41"/>
                    <a:gd name="T12" fmla="*/ 0 w 285"/>
                    <a:gd name="T13" fmla="*/ 19 h 41"/>
                    <a:gd name="T14" fmla="*/ 0 w 285"/>
                    <a:gd name="T15" fmla="*/ 0 h 41"/>
                    <a:gd name="T16" fmla="*/ 285 w 285"/>
                    <a:gd name="T17" fmla="*/ 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41">
                      <a:moveTo>
                        <a:pt x="285" y="0"/>
                      </a:moveTo>
                      <a:cubicBezTo>
                        <a:pt x="285" y="19"/>
                        <a:pt x="285" y="19"/>
                        <a:pt x="285" y="19"/>
                      </a:cubicBezTo>
                      <a:cubicBezTo>
                        <a:pt x="285" y="31"/>
                        <a:pt x="275" y="41"/>
                        <a:pt x="262" y="41"/>
                      </a:cubicBezTo>
                      <a:cubicBezTo>
                        <a:pt x="262" y="41"/>
                        <a:pt x="262" y="41"/>
                        <a:pt x="262" y="41"/>
                      </a:cubicBezTo>
                      <a:cubicBezTo>
                        <a:pt x="23" y="41"/>
                        <a:pt x="23" y="41"/>
                        <a:pt x="23" y="41"/>
                      </a:cubicBezTo>
                      <a:cubicBezTo>
                        <a:pt x="10" y="41"/>
                        <a:pt x="0" y="31"/>
                        <a:pt x="0" y="19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285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9" name="íṧlíḍe">
                  <a:extLst>
                    <a:ext uri="{FF2B5EF4-FFF2-40B4-BE49-F238E27FC236}">
                      <a16:creationId xmlns:a16="http://schemas.microsoft.com/office/drawing/2014/main" id="{C8C5EE96-4AFD-47ED-9C9D-B1CAEBF0A649}"/>
                    </a:ext>
                  </a:extLst>
                </p:cNvPr>
                <p:cNvSpPr/>
                <p:nvPr/>
              </p:nvSpPr>
              <p:spPr bwMode="auto">
                <a:xfrm>
                  <a:off x="8312845" y="3621770"/>
                  <a:ext cx="472792" cy="40583"/>
                </a:xfrm>
                <a:prstGeom prst="rect">
                  <a:avLst/>
                </a:pr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0" name="iṩlíḓe">
                  <a:extLst>
                    <a:ext uri="{FF2B5EF4-FFF2-40B4-BE49-F238E27FC236}">
                      <a16:creationId xmlns:a16="http://schemas.microsoft.com/office/drawing/2014/main" id="{57BA2FF4-B1D3-4DF2-A381-BDD4B8D8D287}"/>
                    </a:ext>
                  </a:extLst>
                </p:cNvPr>
                <p:cNvSpPr/>
                <p:nvPr/>
              </p:nvSpPr>
              <p:spPr bwMode="auto">
                <a:xfrm>
                  <a:off x="8785637" y="3571042"/>
                  <a:ext cx="75079" cy="101457"/>
                </a:xfrm>
                <a:custGeom>
                  <a:avLst/>
                  <a:gdLst>
                    <a:gd name="T0" fmla="*/ 17 w 18"/>
                    <a:gd name="T1" fmla="*/ 0 h 24"/>
                    <a:gd name="T2" fmla="*/ 18 w 18"/>
                    <a:gd name="T3" fmla="*/ 19 h 24"/>
                    <a:gd name="T4" fmla="*/ 0 w 18"/>
                    <a:gd name="T5" fmla="*/ 22 h 24"/>
                    <a:gd name="T6" fmla="*/ 0 w 18"/>
                    <a:gd name="T7" fmla="*/ 12 h 24"/>
                    <a:gd name="T8" fmla="*/ 17 w 18"/>
                    <a:gd name="T9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24">
                      <a:moveTo>
                        <a:pt x="17" y="0"/>
                      </a:moveTo>
                      <a:cubicBezTo>
                        <a:pt x="18" y="19"/>
                        <a:pt x="18" y="19"/>
                        <a:pt x="18" y="19"/>
                      </a:cubicBezTo>
                      <a:cubicBezTo>
                        <a:pt x="13" y="22"/>
                        <a:pt x="6" y="24"/>
                        <a:pt x="0" y="2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16" y="16"/>
                        <a:pt x="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1" name="íšļídê">
                  <a:extLst>
                    <a:ext uri="{FF2B5EF4-FFF2-40B4-BE49-F238E27FC236}">
                      <a16:creationId xmlns:a16="http://schemas.microsoft.com/office/drawing/2014/main" id="{31032768-976F-4A5B-A394-25B14CA88F26}"/>
                    </a:ext>
                  </a:extLst>
                </p:cNvPr>
                <p:cNvSpPr/>
                <p:nvPr/>
              </p:nvSpPr>
              <p:spPr bwMode="auto">
                <a:xfrm>
                  <a:off x="3229828" y="2870985"/>
                  <a:ext cx="460617" cy="282052"/>
                </a:xfrm>
                <a:custGeom>
                  <a:avLst/>
                  <a:gdLst>
                    <a:gd name="T0" fmla="*/ 3 w 109"/>
                    <a:gd name="T1" fmla="*/ 55 h 67"/>
                    <a:gd name="T2" fmla="*/ 21 w 109"/>
                    <a:gd name="T3" fmla="*/ 65 h 67"/>
                    <a:gd name="T4" fmla="*/ 107 w 109"/>
                    <a:gd name="T5" fmla="*/ 65 h 67"/>
                    <a:gd name="T6" fmla="*/ 107 w 109"/>
                    <a:gd name="T7" fmla="*/ 57 h 67"/>
                    <a:gd name="T8" fmla="*/ 107 w 109"/>
                    <a:gd name="T9" fmla="*/ 57 h 67"/>
                    <a:gd name="T10" fmla="*/ 83 w 109"/>
                    <a:gd name="T11" fmla="*/ 57 h 67"/>
                    <a:gd name="T12" fmla="*/ 90 w 109"/>
                    <a:gd name="T13" fmla="*/ 24 h 67"/>
                    <a:gd name="T14" fmla="*/ 27 w 109"/>
                    <a:gd name="T15" fmla="*/ 0 h 67"/>
                    <a:gd name="T16" fmla="*/ 21 w 109"/>
                    <a:gd name="T17" fmla="*/ 0 h 67"/>
                    <a:gd name="T18" fmla="*/ 3 w 109"/>
                    <a:gd name="T19" fmla="*/ 55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9" h="67">
                      <a:moveTo>
                        <a:pt x="3" y="55"/>
                      </a:moveTo>
                      <a:cubicBezTo>
                        <a:pt x="6" y="67"/>
                        <a:pt x="21" y="65"/>
                        <a:pt x="21" y="65"/>
                      </a:cubicBezTo>
                      <a:cubicBezTo>
                        <a:pt x="21" y="65"/>
                        <a:pt x="105" y="67"/>
                        <a:pt x="107" y="65"/>
                      </a:cubicBezTo>
                      <a:cubicBezTo>
                        <a:pt x="109" y="64"/>
                        <a:pt x="108" y="59"/>
                        <a:pt x="107" y="57"/>
                      </a:cubicBezTo>
                      <a:cubicBezTo>
                        <a:pt x="107" y="57"/>
                        <a:pt x="107" y="57"/>
                        <a:pt x="107" y="57"/>
                      </a:cubicBezTo>
                      <a:cubicBezTo>
                        <a:pt x="83" y="57"/>
                        <a:pt x="83" y="57"/>
                        <a:pt x="83" y="57"/>
                      </a:cubicBezTo>
                      <a:cubicBezTo>
                        <a:pt x="83" y="57"/>
                        <a:pt x="71" y="51"/>
                        <a:pt x="90" y="24"/>
                      </a:cubicBezTo>
                      <a:cubicBezTo>
                        <a:pt x="106" y="1"/>
                        <a:pt x="46" y="0"/>
                        <a:pt x="27" y="0"/>
                      </a:cubicBezTo>
                      <a:cubicBezTo>
                        <a:pt x="23" y="0"/>
                        <a:pt x="21" y="0"/>
                        <a:pt x="21" y="0"/>
                      </a:cubicBezTo>
                      <a:cubicBezTo>
                        <a:pt x="21" y="0"/>
                        <a:pt x="0" y="43"/>
                        <a:pt x="3" y="55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2" name="íŝ1iḓé">
                  <a:extLst>
                    <a:ext uri="{FF2B5EF4-FFF2-40B4-BE49-F238E27FC236}">
                      <a16:creationId xmlns:a16="http://schemas.microsoft.com/office/drawing/2014/main" id="{AA71F879-B976-44C4-B8D6-BFC5D5956134}"/>
                    </a:ext>
                  </a:extLst>
                </p:cNvPr>
                <p:cNvSpPr/>
                <p:nvPr/>
              </p:nvSpPr>
              <p:spPr bwMode="auto">
                <a:xfrm>
                  <a:off x="3272440" y="2870985"/>
                  <a:ext cx="407860" cy="247556"/>
                </a:xfrm>
                <a:custGeom>
                  <a:avLst/>
                  <a:gdLst>
                    <a:gd name="T0" fmla="*/ 3 w 97"/>
                    <a:gd name="T1" fmla="*/ 46 h 59"/>
                    <a:gd name="T2" fmla="*/ 21 w 97"/>
                    <a:gd name="T3" fmla="*/ 56 h 59"/>
                    <a:gd name="T4" fmla="*/ 97 w 97"/>
                    <a:gd name="T5" fmla="*/ 57 h 59"/>
                    <a:gd name="T6" fmla="*/ 97 w 97"/>
                    <a:gd name="T7" fmla="*/ 56 h 59"/>
                    <a:gd name="T8" fmla="*/ 73 w 97"/>
                    <a:gd name="T9" fmla="*/ 56 h 59"/>
                    <a:gd name="T10" fmla="*/ 80 w 97"/>
                    <a:gd name="T11" fmla="*/ 23 h 59"/>
                    <a:gd name="T12" fmla="*/ 17 w 97"/>
                    <a:gd name="T13" fmla="*/ 0 h 59"/>
                    <a:gd name="T14" fmla="*/ 3 w 97"/>
                    <a:gd name="T15" fmla="*/ 46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7" h="59">
                      <a:moveTo>
                        <a:pt x="3" y="46"/>
                      </a:moveTo>
                      <a:cubicBezTo>
                        <a:pt x="6" y="59"/>
                        <a:pt x="21" y="56"/>
                        <a:pt x="21" y="56"/>
                      </a:cubicBezTo>
                      <a:cubicBezTo>
                        <a:pt x="21" y="56"/>
                        <a:pt x="74" y="57"/>
                        <a:pt x="97" y="57"/>
                      </a:cubicBezTo>
                      <a:cubicBezTo>
                        <a:pt x="97" y="57"/>
                        <a:pt x="97" y="57"/>
                        <a:pt x="97" y="56"/>
                      </a:cubicBezTo>
                      <a:cubicBezTo>
                        <a:pt x="73" y="56"/>
                        <a:pt x="73" y="56"/>
                        <a:pt x="73" y="56"/>
                      </a:cubicBezTo>
                      <a:cubicBezTo>
                        <a:pt x="73" y="56"/>
                        <a:pt x="61" y="50"/>
                        <a:pt x="80" y="23"/>
                      </a:cubicBezTo>
                      <a:cubicBezTo>
                        <a:pt x="96" y="1"/>
                        <a:pt x="36" y="0"/>
                        <a:pt x="17" y="0"/>
                      </a:cubicBezTo>
                      <a:cubicBezTo>
                        <a:pt x="11" y="13"/>
                        <a:pt x="0" y="37"/>
                        <a:pt x="3" y="46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3" name="iślide">
                  <a:extLst>
                    <a:ext uri="{FF2B5EF4-FFF2-40B4-BE49-F238E27FC236}">
                      <a16:creationId xmlns:a16="http://schemas.microsoft.com/office/drawing/2014/main" id="{F281DD42-168E-45A1-BCAC-CECA2C6F5CC0}"/>
                    </a:ext>
                  </a:extLst>
                </p:cNvPr>
                <p:cNvSpPr/>
                <p:nvPr/>
              </p:nvSpPr>
              <p:spPr bwMode="auto">
                <a:xfrm>
                  <a:off x="3258236" y="2870985"/>
                  <a:ext cx="422063" cy="255673"/>
                </a:xfrm>
                <a:custGeom>
                  <a:avLst/>
                  <a:gdLst>
                    <a:gd name="T0" fmla="*/ 2 w 100"/>
                    <a:gd name="T1" fmla="*/ 48 h 61"/>
                    <a:gd name="T2" fmla="*/ 24 w 100"/>
                    <a:gd name="T3" fmla="*/ 57 h 61"/>
                    <a:gd name="T4" fmla="*/ 100 w 100"/>
                    <a:gd name="T5" fmla="*/ 57 h 61"/>
                    <a:gd name="T6" fmla="*/ 100 w 100"/>
                    <a:gd name="T7" fmla="*/ 57 h 61"/>
                    <a:gd name="T8" fmla="*/ 76 w 100"/>
                    <a:gd name="T9" fmla="*/ 57 h 61"/>
                    <a:gd name="T10" fmla="*/ 83 w 100"/>
                    <a:gd name="T11" fmla="*/ 24 h 61"/>
                    <a:gd name="T12" fmla="*/ 20 w 100"/>
                    <a:gd name="T13" fmla="*/ 0 h 61"/>
                    <a:gd name="T14" fmla="*/ 2 w 100"/>
                    <a:gd name="T15" fmla="*/ 48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0" h="61">
                      <a:moveTo>
                        <a:pt x="2" y="48"/>
                      </a:moveTo>
                      <a:cubicBezTo>
                        <a:pt x="5" y="61"/>
                        <a:pt x="24" y="57"/>
                        <a:pt x="24" y="57"/>
                      </a:cubicBezTo>
                      <a:cubicBezTo>
                        <a:pt x="24" y="57"/>
                        <a:pt x="77" y="58"/>
                        <a:pt x="100" y="57"/>
                      </a:cubicBezTo>
                      <a:cubicBezTo>
                        <a:pt x="100" y="57"/>
                        <a:pt x="100" y="57"/>
                        <a:pt x="100" y="57"/>
                      </a:cubicBezTo>
                      <a:cubicBezTo>
                        <a:pt x="76" y="57"/>
                        <a:pt x="76" y="57"/>
                        <a:pt x="76" y="57"/>
                      </a:cubicBezTo>
                      <a:cubicBezTo>
                        <a:pt x="76" y="57"/>
                        <a:pt x="64" y="51"/>
                        <a:pt x="83" y="24"/>
                      </a:cubicBezTo>
                      <a:cubicBezTo>
                        <a:pt x="99" y="1"/>
                        <a:pt x="39" y="0"/>
                        <a:pt x="20" y="0"/>
                      </a:cubicBezTo>
                      <a:cubicBezTo>
                        <a:pt x="14" y="13"/>
                        <a:pt x="0" y="39"/>
                        <a:pt x="2" y="48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4" name="îšḻîďe">
                  <a:extLst>
                    <a:ext uri="{FF2B5EF4-FFF2-40B4-BE49-F238E27FC236}">
                      <a16:creationId xmlns:a16="http://schemas.microsoft.com/office/drawing/2014/main" id="{2F233DF7-9466-4184-8244-07C5CFC5C617}"/>
                    </a:ext>
                  </a:extLst>
                </p:cNvPr>
                <p:cNvSpPr/>
                <p:nvPr/>
              </p:nvSpPr>
              <p:spPr bwMode="auto">
                <a:xfrm>
                  <a:off x="3043147" y="2355581"/>
                  <a:ext cx="913117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8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8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8" y="0"/>
                        <a:pt x="198" y="0"/>
                        <a:pt x="198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8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7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7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5" name="i$ľîḓé">
                  <a:extLst>
                    <a:ext uri="{FF2B5EF4-FFF2-40B4-BE49-F238E27FC236}">
                      <a16:creationId xmlns:a16="http://schemas.microsoft.com/office/drawing/2014/main" id="{B72BFE8B-E001-4FA1-A125-69411FF0DCAC}"/>
                    </a:ext>
                  </a:extLst>
                </p:cNvPr>
                <p:cNvSpPr/>
                <p:nvPr/>
              </p:nvSpPr>
              <p:spPr bwMode="auto">
                <a:xfrm>
                  <a:off x="3043147" y="2355581"/>
                  <a:ext cx="913117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8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8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8" y="0"/>
                        <a:pt x="198" y="0"/>
                        <a:pt x="198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8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7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7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6" name="iš1îdê">
                  <a:extLst>
                    <a:ext uri="{FF2B5EF4-FFF2-40B4-BE49-F238E27FC236}">
                      <a16:creationId xmlns:a16="http://schemas.microsoft.com/office/drawing/2014/main" id="{52DC7BAB-CE00-4FF8-A832-F51301A95C95}"/>
                    </a:ext>
                  </a:extLst>
                </p:cNvPr>
                <p:cNvSpPr/>
                <p:nvPr/>
              </p:nvSpPr>
              <p:spPr bwMode="auto">
                <a:xfrm>
                  <a:off x="3061408" y="2355581"/>
                  <a:ext cx="911088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9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9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9" y="0"/>
                        <a:pt x="199" y="0"/>
                        <a:pt x="199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9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8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7" name="iṧ1iďè">
                  <a:extLst>
                    <a:ext uri="{FF2B5EF4-FFF2-40B4-BE49-F238E27FC236}">
                      <a16:creationId xmlns:a16="http://schemas.microsoft.com/office/drawing/2014/main" id="{29901E0A-C522-4806-B0D6-1055D9E25954}"/>
                    </a:ext>
                  </a:extLst>
                </p:cNvPr>
                <p:cNvSpPr/>
                <p:nvPr/>
              </p:nvSpPr>
              <p:spPr bwMode="auto">
                <a:xfrm>
                  <a:off x="3061407" y="2355579"/>
                  <a:ext cx="911089" cy="610775"/>
                </a:xfrm>
                <a:custGeom>
                  <a:avLst/>
                  <a:gdLst>
                    <a:gd name="T0" fmla="*/ 17 w 216"/>
                    <a:gd name="T1" fmla="*/ 0 h 145"/>
                    <a:gd name="T2" fmla="*/ 199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9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9" y="0"/>
                        <a:pt x="199" y="0"/>
                        <a:pt x="199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9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8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6000">
                      <a:srgbClr val="68AFFD"/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8" name="íś1îde">
                  <a:extLst>
                    <a:ext uri="{FF2B5EF4-FFF2-40B4-BE49-F238E27FC236}">
                      <a16:creationId xmlns:a16="http://schemas.microsoft.com/office/drawing/2014/main" id="{6468CB1F-9712-447C-A7A7-40B6D060CB59}"/>
                    </a:ext>
                  </a:extLst>
                </p:cNvPr>
                <p:cNvSpPr/>
                <p:nvPr/>
              </p:nvSpPr>
              <p:spPr bwMode="auto">
                <a:xfrm>
                  <a:off x="3065467" y="2832431"/>
                  <a:ext cx="907030" cy="133924"/>
                </a:xfrm>
                <a:custGeom>
                  <a:avLst/>
                  <a:gdLst>
                    <a:gd name="T0" fmla="*/ 0 w 215"/>
                    <a:gd name="T1" fmla="*/ 0 h 32"/>
                    <a:gd name="T2" fmla="*/ 0 w 215"/>
                    <a:gd name="T3" fmla="*/ 14 h 32"/>
                    <a:gd name="T4" fmla="*/ 17 w 215"/>
                    <a:gd name="T5" fmla="*/ 32 h 32"/>
                    <a:gd name="T6" fmla="*/ 17 w 215"/>
                    <a:gd name="T7" fmla="*/ 32 h 32"/>
                    <a:gd name="T8" fmla="*/ 198 w 215"/>
                    <a:gd name="T9" fmla="*/ 32 h 32"/>
                    <a:gd name="T10" fmla="*/ 215 w 215"/>
                    <a:gd name="T11" fmla="*/ 14 h 32"/>
                    <a:gd name="T12" fmla="*/ 215 w 215"/>
                    <a:gd name="T13" fmla="*/ 14 h 32"/>
                    <a:gd name="T14" fmla="*/ 215 w 215"/>
                    <a:gd name="T15" fmla="*/ 0 h 32"/>
                    <a:gd name="T16" fmla="*/ 0 w 215"/>
                    <a:gd name="T17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5" h="32">
                      <a:moveTo>
                        <a:pt x="0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24"/>
                        <a:pt x="7" y="32"/>
                        <a:pt x="17" y="32"/>
                      </a:cubicBezTo>
                      <a:cubicBezTo>
                        <a:pt x="17" y="32"/>
                        <a:pt x="17" y="32"/>
                        <a:pt x="17" y="32"/>
                      </a:cubicBezTo>
                      <a:cubicBezTo>
                        <a:pt x="198" y="32"/>
                        <a:pt x="198" y="32"/>
                        <a:pt x="198" y="32"/>
                      </a:cubicBezTo>
                      <a:cubicBezTo>
                        <a:pt x="207" y="32"/>
                        <a:pt x="215" y="24"/>
                        <a:pt x="215" y="14"/>
                      </a:cubicBezTo>
                      <a:cubicBezTo>
                        <a:pt x="215" y="14"/>
                        <a:pt x="215" y="14"/>
                        <a:pt x="215" y="14"/>
                      </a:cubicBezTo>
                      <a:cubicBezTo>
                        <a:pt x="215" y="0"/>
                        <a:pt x="215" y="0"/>
                        <a:pt x="21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9" name="ïSľiḓê">
                  <a:extLst>
                    <a:ext uri="{FF2B5EF4-FFF2-40B4-BE49-F238E27FC236}">
                      <a16:creationId xmlns:a16="http://schemas.microsoft.com/office/drawing/2014/main" id="{B7C14E38-9DE4-44F8-BB51-9DE507C32932}"/>
                    </a:ext>
                  </a:extLst>
                </p:cNvPr>
                <p:cNvSpPr/>
                <p:nvPr/>
              </p:nvSpPr>
              <p:spPr bwMode="auto">
                <a:xfrm>
                  <a:off x="3323169" y="3110424"/>
                  <a:ext cx="357130" cy="34496"/>
                </a:xfrm>
                <a:prstGeom prst="rect">
                  <a:avLst/>
                </a:pr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0" name="iş1íḋê">
                  <a:extLst>
                    <a:ext uri="{FF2B5EF4-FFF2-40B4-BE49-F238E27FC236}">
                      <a16:creationId xmlns:a16="http://schemas.microsoft.com/office/drawing/2014/main" id="{7F4DDE75-45DE-4C3F-8F68-0345B2762E96}"/>
                    </a:ext>
                  </a:extLst>
                </p:cNvPr>
                <p:cNvSpPr/>
                <p:nvPr/>
              </p:nvSpPr>
              <p:spPr bwMode="auto">
                <a:xfrm>
                  <a:off x="3264323" y="3071871"/>
                  <a:ext cx="58846" cy="77108"/>
                </a:xfrm>
                <a:custGeom>
                  <a:avLst/>
                  <a:gdLst>
                    <a:gd name="T0" fmla="*/ 1 w 14"/>
                    <a:gd name="T1" fmla="*/ 0 h 18"/>
                    <a:gd name="T2" fmla="*/ 0 w 14"/>
                    <a:gd name="T3" fmla="*/ 15 h 18"/>
                    <a:gd name="T4" fmla="*/ 14 w 14"/>
                    <a:gd name="T5" fmla="*/ 17 h 18"/>
                    <a:gd name="T6" fmla="*/ 14 w 14"/>
                    <a:gd name="T7" fmla="*/ 9 h 18"/>
                    <a:gd name="T8" fmla="*/ 1 w 14"/>
                    <a:gd name="T9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8">
                      <a:moveTo>
                        <a:pt x="1" y="0"/>
                      </a:move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5" y="18"/>
                        <a:pt x="10" y="18"/>
                        <a:pt x="14" y="17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9"/>
                        <a:pt x="2" y="12"/>
                        <a:pt x="1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1" name="îŝḻíďê">
                  <a:extLst>
                    <a:ext uri="{FF2B5EF4-FFF2-40B4-BE49-F238E27FC236}">
                      <a16:creationId xmlns:a16="http://schemas.microsoft.com/office/drawing/2014/main" id="{BAE31E06-A572-448B-8A51-DC033C4CC4F3}"/>
                    </a:ext>
                  </a:extLst>
                </p:cNvPr>
                <p:cNvSpPr/>
                <p:nvPr/>
              </p:nvSpPr>
              <p:spPr bwMode="auto">
                <a:xfrm>
                  <a:off x="6515019" y="2199337"/>
                  <a:ext cx="574250" cy="519462"/>
                </a:xfrm>
                <a:custGeom>
                  <a:avLst/>
                  <a:gdLst>
                    <a:gd name="T0" fmla="*/ 126 w 136"/>
                    <a:gd name="T1" fmla="*/ 123 h 123"/>
                    <a:gd name="T2" fmla="*/ 15 w 136"/>
                    <a:gd name="T3" fmla="*/ 106 h 123"/>
                    <a:gd name="T4" fmla="*/ 9 w 136"/>
                    <a:gd name="T5" fmla="*/ 99 h 123"/>
                    <a:gd name="T6" fmla="*/ 1 w 136"/>
                    <a:gd name="T7" fmla="*/ 9 h 123"/>
                    <a:gd name="T8" fmla="*/ 8 w 136"/>
                    <a:gd name="T9" fmla="*/ 0 h 123"/>
                    <a:gd name="T10" fmla="*/ 10 w 136"/>
                    <a:gd name="T11" fmla="*/ 0 h 123"/>
                    <a:gd name="T12" fmla="*/ 121 w 136"/>
                    <a:gd name="T13" fmla="*/ 17 h 123"/>
                    <a:gd name="T14" fmla="*/ 127 w 136"/>
                    <a:gd name="T15" fmla="*/ 24 h 123"/>
                    <a:gd name="T16" fmla="*/ 135 w 136"/>
                    <a:gd name="T17" fmla="*/ 114 h 123"/>
                    <a:gd name="T18" fmla="*/ 128 w 136"/>
                    <a:gd name="T19" fmla="*/ 123 h 123"/>
                    <a:gd name="T20" fmla="*/ 126 w 136"/>
                    <a:gd name="T21" fmla="*/ 123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6" h="123">
                      <a:moveTo>
                        <a:pt x="126" y="123"/>
                      </a:move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12" y="106"/>
                        <a:pt x="9" y="103"/>
                        <a:pt x="9" y="9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0" y="5"/>
                        <a:pt x="3" y="1"/>
                        <a:pt x="8" y="0"/>
                      </a:cubicBezTo>
                      <a:cubicBezTo>
                        <a:pt x="8" y="0"/>
                        <a:pt x="9" y="0"/>
                        <a:pt x="10" y="0"/>
                      </a:cubicBezTo>
                      <a:cubicBezTo>
                        <a:pt x="121" y="17"/>
                        <a:pt x="121" y="17"/>
                        <a:pt x="121" y="17"/>
                      </a:cubicBezTo>
                      <a:cubicBezTo>
                        <a:pt x="124" y="18"/>
                        <a:pt x="127" y="21"/>
                        <a:pt x="127" y="24"/>
                      </a:cubicBezTo>
                      <a:cubicBezTo>
                        <a:pt x="135" y="114"/>
                        <a:pt x="135" y="114"/>
                        <a:pt x="135" y="114"/>
                      </a:cubicBezTo>
                      <a:cubicBezTo>
                        <a:pt x="136" y="119"/>
                        <a:pt x="132" y="123"/>
                        <a:pt x="128" y="123"/>
                      </a:cubicBezTo>
                      <a:cubicBezTo>
                        <a:pt x="127" y="123"/>
                        <a:pt x="127" y="123"/>
                        <a:pt x="126" y="123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2" name="îŝ1íde">
                  <a:extLst>
                    <a:ext uri="{FF2B5EF4-FFF2-40B4-BE49-F238E27FC236}">
                      <a16:creationId xmlns:a16="http://schemas.microsoft.com/office/drawing/2014/main" id="{628916D4-1E47-4C85-B992-FD9BAEEDA940}"/>
                    </a:ext>
                  </a:extLst>
                </p:cNvPr>
                <p:cNvSpPr/>
                <p:nvPr/>
              </p:nvSpPr>
              <p:spPr bwMode="auto">
                <a:xfrm>
                  <a:off x="6545454" y="2225713"/>
                  <a:ext cx="515405" cy="450470"/>
                </a:xfrm>
                <a:custGeom>
                  <a:avLst/>
                  <a:gdLst>
                    <a:gd name="T0" fmla="*/ 114 w 122"/>
                    <a:gd name="T1" fmla="*/ 107 h 107"/>
                    <a:gd name="T2" fmla="*/ 14 w 122"/>
                    <a:gd name="T3" fmla="*/ 92 h 107"/>
                    <a:gd name="T4" fmla="*/ 8 w 122"/>
                    <a:gd name="T5" fmla="*/ 85 h 107"/>
                    <a:gd name="T6" fmla="*/ 0 w 122"/>
                    <a:gd name="T7" fmla="*/ 7 h 107"/>
                    <a:gd name="T8" fmla="*/ 7 w 122"/>
                    <a:gd name="T9" fmla="*/ 0 h 107"/>
                    <a:gd name="T10" fmla="*/ 8 w 122"/>
                    <a:gd name="T11" fmla="*/ 0 h 107"/>
                    <a:gd name="T12" fmla="*/ 108 w 122"/>
                    <a:gd name="T13" fmla="*/ 15 h 107"/>
                    <a:gd name="T14" fmla="*/ 115 w 122"/>
                    <a:gd name="T15" fmla="*/ 21 h 107"/>
                    <a:gd name="T16" fmla="*/ 122 w 122"/>
                    <a:gd name="T17" fmla="*/ 99 h 107"/>
                    <a:gd name="T18" fmla="*/ 116 w 122"/>
                    <a:gd name="T19" fmla="*/ 107 h 107"/>
                    <a:gd name="T20" fmla="*/ 114 w 122"/>
                    <a:gd name="T21" fmla="*/ 107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2" h="107">
                      <a:moveTo>
                        <a:pt x="114" y="107"/>
                      </a:moveTo>
                      <a:cubicBezTo>
                        <a:pt x="14" y="92"/>
                        <a:pt x="14" y="92"/>
                        <a:pt x="14" y="92"/>
                      </a:cubicBezTo>
                      <a:cubicBezTo>
                        <a:pt x="10" y="91"/>
                        <a:pt x="8" y="89"/>
                        <a:pt x="8" y="85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3"/>
                        <a:pt x="3" y="0"/>
                        <a:pt x="7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108" y="15"/>
                        <a:pt x="108" y="15"/>
                        <a:pt x="108" y="15"/>
                      </a:cubicBezTo>
                      <a:cubicBezTo>
                        <a:pt x="112" y="15"/>
                        <a:pt x="114" y="18"/>
                        <a:pt x="115" y="21"/>
                      </a:cubicBezTo>
                      <a:cubicBezTo>
                        <a:pt x="122" y="99"/>
                        <a:pt x="122" y="99"/>
                        <a:pt x="122" y="99"/>
                      </a:cubicBezTo>
                      <a:cubicBezTo>
                        <a:pt x="122" y="103"/>
                        <a:pt x="119" y="106"/>
                        <a:pt x="116" y="107"/>
                      </a:cubicBezTo>
                      <a:cubicBezTo>
                        <a:pt x="115" y="107"/>
                        <a:pt x="114" y="107"/>
                        <a:pt x="114" y="10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3" name="iṡ1îdé">
                  <a:extLst>
                    <a:ext uri="{FF2B5EF4-FFF2-40B4-BE49-F238E27FC236}">
                      <a16:creationId xmlns:a16="http://schemas.microsoft.com/office/drawing/2014/main" id="{80211482-9913-4908-952F-7511AE8FB875}"/>
                    </a:ext>
                  </a:extLst>
                </p:cNvPr>
                <p:cNvSpPr/>
                <p:nvPr/>
              </p:nvSpPr>
              <p:spPr bwMode="auto">
                <a:xfrm>
                  <a:off x="6561690" y="2633575"/>
                  <a:ext cx="655416" cy="135954"/>
                </a:xfrm>
                <a:custGeom>
                  <a:avLst/>
                  <a:gdLst>
                    <a:gd name="T0" fmla="*/ 6 w 155"/>
                    <a:gd name="T1" fmla="*/ 0 h 32"/>
                    <a:gd name="T2" fmla="*/ 151 w 155"/>
                    <a:gd name="T3" fmla="*/ 22 h 32"/>
                    <a:gd name="T4" fmla="*/ 155 w 155"/>
                    <a:gd name="T5" fmla="*/ 27 h 32"/>
                    <a:gd name="T6" fmla="*/ 155 w 155"/>
                    <a:gd name="T7" fmla="*/ 27 h 32"/>
                    <a:gd name="T8" fmla="*/ 155 w 155"/>
                    <a:gd name="T9" fmla="*/ 27 h 32"/>
                    <a:gd name="T10" fmla="*/ 149 w 155"/>
                    <a:gd name="T11" fmla="*/ 32 h 32"/>
                    <a:gd name="T12" fmla="*/ 149 w 155"/>
                    <a:gd name="T13" fmla="*/ 32 h 32"/>
                    <a:gd name="T14" fmla="*/ 5 w 155"/>
                    <a:gd name="T15" fmla="*/ 10 h 32"/>
                    <a:gd name="T16" fmla="*/ 1 w 155"/>
                    <a:gd name="T17" fmla="*/ 4 h 32"/>
                    <a:gd name="T18" fmla="*/ 1 w 155"/>
                    <a:gd name="T19" fmla="*/ 4 h 32"/>
                    <a:gd name="T20" fmla="*/ 1 w 155"/>
                    <a:gd name="T21" fmla="*/ 4 h 32"/>
                    <a:gd name="T22" fmla="*/ 6 w 155"/>
                    <a:gd name="T23" fmla="*/ 0 h 32"/>
                    <a:gd name="T24" fmla="*/ 6 w 155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5" h="32">
                      <a:moveTo>
                        <a:pt x="6" y="0"/>
                      </a:moveTo>
                      <a:cubicBezTo>
                        <a:pt x="151" y="22"/>
                        <a:pt x="151" y="22"/>
                        <a:pt x="151" y="22"/>
                      </a:cubicBezTo>
                      <a:cubicBezTo>
                        <a:pt x="153" y="22"/>
                        <a:pt x="155" y="25"/>
                        <a:pt x="155" y="27"/>
                      </a:cubicBezTo>
                      <a:cubicBezTo>
                        <a:pt x="155" y="27"/>
                        <a:pt x="155" y="27"/>
                        <a:pt x="155" y="27"/>
                      </a:cubicBezTo>
                      <a:cubicBezTo>
                        <a:pt x="155" y="27"/>
                        <a:pt x="155" y="27"/>
                        <a:pt x="155" y="27"/>
                      </a:cubicBezTo>
                      <a:cubicBezTo>
                        <a:pt x="155" y="30"/>
                        <a:pt x="152" y="32"/>
                        <a:pt x="149" y="32"/>
                      </a:cubicBezTo>
                      <a:cubicBezTo>
                        <a:pt x="149" y="32"/>
                        <a:pt x="149" y="32"/>
                        <a:pt x="149" y="32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2" y="10"/>
                        <a:pt x="0" y="7"/>
                        <a:pt x="1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4" y="0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4" name="iṥ1iďé">
                  <a:extLst>
                    <a:ext uri="{FF2B5EF4-FFF2-40B4-BE49-F238E27FC236}">
                      <a16:creationId xmlns:a16="http://schemas.microsoft.com/office/drawing/2014/main" id="{50210197-246C-4CF4-979E-8EC941CF0143}"/>
                    </a:ext>
                  </a:extLst>
                </p:cNvPr>
                <p:cNvSpPr/>
                <p:nvPr/>
              </p:nvSpPr>
              <p:spPr bwMode="auto">
                <a:xfrm>
                  <a:off x="6831567" y="2672128"/>
                  <a:ext cx="531637" cy="117691"/>
                </a:xfrm>
                <a:custGeom>
                  <a:avLst/>
                  <a:gdLst>
                    <a:gd name="T0" fmla="*/ 6 w 126"/>
                    <a:gd name="T1" fmla="*/ 1 h 28"/>
                    <a:gd name="T2" fmla="*/ 122 w 126"/>
                    <a:gd name="T3" fmla="*/ 18 h 28"/>
                    <a:gd name="T4" fmla="*/ 125 w 126"/>
                    <a:gd name="T5" fmla="*/ 23 h 28"/>
                    <a:gd name="T6" fmla="*/ 125 w 126"/>
                    <a:gd name="T7" fmla="*/ 24 h 28"/>
                    <a:gd name="T8" fmla="*/ 120 w 126"/>
                    <a:gd name="T9" fmla="*/ 28 h 28"/>
                    <a:gd name="T10" fmla="*/ 4 w 126"/>
                    <a:gd name="T11" fmla="*/ 10 h 28"/>
                    <a:gd name="T12" fmla="*/ 0 w 126"/>
                    <a:gd name="T13" fmla="*/ 5 h 28"/>
                    <a:gd name="T14" fmla="*/ 1 w 126"/>
                    <a:gd name="T15" fmla="*/ 4 h 28"/>
                    <a:gd name="T16" fmla="*/ 6 w 126"/>
                    <a:gd name="T17" fmla="*/ 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6" h="28">
                      <a:moveTo>
                        <a:pt x="6" y="1"/>
                      </a:moveTo>
                      <a:cubicBezTo>
                        <a:pt x="122" y="18"/>
                        <a:pt x="122" y="18"/>
                        <a:pt x="122" y="18"/>
                      </a:cubicBezTo>
                      <a:cubicBezTo>
                        <a:pt x="124" y="18"/>
                        <a:pt x="126" y="21"/>
                        <a:pt x="125" y="23"/>
                      </a:cubicBezTo>
                      <a:cubicBezTo>
                        <a:pt x="125" y="24"/>
                        <a:pt x="125" y="24"/>
                        <a:pt x="125" y="24"/>
                      </a:cubicBezTo>
                      <a:cubicBezTo>
                        <a:pt x="125" y="26"/>
                        <a:pt x="123" y="28"/>
                        <a:pt x="120" y="28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2" y="10"/>
                        <a:pt x="0" y="8"/>
                        <a:pt x="0" y="5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3" y="0"/>
                        <a:pt x="6" y="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5" name="í$1íḍe">
                  <a:extLst>
                    <a:ext uri="{FF2B5EF4-FFF2-40B4-BE49-F238E27FC236}">
                      <a16:creationId xmlns:a16="http://schemas.microsoft.com/office/drawing/2014/main" id="{24E50FE5-FFBE-4A0C-B4BC-1C2964A3FFDC}"/>
                    </a:ext>
                  </a:extLst>
                </p:cNvPr>
                <p:cNvSpPr/>
                <p:nvPr/>
              </p:nvSpPr>
              <p:spPr bwMode="auto">
                <a:xfrm>
                  <a:off x="6831567" y="2672128"/>
                  <a:ext cx="531637" cy="117691"/>
                </a:xfrm>
                <a:custGeom>
                  <a:avLst/>
                  <a:gdLst>
                    <a:gd name="T0" fmla="*/ 6 w 126"/>
                    <a:gd name="T1" fmla="*/ 1 h 28"/>
                    <a:gd name="T2" fmla="*/ 122 w 126"/>
                    <a:gd name="T3" fmla="*/ 18 h 28"/>
                    <a:gd name="T4" fmla="*/ 125 w 126"/>
                    <a:gd name="T5" fmla="*/ 23 h 28"/>
                    <a:gd name="T6" fmla="*/ 125 w 126"/>
                    <a:gd name="T7" fmla="*/ 24 h 28"/>
                    <a:gd name="T8" fmla="*/ 120 w 126"/>
                    <a:gd name="T9" fmla="*/ 28 h 28"/>
                    <a:gd name="T10" fmla="*/ 4 w 126"/>
                    <a:gd name="T11" fmla="*/ 10 h 28"/>
                    <a:gd name="T12" fmla="*/ 0 w 126"/>
                    <a:gd name="T13" fmla="*/ 5 h 28"/>
                    <a:gd name="T14" fmla="*/ 1 w 126"/>
                    <a:gd name="T15" fmla="*/ 4 h 28"/>
                    <a:gd name="T16" fmla="*/ 6 w 126"/>
                    <a:gd name="T17" fmla="*/ 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6" h="28">
                      <a:moveTo>
                        <a:pt x="6" y="1"/>
                      </a:moveTo>
                      <a:cubicBezTo>
                        <a:pt x="122" y="18"/>
                        <a:pt x="122" y="18"/>
                        <a:pt x="122" y="18"/>
                      </a:cubicBezTo>
                      <a:cubicBezTo>
                        <a:pt x="124" y="18"/>
                        <a:pt x="126" y="21"/>
                        <a:pt x="125" y="23"/>
                      </a:cubicBezTo>
                      <a:cubicBezTo>
                        <a:pt x="125" y="24"/>
                        <a:pt x="125" y="24"/>
                        <a:pt x="125" y="24"/>
                      </a:cubicBezTo>
                      <a:cubicBezTo>
                        <a:pt x="125" y="26"/>
                        <a:pt x="123" y="28"/>
                        <a:pt x="120" y="28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2" y="10"/>
                        <a:pt x="0" y="8"/>
                        <a:pt x="0" y="5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3" y="0"/>
                        <a:pt x="6" y="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6" name="ïṥļiḓe">
                  <a:extLst>
                    <a:ext uri="{FF2B5EF4-FFF2-40B4-BE49-F238E27FC236}">
                      <a16:creationId xmlns:a16="http://schemas.microsoft.com/office/drawing/2014/main" id="{D03E43F0-DE10-4DC0-B2F5-62D3A2B4EA68}"/>
                    </a:ext>
                  </a:extLst>
                </p:cNvPr>
                <p:cNvSpPr/>
                <p:nvPr/>
              </p:nvSpPr>
              <p:spPr bwMode="auto">
                <a:xfrm>
                  <a:off x="3976555" y="2992733"/>
                  <a:ext cx="675707" cy="515404"/>
                </a:xfrm>
                <a:custGeom>
                  <a:avLst/>
                  <a:gdLst>
                    <a:gd name="T0" fmla="*/ 155 w 160"/>
                    <a:gd name="T1" fmla="*/ 84 h 122"/>
                    <a:gd name="T2" fmla="*/ 58 w 160"/>
                    <a:gd name="T3" fmla="*/ 121 h 122"/>
                    <a:gd name="T4" fmla="*/ 49 w 160"/>
                    <a:gd name="T5" fmla="*/ 118 h 122"/>
                    <a:gd name="T6" fmla="*/ 2 w 160"/>
                    <a:gd name="T7" fmla="*/ 49 h 122"/>
                    <a:gd name="T8" fmla="*/ 4 w 160"/>
                    <a:gd name="T9" fmla="*/ 39 h 122"/>
                    <a:gd name="T10" fmla="*/ 6 w 160"/>
                    <a:gd name="T11" fmla="*/ 38 h 122"/>
                    <a:gd name="T12" fmla="*/ 102 w 160"/>
                    <a:gd name="T13" fmla="*/ 1 h 122"/>
                    <a:gd name="T14" fmla="*/ 111 w 160"/>
                    <a:gd name="T15" fmla="*/ 4 h 122"/>
                    <a:gd name="T16" fmla="*/ 158 w 160"/>
                    <a:gd name="T17" fmla="*/ 73 h 122"/>
                    <a:gd name="T18" fmla="*/ 156 w 160"/>
                    <a:gd name="T19" fmla="*/ 83 h 122"/>
                    <a:gd name="T20" fmla="*/ 155 w 160"/>
                    <a:gd name="T21" fmla="*/ 84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0" h="122">
                      <a:moveTo>
                        <a:pt x="155" y="84"/>
                      </a:moveTo>
                      <a:cubicBezTo>
                        <a:pt x="58" y="121"/>
                        <a:pt x="58" y="121"/>
                        <a:pt x="58" y="121"/>
                      </a:cubicBezTo>
                      <a:cubicBezTo>
                        <a:pt x="55" y="122"/>
                        <a:pt x="51" y="121"/>
                        <a:pt x="49" y="118"/>
                      </a:cubicBezTo>
                      <a:cubicBezTo>
                        <a:pt x="2" y="49"/>
                        <a:pt x="2" y="49"/>
                        <a:pt x="2" y="49"/>
                      </a:cubicBezTo>
                      <a:cubicBezTo>
                        <a:pt x="0" y="46"/>
                        <a:pt x="1" y="41"/>
                        <a:pt x="4" y="39"/>
                      </a:cubicBezTo>
                      <a:cubicBezTo>
                        <a:pt x="5" y="38"/>
                        <a:pt x="5" y="38"/>
                        <a:pt x="6" y="38"/>
                      </a:cubicBezTo>
                      <a:cubicBezTo>
                        <a:pt x="102" y="1"/>
                        <a:pt x="102" y="1"/>
                        <a:pt x="102" y="1"/>
                      </a:cubicBezTo>
                      <a:cubicBezTo>
                        <a:pt x="106" y="0"/>
                        <a:pt x="109" y="1"/>
                        <a:pt x="111" y="4"/>
                      </a:cubicBezTo>
                      <a:cubicBezTo>
                        <a:pt x="158" y="73"/>
                        <a:pt x="158" y="73"/>
                        <a:pt x="158" y="73"/>
                      </a:cubicBezTo>
                      <a:cubicBezTo>
                        <a:pt x="160" y="76"/>
                        <a:pt x="159" y="81"/>
                        <a:pt x="156" y="83"/>
                      </a:cubicBezTo>
                      <a:cubicBezTo>
                        <a:pt x="156" y="84"/>
                        <a:pt x="155" y="84"/>
                        <a:pt x="155" y="84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7" name="íşľiďè">
                  <a:extLst>
                    <a:ext uri="{FF2B5EF4-FFF2-40B4-BE49-F238E27FC236}">
                      <a16:creationId xmlns:a16="http://schemas.microsoft.com/office/drawing/2014/main" id="{91442E2F-F335-4421-B4A8-E7446E7C6D5A}"/>
                    </a:ext>
                  </a:extLst>
                </p:cNvPr>
                <p:cNvSpPr/>
                <p:nvPr/>
              </p:nvSpPr>
              <p:spPr bwMode="auto">
                <a:xfrm>
                  <a:off x="4004963" y="3013025"/>
                  <a:ext cx="608745" cy="456559"/>
                </a:xfrm>
                <a:custGeom>
                  <a:avLst/>
                  <a:gdLst>
                    <a:gd name="T0" fmla="*/ 139 w 144"/>
                    <a:gd name="T1" fmla="*/ 73 h 108"/>
                    <a:gd name="T2" fmla="*/ 51 w 144"/>
                    <a:gd name="T3" fmla="*/ 106 h 108"/>
                    <a:gd name="T4" fmla="*/ 43 w 144"/>
                    <a:gd name="T5" fmla="*/ 104 h 108"/>
                    <a:gd name="T6" fmla="*/ 2 w 144"/>
                    <a:gd name="T7" fmla="*/ 44 h 108"/>
                    <a:gd name="T8" fmla="*/ 4 w 144"/>
                    <a:gd name="T9" fmla="*/ 35 h 108"/>
                    <a:gd name="T10" fmla="*/ 5 w 144"/>
                    <a:gd name="T11" fmla="*/ 35 h 108"/>
                    <a:gd name="T12" fmla="*/ 93 w 144"/>
                    <a:gd name="T13" fmla="*/ 2 h 108"/>
                    <a:gd name="T14" fmla="*/ 101 w 144"/>
                    <a:gd name="T15" fmla="*/ 4 h 108"/>
                    <a:gd name="T16" fmla="*/ 142 w 144"/>
                    <a:gd name="T17" fmla="*/ 64 h 108"/>
                    <a:gd name="T18" fmla="*/ 140 w 144"/>
                    <a:gd name="T19" fmla="*/ 73 h 108"/>
                    <a:gd name="T20" fmla="*/ 139 w 144"/>
                    <a:gd name="T21" fmla="*/ 73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4" h="108">
                      <a:moveTo>
                        <a:pt x="139" y="73"/>
                      </a:moveTo>
                      <a:cubicBezTo>
                        <a:pt x="51" y="106"/>
                        <a:pt x="51" y="106"/>
                        <a:pt x="51" y="106"/>
                      </a:cubicBezTo>
                      <a:cubicBezTo>
                        <a:pt x="48" y="108"/>
                        <a:pt x="45" y="107"/>
                        <a:pt x="43" y="104"/>
                      </a:cubicBezTo>
                      <a:cubicBezTo>
                        <a:pt x="2" y="44"/>
                        <a:pt x="2" y="44"/>
                        <a:pt x="2" y="44"/>
                      </a:cubicBezTo>
                      <a:cubicBezTo>
                        <a:pt x="0" y="42"/>
                        <a:pt x="1" y="37"/>
                        <a:pt x="4" y="35"/>
                      </a:cubicBezTo>
                      <a:cubicBezTo>
                        <a:pt x="4" y="35"/>
                        <a:pt x="5" y="35"/>
                        <a:pt x="5" y="35"/>
                      </a:cubicBezTo>
                      <a:cubicBezTo>
                        <a:pt x="93" y="2"/>
                        <a:pt x="93" y="2"/>
                        <a:pt x="93" y="2"/>
                      </a:cubicBezTo>
                      <a:cubicBezTo>
                        <a:pt x="96" y="0"/>
                        <a:pt x="99" y="1"/>
                        <a:pt x="101" y="4"/>
                      </a:cubicBezTo>
                      <a:cubicBezTo>
                        <a:pt x="142" y="64"/>
                        <a:pt x="142" y="64"/>
                        <a:pt x="142" y="64"/>
                      </a:cubicBezTo>
                      <a:cubicBezTo>
                        <a:pt x="144" y="67"/>
                        <a:pt x="143" y="71"/>
                        <a:pt x="140" y="73"/>
                      </a:cubicBezTo>
                      <a:cubicBezTo>
                        <a:pt x="140" y="73"/>
                        <a:pt x="139" y="73"/>
                        <a:pt x="139" y="7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8" name="iṩḻiďè">
                  <a:extLst>
                    <a:ext uri="{FF2B5EF4-FFF2-40B4-BE49-F238E27FC236}">
                      <a16:creationId xmlns:a16="http://schemas.microsoft.com/office/drawing/2014/main" id="{BFF8763E-E586-44EB-931D-038E18AADA71}"/>
                    </a:ext>
                  </a:extLst>
                </p:cNvPr>
                <p:cNvSpPr/>
                <p:nvPr/>
              </p:nvSpPr>
              <p:spPr bwMode="auto">
                <a:xfrm>
                  <a:off x="4203820" y="3282902"/>
                  <a:ext cx="578308" cy="245528"/>
                </a:xfrm>
                <a:custGeom>
                  <a:avLst/>
                  <a:gdLst>
                    <a:gd name="T0" fmla="*/ 4 w 137"/>
                    <a:gd name="T1" fmla="*/ 48 h 58"/>
                    <a:gd name="T2" fmla="*/ 130 w 137"/>
                    <a:gd name="T3" fmla="*/ 1 h 58"/>
                    <a:gd name="T4" fmla="*/ 136 w 137"/>
                    <a:gd name="T5" fmla="*/ 3 h 58"/>
                    <a:gd name="T6" fmla="*/ 136 w 137"/>
                    <a:gd name="T7" fmla="*/ 3 h 58"/>
                    <a:gd name="T8" fmla="*/ 133 w 137"/>
                    <a:gd name="T9" fmla="*/ 9 h 58"/>
                    <a:gd name="T10" fmla="*/ 7 w 137"/>
                    <a:gd name="T11" fmla="*/ 57 h 58"/>
                    <a:gd name="T12" fmla="*/ 1 w 137"/>
                    <a:gd name="T13" fmla="*/ 54 h 58"/>
                    <a:gd name="T14" fmla="*/ 1 w 137"/>
                    <a:gd name="T15" fmla="*/ 54 h 58"/>
                    <a:gd name="T16" fmla="*/ 1 w 137"/>
                    <a:gd name="T17" fmla="*/ 54 h 58"/>
                    <a:gd name="T18" fmla="*/ 4 w 137"/>
                    <a:gd name="T19" fmla="*/ 48 h 58"/>
                    <a:gd name="T20" fmla="*/ 4 w 137"/>
                    <a:gd name="T21" fmla="*/ 4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7" h="58">
                      <a:moveTo>
                        <a:pt x="4" y="48"/>
                      </a:moveTo>
                      <a:cubicBezTo>
                        <a:pt x="130" y="1"/>
                        <a:pt x="130" y="1"/>
                        <a:pt x="130" y="1"/>
                      </a:cubicBezTo>
                      <a:cubicBezTo>
                        <a:pt x="133" y="0"/>
                        <a:pt x="135" y="1"/>
                        <a:pt x="136" y="3"/>
                      </a:cubicBezTo>
                      <a:cubicBezTo>
                        <a:pt x="136" y="3"/>
                        <a:pt x="136" y="3"/>
                        <a:pt x="136" y="3"/>
                      </a:cubicBezTo>
                      <a:cubicBezTo>
                        <a:pt x="137" y="6"/>
                        <a:pt x="136" y="8"/>
                        <a:pt x="133" y="9"/>
                      </a:cubicBezTo>
                      <a:cubicBezTo>
                        <a:pt x="7" y="57"/>
                        <a:pt x="7" y="57"/>
                        <a:pt x="7" y="57"/>
                      </a:cubicBezTo>
                      <a:cubicBezTo>
                        <a:pt x="5" y="58"/>
                        <a:pt x="2" y="57"/>
                        <a:pt x="1" y="54"/>
                      </a:cubicBezTo>
                      <a:cubicBezTo>
                        <a:pt x="1" y="54"/>
                        <a:pt x="1" y="54"/>
                        <a:pt x="1" y="54"/>
                      </a:cubicBezTo>
                      <a:cubicBezTo>
                        <a:pt x="1" y="54"/>
                        <a:pt x="1" y="54"/>
                        <a:pt x="1" y="54"/>
                      </a:cubicBezTo>
                      <a:cubicBezTo>
                        <a:pt x="0" y="52"/>
                        <a:pt x="2" y="49"/>
                        <a:pt x="4" y="48"/>
                      </a:cubicBezTo>
                      <a:cubicBezTo>
                        <a:pt x="4" y="48"/>
                        <a:pt x="4" y="48"/>
                        <a:pt x="4" y="48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9" name="ïṥḻíḍé">
                  <a:extLst>
                    <a:ext uri="{FF2B5EF4-FFF2-40B4-BE49-F238E27FC236}">
                      <a16:creationId xmlns:a16="http://schemas.microsoft.com/office/drawing/2014/main" id="{765FB2AD-354C-400D-B795-15D07026A4DF}"/>
                    </a:ext>
                  </a:extLst>
                </p:cNvPr>
                <p:cNvSpPr/>
                <p:nvPr/>
              </p:nvSpPr>
              <p:spPr bwMode="auto">
                <a:xfrm>
                  <a:off x="4441229" y="3232173"/>
                  <a:ext cx="466704" cy="206973"/>
                </a:xfrm>
                <a:custGeom>
                  <a:avLst/>
                  <a:gdLst>
                    <a:gd name="T0" fmla="*/ 3 w 111"/>
                    <a:gd name="T1" fmla="*/ 39 h 49"/>
                    <a:gd name="T2" fmla="*/ 105 w 111"/>
                    <a:gd name="T3" fmla="*/ 1 h 49"/>
                    <a:gd name="T4" fmla="*/ 110 w 111"/>
                    <a:gd name="T5" fmla="*/ 3 h 49"/>
                    <a:gd name="T6" fmla="*/ 110 w 111"/>
                    <a:gd name="T7" fmla="*/ 4 h 49"/>
                    <a:gd name="T8" fmla="*/ 108 w 111"/>
                    <a:gd name="T9" fmla="*/ 10 h 49"/>
                    <a:gd name="T10" fmla="*/ 6 w 111"/>
                    <a:gd name="T11" fmla="*/ 48 h 49"/>
                    <a:gd name="T12" fmla="*/ 1 w 111"/>
                    <a:gd name="T13" fmla="*/ 46 h 49"/>
                    <a:gd name="T14" fmla="*/ 1 w 111"/>
                    <a:gd name="T15" fmla="*/ 45 h 49"/>
                    <a:gd name="T16" fmla="*/ 3 w 111"/>
                    <a:gd name="T17" fmla="*/ 3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49">
                      <a:moveTo>
                        <a:pt x="3" y="39"/>
                      </a:moveTo>
                      <a:cubicBezTo>
                        <a:pt x="105" y="1"/>
                        <a:pt x="105" y="1"/>
                        <a:pt x="105" y="1"/>
                      </a:cubicBezTo>
                      <a:cubicBezTo>
                        <a:pt x="107" y="0"/>
                        <a:pt x="109" y="1"/>
                        <a:pt x="110" y="3"/>
                      </a:cubicBezTo>
                      <a:cubicBezTo>
                        <a:pt x="110" y="4"/>
                        <a:pt x="110" y="4"/>
                        <a:pt x="110" y="4"/>
                      </a:cubicBezTo>
                      <a:cubicBezTo>
                        <a:pt x="111" y="6"/>
                        <a:pt x="110" y="9"/>
                        <a:pt x="108" y="10"/>
                      </a:cubicBezTo>
                      <a:cubicBezTo>
                        <a:pt x="6" y="48"/>
                        <a:pt x="6" y="48"/>
                        <a:pt x="6" y="48"/>
                      </a:cubicBezTo>
                      <a:cubicBezTo>
                        <a:pt x="4" y="49"/>
                        <a:pt x="2" y="48"/>
                        <a:pt x="1" y="46"/>
                      </a:cubicBezTo>
                      <a:cubicBezTo>
                        <a:pt x="1" y="45"/>
                        <a:pt x="1" y="45"/>
                        <a:pt x="1" y="45"/>
                      </a:cubicBezTo>
                      <a:cubicBezTo>
                        <a:pt x="0" y="43"/>
                        <a:pt x="1" y="40"/>
                        <a:pt x="3" y="39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0" name="ïśḷiḋé">
                  <a:extLst>
                    <a:ext uri="{FF2B5EF4-FFF2-40B4-BE49-F238E27FC236}">
                      <a16:creationId xmlns:a16="http://schemas.microsoft.com/office/drawing/2014/main" id="{20ED8D58-4637-448A-8AD3-640C365E163B}"/>
                    </a:ext>
                  </a:extLst>
                </p:cNvPr>
                <p:cNvSpPr/>
                <p:nvPr/>
              </p:nvSpPr>
              <p:spPr bwMode="auto">
                <a:xfrm>
                  <a:off x="4441229" y="3232173"/>
                  <a:ext cx="466704" cy="206973"/>
                </a:xfrm>
                <a:custGeom>
                  <a:avLst/>
                  <a:gdLst>
                    <a:gd name="T0" fmla="*/ 3 w 111"/>
                    <a:gd name="T1" fmla="*/ 39 h 49"/>
                    <a:gd name="T2" fmla="*/ 105 w 111"/>
                    <a:gd name="T3" fmla="*/ 1 h 49"/>
                    <a:gd name="T4" fmla="*/ 110 w 111"/>
                    <a:gd name="T5" fmla="*/ 3 h 49"/>
                    <a:gd name="T6" fmla="*/ 110 w 111"/>
                    <a:gd name="T7" fmla="*/ 4 h 49"/>
                    <a:gd name="T8" fmla="*/ 108 w 111"/>
                    <a:gd name="T9" fmla="*/ 10 h 49"/>
                    <a:gd name="T10" fmla="*/ 6 w 111"/>
                    <a:gd name="T11" fmla="*/ 48 h 49"/>
                    <a:gd name="T12" fmla="*/ 1 w 111"/>
                    <a:gd name="T13" fmla="*/ 46 h 49"/>
                    <a:gd name="T14" fmla="*/ 1 w 111"/>
                    <a:gd name="T15" fmla="*/ 45 h 49"/>
                    <a:gd name="T16" fmla="*/ 3 w 111"/>
                    <a:gd name="T17" fmla="*/ 3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49">
                      <a:moveTo>
                        <a:pt x="3" y="39"/>
                      </a:moveTo>
                      <a:cubicBezTo>
                        <a:pt x="105" y="1"/>
                        <a:pt x="105" y="1"/>
                        <a:pt x="105" y="1"/>
                      </a:cubicBezTo>
                      <a:cubicBezTo>
                        <a:pt x="107" y="0"/>
                        <a:pt x="109" y="1"/>
                        <a:pt x="110" y="3"/>
                      </a:cubicBezTo>
                      <a:cubicBezTo>
                        <a:pt x="110" y="4"/>
                        <a:pt x="110" y="4"/>
                        <a:pt x="110" y="4"/>
                      </a:cubicBezTo>
                      <a:cubicBezTo>
                        <a:pt x="111" y="6"/>
                        <a:pt x="110" y="9"/>
                        <a:pt x="108" y="10"/>
                      </a:cubicBezTo>
                      <a:cubicBezTo>
                        <a:pt x="6" y="48"/>
                        <a:pt x="6" y="48"/>
                        <a:pt x="6" y="48"/>
                      </a:cubicBezTo>
                      <a:cubicBezTo>
                        <a:pt x="4" y="49"/>
                        <a:pt x="2" y="48"/>
                        <a:pt x="1" y="46"/>
                      </a:cubicBezTo>
                      <a:cubicBezTo>
                        <a:pt x="1" y="45"/>
                        <a:pt x="1" y="45"/>
                        <a:pt x="1" y="45"/>
                      </a:cubicBezTo>
                      <a:cubicBezTo>
                        <a:pt x="0" y="43"/>
                        <a:pt x="1" y="40"/>
                        <a:pt x="3" y="3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1" name="ïśľïḍé">
                  <a:extLst>
                    <a:ext uri="{FF2B5EF4-FFF2-40B4-BE49-F238E27FC236}">
                      <a16:creationId xmlns:a16="http://schemas.microsoft.com/office/drawing/2014/main" id="{AD52A34B-3403-49E1-8BFD-CB03A5EDAEA8}"/>
                    </a:ext>
                  </a:extLst>
                </p:cNvPr>
                <p:cNvSpPr/>
                <p:nvPr/>
              </p:nvSpPr>
              <p:spPr bwMode="auto">
                <a:xfrm>
                  <a:off x="4508192" y="3524370"/>
                  <a:ext cx="728465" cy="1290539"/>
                </a:xfrm>
                <a:custGeom>
                  <a:avLst/>
                  <a:gdLst>
                    <a:gd name="T0" fmla="*/ 25 w 173"/>
                    <a:gd name="T1" fmla="*/ 11 h 306"/>
                    <a:gd name="T2" fmla="*/ 121 w 173"/>
                    <a:gd name="T3" fmla="*/ 2 h 306"/>
                    <a:gd name="T4" fmla="*/ 149 w 173"/>
                    <a:gd name="T5" fmla="*/ 25 h 306"/>
                    <a:gd name="T6" fmla="*/ 172 w 173"/>
                    <a:gd name="T7" fmla="*/ 267 h 306"/>
                    <a:gd name="T8" fmla="*/ 149 w 173"/>
                    <a:gd name="T9" fmla="*/ 296 h 306"/>
                    <a:gd name="T10" fmla="*/ 53 w 173"/>
                    <a:gd name="T11" fmla="*/ 305 h 306"/>
                    <a:gd name="T12" fmla="*/ 25 w 173"/>
                    <a:gd name="T13" fmla="*/ 281 h 306"/>
                    <a:gd name="T14" fmla="*/ 2 w 173"/>
                    <a:gd name="T15" fmla="*/ 39 h 306"/>
                    <a:gd name="T16" fmla="*/ 25 w 173"/>
                    <a:gd name="T17" fmla="*/ 11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306">
                      <a:moveTo>
                        <a:pt x="25" y="11"/>
                      </a:moveTo>
                      <a:cubicBezTo>
                        <a:pt x="121" y="2"/>
                        <a:pt x="121" y="2"/>
                        <a:pt x="121" y="2"/>
                      </a:cubicBezTo>
                      <a:cubicBezTo>
                        <a:pt x="135" y="0"/>
                        <a:pt x="148" y="11"/>
                        <a:pt x="149" y="25"/>
                      </a:cubicBezTo>
                      <a:cubicBezTo>
                        <a:pt x="172" y="267"/>
                        <a:pt x="172" y="267"/>
                        <a:pt x="172" y="267"/>
                      </a:cubicBezTo>
                      <a:cubicBezTo>
                        <a:pt x="173" y="281"/>
                        <a:pt x="163" y="294"/>
                        <a:pt x="149" y="296"/>
                      </a:cubicBezTo>
                      <a:cubicBezTo>
                        <a:pt x="53" y="305"/>
                        <a:pt x="53" y="305"/>
                        <a:pt x="53" y="305"/>
                      </a:cubicBezTo>
                      <a:cubicBezTo>
                        <a:pt x="39" y="306"/>
                        <a:pt x="26" y="295"/>
                        <a:pt x="25" y="281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5"/>
                        <a:pt x="11" y="12"/>
                        <a:pt x="25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2" name="îsḷïde">
                  <a:extLst>
                    <a:ext uri="{FF2B5EF4-FFF2-40B4-BE49-F238E27FC236}">
                      <a16:creationId xmlns:a16="http://schemas.microsoft.com/office/drawing/2014/main" id="{7171A3E8-AE96-4D6A-83A9-727ECCAB428C}"/>
                    </a:ext>
                  </a:extLst>
                </p:cNvPr>
                <p:cNvSpPr/>
                <p:nvPr/>
              </p:nvSpPr>
              <p:spPr bwMode="auto">
                <a:xfrm>
                  <a:off x="4508192" y="3524370"/>
                  <a:ext cx="728465" cy="1290539"/>
                </a:xfrm>
                <a:custGeom>
                  <a:avLst/>
                  <a:gdLst>
                    <a:gd name="T0" fmla="*/ 25 w 173"/>
                    <a:gd name="T1" fmla="*/ 11 h 306"/>
                    <a:gd name="T2" fmla="*/ 121 w 173"/>
                    <a:gd name="T3" fmla="*/ 2 h 306"/>
                    <a:gd name="T4" fmla="*/ 149 w 173"/>
                    <a:gd name="T5" fmla="*/ 25 h 306"/>
                    <a:gd name="T6" fmla="*/ 172 w 173"/>
                    <a:gd name="T7" fmla="*/ 267 h 306"/>
                    <a:gd name="T8" fmla="*/ 149 w 173"/>
                    <a:gd name="T9" fmla="*/ 296 h 306"/>
                    <a:gd name="T10" fmla="*/ 53 w 173"/>
                    <a:gd name="T11" fmla="*/ 305 h 306"/>
                    <a:gd name="T12" fmla="*/ 25 w 173"/>
                    <a:gd name="T13" fmla="*/ 281 h 306"/>
                    <a:gd name="T14" fmla="*/ 2 w 173"/>
                    <a:gd name="T15" fmla="*/ 39 h 306"/>
                    <a:gd name="T16" fmla="*/ 25 w 173"/>
                    <a:gd name="T17" fmla="*/ 11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306">
                      <a:moveTo>
                        <a:pt x="25" y="11"/>
                      </a:moveTo>
                      <a:cubicBezTo>
                        <a:pt x="121" y="2"/>
                        <a:pt x="121" y="2"/>
                        <a:pt x="121" y="2"/>
                      </a:cubicBezTo>
                      <a:cubicBezTo>
                        <a:pt x="135" y="0"/>
                        <a:pt x="148" y="11"/>
                        <a:pt x="149" y="25"/>
                      </a:cubicBezTo>
                      <a:cubicBezTo>
                        <a:pt x="172" y="267"/>
                        <a:pt x="172" y="267"/>
                        <a:pt x="172" y="267"/>
                      </a:cubicBezTo>
                      <a:cubicBezTo>
                        <a:pt x="173" y="281"/>
                        <a:pt x="163" y="294"/>
                        <a:pt x="149" y="296"/>
                      </a:cubicBezTo>
                      <a:cubicBezTo>
                        <a:pt x="53" y="305"/>
                        <a:pt x="53" y="305"/>
                        <a:pt x="53" y="305"/>
                      </a:cubicBezTo>
                      <a:cubicBezTo>
                        <a:pt x="39" y="306"/>
                        <a:pt x="26" y="295"/>
                        <a:pt x="25" y="281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5"/>
                        <a:pt x="11" y="12"/>
                        <a:pt x="25" y="1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3" name="išļîdè">
                  <a:extLst>
                    <a:ext uri="{FF2B5EF4-FFF2-40B4-BE49-F238E27FC236}">
                      <a16:creationId xmlns:a16="http://schemas.microsoft.com/office/drawing/2014/main" id="{336E809B-66DA-4BE2-940F-EDF283AF66B3}"/>
                    </a:ext>
                  </a:extLst>
                </p:cNvPr>
                <p:cNvSpPr/>
                <p:nvPr/>
              </p:nvSpPr>
              <p:spPr bwMode="auto">
                <a:xfrm>
                  <a:off x="4508189" y="3524372"/>
                  <a:ext cx="728464" cy="1260104"/>
                </a:xfrm>
                <a:custGeom>
                  <a:avLst/>
                  <a:gdLst>
                    <a:gd name="T0" fmla="*/ 25 w 173"/>
                    <a:gd name="T1" fmla="*/ 10 h 299"/>
                    <a:gd name="T2" fmla="*/ 121 w 173"/>
                    <a:gd name="T3" fmla="*/ 1 h 299"/>
                    <a:gd name="T4" fmla="*/ 149 w 173"/>
                    <a:gd name="T5" fmla="*/ 25 h 299"/>
                    <a:gd name="T6" fmla="*/ 172 w 173"/>
                    <a:gd name="T7" fmla="*/ 261 h 299"/>
                    <a:gd name="T8" fmla="*/ 148 w 173"/>
                    <a:gd name="T9" fmla="*/ 289 h 299"/>
                    <a:gd name="T10" fmla="*/ 52 w 173"/>
                    <a:gd name="T11" fmla="*/ 298 h 299"/>
                    <a:gd name="T12" fmla="*/ 24 w 173"/>
                    <a:gd name="T13" fmla="*/ 275 h 299"/>
                    <a:gd name="T14" fmla="*/ 2 w 173"/>
                    <a:gd name="T15" fmla="*/ 39 h 299"/>
                    <a:gd name="T16" fmla="*/ 25 w 173"/>
                    <a:gd name="T17" fmla="*/ 10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299">
                      <a:moveTo>
                        <a:pt x="25" y="10"/>
                      </a:moveTo>
                      <a:cubicBezTo>
                        <a:pt x="121" y="1"/>
                        <a:pt x="121" y="1"/>
                        <a:pt x="121" y="1"/>
                      </a:cubicBezTo>
                      <a:cubicBezTo>
                        <a:pt x="135" y="0"/>
                        <a:pt x="148" y="10"/>
                        <a:pt x="149" y="25"/>
                      </a:cubicBezTo>
                      <a:cubicBezTo>
                        <a:pt x="172" y="261"/>
                        <a:pt x="172" y="261"/>
                        <a:pt x="172" y="261"/>
                      </a:cubicBezTo>
                      <a:cubicBezTo>
                        <a:pt x="173" y="275"/>
                        <a:pt x="162" y="288"/>
                        <a:pt x="148" y="289"/>
                      </a:cubicBezTo>
                      <a:cubicBezTo>
                        <a:pt x="52" y="298"/>
                        <a:pt x="52" y="298"/>
                        <a:pt x="52" y="298"/>
                      </a:cubicBezTo>
                      <a:cubicBezTo>
                        <a:pt x="38" y="299"/>
                        <a:pt x="25" y="289"/>
                        <a:pt x="24" y="275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4"/>
                        <a:pt x="11" y="12"/>
                        <a:pt x="25" y="10"/>
                      </a:cubicBezTo>
                      <a:close/>
                    </a:path>
                  </a:pathLst>
                </a:custGeom>
                <a:solidFill>
                  <a:srgbClr val="21A5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4" name="ïSľîḍê">
                  <a:extLst>
                    <a:ext uri="{FF2B5EF4-FFF2-40B4-BE49-F238E27FC236}">
                      <a16:creationId xmlns:a16="http://schemas.microsoft.com/office/drawing/2014/main" id="{B5F8EC5F-D01E-406D-86E2-122E50E2AAFD}"/>
                    </a:ext>
                  </a:extLst>
                </p:cNvPr>
                <p:cNvSpPr/>
                <p:nvPr/>
              </p:nvSpPr>
              <p:spPr bwMode="auto">
                <a:xfrm>
                  <a:off x="4546745" y="3552779"/>
                  <a:ext cx="653386" cy="1136323"/>
                </a:xfrm>
                <a:custGeom>
                  <a:avLst/>
                  <a:gdLst>
                    <a:gd name="T0" fmla="*/ 22 w 155"/>
                    <a:gd name="T1" fmla="*/ 10 h 269"/>
                    <a:gd name="T2" fmla="*/ 108 w 155"/>
                    <a:gd name="T3" fmla="*/ 1 h 269"/>
                    <a:gd name="T4" fmla="*/ 134 w 155"/>
                    <a:gd name="T5" fmla="*/ 22 h 269"/>
                    <a:gd name="T6" fmla="*/ 154 w 155"/>
                    <a:gd name="T7" fmla="*/ 234 h 269"/>
                    <a:gd name="T8" fmla="*/ 133 w 155"/>
                    <a:gd name="T9" fmla="*/ 260 h 269"/>
                    <a:gd name="T10" fmla="*/ 46 w 155"/>
                    <a:gd name="T11" fmla="*/ 268 h 269"/>
                    <a:gd name="T12" fmla="*/ 21 w 155"/>
                    <a:gd name="T13" fmla="*/ 247 h 269"/>
                    <a:gd name="T14" fmla="*/ 1 w 155"/>
                    <a:gd name="T15" fmla="*/ 35 h 269"/>
                    <a:gd name="T16" fmla="*/ 22 w 155"/>
                    <a:gd name="T17" fmla="*/ 10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5" h="269">
                      <a:moveTo>
                        <a:pt x="22" y="10"/>
                      </a:moveTo>
                      <a:cubicBezTo>
                        <a:pt x="108" y="1"/>
                        <a:pt x="108" y="1"/>
                        <a:pt x="108" y="1"/>
                      </a:cubicBezTo>
                      <a:cubicBezTo>
                        <a:pt x="121" y="0"/>
                        <a:pt x="132" y="10"/>
                        <a:pt x="134" y="22"/>
                      </a:cubicBezTo>
                      <a:cubicBezTo>
                        <a:pt x="154" y="234"/>
                        <a:pt x="154" y="234"/>
                        <a:pt x="154" y="234"/>
                      </a:cubicBezTo>
                      <a:cubicBezTo>
                        <a:pt x="155" y="247"/>
                        <a:pt x="145" y="258"/>
                        <a:pt x="133" y="260"/>
                      </a:cubicBezTo>
                      <a:cubicBezTo>
                        <a:pt x="46" y="268"/>
                        <a:pt x="46" y="268"/>
                        <a:pt x="46" y="268"/>
                      </a:cubicBezTo>
                      <a:cubicBezTo>
                        <a:pt x="33" y="269"/>
                        <a:pt x="22" y="260"/>
                        <a:pt x="21" y="247"/>
                      </a:cubicBezTo>
                      <a:cubicBezTo>
                        <a:pt x="1" y="35"/>
                        <a:pt x="1" y="35"/>
                        <a:pt x="1" y="35"/>
                      </a:cubicBezTo>
                      <a:cubicBezTo>
                        <a:pt x="0" y="22"/>
                        <a:pt x="9" y="11"/>
                        <a:pt x="22" y="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5" name="íṩ1ïḋè">
                  <a:extLst>
                    <a:ext uri="{FF2B5EF4-FFF2-40B4-BE49-F238E27FC236}">
                      <a16:creationId xmlns:a16="http://schemas.microsoft.com/office/drawing/2014/main" id="{AD9449D6-4677-424D-9ED8-FC4A22820B69}"/>
                    </a:ext>
                  </a:extLst>
                </p:cNvPr>
                <p:cNvSpPr/>
                <p:nvPr/>
              </p:nvSpPr>
              <p:spPr bwMode="auto">
                <a:xfrm>
                  <a:off x="5567408" y="2136433"/>
                  <a:ext cx="501200" cy="243498"/>
                </a:xfrm>
                <a:custGeom>
                  <a:avLst/>
                  <a:gdLst>
                    <a:gd name="T0" fmla="*/ 13 w 119"/>
                    <a:gd name="T1" fmla="*/ 58 h 58"/>
                    <a:gd name="T2" fmla="*/ 0 w 119"/>
                    <a:gd name="T3" fmla="*/ 46 h 58"/>
                    <a:gd name="T4" fmla="*/ 5 w 119"/>
                    <a:gd name="T5" fmla="*/ 36 h 58"/>
                    <a:gd name="T6" fmla="*/ 112 w 119"/>
                    <a:gd name="T7" fmla="*/ 32 h 58"/>
                    <a:gd name="T8" fmla="*/ 115 w 119"/>
                    <a:gd name="T9" fmla="*/ 49 h 58"/>
                    <a:gd name="T10" fmla="*/ 98 w 119"/>
                    <a:gd name="T11" fmla="*/ 52 h 58"/>
                    <a:gd name="T12" fmla="*/ 98 w 119"/>
                    <a:gd name="T13" fmla="*/ 52 h 58"/>
                    <a:gd name="T14" fmla="*/ 20 w 119"/>
                    <a:gd name="T15" fmla="*/ 55 h 58"/>
                    <a:gd name="T16" fmla="*/ 13 w 119"/>
                    <a:gd name="T17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9" h="58">
                      <a:moveTo>
                        <a:pt x="13" y="58"/>
                      </a:moveTo>
                      <a:cubicBezTo>
                        <a:pt x="6" y="58"/>
                        <a:pt x="0" y="53"/>
                        <a:pt x="0" y="46"/>
                      </a:cubicBezTo>
                      <a:cubicBezTo>
                        <a:pt x="0" y="42"/>
                        <a:pt x="2" y="39"/>
                        <a:pt x="5" y="36"/>
                      </a:cubicBezTo>
                      <a:cubicBezTo>
                        <a:pt x="23" y="21"/>
                        <a:pt x="70" y="0"/>
                        <a:pt x="112" y="32"/>
                      </a:cubicBezTo>
                      <a:cubicBezTo>
                        <a:pt x="118" y="36"/>
                        <a:pt x="119" y="44"/>
                        <a:pt x="115" y="49"/>
                      </a:cubicBezTo>
                      <a:cubicBezTo>
                        <a:pt x="112" y="55"/>
                        <a:pt x="104" y="56"/>
                        <a:pt x="98" y="52"/>
                      </a:cubicBezTo>
                      <a:cubicBezTo>
                        <a:pt x="98" y="52"/>
                        <a:pt x="98" y="52"/>
                        <a:pt x="98" y="52"/>
                      </a:cubicBezTo>
                      <a:cubicBezTo>
                        <a:pt x="60" y="23"/>
                        <a:pt x="22" y="54"/>
                        <a:pt x="20" y="55"/>
                      </a:cubicBezTo>
                      <a:cubicBezTo>
                        <a:pt x="18" y="57"/>
                        <a:pt x="15" y="58"/>
                        <a:pt x="13" y="58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6" name="íśḷïḋé">
                  <a:extLst>
                    <a:ext uri="{FF2B5EF4-FFF2-40B4-BE49-F238E27FC236}">
                      <a16:creationId xmlns:a16="http://schemas.microsoft.com/office/drawing/2014/main" id="{D68C368A-916E-4008-BD36-ADD58FBE2191}"/>
                    </a:ext>
                  </a:extLst>
                </p:cNvPr>
                <p:cNvSpPr/>
                <p:nvPr/>
              </p:nvSpPr>
              <p:spPr bwMode="auto">
                <a:xfrm>
                  <a:off x="5439571" y="1828002"/>
                  <a:ext cx="730494" cy="383510"/>
                </a:xfrm>
                <a:custGeom>
                  <a:avLst/>
                  <a:gdLst>
                    <a:gd name="T0" fmla="*/ 14 w 173"/>
                    <a:gd name="T1" fmla="*/ 91 h 91"/>
                    <a:gd name="T2" fmla="*/ 5 w 173"/>
                    <a:gd name="T3" fmla="*/ 88 h 91"/>
                    <a:gd name="T4" fmla="*/ 5 w 173"/>
                    <a:gd name="T5" fmla="*/ 71 h 91"/>
                    <a:gd name="T6" fmla="*/ 167 w 173"/>
                    <a:gd name="T7" fmla="*/ 65 h 91"/>
                    <a:gd name="T8" fmla="*/ 169 w 173"/>
                    <a:gd name="T9" fmla="*/ 82 h 91"/>
                    <a:gd name="T10" fmla="*/ 152 w 173"/>
                    <a:gd name="T11" fmla="*/ 85 h 91"/>
                    <a:gd name="T12" fmla="*/ 22 w 173"/>
                    <a:gd name="T13" fmla="*/ 88 h 91"/>
                    <a:gd name="T14" fmla="*/ 14 w 173"/>
                    <a:gd name="T15" fmla="*/ 91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3" h="91">
                      <a:moveTo>
                        <a:pt x="14" y="91"/>
                      </a:moveTo>
                      <a:cubicBezTo>
                        <a:pt x="10" y="91"/>
                        <a:pt x="7" y="90"/>
                        <a:pt x="5" y="88"/>
                      </a:cubicBezTo>
                      <a:cubicBezTo>
                        <a:pt x="0" y="83"/>
                        <a:pt x="0" y="75"/>
                        <a:pt x="5" y="71"/>
                      </a:cubicBezTo>
                      <a:cubicBezTo>
                        <a:pt x="6" y="70"/>
                        <a:pt x="76" y="0"/>
                        <a:pt x="167" y="65"/>
                      </a:cubicBezTo>
                      <a:cubicBezTo>
                        <a:pt x="172" y="69"/>
                        <a:pt x="173" y="77"/>
                        <a:pt x="169" y="82"/>
                      </a:cubicBezTo>
                      <a:cubicBezTo>
                        <a:pt x="166" y="88"/>
                        <a:pt x="158" y="89"/>
                        <a:pt x="152" y="85"/>
                      </a:cubicBezTo>
                      <a:cubicBezTo>
                        <a:pt x="79" y="33"/>
                        <a:pt x="25" y="86"/>
                        <a:pt x="22" y="88"/>
                      </a:cubicBezTo>
                      <a:cubicBezTo>
                        <a:pt x="20" y="90"/>
                        <a:pt x="17" y="91"/>
                        <a:pt x="14" y="91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7" name="is1íḑé">
                  <a:extLst>
                    <a:ext uri="{FF2B5EF4-FFF2-40B4-BE49-F238E27FC236}">
                      <a16:creationId xmlns:a16="http://schemas.microsoft.com/office/drawing/2014/main" id="{E50D5B20-550F-4A41-997D-3B6E2EB31DE3}"/>
                    </a:ext>
                  </a:extLst>
                </p:cNvPr>
                <p:cNvSpPr/>
                <p:nvPr/>
              </p:nvSpPr>
              <p:spPr bwMode="auto">
                <a:xfrm>
                  <a:off x="5283327" y="1545951"/>
                  <a:ext cx="1042982" cy="480909"/>
                </a:xfrm>
                <a:custGeom>
                  <a:avLst/>
                  <a:gdLst>
                    <a:gd name="T0" fmla="*/ 233 w 247"/>
                    <a:gd name="T1" fmla="*/ 113 h 114"/>
                    <a:gd name="T2" fmla="*/ 226 w 247"/>
                    <a:gd name="T3" fmla="*/ 110 h 114"/>
                    <a:gd name="T4" fmla="*/ 21 w 247"/>
                    <a:gd name="T5" fmla="*/ 110 h 114"/>
                    <a:gd name="T6" fmla="*/ 4 w 247"/>
                    <a:gd name="T7" fmla="*/ 108 h 114"/>
                    <a:gd name="T8" fmla="*/ 5 w 247"/>
                    <a:gd name="T9" fmla="*/ 91 h 114"/>
                    <a:gd name="T10" fmla="*/ 241 w 247"/>
                    <a:gd name="T11" fmla="*/ 90 h 114"/>
                    <a:gd name="T12" fmla="*/ 243 w 247"/>
                    <a:gd name="T13" fmla="*/ 108 h 114"/>
                    <a:gd name="T14" fmla="*/ 233 w 247"/>
                    <a:gd name="T15" fmla="*/ 113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7" h="114">
                      <a:moveTo>
                        <a:pt x="233" y="113"/>
                      </a:moveTo>
                      <a:cubicBezTo>
                        <a:pt x="231" y="113"/>
                        <a:pt x="228" y="112"/>
                        <a:pt x="226" y="110"/>
                      </a:cubicBezTo>
                      <a:cubicBezTo>
                        <a:pt x="118" y="31"/>
                        <a:pt x="25" y="106"/>
                        <a:pt x="21" y="110"/>
                      </a:cubicBezTo>
                      <a:cubicBezTo>
                        <a:pt x="16" y="114"/>
                        <a:pt x="8" y="113"/>
                        <a:pt x="4" y="108"/>
                      </a:cubicBezTo>
                      <a:cubicBezTo>
                        <a:pt x="0" y="103"/>
                        <a:pt x="1" y="95"/>
                        <a:pt x="5" y="91"/>
                      </a:cubicBezTo>
                      <a:cubicBezTo>
                        <a:pt x="7" y="90"/>
                        <a:pt x="116" y="0"/>
                        <a:pt x="241" y="90"/>
                      </a:cubicBezTo>
                      <a:cubicBezTo>
                        <a:pt x="246" y="95"/>
                        <a:pt x="247" y="102"/>
                        <a:pt x="243" y="108"/>
                      </a:cubicBezTo>
                      <a:cubicBezTo>
                        <a:pt x="241" y="111"/>
                        <a:pt x="237" y="113"/>
                        <a:pt x="233" y="113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91" name="Rectangle 483">
              <a:extLst>
                <a:ext uri="{FF2B5EF4-FFF2-40B4-BE49-F238E27FC236}">
                  <a16:creationId xmlns:a16="http://schemas.microsoft.com/office/drawing/2014/main" id="{539CA64D-0C4D-4D81-B74B-84F8C1B07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1266" y="757802"/>
              <a:ext cx="159264" cy="455757"/>
            </a:xfrm>
            <a:prstGeom prst="parallelogram">
              <a:avLst>
                <a:gd name="adj" fmla="val 79989"/>
              </a:avLst>
            </a:prstGeom>
            <a:solidFill>
              <a:srgbClr val="03CBD8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92" name="Rectangle 483">
              <a:extLst>
                <a:ext uri="{FF2B5EF4-FFF2-40B4-BE49-F238E27FC236}">
                  <a16:creationId xmlns:a16="http://schemas.microsoft.com/office/drawing/2014/main" id="{607449E5-800B-489B-92FF-616930740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4073" y="669412"/>
              <a:ext cx="159264" cy="455757"/>
            </a:xfrm>
            <a:prstGeom prst="parallelogram">
              <a:avLst>
                <a:gd name="adj" fmla="val 87491"/>
              </a:avLst>
            </a:prstGeom>
            <a:solidFill>
              <a:srgbClr val="0070C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93" name="文本框 622">
              <a:extLst>
                <a:ext uri="{FF2B5EF4-FFF2-40B4-BE49-F238E27FC236}">
                  <a16:creationId xmlns:a16="http://schemas.microsoft.com/office/drawing/2014/main" id="{15E9E137-63DB-4DB9-A4EA-BDA0443E7B03}"/>
                </a:ext>
              </a:extLst>
            </p:cNvPr>
            <p:cNvSpPr txBox="1"/>
            <p:nvPr/>
          </p:nvSpPr>
          <p:spPr>
            <a:xfrm>
              <a:off x="1575543" y="652468"/>
              <a:ext cx="46824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15.3.3 </a:t>
              </a:r>
              <a:r>
                <a:rPr lang="en-US" altLang="zh-CN" sz="32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CubeMX</a:t>
              </a:r>
              <a:r>
                <a:rPr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中断配置</a:t>
              </a:r>
            </a:p>
          </p:txBody>
        </p:sp>
      </p:grpSp>
      <p:sp>
        <p:nvSpPr>
          <p:cNvPr id="62" name="矩形 61">
            <a:extLst>
              <a:ext uri="{FF2B5EF4-FFF2-40B4-BE49-F238E27FC236}">
                <a16:creationId xmlns:a16="http://schemas.microsoft.com/office/drawing/2014/main" id="{F4BE6530-0903-4F12-9434-A129DB3FA422}"/>
              </a:ext>
            </a:extLst>
          </p:cNvPr>
          <p:cNvSpPr/>
          <p:nvPr/>
        </p:nvSpPr>
        <p:spPr>
          <a:xfrm>
            <a:off x="732108" y="1308214"/>
            <a:ext cx="72635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	</a:t>
            </a:r>
            <a:r>
              <a:rPr lang="zh-CN" altLang="en-US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确认选中外部中断引脚后，再使能外部中断。</a:t>
            </a:r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4C0E3DAA-EA38-4EE7-AB91-C80654B5A7F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24973" y="1860431"/>
            <a:ext cx="10419692" cy="415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057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D44A99FE-DD13-46B6-8943-B71B1DDFF096}"/>
              </a:ext>
            </a:extLst>
          </p:cNvPr>
          <p:cNvGrpSpPr/>
          <p:nvPr/>
        </p:nvGrpSpPr>
        <p:grpSpPr>
          <a:xfrm>
            <a:off x="363035" y="568648"/>
            <a:ext cx="5634540" cy="584775"/>
            <a:chOff x="477335" y="652468"/>
            <a:chExt cx="6046002" cy="584775"/>
          </a:xfrm>
        </p:grpSpPr>
        <p:sp>
          <p:nvSpPr>
            <p:cNvPr id="89" name="Rectangle 483">
              <a:extLst>
                <a:ext uri="{FF2B5EF4-FFF2-40B4-BE49-F238E27FC236}">
                  <a16:creationId xmlns:a16="http://schemas.microsoft.com/office/drawing/2014/main" id="{0365BD79-C4B0-4B91-A017-367D6650B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2552" y="670956"/>
              <a:ext cx="5356169" cy="538652"/>
            </a:xfrm>
            <a:prstGeom prst="parallelogram">
              <a:avLst/>
            </a:prstGeom>
            <a:solidFill>
              <a:srgbClr val="0B4A8D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484B5893-1AC3-441C-9F2E-776559551684}"/>
                </a:ext>
              </a:extLst>
            </p:cNvPr>
            <p:cNvGrpSpPr/>
            <p:nvPr/>
          </p:nvGrpSpPr>
          <p:grpSpPr>
            <a:xfrm rot="21148477">
              <a:off x="477335" y="660117"/>
              <a:ext cx="1028068" cy="524893"/>
              <a:chOff x="477335" y="660117"/>
              <a:chExt cx="1028068" cy="524893"/>
            </a:xfrm>
          </p:grpSpPr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FE36594A-936A-4FA8-979C-334A5B1BF4F2}"/>
                  </a:ext>
                </a:extLst>
              </p:cNvPr>
              <p:cNvSpPr/>
              <p:nvPr/>
            </p:nvSpPr>
            <p:spPr>
              <a:xfrm>
                <a:off x="477335" y="690564"/>
                <a:ext cx="1028068" cy="494446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0" name="15e18aa3-2cc2-42f5-93e1-1ca323d446c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  <a:extLst>
                  <a:ext uri="{FF2B5EF4-FFF2-40B4-BE49-F238E27FC236}">
                    <a16:creationId xmlns:a16="http://schemas.microsoft.com/office/drawing/2014/main" id="{0BFB6412-726B-4C8A-83E4-CC475B836562}"/>
                  </a:ext>
                </a:extLst>
              </p:cNvPr>
              <p:cNvGrpSpPr>
                <a:grpSpLocks noChangeAspect="1"/>
              </p:cNvGrpSpPr>
              <p:nvPr>
                <p:custDataLst>
                  <p:tags r:id="rId1"/>
                </p:custDataLst>
              </p:nvPr>
            </p:nvGrpSpPr>
            <p:grpSpPr>
              <a:xfrm>
                <a:off x="539889" y="660117"/>
                <a:ext cx="956404" cy="502706"/>
                <a:chOff x="2959951" y="1545951"/>
                <a:chExt cx="6197021" cy="3268958"/>
              </a:xfrm>
            </p:grpSpPr>
            <p:sp>
              <p:nvSpPr>
                <p:cNvPr id="107" name="îslïḍè">
                  <a:extLst>
                    <a:ext uri="{FF2B5EF4-FFF2-40B4-BE49-F238E27FC236}">
                      <a16:creationId xmlns:a16="http://schemas.microsoft.com/office/drawing/2014/main" id="{55FECC6B-E3F0-4B37-AE30-6153F5F44810}"/>
                    </a:ext>
                  </a:extLst>
                </p:cNvPr>
                <p:cNvSpPr/>
                <p:nvPr/>
              </p:nvSpPr>
              <p:spPr bwMode="auto">
                <a:xfrm>
                  <a:off x="4140915" y="2911568"/>
                  <a:ext cx="3421145" cy="1012546"/>
                </a:xfrm>
                <a:custGeom>
                  <a:avLst/>
                  <a:gdLst>
                    <a:gd name="T0" fmla="*/ 406 w 811"/>
                    <a:gd name="T1" fmla="*/ 240 h 240"/>
                    <a:gd name="T2" fmla="*/ 0 w 811"/>
                    <a:gd name="T3" fmla="*/ 120 h 240"/>
                    <a:gd name="T4" fmla="*/ 406 w 811"/>
                    <a:gd name="T5" fmla="*/ 0 h 240"/>
                    <a:gd name="T6" fmla="*/ 811 w 811"/>
                    <a:gd name="T7" fmla="*/ 120 h 240"/>
                    <a:gd name="T8" fmla="*/ 406 w 811"/>
                    <a:gd name="T9" fmla="*/ 240 h 240"/>
                    <a:gd name="T10" fmla="*/ 406 w 811"/>
                    <a:gd name="T11" fmla="*/ 11 h 240"/>
                    <a:gd name="T12" fmla="*/ 11 w 811"/>
                    <a:gd name="T13" fmla="*/ 120 h 240"/>
                    <a:gd name="T14" fmla="*/ 406 w 811"/>
                    <a:gd name="T15" fmla="*/ 229 h 240"/>
                    <a:gd name="T16" fmla="*/ 800 w 811"/>
                    <a:gd name="T17" fmla="*/ 120 h 240"/>
                    <a:gd name="T18" fmla="*/ 406 w 811"/>
                    <a:gd name="T19" fmla="*/ 11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11" h="240">
                      <a:moveTo>
                        <a:pt x="406" y="240"/>
                      </a:moveTo>
                      <a:cubicBezTo>
                        <a:pt x="178" y="240"/>
                        <a:pt x="0" y="187"/>
                        <a:pt x="0" y="120"/>
                      </a:cubicBezTo>
                      <a:cubicBezTo>
                        <a:pt x="0" y="53"/>
                        <a:pt x="178" y="0"/>
                        <a:pt x="406" y="0"/>
                      </a:cubicBezTo>
                      <a:cubicBezTo>
                        <a:pt x="633" y="0"/>
                        <a:pt x="811" y="53"/>
                        <a:pt x="811" y="120"/>
                      </a:cubicBezTo>
                      <a:cubicBezTo>
                        <a:pt x="811" y="187"/>
                        <a:pt x="633" y="240"/>
                        <a:pt x="406" y="240"/>
                      </a:cubicBezTo>
                      <a:close/>
                      <a:moveTo>
                        <a:pt x="406" y="11"/>
                      </a:moveTo>
                      <a:cubicBezTo>
                        <a:pt x="192" y="11"/>
                        <a:pt x="11" y="61"/>
                        <a:pt x="11" y="120"/>
                      </a:cubicBezTo>
                      <a:cubicBezTo>
                        <a:pt x="11" y="179"/>
                        <a:pt x="192" y="229"/>
                        <a:pt x="406" y="229"/>
                      </a:cubicBezTo>
                      <a:cubicBezTo>
                        <a:pt x="620" y="229"/>
                        <a:pt x="800" y="179"/>
                        <a:pt x="800" y="120"/>
                      </a:cubicBezTo>
                      <a:cubicBezTo>
                        <a:pt x="800" y="61"/>
                        <a:pt x="620" y="11"/>
                        <a:pt x="406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9" name="îšḻîḋè">
                  <a:extLst>
                    <a:ext uri="{FF2B5EF4-FFF2-40B4-BE49-F238E27FC236}">
                      <a16:creationId xmlns:a16="http://schemas.microsoft.com/office/drawing/2014/main" id="{7A02E974-BFFA-49AF-B398-9F6C4D35B89D}"/>
                    </a:ext>
                  </a:extLst>
                </p:cNvPr>
                <p:cNvSpPr/>
                <p:nvPr/>
              </p:nvSpPr>
              <p:spPr bwMode="auto">
                <a:xfrm>
                  <a:off x="2959951" y="2546321"/>
                  <a:ext cx="5892648" cy="1854642"/>
                </a:xfrm>
                <a:custGeom>
                  <a:avLst/>
                  <a:gdLst>
                    <a:gd name="T0" fmla="*/ 698 w 1397"/>
                    <a:gd name="T1" fmla="*/ 440 h 440"/>
                    <a:gd name="T2" fmla="*/ 206 w 1397"/>
                    <a:gd name="T3" fmla="*/ 377 h 440"/>
                    <a:gd name="T4" fmla="*/ 0 w 1397"/>
                    <a:gd name="T5" fmla="*/ 220 h 440"/>
                    <a:gd name="T6" fmla="*/ 206 w 1397"/>
                    <a:gd name="T7" fmla="*/ 63 h 440"/>
                    <a:gd name="T8" fmla="*/ 698 w 1397"/>
                    <a:gd name="T9" fmla="*/ 0 h 440"/>
                    <a:gd name="T10" fmla="*/ 1190 w 1397"/>
                    <a:gd name="T11" fmla="*/ 63 h 440"/>
                    <a:gd name="T12" fmla="*/ 1397 w 1397"/>
                    <a:gd name="T13" fmla="*/ 220 h 440"/>
                    <a:gd name="T14" fmla="*/ 1190 w 1397"/>
                    <a:gd name="T15" fmla="*/ 377 h 440"/>
                    <a:gd name="T16" fmla="*/ 698 w 1397"/>
                    <a:gd name="T17" fmla="*/ 440 h 440"/>
                    <a:gd name="T18" fmla="*/ 698 w 1397"/>
                    <a:gd name="T19" fmla="*/ 11 h 440"/>
                    <a:gd name="T20" fmla="*/ 210 w 1397"/>
                    <a:gd name="T21" fmla="*/ 74 h 440"/>
                    <a:gd name="T22" fmla="*/ 11 w 1397"/>
                    <a:gd name="T23" fmla="*/ 220 h 440"/>
                    <a:gd name="T24" fmla="*/ 210 w 1397"/>
                    <a:gd name="T25" fmla="*/ 366 h 440"/>
                    <a:gd name="T26" fmla="*/ 698 w 1397"/>
                    <a:gd name="T27" fmla="*/ 429 h 440"/>
                    <a:gd name="T28" fmla="*/ 1186 w 1397"/>
                    <a:gd name="T29" fmla="*/ 366 h 440"/>
                    <a:gd name="T30" fmla="*/ 1385 w 1397"/>
                    <a:gd name="T31" fmla="*/ 220 h 440"/>
                    <a:gd name="T32" fmla="*/ 1186 w 1397"/>
                    <a:gd name="T33" fmla="*/ 74 h 440"/>
                    <a:gd name="T34" fmla="*/ 698 w 1397"/>
                    <a:gd name="T35" fmla="*/ 11 h 4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397" h="440">
                      <a:moveTo>
                        <a:pt x="698" y="440"/>
                      </a:moveTo>
                      <a:cubicBezTo>
                        <a:pt x="512" y="440"/>
                        <a:pt x="338" y="418"/>
                        <a:pt x="206" y="377"/>
                      </a:cubicBezTo>
                      <a:cubicBezTo>
                        <a:pt x="73" y="336"/>
                        <a:pt x="0" y="280"/>
                        <a:pt x="0" y="220"/>
                      </a:cubicBezTo>
                      <a:cubicBezTo>
                        <a:pt x="0" y="160"/>
                        <a:pt x="73" y="104"/>
                        <a:pt x="206" y="63"/>
                      </a:cubicBezTo>
                      <a:cubicBezTo>
                        <a:pt x="338" y="22"/>
                        <a:pt x="513" y="0"/>
                        <a:pt x="698" y="0"/>
                      </a:cubicBezTo>
                      <a:cubicBezTo>
                        <a:pt x="884" y="0"/>
                        <a:pt x="1059" y="22"/>
                        <a:pt x="1190" y="63"/>
                      </a:cubicBezTo>
                      <a:cubicBezTo>
                        <a:pt x="1323" y="104"/>
                        <a:pt x="1397" y="160"/>
                        <a:pt x="1397" y="220"/>
                      </a:cubicBezTo>
                      <a:cubicBezTo>
                        <a:pt x="1397" y="280"/>
                        <a:pt x="1323" y="336"/>
                        <a:pt x="1190" y="377"/>
                      </a:cubicBezTo>
                      <a:cubicBezTo>
                        <a:pt x="1058" y="418"/>
                        <a:pt x="884" y="440"/>
                        <a:pt x="698" y="440"/>
                      </a:cubicBezTo>
                      <a:close/>
                      <a:moveTo>
                        <a:pt x="698" y="11"/>
                      </a:moveTo>
                      <a:cubicBezTo>
                        <a:pt x="514" y="11"/>
                        <a:pt x="340" y="33"/>
                        <a:pt x="210" y="74"/>
                      </a:cubicBezTo>
                      <a:cubicBezTo>
                        <a:pt x="83" y="113"/>
                        <a:pt x="11" y="166"/>
                        <a:pt x="11" y="220"/>
                      </a:cubicBezTo>
                      <a:cubicBezTo>
                        <a:pt x="11" y="274"/>
                        <a:pt x="83" y="327"/>
                        <a:pt x="210" y="366"/>
                      </a:cubicBezTo>
                      <a:cubicBezTo>
                        <a:pt x="340" y="407"/>
                        <a:pt x="514" y="429"/>
                        <a:pt x="698" y="429"/>
                      </a:cubicBezTo>
                      <a:cubicBezTo>
                        <a:pt x="882" y="429"/>
                        <a:pt x="1056" y="407"/>
                        <a:pt x="1186" y="366"/>
                      </a:cubicBezTo>
                      <a:cubicBezTo>
                        <a:pt x="1313" y="327"/>
                        <a:pt x="1385" y="274"/>
                        <a:pt x="1385" y="220"/>
                      </a:cubicBezTo>
                      <a:cubicBezTo>
                        <a:pt x="1385" y="166"/>
                        <a:pt x="1313" y="113"/>
                        <a:pt x="1186" y="74"/>
                      </a:cubicBezTo>
                      <a:cubicBezTo>
                        <a:pt x="1056" y="33"/>
                        <a:pt x="883" y="11"/>
                        <a:pt x="698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0" name="iṩļïḑè">
                  <a:extLst>
                    <a:ext uri="{FF2B5EF4-FFF2-40B4-BE49-F238E27FC236}">
                      <a16:creationId xmlns:a16="http://schemas.microsoft.com/office/drawing/2014/main" id="{EBA0F5E0-888F-4D79-97DB-A3ADEFA5EB21}"/>
                    </a:ext>
                  </a:extLst>
                </p:cNvPr>
                <p:cNvSpPr/>
                <p:nvPr/>
              </p:nvSpPr>
              <p:spPr bwMode="auto">
                <a:xfrm>
                  <a:off x="5216366" y="2528058"/>
                  <a:ext cx="1308801" cy="1300686"/>
                </a:xfrm>
                <a:custGeom>
                  <a:avLst/>
                  <a:gdLst>
                    <a:gd name="T0" fmla="*/ 181 w 310"/>
                    <a:gd name="T1" fmla="*/ 69 h 308"/>
                    <a:gd name="T2" fmla="*/ 180 w 310"/>
                    <a:gd name="T3" fmla="*/ 82 h 308"/>
                    <a:gd name="T4" fmla="*/ 177 w 310"/>
                    <a:gd name="T5" fmla="*/ 73 h 308"/>
                    <a:gd name="T6" fmla="*/ 176 w 310"/>
                    <a:gd name="T7" fmla="*/ 33 h 308"/>
                    <a:gd name="T8" fmla="*/ 157 w 310"/>
                    <a:gd name="T9" fmla="*/ 49 h 308"/>
                    <a:gd name="T10" fmla="*/ 119 w 310"/>
                    <a:gd name="T11" fmla="*/ 57 h 308"/>
                    <a:gd name="T12" fmla="*/ 135 w 310"/>
                    <a:gd name="T13" fmla="*/ 32 h 308"/>
                    <a:gd name="T14" fmla="*/ 169 w 310"/>
                    <a:gd name="T15" fmla="*/ 56 h 308"/>
                    <a:gd name="T16" fmla="*/ 120 w 310"/>
                    <a:gd name="T17" fmla="*/ 30 h 308"/>
                    <a:gd name="T18" fmla="*/ 92 w 310"/>
                    <a:gd name="T19" fmla="*/ 37 h 308"/>
                    <a:gd name="T20" fmla="*/ 91 w 310"/>
                    <a:gd name="T21" fmla="*/ 45 h 308"/>
                    <a:gd name="T22" fmla="*/ 97 w 310"/>
                    <a:gd name="T23" fmla="*/ 61 h 308"/>
                    <a:gd name="T24" fmla="*/ 80 w 310"/>
                    <a:gd name="T25" fmla="*/ 49 h 308"/>
                    <a:gd name="T26" fmla="*/ 102 w 310"/>
                    <a:gd name="T27" fmla="*/ 88 h 308"/>
                    <a:gd name="T28" fmla="*/ 97 w 310"/>
                    <a:gd name="T29" fmla="*/ 240 h 308"/>
                    <a:gd name="T30" fmla="*/ 85 w 310"/>
                    <a:gd name="T31" fmla="*/ 273 h 308"/>
                    <a:gd name="T32" fmla="*/ 70 w 310"/>
                    <a:gd name="T33" fmla="*/ 256 h 308"/>
                    <a:gd name="T34" fmla="*/ 49 w 310"/>
                    <a:gd name="T35" fmla="*/ 194 h 308"/>
                    <a:gd name="T36" fmla="*/ 42 w 310"/>
                    <a:gd name="T37" fmla="*/ 162 h 308"/>
                    <a:gd name="T38" fmla="*/ 12 w 310"/>
                    <a:gd name="T39" fmla="*/ 109 h 308"/>
                    <a:gd name="T40" fmla="*/ 73 w 310"/>
                    <a:gd name="T41" fmla="*/ 43 h 308"/>
                    <a:gd name="T42" fmla="*/ 72 w 310"/>
                    <a:gd name="T43" fmla="*/ 57 h 308"/>
                    <a:gd name="T44" fmla="*/ 66 w 310"/>
                    <a:gd name="T45" fmla="*/ 82 h 308"/>
                    <a:gd name="T46" fmla="*/ 99 w 310"/>
                    <a:gd name="T47" fmla="*/ 67 h 308"/>
                    <a:gd name="T48" fmla="*/ 87 w 310"/>
                    <a:gd name="T49" fmla="*/ 87 h 308"/>
                    <a:gd name="T50" fmla="*/ 68 w 310"/>
                    <a:gd name="T51" fmla="*/ 102 h 308"/>
                    <a:gd name="T52" fmla="*/ 47 w 310"/>
                    <a:gd name="T53" fmla="*/ 129 h 308"/>
                    <a:gd name="T54" fmla="*/ 34 w 310"/>
                    <a:gd name="T55" fmla="*/ 124 h 308"/>
                    <a:gd name="T56" fmla="*/ 32 w 310"/>
                    <a:gd name="T57" fmla="*/ 139 h 308"/>
                    <a:gd name="T58" fmla="*/ 42 w 310"/>
                    <a:gd name="T59" fmla="*/ 156 h 308"/>
                    <a:gd name="T60" fmla="*/ 60 w 310"/>
                    <a:gd name="T61" fmla="*/ 159 h 308"/>
                    <a:gd name="T62" fmla="*/ 97 w 310"/>
                    <a:gd name="T63" fmla="*/ 173 h 308"/>
                    <a:gd name="T64" fmla="*/ 101 w 310"/>
                    <a:gd name="T65" fmla="*/ 180 h 308"/>
                    <a:gd name="T66" fmla="*/ 119 w 310"/>
                    <a:gd name="T67" fmla="*/ 200 h 308"/>
                    <a:gd name="T68" fmla="*/ 265 w 310"/>
                    <a:gd name="T69" fmla="*/ 221 h 308"/>
                    <a:gd name="T70" fmla="*/ 270 w 310"/>
                    <a:gd name="T71" fmla="*/ 209 h 308"/>
                    <a:gd name="T72" fmla="*/ 277 w 310"/>
                    <a:gd name="T73" fmla="*/ 129 h 308"/>
                    <a:gd name="T74" fmla="*/ 255 w 310"/>
                    <a:gd name="T75" fmla="*/ 139 h 308"/>
                    <a:gd name="T76" fmla="*/ 261 w 310"/>
                    <a:gd name="T77" fmla="*/ 157 h 308"/>
                    <a:gd name="T78" fmla="*/ 254 w 310"/>
                    <a:gd name="T79" fmla="*/ 204 h 308"/>
                    <a:gd name="T80" fmla="*/ 218 w 310"/>
                    <a:gd name="T81" fmla="*/ 241 h 308"/>
                    <a:gd name="T82" fmla="*/ 208 w 310"/>
                    <a:gd name="T83" fmla="*/ 195 h 308"/>
                    <a:gd name="T84" fmla="*/ 186 w 310"/>
                    <a:gd name="T85" fmla="*/ 165 h 308"/>
                    <a:gd name="T86" fmla="*/ 158 w 310"/>
                    <a:gd name="T87" fmla="*/ 133 h 308"/>
                    <a:gd name="T88" fmla="*/ 189 w 310"/>
                    <a:gd name="T89" fmla="*/ 110 h 308"/>
                    <a:gd name="T90" fmla="*/ 220 w 310"/>
                    <a:gd name="T91" fmla="*/ 114 h 308"/>
                    <a:gd name="T92" fmla="*/ 243 w 310"/>
                    <a:gd name="T93" fmla="*/ 108 h 308"/>
                    <a:gd name="T94" fmla="*/ 221 w 310"/>
                    <a:gd name="T95" fmla="*/ 106 h 308"/>
                    <a:gd name="T96" fmla="*/ 203 w 310"/>
                    <a:gd name="T97" fmla="*/ 95 h 308"/>
                    <a:gd name="T98" fmla="*/ 195 w 310"/>
                    <a:gd name="T99" fmla="*/ 97 h 308"/>
                    <a:gd name="T100" fmla="*/ 175 w 310"/>
                    <a:gd name="T101" fmla="*/ 96 h 308"/>
                    <a:gd name="T102" fmla="*/ 189 w 310"/>
                    <a:gd name="T103" fmla="*/ 81 h 308"/>
                    <a:gd name="T104" fmla="*/ 214 w 310"/>
                    <a:gd name="T105" fmla="*/ 74 h 308"/>
                    <a:gd name="T106" fmla="*/ 217 w 310"/>
                    <a:gd name="T107" fmla="*/ 59 h 308"/>
                    <a:gd name="T108" fmla="*/ 194 w 310"/>
                    <a:gd name="T109" fmla="*/ 69 h 308"/>
                    <a:gd name="T110" fmla="*/ 230 w 310"/>
                    <a:gd name="T111" fmla="*/ 53 h 308"/>
                    <a:gd name="T112" fmla="*/ 249 w 310"/>
                    <a:gd name="T113" fmla="*/ 53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10" h="308">
                      <a:moveTo>
                        <a:pt x="156" y="1"/>
                      </a:moveTo>
                      <a:cubicBezTo>
                        <a:pt x="71" y="0"/>
                        <a:pt x="2" y="68"/>
                        <a:pt x="1" y="152"/>
                      </a:cubicBezTo>
                      <a:cubicBezTo>
                        <a:pt x="0" y="237"/>
                        <a:pt x="68" y="307"/>
                        <a:pt x="152" y="308"/>
                      </a:cubicBezTo>
                      <a:cubicBezTo>
                        <a:pt x="154" y="308"/>
                        <a:pt x="156" y="308"/>
                        <a:pt x="157" y="308"/>
                      </a:cubicBezTo>
                      <a:cubicBezTo>
                        <a:pt x="242" y="306"/>
                        <a:pt x="310" y="236"/>
                        <a:pt x="308" y="151"/>
                      </a:cubicBezTo>
                      <a:cubicBezTo>
                        <a:pt x="306" y="68"/>
                        <a:pt x="239" y="2"/>
                        <a:pt x="156" y="1"/>
                      </a:cubicBezTo>
                      <a:close/>
                      <a:moveTo>
                        <a:pt x="179" y="71"/>
                      </a:moveTo>
                      <a:cubicBezTo>
                        <a:pt x="179" y="71"/>
                        <a:pt x="179" y="71"/>
                        <a:pt x="179" y="70"/>
                      </a:cubicBezTo>
                      <a:cubicBezTo>
                        <a:pt x="180" y="70"/>
                        <a:pt x="180" y="69"/>
                        <a:pt x="181" y="69"/>
                      </a:cubicBezTo>
                      <a:cubicBezTo>
                        <a:pt x="181" y="68"/>
                        <a:pt x="182" y="69"/>
                        <a:pt x="183" y="70"/>
                      </a:cubicBezTo>
                      <a:cubicBezTo>
                        <a:pt x="181" y="71"/>
                        <a:pt x="182" y="72"/>
                        <a:pt x="184" y="73"/>
                      </a:cubicBezTo>
                      <a:cubicBezTo>
                        <a:pt x="184" y="73"/>
                        <a:pt x="184" y="73"/>
                        <a:pt x="184" y="74"/>
                      </a:cubicBezTo>
                      <a:cubicBezTo>
                        <a:pt x="185" y="75"/>
                        <a:pt x="185" y="76"/>
                        <a:pt x="186" y="77"/>
                      </a:cubicBezTo>
                      <a:cubicBezTo>
                        <a:pt x="187" y="77"/>
                        <a:pt x="188" y="78"/>
                        <a:pt x="189" y="79"/>
                      </a:cubicBezTo>
                      <a:cubicBezTo>
                        <a:pt x="188" y="79"/>
                        <a:pt x="187" y="80"/>
                        <a:pt x="186" y="81"/>
                      </a:cubicBezTo>
                      <a:cubicBezTo>
                        <a:pt x="185" y="81"/>
                        <a:pt x="184" y="82"/>
                        <a:pt x="183" y="82"/>
                      </a:cubicBezTo>
                      <a:cubicBezTo>
                        <a:pt x="182" y="82"/>
                        <a:pt x="181" y="82"/>
                        <a:pt x="180" y="82"/>
                      </a:cubicBezTo>
                      <a:cubicBezTo>
                        <a:pt x="180" y="82"/>
                        <a:pt x="180" y="82"/>
                        <a:pt x="180" y="82"/>
                      </a:cubicBezTo>
                      <a:cubicBezTo>
                        <a:pt x="182" y="81"/>
                        <a:pt x="182" y="81"/>
                        <a:pt x="182" y="81"/>
                      </a:cubicBezTo>
                      <a:cubicBezTo>
                        <a:pt x="181" y="80"/>
                        <a:pt x="180" y="79"/>
                        <a:pt x="180" y="78"/>
                      </a:cubicBezTo>
                      <a:cubicBezTo>
                        <a:pt x="180" y="77"/>
                        <a:pt x="181" y="77"/>
                        <a:pt x="182" y="76"/>
                      </a:cubicBezTo>
                      <a:cubicBezTo>
                        <a:pt x="181" y="74"/>
                        <a:pt x="179" y="74"/>
                        <a:pt x="179" y="74"/>
                      </a:cubicBezTo>
                      <a:cubicBezTo>
                        <a:pt x="176" y="76"/>
                        <a:pt x="176" y="77"/>
                        <a:pt x="177" y="78"/>
                      </a:cubicBezTo>
                      <a:cubicBezTo>
                        <a:pt x="175" y="79"/>
                        <a:pt x="173" y="80"/>
                        <a:pt x="172" y="80"/>
                      </a:cubicBezTo>
                      <a:cubicBezTo>
                        <a:pt x="171" y="79"/>
                        <a:pt x="173" y="77"/>
                        <a:pt x="172" y="75"/>
                      </a:cubicBezTo>
                      <a:cubicBezTo>
                        <a:pt x="172" y="74"/>
                        <a:pt x="174" y="73"/>
                        <a:pt x="175" y="73"/>
                      </a:cubicBezTo>
                      <a:cubicBezTo>
                        <a:pt x="177" y="73"/>
                        <a:pt x="177" y="73"/>
                        <a:pt x="177" y="73"/>
                      </a:cubicBezTo>
                      <a:cubicBezTo>
                        <a:pt x="178" y="73"/>
                        <a:pt x="179" y="73"/>
                        <a:pt x="179" y="71"/>
                      </a:cubicBezTo>
                      <a:close/>
                      <a:moveTo>
                        <a:pt x="135" y="32"/>
                      </a:moveTo>
                      <a:cubicBezTo>
                        <a:pt x="139" y="33"/>
                        <a:pt x="142" y="33"/>
                        <a:pt x="146" y="33"/>
                      </a:cubicBezTo>
                      <a:cubicBezTo>
                        <a:pt x="147" y="34"/>
                        <a:pt x="149" y="33"/>
                        <a:pt x="149" y="32"/>
                      </a:cubicBezTo>
                      <a:cubicBezTo>
                        <a:pt x="150" y="32"/>
                        <a:pt x="151" y="32"/>
                        <a:pt x="152" y="31"/>
                      </a:cubicBezTo>
                      <a:cubicBezTo>
                        <a:pt x="154" y="31"/>
                        <a:pt x="157" y="30"/>
                        <a:pt x="160" y="30"/>
                      </a:cubicBezTo>
                      <a:cubicBezTo>
                        <a:pt x="161" y="30"/>
                        <a:pt x="163" y="30"/>
                        <a:pt x="164" y="30"/>
                      </a:cubicBezTo>
                      <a:cubicBezTo>
                        <a:pt x="168" y="31"/>
                        <a:pt x="171" y="31"/>
                        <a:pt x="175" y="32"/>
                      </a:cubicBezTo>
                      <a:cubicBezTo>
                        <a:pt x="175" y="32"/>
                        <a:pt x="176" y="32"/>
                        <a:pt x="176" y="33"/>
                      </a:cubicBezTo>
                      <a:cubicBezTo>
                        <a:pt x="175" y="33"/>
                        <a:pt x="173" y="33"/>
                        <a:pt x="172" y="33"/>
                      </a:cubicBezTo>
                      <a:cubicBezTo>
                        <a:pt x="171" y="33"/>
                        <a:pt x="170" y="33"/>
                        <a:pt x="169" y="34"/>
                      </a:cubicBezTo>
                      <a:cubicBezTo>
                        <a:pt x="168" y="34"/>
                        <a:pt x="167" y="35"/>
                        <a:pt x="167" y="37"/>
                      </a:cubicBezTo>
                      <a:cubicBezTo>
                        <a:pt x="167" y="39"/>
                        <a:pt x="165" y="41"/>
                        <a:pt x="164" y="41"/>
                      </a:cubicBezTo>
                      <a:cubicBezTo>
                        <a:pt x="162" y="42"/>
                        <a:pt x="160" y="42"/>
                        <a:pt x="158" y="43"/>
                      </a:cubicBezTo>
                      <a:cubicBezTo>
                        <a:pt x="157" y="44"/>
                        <a:pt x="157" y="44"/>
                        <a:pt x="158" y="45"/>
                      </a:cubicBezTo>
                      <a:cubicBezTo>
                        <a:pt x="159" y="45"/>
                        <a:pt x="161" y="46"/>
                        <a:pt x="162" y="47"/>
                      </a:cubicBezTo>
                      <a:cubicBezTo>
                        <a:pt x="160" y="48"/>
                        <a:pt x="160" y="48"/>
                        <a:pt x="155" y="46"/>
                      </a:cubicBezTo>
                      <a:cubicBezTo>
                        <a:pt x="156" y="47"/>
                        <a:pt x="157" y="48"/>
                        <a:pt x="157" y="49"/>
                      </a:cubicBezTo>
                      <a:cubicBezTo>
                        <a:pt x="154" y="50"/>
                        <a:pt x="151" y="51"/>
                        <a:pt x="148" y="51"/>
                      </a:cubicBezTo>
                      <a:cubicBezTo>
                        <a:pt x="145" y="52"/>
                        <a:pt x="143" y="53"/>
                        <a:pt x="141" y="55"/>
                      </a:cubicBezTo>
                      <a:cubicBezTo>
                        <a:pt x="138" y="57"/>
                        <a:pt x="136" y="57"/>
                        <a:pt x="133" y="58"/>
                      </a:cubicBezTo>
                      <a:cubicBezTo>
                        <a:pt x="132" y="58"/>
                        <a:pt x="131" y="58"/>
                        <a:pt x="131" y="60"/>
                      </a:cubicBezTo>
                      <a:cubicBezTo>
                        <a:pt x="131" y="61"/>
                        <a:pt x="130" y="61"/>
                        <a:pt x="129" y="62"/>
                      </a:cubicBezTo>
                      <a:cubicBezTo>
                        <a:pt x="129" y="63"/>
                        <a:pt x="128" y="63"/>
                        <a:pt x="127" y="64"/>
                      </a:cubicBezTo>
                      <a:cubicBezTo>
                        <a:pt x="125" y="65"/>
                        <a:pt x="122" y="65"/>
                        <a:pt x="120" y="63"/>
                      </a:cubicBezTo>
                      <a:cubicBezTo>
                        <a:pt x="120" y="62"/>
                        <a:pt x="119" y="61"/>
                        <a:pt x="119" y="60"/>
                      </a:cubicBezTo>
                      <a:cubicBezTo>
                        <a:pt x="119" y="59"/>
                        <a:pt x="119" y="58"/>
                        <a:pt x="119" y="57"/>
                      </a:cubicBezTo>
                      <a:cubicBezTo>
                        <a:pt x="120" y="56"/>
                        <a:pt x="120" y="55"/>
                        <a:pt x="121" y="54"/>
                      </a:cubicBezTo>
                      <a:cubicBezTo>
                        <a:pt x="121" y="53"/>
                        <a:pt x="121" y="53"/>
                        <a:pt x="122" y="52"/>
                      </a:cubicBezTo>
                      <a:cubicBezTo>
                        <a:pt x="125" y="50"/>
                        <a:pt x="125" y="46"/>
                        <a:pt x="123" y="43"/>
                      </a:cubicBezTo>
                      <a:cubicBezTo>
                        <a:pt x="122" y="42"/>
                        <a:pt x="121" y="41"/>
                        <a:pt x="120" y="41"/>
                      </a:cubicBezTo>
                      <a:cubicBezTo>
                        <a:pt x="118" y="39"/>
                        <a:pt x="115" y="39"/>
                        <a:pt x="113" y="38"/>
                      </a:cubicBezTo>
                      <a:cubicBezTo>
                        <a:pt x="112" y="38"/>
                        <a:pt x="111" y="38"/>
                        <a:pt x="110" y="37"/>
                      </a:cubicBezTo>
                      <a:cubicBezTo>
                        <a:pt x="114" y="37"/>
                        <a:pt x="117" y="36"/>
                        <a:pt x="120" y="36"/>
                      </a:cubicBezTo>
                      <a:cubicBezTo>
                        <a:pt x="121" y="35"/>
                        <a:pt x="123" y="35"/>
                        <a:pt x="124" y="34"/>
                      </a:cubicBezTo>
                      <a:cubicBezTo>
                        <a:pt x="127" y="33"/>
                        <a:pt x="131" y="32"/>
                        <a:pt x="135" y="32"/>
                      </a:cubicBezTo>
                      <a:close/>
                      <a:moveTo>
                        <a:pt x="169" y="56"/>
                      </a:moveTo>
                      <a:cubicBezTo>
                        <a:pt x="169" y="56"/>
                        <a:pt x="168" y="57"/>
                        <a:pt x="168" y="58"/>
                      </a:cubicBezTo>
                      <a:cubicBezTo>
                        <a:pt x="166" y="58"/>
                        <a:pt x="165" y="59"/>
                        <a:pt x="164" y="60"/>
                      </a:cubicBezTo>
                      <a:cubicBezTo>
                        <a:pt x="162" y="60"/>
                        <a:pt x="161" y="60"/>
                        <a:pt x="160" y="59"/>
                      </a:cubicBezTo>
                      <a:cubicBezTo>
                        <a:pt x="159" y="58"/>
                        <a:pt x="159" y="58"/>
                        <a:pt x="158" y="58"/>
                      </a:cubicBezTo>
                      <a:cubicBezTo>
                        <a:pt x="158" y="58"/>
                        <a:pt x="158" y="57"/>
                        <a:pt x="158" y="57"/>
                      </a:cubicBezTo>
                      <a:cubicBezTo>
                        <a:pt x="159" y="57"/>
                        <a:pt x="159" y="57"/>
                        <a:pt x="160" y="56"/>
                      </a:cubicBezTo>
                      <a:cubicBezTo>
                        <a:pt x="162" y="56"/>
                        <a:pt x="164" y="55"/>
                        <a:pt x="166" y="55"/>
                      </a:cubicBezTo>
                      <a:cubicBezTo>
                        <a:pt x="167" y="54"/>
                        <a:pt x="168" y="54"/>
                        <a:pt x="169" y="56"/>
                      </a:cubicBezTo>
                      <a:close/>
                      <a:moveTo>
                        <a:pt x="92" y="37"/>
                      </a:moveTo>
                      <a:cubicBezTo>
                        <a:pt x="93" y="37"/>
                        <a:pt x="94" y="37"/>
                        <a:pt x="95" y="36"/>
                      </a:cubicBezTo>
                      <a:cubicBezTo>
                        <a:pt x="96" y="36"/>
                        <a:pt x="98" y="36"/>
                        <a:pt x="98" y="34"/>
                      </a:cubicBezTo>
                      <a:cubicBezTo>
                        <a:pt x="99" y="34"/>
                        <a:pt x="99" y="33"/>
                        <a:pt x="100" y="33"/>
                      </a:cubicBezTo>
                      <a:cubicBezTo>
                        <a:pt x="101" y="33"/>
                        <a:pt x="101" y="33"/>
                        <a:pt x="101" y="33"/>
                      </a:cubicBezTo>
                      <a:cubicBezTo>
                        <a:pt x="103" y="32"/>
                        <a:pt x="105" y="32"/>
                        <a:pt x="106" y="32"/>
                      </a:cubicBezTo>
                      <a:cubicBezTo>
                        <a:pt x="108" y="32"/>
                        <a:pt x="109" y="32"/>
                        <a:pt x="110" y="31"/>
                      </a:cubicBezTo>
                      <a:cubicBezTo>
                        <a:pt x="113" y="30"/>
                        <a:pt x="115" y="30"/>
                        <a:pt x="118" y="30"/>
                      </a:cubicBezTo>
                      <a:cubicBezTo>
                        <a:pt x="118" y="30"/>
                        <a:pt x="119" y="30"/>
                        <a:pt x="120" y="30"/>
                      </a:cubicBezTo>
                      <a:cubicBezTo>
                        <a:pt x="122" y="30"/>
                        <a:pt x="122" y="30"/>
                        <a:pt x="122" y="30"/>
                      </a:cubicBezTo>
                      <a:cubicBezTo>
                        <a:pt x="122" y="30"/>
                        <a:pt x="122" y="30"/>
                        <a:pt x="122" y="31"/>
                      </a:cubicBezTo>
                      <a:cubicBezTo>
                        <a:pt x="120" y="33"/>
                        <a:pt x="116" y="34"/>
                        <a:pt x="113" y="35"/>
                      </a:cubicBezTo>
                      <a:cubicBezTo>
                        <a:pt x="108" y="35"/>
                        <a:pt x="104" y="37"/>
                        <a:pt x="100" y="40"/>
                      </a:cubicBezTo>
                      <a:cubicBezTo>
                        <a:pt x="98" y="41"/>
                        <a:pt x="97" y="41"/>
                        <a:pt x="96" y="39"/>
                      </a:cubicBezTo>
                      <a:cubicBezTo>
                        <a:pt x="96" y="39"/>
                        <a:pt x="96" y="39"/>
                        <a:pt x="96" y="39"/>
                      </a:cubicBezTo>
                      <a:cubicBezTo>
                        <a:pt x="96" y="39"/>
                        <a:pt x="95" y="39"/>
                        <a:pt x="95" y="39"/>
                      </a:cubicBezTo>
                      <a:cubicBezTo>
                        <a:pt x="93" y="39"/>
                        <a:pt x="92" y="38"/>
                        <a:pt x="91" y="38"/>
                      </a:cubicBezTo>
                      <a:cubicBezTo>
                        <a:pt x="91" y="38"/>
                        <a:pt x="92" y="37"/>
                        <a:pt x="92" y="37"/>
                      </a:cubicBezTo>
                      <a:close/>
                      <a:moveTo>
                        <a:pt x="84" y="41"/>
                      </a:moveTo>
                      <a:cubicBezTo>
                        <a:pt x="84" y="41"/>
                        <a:pt x="84" y="41"/>
                        <a:pt x="84" y="41"/>
                      </a:cubicBezTo>
                      <a:cubicBezTo>
                        <a:pt x="85" y="39"/>
                        <a:pt x="86" y="39"/>
                        <a:pt x="88" y="40"/>
                      </a:cubicBezTo>
                      <a:cubicBezTo>
                        <a:pt x="90" y="41"/>
                        <a:pt x="92" y="41"/>
                        <a:pt x="95" y="40"/>
                      </a:cubicBezTo>
                      <a:cubicBezTo>
                        <a:pt x="95" y="40"/>
                        <a:pt x="95" y="40"/>
                        <a:pt x="95" y="40"/>
                      </a:cubicBezTo>
                      <a:cubicBezTo>
                        <a:pt x="95" y="41"/>
                        <a:pt x="94" y="41"/>
                        <a:pt x="94" y="42"/>
                      </a:cubicBezTo>
                      <a:cubicBezTo>
                        <a:pt x="94" y="42"/>
                        <a:pt x="92" y="42"/>
                        <a:pt x="91" y="42"/>
                      </a:cubicBezTo>
                      <a:cubicBezTo>
                        <a:pt x="90" y="43"/>
                        <a:pt x="90" y="43"/>
                        <a:pt x="90" y="44"/>
                      </a:cubicBezTo>
                      <a:cubicBezTo>
                        <a:pt x="90" y="44"/>
                        <a:pt x="90" y="44"/>
                        <a:pt x="91" y="45"/>
                      </a:cubicBezTo>
                      <a:cubicBezTo>
                        <a:pt x="92" y="45"/>
                        <a:pt x="92" y="45"/>
                        <a:pt x="92" y="45"/>
                      </a:cubicBezTo>
                      <a:cubicBezTo>
                        <a:pt x="103" y="48"/>
                        <a:pt x="103" y="48"/>
                        <a:pt x="103" y="48"/>
                      </a:cubicBezTo>
                      <a:cubicBezTo>
                        <a:pt x="103" y="48"/>
                        <a:pt x="103" y="48"/>
                        <a:pt x="104" y="49"/>
                      </a:cubicBezTo>
                      <a:cubicBezTo>
                        <a:pt x="103" y="49"/>
                        <a:pt x="103" y="50"/>
                        <a:pt x="103" y="50"/>
                      </a:cubicBezTo>
                      <a:cubicBezTo>
                        <a:pt x="103" y="53"/>
                        <a:pt x="103" y="54"/>
                        <a:pt x="106" y="54"/>
                      </a:cubicBezTo>
                      <a:cubicBezTo>
                        <a:pt x="106" y="56"/>
                        <a:pt x="106" y="56"/>
                        <a:pt x="105" y="57"/>
                      </a:cubicBezTo>
                      <a:cubicBezTo>
                        <a:pt x="103" y="57"/>
                        <a:pt x="101" y="58"/>
                        <a:pt x="99" y="58"/>
                      </a:cubicBezTo>
                      <a:cubicBezTo>
                        <a:pt x="98" y="59"/>
                        <a:pt x="97" y="59"/>
                        <a:pt x="97" y="60"/>
                      </a:cubicBezTo>
                      <a:cubicBezTo>
                        <a:pt x="97" y="60"/>
                        <a:pt x="97" y="61"/>
                        <a:pt x="97" y="61"/>
                      </a:cubicBezTo>
                      <a:cubicBezTo>
                        <a:pt x="95" y="62"/>
                        <a:pt x="93" y="62"/>
                        <a:pt x="92" y="61"/>
                      </a:cubicBezTo>
                      <a:cubicBezTo>
                        <a:pt x="90" y="60"/>
                        <a:pt x="91" y="58"/>
                        <a:pt x="92" y="57"/>
                      </a:cubicBezTo>
                      <a:cubicBezTo>
                        <a:pt x="92" y="57"/>
                        <a:pt x="93" y="56"/>
                        <a:pt x="93" y="56"/>
                      </a:cubicBezTo>
                      <a:cubicBezTo>
                        <a:pt x="94" y="56"/>
                        <a:pt x="95" y="56"/>
                        <a:pt x="97" y="56"/>
                      </a:cubicBezTo>
                      <a:cubicBezTo>
                        <a:pt x="97" y="56"/>
                        <a:pt x="98" y="55"/>
                        <a:pt x="98" y="55"/>
                      </a:cubicBezTo>
                      <a:cubicBezTo>
                        <a:pt x="98" y="54"/>
                        <a:pt x="98" y="54"/>
                        <a:pt x="97" y="53"/>
                      </a:cubicBezTo>
                      <a:cubicBezTo>
                        <a:pt x="95" y="51"/>
                        <a:pt x="92" y="50"/>
                        <a:pt x="89" y="49"/>
                      </a:cubicBezTo>
                      <a:cubicBezTo>
                        <a:pt x="88" y="49"/>
                        <a:pt x="87" y="49"/>
                        <a:pt x="86" y="49"/>
                      </a:cubicBezTo>
                      <a:cubicBezTo>
                        <a:pt x="84" y="49"/>
                        <a:pt x="82" y="49"/>
                        <a:pt x="80" y="49"/>
                      </a:cubicBezTo>
                      <a:cubicBezTo>
                        <a:pt x="79" y="49"/>
                        <a:pt x="78" y="49"/>
                        <a:pt x="78" y="47"/>
                      </a:cubicBezTo>
                      <a:cubicBezTo>
                        <a:pt x="77" y="46"/>
                        <a:pt x="78" y="45"/>
                        <a:pt x="79" y="45"/>
                      </a:cubicBezTo>
                      <a:cubicBezTo>
                        <a:pt x="79" y="45"/>
                        <a:pt x="80" y="45"/>
                        <a:pt x="80" y="45"/>
                      </a:cubicBezTo>
                      <a:cubicBezTo>
                        <a:pt x="81" y="45"/>
                        <a:pt x="83" y="45"/>
                        <a:pt x="84" y="44"/>
                      </a:cubicBezTo>
                      <a:cubicBezTo>
                        <a:pt x="85" y="44"/>
                        <a:pt x="86" y="44"/>
                        <a:pt x="86" y="43"/>
                      </a:cubicBezTo>
                      <a:cubicBezTo>
                        <a:pt x="86" y="42"/>
                        <a:pt x="85" y="41"/>
                        <a:pt x="84" y="41"/>
                      </a:cubicBezTo>
                      <a:close/>
                      <a:moveTo>
                        <a:pt x="103" y="84"/>
                      </a:moveTo>
                      <a:cubicBezTo>
                        <a:pt x="104" y="85"/>
                        <a:pt x="105" y="86"/>
                        <a:pt x="105" y="86"/>
                      </a:cubicBezTo>
                      <a:cubicBezTo>
                        <a:pt x="104" y="87"/>
                        <a:pt x="103" y="88"/>
                        <a:pt x="102" y="88"/>
                      </a:cubicBezTo>
                      <a:cubicBezTo>
                        <a:pt x="100" y="88"/>
                        <a:pt x="98" y="87"/>
                        <a:pt x="96" y="87"/>
                      </a:cubicBezTo>
                      <a:cubicBezTo>
                        <a:pt x="98" y="85"/>
                        <a:pt x="100" y="83"/>
                        <a:pt x="103" y="82"/>
                      </a:cubicBezTo>
                      <a:cubicBezTo>
                        <a:pt x="102" y="83"/>
                        <a:pt x="102" y="83"/>
                        <a:pt x="102" y="83"/>
                      </a:cubicBezTo>
                      <a:cubicBezTo>
                        <a:pt x="102" y="83"/>
                        <a:pt x="103" y="84"/>
                        <a:pt x="103" y="84"/>
                      </a:cubicBezTo>
                      <a:close/>
                      <a:moveTo>
                        <a:pt x="109" y="221"/>
                      </a:moveTo>
                      <a:cubicBezTo>
                        <a:pt x="107" y="222"/>
                        <a:pt x="106" y="223"/>
                        <a:pt x="104" y="224"/>
                      </a:cubicBezTo>
                      <a:cubicBezTo>
                        <a:pt x="103" y="226"/>
                        <a:pt x="103" y="227"/>
                        <a:pt x="103" y="228"/>
                      </a:cubicBezTo>
                      <a:cubicBezTo>
                        <a:pt x="102" y="231"/>
                        <a:pt x="102" y="234"/>
                        <a:pt x="101" y="236"/>
                      </a:cubicBezTo>
                      <a:cubicBezTo>
                        <a:pt x="100" y="237"/>
                        <a:pt x="98" y="238"/>
                        <a:pt x="97" y="240"/>
                      </a:cubicBezTo>
                      <a:cubicBezTo>
                        <a:pt x="96" y="242"/>
                        <a:pt x="92" y="243"/>
                        <a:pt x="90" y="241"/>
                      </a:cubicBezTo>
                      <a:cubicBezTo>
                        <a:pt x="89" y="243"/>
                        <a:pt x="91" y="244"/>
                        <a:pt x="91" y="245"/>
                      </a:cubicBezTo>
                      <a:cubicBezTo>
                        <a:pt x="92" y="247"/>
                        <a:pt x="92" y="247"/>
                        <a:pt x="91" y="248"/>
                      </a:cubicBezTo>
                      <a:cubicBezTo>
                        <a:pt x="89" y="249"/>
                        <a:pt x="87" y="251"/>
                        <a:pt x="86" y="252"/>
                      </a:cubicBezTo>
                      <a:cubicBezTo>
                        <a:pt x="85" y="253"/>
                        <a:pt x="84" y="255"/>
                        <a:pt x="85" y="256"/>
                      </a:cubicBezTo>
                      <a:cubicBezTo>
                        <a:pt x="85" y="258"/>
                        <a:pt x="85" y="259"/>
                        <a:pt x="84" y="260"/>
                      </a:cubicBezTo>
                      <a:cubicBezTo>
                        <a:pt x="84" y="261"/>
                        <a:pt x="84" y="262"/>
                        <a:pt x="84" y="262"/>
                      </a:cubicBezTo>
                      <a:cubicBezTo>
                        <a:pt x="84" y="264"/>
                        <a:pt x="85" y="265"/>
                        <a:pt x="85" y="266"/>
                      </a:cubicBezTo>
                      <a:cubicBezTo>
                        <a:pt x="85" y="268"/>
                        <a:pt x="85" y="271"/>
                        <a:pt x="85" y="273"/>
                      </a:cubicBezTo>
                      <a:cubicBezTo>
                        <a:pt x="85" y="274"/>
                        <a:pt x="86" y="274"/>
                        <a:pt x="87" y="274"/>
                      </a:cubicBezTo>
                      <a:cubicBezTo>
                        <a:pt x="87" y="275"/>
                        <a:pt x="88" y="275"/>
                        <a:pt x="88" y="275"/>
                      </a:cubicBezTo>
                      <a:cubicBezTo>
                        <a:pt x="88" y="277"/>
                        <a:pt x="89" y="278"/>
                        <a:pt x="90" y="279"/>
                      </a:cubicBezTo>
                      <a:cubicBezTo>
                        <a:pt x="88" y="280"/>
                        <a:pt x="86" y="280"/>
                        <a:pt x="85" y="279"/>
                      </a:cubicBezTo>
                      <a:cubicBezTo>
                        <a:pt x="85" y="279"/>
                        <a:pt x="85" y="279"/>
                        <a:pt x="85" y="279"/>
                      </a:cubicBezTo>
                      <a:cubicBezTo>
                        <a:pt x="84" y="277"/>
                        <a:pt x="83" y="276"/>
                        <a:pt x="81" y="275"/>
                      </a:cubicBezTo>
                      <a:cubicBezTo>
                        <a:pt x="78" y="274"/>
                        <a:pt x="76" y="272"/>
                        <a:pt x="75" y="270"/>
                      </a:cubicBezTo>
                      <a:cubicBezTo>
                        <a:pt x="73" y="267"/>
                        <a:pt x="72" y="264"/>
                        <a:pt x="73" y="261"/>
                      </a:cubicBezTo>
                      <a:cubicBezTo>
                        <a:pt x="73" y="259"/>
                        <a:pt x="72" y="256"/>
                        <a:pt x="70" y="256"/>
                      </a:cubicBezTo>
                      <a:cubicBezTo>
                        <a:pt x="69" y="256"/>
                        <a:pt x="69" y="255"/>
                        <a:pt x="69" y="254"/>
                      </a:cubicBezTo>
                      <a:cubicBezTo>
                        <a:pt x="69" y="252"/>
                        <a:pt x="69" y="250"/>
                        <a:pt x="68" y="247"/>
                      </a:cubicBezTo>
                      <a:cubicBezTo>
                        <a:pt x="68" y="243"/>
                        <a:pt x="67" y="238"/>
                        <a:pt x="67" y="234"/>
                      </a:cubicBezTo>
                      <a:cubicBezTo>
                        <a:pt x="67" y="230"/>
                        <a:pt x="67" y="227"/>
                        <a:pt x="67" y="223"/>
                      </a:cubicBezTo>
                      <a:cubicBezTo>
                        <a:pt x="67" y="221"/>
                        <a:pt x="67" y="220"/>
                        <a:pt x="67" y="218"/>
                      </a:cubicBezTo>
                      <a:cubicBezTo>
                        <a:pt x="67" y="214"/>
                        <a:pt x="64" y="211"/>
                        <a:pt x="60" y="209"/>
                      </a:cubicBezTo>
                      <a:cubicBezTo>
                        <a:pt x="58" y="209"/>
                        <a:pt x="56" y="207"/>
                        <a:pt x="56" y="205"/>
                      </a:cubicBezTo>
                      <a:cubicBezTo>
                        <a:pt x="56" y="203"/>
                        <a:pt x="55" y="201"/>
                        <a:pt x="54" y="200"/>
                      </a:cubicBezTo>
                      <a:cubicBezTo>
                        <a:pt x="51" y="199"/>
                        <a:pt x="50" y="197"/>
                        <a:pt x="49" y="194"/>
                      </a:cubicBezTo>
                      <a:cubicBezTo>
                        <a:pt x="48" y="194"/>
                        <a:pt x="48" y="193"/>
                        <a:pt x="47" y="192"/>
                      </a:cubicBezTo>
                      <a:cubicBezTo>
                        <a:pt x="46" y="191"/>
                        <a:pt x="46" y="189"/>
                        <a:pt x="46" y="188"/>
                      </a:cubicBezTo>
                      <a:cubicBezTo>
                        <a:pt x="46" y="187"/>
                        <a:pt x="46" y="185"/>
                        <a:pt x="46" y="184"/>
                      </a:cubicBezTo>
                      <a:cubicBezTo>
                        <a:pt x="46" y="184"/>
                        <a:pt x="45" y="183"/>
                        <a:pt x="45" y="182"/>
                      </a:cubicBezTo>
                      <a:cubicBezTo>
                        <a:pt x="46" y="180"/>
                        <a:pt x="47" y="178"/>
                        <a:pt x="48" y="176"/>
                      </a:cubicBezTo>
                      <a:cubicBezTo>
                        <a:pt x="49" y="174"/>
                        <a:pt x="50" y="171"/>
                        <a:pt x="51" y="169"/>
                      </a:cubicBezTo>
                      <a:cubicBezTo>
                        <a:pt x="52" y="167"/>
                        <a:pt x="51" y="164"/>
                        <a:pt x="49" y="162"/>
                      </a:cubicBezTo>
                      <a:cubicBezTo>
                        <a:pt x="48" y="162"/>
                        <a:pt x="48" y="162"/>
                        <a:pt x="47" y="162"/>
                      </a:cubicBezTo>
                      <a:cubicBezTo>
                        <a:pt x="45" y="163"/>
                        <a:pt x="43" y="163"/>
                        <a:pt x="42" y="162"/>
                      </a:cubicBezTo>
                      <a:cubicBezTo>
                        <a:pt x="39" y="160"/>
                        <a:pt x="37" y="158"/>
                        <a:pt x="35" y="155"/>
                      </a:cubicBezTo>
                      <a:cubicBezTo>
                        <a:pt x="35" y="154"/>
                        <a:pt x="35" y="154"/>
                        <a:pt x="34" y="154"/>
                      </a:cubicBezTo>
                      <a:cubicBezTo>
                        <a:pt x="33" y="153"/>
                        <a:pt x="33" y="153"/>
                        <a:pt x="32" y="153"/>
                      </a:cubicBezTo>
                      <a:cubicBezTo>
                        <a:pt x="30" y="153"/>
                        <a:pt x="28" y="152"/>
                        <a:pt x="27" y="151"/>
                      </a:cubicBezTo>
                      <a:cubicBezTo>
                        <a:pt x="25" y="149"/>
                        <a:pt x="23" y="148"/>
                        <a:pt x="20" y="148"/>
                      </a:cubicBezTo>
                      <a:cubicBezTo>
                        <a:pt x="20" y="148"/>
                        <a:pt x="20" y="148"/>
                        <a:pt x="19" y="148"/>
                      </a:cubicBezTo>
                      <a:cubicBezTo>
                        <a:pt x="15" y="147"/>
                        <a:pt x="11" y="145"/>
                        <a:pt x="7" y="141"/>
                      </a:cubicBezTo>
                      <a:cubicBezTo>
                        <a:pt x="6" y="140"/>
                        <a:pt x="6" y="138"/>
                        <a:pt x="6" y="136"/>
                      </a:cubicBezTo>
                      <a:cubicBezTo>
                        <a:pt x="7" y="127"/>
                        <a:pt x="9" y="118"/>
                        <a:pt x="12" y="109"/>
                      </a:cubicBezTo>
                      <a:cubicBezTo>
                        <a:pt x="17" y="95"/>
                        <a:pt x="23" y="82"/>
                        <a:pt x="32" y="70"/>
                      </a:cubicBezTo>
                      <a:cubicBezTo>
                        <a:pt x="35" y="66"/>
                        <a:pt x="38" y="62"/>
                        <a:pt x="42" y="57"/>
                      </a:cubicBezTo>
                      <a:cubicBezTo>
                        <a:pt x="42" y="57"/>
                        <a:pt x="43" y="56"/>
                        <a:pt x="44" y="57"/>
                      </a:cubicBezTo>
                      <a:cubicBezTo>
                        <a:pt x="45" y="57"/>
                        <a:pt x="46" y="58"/>
                        <a:pt x="47" y="57"/>
                      </a:cubicBezTo>
                      <a:cubicBezTo>
                        <a:pt x="50" y="57"/>
                        <a:pt x="52" y="57"/>
                        <a:pt x="55" y="57"/>
                      </a:cubicBezTo>
                      <a:cubicBezTo>
                        <a:pt x="58" y="56"/>
                        <a:pt x="62" y="55"/>
                        <a:pt x="65" y="54"/>
                      </a:cubicBezTo>
                      <a:cubicBezTo>
                        <a:pt x="67" y="52"/>
                        <a:pt x="68" y="50"/>
                        <a:pt x="69" y="47"/>
                      </a:cubicBezTo>
                      <a:cubicBezTo>
                        <a:pt x="69" y="47"/>
                        <a:pt x="69" y="46"/>
                        <a:pt x="69" y="45"/>
                      </a:cubicBezTo>
                      <a:cubicBezTo>
                        <a:pt x="70" y="43"/>
                        <a:pt x="70" y="43"/>
                        <a:pt x="73" y="43"/>
                      </a:cubicBezTo>
                      <a:cubicBezTo>
                        <a:pt x="75" y="44"/>
                        <a:pt x="77" y="44"/>
                        <a:pt x="79" y="44"/>
                      </a:cubicBezTo>
                      <a:cubicBezTo>
                        <a:pt x="77" y="45"/>
                        <a:pt x="75" y="46"/>
                        <a:pt x="74" y="46"/>
                      </a:cubicBezTo>
                      <a:cubicBezTo>
                        <a:pt x="72" y="47"/>
                        <a:pt x="73" y="47"/>
                        <a:pt x="73" y="48"/>
                      </a:cubicBezTo>
                      <a:cubicBezTo>
                        <a:pt x="74" y="49"/>
                        <a:pt x="76" y="51"/>
                        <a:pt x="77" y="52"/>
                      </a:cubicBezTo>
                      <a:cubicBezTo>
                        <a:pt x="77" y="52"/>
                        <a:pt x="78" y="53"/>
                        <a:pt x="78" y="52"/>
                      </a:cubicBezTo>
                      <a:cubicBezTo>
                        <a:pt x="80" y="52"/>
                        <a:pt x="83" y="51"/>
                        <a:pt x="85" y="51"/>
                      </a:cubicBezTo>
                      <a:cubicBezTo>
                        <a:pt x="85" y="53"/>
                        <a:pt x="84" y="53"/>
                        <a:pt x="83" y="54"/>
                      </a:cubicBezTo>
                      <a:cubicBezTo>
                        <a:pt x="82" y="55"/>
                        <a:pt x="81" y="56"/>
                        <a:pt x="80" y="56"/>
                      </a:cubicBezTo>
                      <a:cubicBezTo>
                        <a:pt x="77" y="56"/>
                        <a:pt x="74" y="57"/>
                        <a:pt x="72" y="57"/>
                      </a:cubicBezTo>
                      <a:cubicBezTo>
                        <a:pt x="71" y="59"/>
                        <a:pt x="70" y="60"/>
                        <a:pt x="68" y="60"/>
                      </a:cubicBezTo>
                      <a:cubicBezTo>
                        <a:pt x="64" y="61"/>
                        <a:pt x="61" y="63"/>
                        <a:pt x="58" y="65"/>
                      </a:cubicBezTo>
                      <a:cubicBezTo>
                        <a:pt x="56" y="66"/>
                        <a:pt x="55" y="69"/>
                        <a:pt x="56" y="71"/>
                      </a:cubicBezTo>
                      <a:cubicBezTo>
                        <a:pt x="56" y="72"/>
                        <a:pt x="56" y="73"/>
                        <a:pt x="58" y="72"/>
                      </a:cubicBezTo>
                      <a:cubicBezTo>
                        <a:pt x="58" y="72"/>
                        <a:pt x="58" y="72"/>
                        <a:pt x="59" y="72"/>
                      </a:cubicBezTo>
                      <a:cubicBezTo>
                        <a:pt x="60" y="73"/>
                        <a:pt x="61" y="74"/>
                        <a:pt x="63" y="74"/>
                      </a:cubicBezTo>
                      <a:cubicBezTo>
                        <a:pt x="64" y="75"/>
                        <a:pt x="65" y="76"/>
                        <a:pt x="66" y="75"/>
                      </a:cubicBezTo>
                      <a:cubicBezTo>
                        <a:pt x="67" y="75"/>
                        <a:pt x="67" y="75"/>
                        <a:pt x="67" y="75"/>
                      </a:cubicBezTo>
                      <a:cubicBezTo>
                        <a:pt x="67" y="78"/>
                        <a:pt x="67" y="80"/>
                        <a:pt x="66" y="82"/>
                      </a:cubicBezTo>
                      <a:cubicBezTo>
                        <a:pt x="68" y="82"/>
                        <a:pt x="69" y="81"/>
                        <a:pt x="70" y="80"/>
                      </a:cubicBezTo>
                      <a:cubicBezTo>
                        <a:pt x="73" y="76"/>
                        <a:pt x="75" y="72"/>
                        <a:pt x="78" y="69"/>
                      </a:cubicBezTo>
                      <a:cubicBezTo>
                        <a:pt x="79" y="68"/>
                        <a:pt x="79" y="68"/>
                        <a:pt x="79" y="67"/>
                      </a:cubicBezTo>
                      <a:cubicBezTo>
                        <a:pt x="79" y="67"/>
                        <a:pt x="79" y="67"/>
                        <a:pt x="79" y="67"/>
                      </a:cubicBezTo>
                      <a:cubicBezTo>
                        <a:pt x="81" y="64"/>
                        <a:pt x="84" y="63"/>
                        <a:pt x="87" y="63"/>
                      </a:cubicBezTo>
                      <a:cubicBezTo>
                        <a:pt x="89" y="64"/>
                        <a:pt x="90" y="64"/>
                        <a:pt x="90" y="66"/>
                      </a:cubicBezTo>
                      <a:cubicBezTo>
                        <a:pt x="90" y="67"/>
                        <a:pt x="91" y="67"/>
                        <a:pt x="92" y="67"/>
                      </a:cubicBezTo>
                      <a:cubicBezTo>
                        <a:pt x="94" y="67"/>
                        <a:pt x="96" y="67"/>
                        <a:pt x="99" y="66"/>
                      </a:cubicBezTo>
                      <a:cubicBezTo>
                        <a:pt x="99" y="66"/>
                        <a:pt x="99" y="66"/>
                        <a:pt x="99" y="67"/>
                      </a:cubicBezTo>
                      <a:cubicBezTo>
                        <a:pt x="99" y="67"/>
                        <a:pt x="99" y="68"/>
                        <a:pt x="99" y="68"/>
                      </a:cubicBezTo>
                      <a:cubicBezTo>
                        <a:pt x="98" y="72"/>
                        <a:pt x="100" y="76"/>
                        <a:pt x="103" y="77"/>
                      </a:cubicBezTo>
                      <a:cubicBezTo>
                        <a:pt x="104" y="78"/>
                        <a:pt x="104" y="78"/>
                        <a:pt x="104" y="78"/>
                      </a:cubicBezTo>
                      <a:cubicBezTo>
                        <a:pt x="101" y="80"/>
                        <a:pt x="98" y="82"/>
                        <a:pt x="94" y="82"/>
                      </a:cubicBezTo>
                      <a:cubicBezTo>
                        <a:pt x="92" y="82"/>
                        <a:pt x="89" y="82"/>
                        <a:pt x="87" y="84"/>
                      </a:cubicBezTo>
                      <a:cubicBezTo>
                        <a:pt x="85" y="85"/>
                        <a:pt x="83" y="85"/>
                        <a:pt x="81" y="86"/>
                      </a:cubicBezTo>
                      <a:cubicBezTo>
                        <a:pt x="81" y="86"/>
                        <a:pt x="80" y="87"/>
                        <a:pt x="80" y="87"/>
                      </a:cubicBezTo>
                      <a:cubicBezTo>
                        <a:pt x="80" y="88"/>
                        <a:pt x="80" y="88"/>
                        <a:pt x="80" y="88"/>
                      </a:cubicBezTo>
                      <a:cubicBezTo>
                        <a:pt x="87" y="87"/>
                        <a:pt x="87" y="87"/>
                        <a:pt x="87" y="87"/>
                      </a:cubicBezTo>
                      <a:cubicBezTo>
                        <a:pt x="87" y="89"/>
                        <a:pt x="87" y="90"/>
                        <a:pt x="89" y="90"/>
                      </a:cubicBezTo>
                      <a:cubicBezTo>
                        <a:pt x="90" y="90"/>
                        <a:pt x="90" y="91"/>
                        <a:pt x="91" y="92"/>
                      </a:cubicBezTo>
                      <a:cubicBezTo>
                        <a:pt x="88" y="93"/>
                        <a:pt x="86" y="96"/>
                        <a:pt x="82" y="95"/>
                      </a:cubicBezTo>
                      <a:cubicBezTo>
                        <a:pt x="86" y="92"/>
                        <a:pt x="86" y="92"/>
                        <a:pt x="86" y="92"/>
                      </a:cubicBezTo>
                      <a:cubicBezTo>
                        <a:pt x="84" y="91"/>
                        <a:pt x="84" y="90"/>
                        <a:pt x="82" y="92"/>
                      </a:cubicBezTo>
                      <a:cubicBezTo>
                        <a:pt x="80" y="93"/>
                        <a:pt x="78" y="94"/>
                        <a:pt x="76" y="96"/>
                      </a:cubicBezTo>
                      <a:cubicBezTo>
                        <a:pt x="76" y="96"/>
                        <a:pt x="75" y="97"/>
                        <a:pt x="75" y="97"/>
                      </a:cubicBezTo>
                      <a:cubicBezTo>
                        <a:pt x="72" y="97"/>
                        <a:pt x="70" y="100"/>
                        <a:pt x="68" y="102"/>
                      </a:cubicBezTo>
                      <a:cubicBezTo>
                        <a:pt x="68" y="102"/>
                        <a:pt x="68" y="102"/>
                        <a:pt x="68" y="102"/>
                      </a:cubicBezTo>
                      <a:cubicBezTo>
                        <a:pt x="67" y="104"/>
                        <a:pt x="65" y="104"/>
                        <a:pt x="64" y="104"/>
                      </a:cubicBezTo>
                      <a:cubicBezTo>
                        <a:pt x="63" y="104"/>
                        <a:pt x="63" y="105"/>
                        <a:pt x="62" y="105"/>
                      </a:cubicBezTo>
                      <a:cubicBezTo>
                        <a:pt x="62" y="105"/>
                        <a:pt x="61" y="106"/>
                        <a:pt x="61" y="107"/>
                      </a:cubicBezTo>
                      <a:cubicBezTo>
                        <a:pt x="62" y="110"/>
                        <a:pt x="60" y="112"/>
                        <a:pt x="58" y="113"/>
                      </a:cubicBezTo>
                      <a:cubicBezTo>
                        <a:pt x="55" y="115"/>
                        <a:pt x="53" y="116"/>
                        <a:pt x="51" y="117"/>
                      </a:cubicBezTo>
                      <a:cubicBezTo>
                        <a:pt x="50" y="119"/>
                        <a:pt x="49" y="122"/>
                        <a:pt x="50" y="124"/>
                      </a:cubicBezTo>
                      <a:cubicBezTo>
                        <a:pt x="51" y="126"/>
                        <a:pt x="51" y="128"/>
                        <a:pt x="50" y="129"/>
                      </a:cubicBezTo>
                      <a:cubicBezTo>
                        <a:pt x="50" y="130"/>
                        <a:pt x="49" y="130"/>
                        <a:pt x="48" y="130"/>
                      </a:cubicBezTo>
                      <a:cubicBezTo>
                        <a:pt x="48" y="130"/>
                        <a:pt x="47" y="129"/>
                        <a:pt x="47" y="129"/>
                      </a:cubicBezTo>
                      <a:cubicBezTo>
                        <a:pt x="47" y="127"/>
                        <a:pt x="46" y="125"/>
                        <a:pt x="46" y="123"/>
                      </a:cubicBezTo>
                      <a:cubicBezTo>
                        <a:pt x="46" y="122"/>
                        <a:pt x="45" y="121"/>
                        <a:pt x="45" y="121"/>
                      </a:cubicBezTo>
                      <a:cubicBezTo>
                        <a:pt x="44" y="121"/>
                        <a:pt x="44" y="121"/>
                        <a:pt x="44" y="121"/>
                      </a:cubicBezTo>
                      <a:cubicBezTo>
                        <a:pt x="44" y="122"/>
                        <a:pt x="44" y="122"/>
                        <a:pt x="44" y="123"/>
                      </a:cubicBezTo>
                      <a:cubicBezTo>
                        <a:pt x="44" y="123"/>
                        <a:pt x="44" y="123"/>
                        <a:pt x="44" y="123"/>
                      </a:cubicBezTo>
                      <a:cubicBezTo>
                        <a:pt x="44" y="123"/>
                        <a:pt x="43" y="122"/>
                        <a:pt x="42" y="122"/>
                      </a:cubicBezTo>
                      <a:cubicBezTo>
                        <a:pt x="42" y="121"/>
                        <a:pt x="41" y="120"/>
                        <a:pt x="40" y="120"/>
                      </a:cubicBezTo>
                      <a:cubicBezTo>
                        <a:pt x="39" y="119"/>
                        <a:pt x="38" y="120"/>
                        <a:pt x="37" y="121"/>
                      </a:cubicBezTo>
                      <a:cubicBezTo>
                        <a:pt x="36" y="122"/>
                        <a:pt x="35" y="123"/>
                        <a:pt x="34" y="124"/>
                      </a:cubicBezTo>
                      <a:cubicBezTo>
                        <a:pt x="33" y="123"/>
                        <a:pt x="32" y="122"/>
                        <a:pt x="32" y="122"/>
                      </a:cubicBezTo>
                      <a:cubicBezTo>
                        <a:pt x="31" y="121"/>
                        <a:pt x="31" y="121"/>
                        <a:pt x="30" y="121"/>
                      </a:cubicBezTo>
                      <a:cubicBezTo>
                        <a:pt x="28" y="121"/>
                        <a:pt x="26" y="122"/>
                        <a:pt x="25" y="124"/>
                      </a:cubicBezTo>
                      <a:cubicBezTo>
                        <a:pt x="24" y="126"/>
                        <a:pt x="22" y="127"/>
                        <a:pt x="21" y="128"/>
                      </a:cubicBezTo>
                      <a:cubicBezTo>
                        <a:pt x="19" y="129"/>
                        <a:pt x="19" y="131"/>
                        <a:pt x="20" y="133"/>
                      </a:cubicBezTo>
                      <a:cubicBezTo>
                        <a:pt x="20" y="134"/>
                        <a:pt x="20" y="134"/>
                        <a:pt x="20" y="135"/>
                      </a:cubicBezTo>
                      <a:cubicBezTo>
                        <a:pt x="19" y="139"/>
                        <a:pt x="21" y="143"/>
                        <a:pt x="25" y="144"/>
                      </a:cubicBezTo>
                      <a:cubicBezTo>
                        <a:pt x="27" y="144"/>
                        <a:pt x="29" y="144"/>
                        <a:pt x="30" y="142"/>
                      </a:cubicBezTo>
                      <a:cubicBezTo>
                        <a:pt x="31" y="141"/>
                        <a:pt x="31" y="140"/>
                        <a:pt x="32" y="139"/>
                      </a:cubicBezTo>
                      <a:cubicBezTo>
                        <a:pt x="32" y="138"/>
                        <a:pt x="33" y="137"/>
                        <a:pt x="34" y="138"/>
                      </a:cubicBezTo>
                      <a:cubicBezTo>
                        <a:pt x="34" y="138"/>
                        <a:pt x="34" y="138"/>
                        <a:pt x="34" y="138"/>
                      </a:cubicBezTo>
                      <a:cubicBezTo>
                        <a:pt x="35" y="138"/>
                        <a:pt x="35" y="139"/>
                        <a:pt x="35" y="140"/>
                      </a:cubicBezTo>
                      <a:cubicBezTo>
                        <a:pt x="35" y="142"/>
                        <a:pt x="34" y="143"/>
                        <a:pt x="34" y="145"/>
                      </a:cubicBezTo>
                      <a:cubicBezTo>
                        <a:pt x="33" y="146"/>
                        <a:pt x="34" y="147"/>
                        <a:pt x="35" y="147"/>
                      </a:cubicBezTo>
                      <a:cubicBezTo>
                        <a:pt x="37" y="148"/>
                        <a:pt x="38" y="148"/>
                        <a:pt x="39" y="148"/>
                      </a:cubicBezTo>
                      <a:cubicBezTo>
                        <a:pt x="40" y="148"/>
                        <a:pt x="41" y="149"/>
                        <a:pt x="42" y="150"/>
                      </a:cubicBezTo>
                      <a:cubicBezTo>
                        <a:pt x="42" y="150"/>
                        <a:pt x="42" y="151"/>
                        <a:pt x="42" y="151"/>
                      </a:cubicBezTo>
                      <a:cubicBezTo>
                        <a:pt x="41" y="153"/>
                        <a:pt x="41" y="155"/>
                        <a:pt x="42" y="156"/>
                      </a:cubicBezTo>
                      <a:cubicBezTo>
                        <a:pt x="42" y="158"/>
                        <a:pt x="42" y="159"/>
                        <a:pt x="43" y="159"/>
                      </a:cubicBezTo>
                      <a:cubicBezTo>
                        <a:pt x="44" y="160"/>
                        <a:pt x="45" y="160"/>
                        <a:pt x="45" y="159"/>
                      </a:cubicBezTo>
                      <a:cubicBezTo>
                        <a:pt x="46" y="159"/>
                        <a:pt x="48" y="158"/>
                        <a:pt x="49" y="159"/>
                      </a:cubicBezTo>
                      <a:cubicBezTo>
                        <a:pt x="50" y="159"/>
                        <a:pt x="50" y="159"/>
                        <a:pt x="51" y="159"/>
                      </a:cubicBezTo>
                      <a:cubicBezTo>
                        <a:pt x="53" y="160"/>
                        <a:pt x="54" y="159"/>
                        <a:pt x="55" y="158"/>
                      </a:cubicBezTo>
                      <a:cubicBezTo>
                        <a:pt x="56" y="157"/>
                        <a:pt x="57" y="156"/>
                        <a:pt x="59" y="155"/>
                      </a:cubicBezTo>
                      <a:cubicBezTo>
                        <a:pt x="59" y="155"/>
                        <a:pt x="60" y="155"/>
                        <a:pt x="60" y="156"/>
                      </a:cubicBezTo>
                      <a:cubicBezTo>
                        <a:pt x="60" y="156"/>
                        <a:pt x="60" y="157"/>
                        <a:pt x="60" y="157"/>
                      </a:cubicBezTo>
                      <a:cubicBezTo>
                        <a:pt x="59" y="158"/>
                        <a:pt x="59" y="159"/>
                        <a:pt x="60" y="159"/>
                      </a:cubicBezTo>
                      <a:cubicBezTo>
                        <a:pt x="63" y="160"/>
                        <a:pt x="63" y="160"/>
                        <a:pt x="63" y="160"/>
                      </a:cubicBezTo>
                      <a:cubicBezTo>
                        <a:pt x="61" y="157"/>
                        <a:pt x="64" y="156"/>
                        <a:pt x="65" y="155"/>
                      </a:cubicBezTo>
                      <a:cubicBezTo>
                        <a:pt x="65" y="155"/>
                        <a:pt x="66" y="155"/>
                        <a:pt x="66" y="156"/>
                      </a:cubicBezTo>
                      <a:cubicBezTo>
                        <a:pt x="67" y="157"/>
                        <a:pt x="70" y="158"/>
                        <a:pt x="72" y="158"/>
                      </a:cubicBezTo>
                      <a:cubicBezTo>
                        <a:pt x="72" y="158"/>
                        <a:pt x="72" y="158"/>
                        <a:pt x="72" y="158"/>
                      </a:cubicBezTo>
                      <a:cubicBezTo>
                        <a:pt x="75" y="158"/>
                        <a:pt x="78" y="159"/>
                        <a:pt x="80" y="161"/>
                      </a:cubicBezTo>
                      <a:cubicBezTo>
                        <a:pt x="83" y="164"/>
                        <a:pt x="87" y="166"/>
                        <a:pt x="91" y="166"/>
                      </a:cubicBezTo>
                      <a:cubicBezTo>
                        <a:pt x="92" y="167"/>
                        <a:pt x="94" y="168"/>
                        <a:pt x="95" y="169"/>
                      </a:cubicBezTo>
                      <a:cubicBezTo>
                        <a:pt x="95" y="170"/>
                        <a:pt x="96" y="172"/>
                        <a:pt x="97" y="173"/>
                      </a:cubicBezTo>
                      <a:cubicBezTo>
                        <a:pt x="98" y="175"/>
                        <a:pt x="98" y="176"/>
                        <a:pt x="96" y="177"/>
                      </a:cubicBezTo>
                      <a:cubicBezTo>
                        <a:pt x="94" y="178"/>
                        <a:pt x="94" y="178"/>
                        <a:pt x="94" y="178"/>
                      </a:cubicBezTo>
                      <a:cubicBezTo>
                        <a:pt x="95" y="179"/>
                        <a:pt x="95" y="179"/>
                        <a:pt x="96" y="178"/>
                      </a:cubicBezTo>
                      <a:cubicBezTo>
                        <a:pt x="97" y="178"/>
                        <a:pt x="97" y="178"/>
                        <a:pt x="98" y="177"/>
                      </a:cubicBezTo>
                      <a:cubicBezTo>
                        <a:pt x="99" y="177"/>
                        <a:pt x="99" y="178"/>
                        <a:pt x="100" y="178"/>
                      </a:cubicBezTo>
                      <a:cubicBezTo>
                        <a:pt x="100" y="179"/>
                        <a:pt x="99" y="179"/>
                        <a:pt x="99" y="179"/>
                      </a:cubicBezTo>
                      <a:cubicBezTo>
                        <a:pt x="99" y="180"/>
                        <a:pt x="99" y="180"/>
                        <a:pt x="99" y="180"/>
                      </a:cubicBezTo>
                      <a:cubicBezTo>
                        <a:pt x="100" y="180"/>
                        <a:pt x="100" y="181"/>
                        <a:pt x="100" y="180"/>
                      </a:cubicBezTo>
                      <a:cubicBezTo>
                        <a:pt x="101" y="180"/>
                        <a:pt x="101" y="180"/>
                        <a:pt x="101" y="180"/>
                      </a:cubicBezTo>
                      <a:cubicBezTo>
                        <a:pt x="102" y="179"/>
                        <a:pt x="105" y="179"/>
                        <a:pt x="106" y="180"/>
                      </a:cubicBezTo>
                      <a:cubicBezTo>
                        <a:pt x="106" y="180"/>
                        <a:pt x="106" y="180"/>
                        <a:pt x="106" y="180"/>
                      </a:cubicBezTo>
                      <a:cubicBezTo>
                        <a:pt x="107" y="180"/>
                        <a:pt x="107" y="180"/>
                        <a:pt x="107" y="181"/>
                      </a:cubicBezTo>
                      <a:cubicBezTo>
                        <a:pt x="107" y="183"/>
                        <a:pt x="109" y="182"/>
                        <a:pt x="110" y="182"/>
                      </a:cubicBezTo>
                      <a:cubicBezTo>
                        <a:pt x="111" y="181"/>
                        <a:pt x="113" y="181"/>
                        <a:pt x="114" y="182"/>
                      </a:cubicBezTo>
                      <a:cubicBezTo>
                        <a:pt x="116" y="183"/>
                        <a:pt x="119" y="184"/>
                        <a:pt x="122" y="185"/>
                      </a:cubicBezTo>
                      <a:cubicBezTo>
                        <a:pt x="123" y="185"/>
                        <a:pt x="124" y="186"/>
                        <a:pt x="124" y="187"/>
                      </a:cubicBezTo>
                      <a:cubicBezTo>
                        <a:pt x="124" y="192"/>
                        <a:pt x="123" y="196"/>
                        <a:pt x="120" y="200"/>
                      </a:cubicBezTo>
                      <a:cubicBezTo>
                        <a:pt x="119" y="200"/>
                        <a:pt x="119" y="200"/>
                        <a:pt x="119" y="200"/>
                      </a:cubicBezTo>
                      <a:cubicBezTo>
                        <a:pt x="118" y="201"/>
                        <a:pt x="117" y="202"/>
                        <a:pt x="117" y="203"/>
                      </a:cubicBezTo>
                      <a:cubicBezTo>
                        <a:pt x="117" y="206"/>
                        <a:pt x="117" y="209"/>
                        <a:pt x="117" y="212"/>
                      </a:cubicBezTo>
                      <a:cubicBezTo>
                        <a:pt x="117" y="214"/>
                        <a:pt x="116" y="216"/>
                        <a:pt x="115" y="217"/>
                      </a:cubicBezTo>
                      <a:cubicBezTo>
                        <a:pt x="114" y="219"/>
                        <a:pt x="114" y="220"/>
                        <a:pt x="112" y="220"/>
                      </a:cubicBezTo>
                      <a:cubicBezTo>
                        <a:pt x="111" y="220"/>
                        <a:pt x="110" y="220"/>
                        <a:pt x="110" y="220"/>
                      </a:cubicBezTo>
                      <a:cubicBezTo>
                        <a:pt x="109" y="220"/>
                        <a:pt x="109" y="221"/>
                        <a:pt x="109" y="221"/>
                      </a:cubicBezTo>
                      <a:close/>
                      <a:moveTo>
                        <a:pt x="270" y="209"/>
                      </a:moveTo>
                      <a:cubicBezTo>
                        <a:pt x="268" y="212"/>
                        <a:pt x="268" y="215"/>
                        <a:pt x="267" y="218"/>
                      </a:cubicBezTo>
                      <a:cubicBezTo>
                        <a:pt x="266" y="219"/>
                        <a:pt x="266" y="220"/>
                        <a:pt x="265" y="221"/>
                      </a:cubicBezTo>
                      <a:cubicBezTo>
                        <a:pt x="264" y="223"/>
                        <a:pt x="264" y="223"/>
                        <a:pt x="261" y="223"/>
                      </a:cubicBezTo>
                      <a:cubicBezTo>
                        <a:pt x="258" y="222"/>
                        <a:pt x="257" y="219"/>
                        <a:pt x="258" y="217"/>
                      </a:cubicBezTo>
                      <a:cubicBezTo>
                        <a:pt x="259" y="216"/>
                        <a:pt x="259" y="215"/>
                        <a:pt x="260" y="214"/>
                      </a:cubicBezTo>
                      <a:cubicBezTo>
                        <a:pt x="260" y="212"/>
                        <a:pt x="260" y="211"/>
                        <a:pt x="260" y="210"/>
                      </a:cubicBezTo>
                      <a:cubicBezTo>
                        <a:pt x="260" y="208"/>
                        <a:pt x="261" y="206"/>
                        <a:pt x="263" y="205"/>
                      </a:cubicBezTo>
                      <a:cubicBezTo>
                        <a:pt x="263" y="205"/>
                        <a:pt x="263" y="205"/>
                        <a:pt x="264" y="205"/>
                      </a:cubicBezTo>
                      <a:cubicBezTo>
                        <a:pt x="265" y="203"/>
                        <a:pt x="267" y="202"/>
                        <a:pt x="268" y="200"/>
                      </a:cubicBezTo>
                      <a:cubicBezTo>
                        <a:pt x="269" y="200"/>
                        <a:pt x="269" y="199"/>
                        <a:pt x="269" y="198"/>
                      </a:cubicBezTo>
                      <a:cubicBezTo>
                        <a:pt x="270" y="202"/>
                        <a:pt x="271" y="205"/>
                        <a:pt x="270" y="209"/>
                      </a:cubicBezTo>
                      <a:close/>
                      <a:moveTo>
                        <a:pt x="299" y="130"/>
                      </a:moveTo>
                      <a:cubicBezTo>
                        <a:pt x="298" y="129"/>
                        <a:pt x="296" y="128"/>
                        <a:pt x="295" y="128"/>
                      </a:cubicBezTo>
                      <a:cubicBezTo>
                        <a:pt x="290" y="128"/>
                        <a:pt x="285" y="128"/>
                        <a:pt x="280" y="126"/>
                      </a:cubicBezTo>
                      <a:cubicBezTo>
                        <a:pt x="277" y="125"/>
                        <a:pt x="274" y="124"/>
                        <a:pt x="271" y="122"/>
                      </a:cubicBezTo>
                      <a:cubicBezTo>
                        <a:pt x="269" y="121"/>
                        <a:pt x="266" y="120"/>
                        <a:pt x="263" y="119"/>
                      </a:cubicBezTo>
                      <a:cubicBezTo>
                        <a:pt x="264" y="120"/>
                        <a:pt x="264" y="120"/>
                        <a:pt x="264" y="121"/>
                      </a:cubicBezTo>
                      <a:cubicBezTo>
                        <a:pt x="263" y="124"/>
                        <a:pt x="266" y="126"/>
                        <a:pt x="268" y="128"/>
                      </a:cubicBezTo>
                      <a:cubicBezTo>
                        <a:pt x="269" y="129"/>
                        <a:pt x="270" y="130"/>
                        <a:pt x="271" y="131"/>
                      </a:cubicBezTo>
                      <a:cubicBezTo>
                        <a:pt x="277" y="129"/>
                        <a:pt x="277" y="129"/>
                        <a:pt x="277" y="129"/>
                      </a:cubicBezTo>
                      <a:cubicBezTo>
                        <a:pt x="279" y="129"/>
                        <a:pt x="280" y="129"/>
                        <a:pt x="281" y="131"/>
                      </a:cubicBezTo>
                      <a:cubicBezTo>
                        <a:pt x="282" y="132"/>
                        <a:pt x="283" y="133"/>
                        <a:pt x="285" y="135"/>
                      </a:cubicBezTo>
                      <a:cubicBezTo>
                        <a:pt x="286" y="136"/>
                        <a:pt x="286" y="136"/>
                        <a:pt x="284" y="137"/>
                      </a:cubicBezTo>
                      <a:cubicBezTo>
                        <a:pt x="281" y="139"/>
                        <a:pt x="278" y="142"/>
                        <a:pt x="275" y="144"/>
                      </a:cubicBezTo>
                      <a:cubicBezTo>
                        <a:pt x="275" y="145"/>
                        <a:pt x="274" y="145"/>
                        <a:pt x="274" y="146"/>
                      </a:cubicBezTo>
                      <a:cubicBezTo>
                        <a:pt x="272" y="147"/>
                        <a:pt x="270" y="148"/>
                        <a:pt x="268" y="150"/>
                      </a:cubicBezTo>
                      <a:cubicBezTo>
                        <a:pt x="265" y="151"/>
                        <a:pt x="262" y="150"/>
                        <a:pt x="260" y="147"/>
                      </a:cubicBezTo>
                      <a:cubicBezTo>
                        <a:pt x="260" y="147"/>
                        <a:pt x="260" y="147"/>
                        <a:pt x="260" y="147"/>
                      </a:cubicBezTo>
                      <a:cubicBezTo>
                        <a:pt x="259" y="144"/>
                        <a:pt x="257" y="141"/>
                        <a:pt x="255" y="139"/>
                      </a:cubicBezTo>
                      <a:cubicBezTo>
                        <a:pt x="254" y="137"/>
                        <a:pt x="253" y="136"/>
                        <a:pt x="253" y="134"/>
                      </a:cubicBezTo>
                      <a:cubicBezTo>
                        <a:pt x="252" y="132"/>
                        <a:pt x="251" y="131"/>
                        <a:pt x="249" y="130"/>
                      </a:cubicBezTo>
                      <a:cubicBezTo>
                        <a:pt x="247" y="129"/>
                        <a:pt x="246" y="128"/>
                        <a:pt x="246" y="126"/>
                      </a:cubicBezTo>
                      <a:cubicBezTo>
                        <a:pt x="245" y="124"/>
                        <a:pt x="244" y="122"/>
                        <a:pt x="243" y="120"/>
                      </a:cubicBezTo>
                      <a:cubicBezTo>
                        <a:pt x="240" y="120"/>
                        <a:pt x="240" y="120"/>
                        <a:pt x="241" y="123"/>
                      </a:cubicBezTo>
                      <a:cubicBezTo>
                        <a:pt x="242" y="127"/>
                        <a:pt x="244" y="130"/>
                        <a:pt x="246" y="134"/>
                      </a:cubicBezTo>
                      <a:cubicBezTo>
                        <a:pt x="250" y="139"/>
                        <a:pt x="253" y="144"/>
                        <a:pt x="256" y="150"/>
                      </a:cubicBezTo>
                      <a:cubicBezTo>
                        <a:pt x="256" y="152"/>
                        <a:pt x="257" y="154"/>
                        <a:pt x="257" y="155"/>
                      </a:cubicBezTo>
                      <a:cubicBezTo>
                        <a:pt x="258" y="158"/>
                        <a:pt x="259" y="158"/>
                        <a:pt x="261" y="157"/>
                      </a:cubicBezTo>
                      <a:cubicBezTo>
                        <a:pt x="262" y="157"/>
                        <a:pt x="262" y="156"/>
                        <a:pt x="262" y="156"/>
                      </a:cubicBezTo>
                      <a:cubicBezTo>
                        <a:pt x="271" y="156"/>
                        <a:pt x="271" y="156"/>
                        <a:pt x="271" y="156"/>
                      </a:cubicBezTo>
                      <a:cubicBezTo>
                        <a:pt x="270" y="159"/>
                        <a:pt x="270" y="161"/>
                        <a:pt x="269" y="163"/>
                      </a:cubicBezTo>
                      <a:cubicBezTo>
                        <a:pt x="269" y="165"/>
                        <a:pt x="268" y="167"/>
                        <a:pt x="267" y="168"/>
                      </a:cubicBezTo>
                      <a:cubicBezTo>
                        <a:pt x="265" y="170"/>
                        <a:pt x="263" y="172"/>
                        <a:pt x="260" y="173"/>
                      </a:cubicBezTo>
                      <a:cubicBezTo>
                        <a:pt x="260" y="173"/>
                        <a:pt x="259" y="174"/>
                        <a:pt x="259" y="174"/>
                      </a:cubicBezTo>
                      <a:cubicBezTo>
                        <a:pt x="256" y="179"/>
                        <a:pt x="254" y="184"/>
                        <a:pt x="252" y="188"/>
                      </a:cubicBezTo>
                      <a:cubicBezTo>
                        <a:pt x="251" y="189"/>
                        <a:pt x="251" y="190"/>
                        <a:pt x="252" y="191"/>
                      </a:cubicBezTo>
                      <a:cubicBezTo>
                        <a:pt x="255" y="195"/>
                        <a:pt x="254" y="199"/>
                        <a:pt x="254" y="204"/>
                      </a:cubicBezTo>
                      <a:cubicBezTo>
                        <a:pt x="254" y="204"/>
                        <a:pt x="253" y="205"/>
                        <a:pt x="253" y="205"/>
                      </a:cubicBezTo>
                      <a:cubicBezTo>
                        <a:pt x="250" y="206"/>
                        <a:pt x="248" y="208"/>
                        <a:pt x="246" y="210"/>
                      </a:cubicBezTo>
                      <a:cubicBezTo>
                        <a:pt x="245" y="211"/>
                        <a:pt x="244" y="212"/>
                        <a:pt x="244" y="214"/>
                      </a:cubicBezTo>
                      <a:cubicBezTo>
                        <a:pt x="243" y="217"/>
                        <a:pt x="242" y="221"/>
                        <a:pt x="240" y="224"/>
                      </a:cubicBezTo>
                      <a:cubicBezTo>
                        <a:pt x="238" y="229"/>
                        <a:pt x="235" y="234"/>
                        <a:pt x="233" y="238"/>
                      </a:cubicBezTo>
                      <a:cubicBezTo>
                        <a:pt x="232" y="240"/>
                        <a:pt x="231" y="240"/>
                        <a:pt x="230" y="240"/>
                      </a:cubicBezTo>
                      <a:cubicBezTo>
                        <a:pt x="223" y="241"/>
                        <a:pt x="223" y="241"/>
                        <a:pt x="223" y="241"/>
                      </a:cubicBezTo>
                      <a:cubicBezTo>
                        <a:pt x="222" y="241"/>
                        <a:pt x="221" y="241"/>
                        <a:pt x="220" y="241"/>
                      </a:cubicBezTo>
                      <a:cubicBezTo>
                        <a:pt x="219" y="241"/>
                        <a:pt x="219" y="241"/>
                        <a:pt x="218" y="241"/>
                      </a:cubicBezTo>
                      <a:cubicBezTo>
                        <a:pt x="217" y="240"/>
                        <a:pt x="217" y="239"/>
                        <a:pt x="216" y="239"/>
                      </a:cubicBezTo>
                      <a:cubicBezTo>
                        <a:pt x="216" y="236"/>
                        <a:pt x="215" y="234"/>
                        <a:pt x="214" y="232"/>
                      </a:cubicBezTo>
                      <a:cubicBezTo>
                        <a:pt x="214" y="231"/>
                        <a:pt x="213" y="230"/>
                        <a:pt x="212" y="230"/>
                      </a:cubicBezTo>
                      <a:cubicBezTo>
                        <a:pt x="211" y="227"/>
                        <a:pt x="210" y="224"/>
                        <a:pt x="210" y="222"/>
                      </a:cubicBezTo>
                      <a:cubicBezTo>
                        <a:pt x="210" y="220"/>
                        <a:pt x="209" y="218"/>
                        <a:pt x="209" y="217"/>
                      </a:cubicBezTo>
                      <a:cubicBezTo>
                        <a:pt x="207" y="214"/>
                        <a:pt x="206" y="211"/>
                        <a:pt x="205" y="208"/>
                      </a:cubicBezTo>
                      <a:cubicBezTo>
                        <a:pt x="205" y="206"/>
                        <a:pt x="206" y="204"/>
                        <a:pt x="206" y="202"/>
                      </a:cubicBezTo>
                      <a:cubicBezTo>
                        <a:pt x="206" y="201"/>
                        <a:pt x="207" y="201"/>
                        <a:pt x="207" y="200"/>
                      </a:cubicBezTo>
                      <a:cubicBezTo>
                        <a:pt x="208" y="199"/>
                        <a:pt x="208" y="197"/>
                        <a:pt x="208" y="195"/>
                      </a:cubicBezTo>
                      <a:cubicBezTo>
                        <a:pt x="206" y="190"/>
                        <a:pt x="204" y="184"/>
                        <a:pt x="201" y="180"/>
                      </a:cubicBezTo>
                      <a:cubicBezTo>
                        <a:pt x="200" y="179"/>
                        <a:pt x="200" y="177"/>
                        <a:pt x="201" y="176"/>
                      </a:cubicBezTo>
                      <a:cubicBezTo>
                        <a:pt x="201" y="175"/>
                        <a:pt x="202" y="174"/>
                        <a:pt x="202" y="173"/>
                      </a:cubicBezTo>
                      <a:cubicBezTo>
                        <a:pt x="203" y="172"/>
                        <a:pt x="203" y="171"/>
                        <a:pt x="202" y="171"/>
                      </a:cubicBezTo>
                      <a:cubicBezTo>
                        <a:pt x="201" y="171"/>
                        <a:pt x="200" y="170"/>
                        <a:pt x="200" y="169"/>
                      </a:cubicBezTo>
                      <a:cubicBezTo>
                        <a:pt x="200" y="168"/>
                        <a:pt x="199" y="168"/>
                        <a:pt x="198" y="168"/>
                      </a:cubicBezTo>
                      <a:cubicBezTo>
                        <a:pt x="196" y="168"/>
                        <a:pt x="194" y="167"/>
                        <a:pt x="193" y="166"/>
                      </a:cubicBezTo>
                      <a:cubicBezTo>
                        <a:pt x="192" y="165"/>
                        <a:pt x="190" y="165"/>
                        <a:pt x="189" y="165"/>
                      </a:cubicBezTo>
                      <a:cubicBezTo>
                        <a:pt x="188" y="165"/>
                        <a:pt x="187" y="165"/>
                        <a:pt x="186" y="165"/>
                      </a:cubicBezTo>
                      <a:cubicBezTo>
                        <a:pt x="173" y="169"/>
                        <a:pt x="173" y="169"/>
                        <a:pt x="173" y="169"/>
                      </a:cubicBezTo>
                      <a:cubicBezTo>
                        <a:pt x="171" y="169"/>
                        <a:pt x="168" y="168"/>
                        <a:pt x="167" y="167"/>
                      </a:cubicBezTo>
                      <a:cubicBezTo>
                        <a:pt x="167" y="166"/>
                        <a:pt x="166" y="166"/>
                        <a:pt x="166" y="166"/>
                      </a:cubicBezTo>
                      <a:cubicBezTo>
                        <a:pt x="164" y="164"/>
                        <a:pt x="163" y="162"/>
                        <a:pt x="162" y="160"/>
                      </a:cubicBezTo>
                      <a:cubicBezTo>
                        <a:pt x="162" y="159"/>
                        <a:pt x="162" y="158"/>
                        <a:pt x="161" y="158"/>
                      </a:cubicBezTo>
                      <a:cubicBezTo>
                        <a:pt x="157" y="157"/>
                        <a:pt x="156" y="153"/>
                        <a:pt x="155" y="150"/>
                      </a:cubicBezTo>
                      <a:cubicBezTo>
                        <a:pt x="155" y="149"/>
                        <a:pt x="155" y="148"/>
                        <a:pt x="156" y="147"/>
                      </a:cubicBezTo>
                      <a:cubicBezTo>
                        <a:pt x="157" y="146"/>
                        <a:pt x="157" y="145"/>
                        <a:pt x="157" y="143"/>
                      </a:cubicBezTo>
                      <a:cubicBezTo>
                        <a:pt x="155" y="140"/>
                        <a:pt x="156" y="136"/>
                        <a:pt x="158" y="133"/>
                      </a:cubicBezTo>
                      <a:cubicBezTo>
                        <a:pt x="159" y="131"/>
                        <a:pt x="160" y="129"/>
                        <a:pt x="162" y="128"/>
                      </a:cubicBezTo>
                      <a:cubicBezTo>
                        <a:pt x="163" y="127"/>
                        <a:pt x="163" y="126"/>
                        <a:pt x="164" y="125"/>
                      </a:cubicBezTo>
                      <a:cubicBezTo>
                        <a:pt x="166" y="123"/>
                        <a:pt x="167" y="121"/>
                        <a:pt x="168" y="118"/>
                      </a:cubicBezTo>
                      <a:cubicBezTo>
                        <a:pt x="169" y="116"/>
                        <a:pt x="170" y="115"/>
                        <a:pt x="171" y="115"/>
                      </a:cubicBezTo>
                      <a:cubicBezTo>
                        <a:pt x="172" y="113"/>
                        <a:pt x="174" y="112"/>
                        <a:pt x="176" y="110"/>
                      </a:cubicBezTo>
                      <a:cubicBezTo>
                        <a:pt x="177" y="109"/>
                        <a:pt x="177" y="109"/>
                        <a:pt x="178" y="110"/>
                      </a:cubicBezTo>
                      <a:cubicBezTo>
                        <a:pt x="178" y="111"/>
                        <a:pt x="179" y="111"/>
                        <a:pt x="179" y="111"/>
                      </a:cubicBezTo>
                      <a:cubicBezTo>
                        <a:pt x="186" y="110"/>
                        <a:pt x="186" y="110"/>
                        <a:pt x="186" y="110"/>
                      </a:cubicBezTo>
                      <a:cubicBezTo>
                        <a:pt x="187" y="110"/>
                        <a:pt x="188" y="110"/>
                        <a:pt x="189" y="110"/>
                      </a:cubicBezTo>
                      <a:cubicBezTo>
                        <a:pt x="192" y="110"/>
                        <a:pt x="196" y="109"/>
                        <a:pt x="199" y="108"/>
                      </a:cubicBezTo>
                      <a:cubicBezTo>
                        <a:pt x="199" y="107"/>
                        <a:pt x="200" y="107"/>
                        <a:pt x="201" y="108"/>
                      </a:cubicBezTo>
                      <a:cubicBezTo>
                        <a:pt x="201" y="108"/>
                        <a:pt x="201" y="109"/>
                        <a:pt x="201" y="109"/>
                      </a:cubicBezTo>
                      <a:cubicBezTo>
                        <a:pt x="201" y="111"/>
                        <a:pt x="202" y="112"/>
                        <a:pt x="203" y="113"/>
                      </a:cubicBezTo>
                      <a:cubicBezTo>
                        <a:pt x="207" y="117"/>
                        <a:pt x="207" y="117"/>
                        <a:pt x="207" y="117"/>
                      </a:cubicBezTo>
                      <a:cubicBezTo>
                        <a:pt x="207" y="117"/>
                        <a:pt x="207" y="117"/>
                        <a:pt x="208" y="117"/>
                      </a:cubicBezTo>
                      <a:cubicBezTo>
                        <a:pt x="210" y="118"/>
                        <a:pt x="213" y="118"/>
                        <a:pt x="215" y="118"/>
                      </a:cubicBezTo>
                      <a:cubicBezTo>
                        <a:pt x="216" y="118"/>
                        <a:pt x="217" y="118"/>
                        <a:pt x="217" y="117"/>
                      </a:cubicBezTo>
                      <a:cubicBezTo>
                        <a:pt x="218" y="115"/>
                        <a:pt x="219" y="115"/>
                        <a:pt x="220" y="114"/>
                      </a:cubicBezTo>
                      <a:cubicBezTo>
                        <a:pt x="220" y="114"/>
                        <a:pt x="220" y="114"/>
                        <a:pt x="220" y="114"/>
                      </a:cubicBezTo>
                      <a:cubicBezTo>
                        <a:pt x="220" y="115"/>
                        <a:pt x="221" y="115"/>
                        <a:pt x="222" y="116"/>
                      </a:cubicBezTo>
                      <a:cubicBezTo>
                        <a:pt x="223" y="116"/>
                        <a:pt x="224" y="117"/>
                        <a:pt x="226" y="117"/>
                      </a:cubicBezTo>
                      <a:cubicBezTo>
                        <a:pt x="227" y="117"/>
                        <a:pt x="228" y="117"/>
                        <a:pt x="229" y="117"/>
                      </a:cubicBezTo>
                      <a:cubicBezTo>
                        <a:pt x="229" y="117"/>
                        <a:pt x="230" y="117"/>
                        <a:pt x="231" y="117"/>
                      </a:cubicBezTo>
                      <a:cubicBezTo>
                        <a:pt x="233" y="118"/>
                        <a:pt x="236" y="118"/>
                        <a:pt x="238" y="118"/>
                      </a:cubicBezTo>
                      <a:cubicBezTo>
                        <a:pt x="239" y="119"/>
                        <a:pt x="240" y="118"/>
                        <a:pt x="241" y="118"/>
                      </a:cubicBezTo>
                      <a:cubicBezTo>
                        <a:pt x="243" y="117"/>
                        <a:pt x="244" y="114"/>
                        <a:pt x="243" y="111"/>
                      </a:cubicBezTo>
                      <a:cubicBezTo>
                        <a:pt x="243" y="110"/>
                        <a:pt x="243" y="109"/>
                        <a:pt x="243" y="108"/>
                      </a:cubicBezTo>
                      <a:cubicBezTo>
                        <a:pt x="241" y="108"/>
                        <a:pt x="239" y="108"/>
                        <a:pt x="238" y="109"/>
                      </a:cubicBezTo>
                      <a:cubicBezTo>
                        <a:pt x="236" y="110"/>
                        <a:pt x="233" y="110"/>
                        <a:pt x="232" y="108"/>
                      </a:cubicBezTo>
                      <a:cubicBezTo>
                        <a:pt x="229" y="106"/>
                        <a:pt x="228" y="104"/>
                        <a:pt x="227" y="101"/>
                      </a:cubicBezTo>
                      <a:cubicBezTo>
                        <a:pt x="229" y="102"/>
                        <a:pt x="230" y="101"/>
                        <a:pt x="231" y="99"/>
                      </a:cubicBezTo>
                      <a:cubicBezTo>
                        <a:pt x="228" y="99"/>
                        <a:pt x="225" y="100"/>
                        <a:pt x="223" y="101"/>
                      </a:cubicBezTo>
                      <a:cubicBezTo>
                        <a:pt x="222" y="101"/>
                        <a:pt x="221" y="102"/>
                        <a:pt x="221" y="103"/>
                      </a:cubicBezTo>
                      <a:cubicBezTo>
                        <a:pt x="222" y="103"/>
                        <a:pt x="222" y="103"/>
                        <a:pt x="222" y="103"/>
                      </a:cubicBezTo>
                      <a:cubicBezTo>
                        <a:pt x="222" y="104"/>
                        <a:pt x="222" y="104"/>
                        <a:pt x="222" y="104"/>
                      </a:cubicBezTo>
                      <a:cubicBezTo>
                        <a:pt x="222" y="105"/>
                        <a:pt x="222" y="106"/>
                        <a:pt x="221" y="106"/>
                      </a:cubicBezTo>
                      <a:cubicBezTo>
                        <a:pt x="221" y="106"/>
                        <a:pt x="220" y="106"/>
                        <a:pt x="219" y="105"/>
                      </a:cubicBezTo>
                      <a:cubicBezTo>
                        <a:pt x="219" y="104"/>
                        <a:pt x="218" y="103"/>
                        <a:pt x="217" y="103"/>
                      </a:cubicBezTo>
                      <a:cubicBezTo>
                        <a:pt x="217" y="103"/>
                        <a:pt x="217" y="102"/>
                        <a:pt x="217" y="102"/>
                      </a:cubicBezTo>
                      <a:cubicBezTo>
                        <a:pt x="217" y="100"/>
                        <a:pt x="215" y="98"/>
                        <a:pt x="214" y="96"/>
                      </a:cubicBezTo>
                      <a:cubicBezTo>
                        <a:pt x="213" y="96"/>
                        <a:pt x="213" y="96"/>
                        <a:pt x="212" y="96"/>
                      </a:cubicBezTo>
                      <a:cubicBezTo>
                        <a:pt x="210" y="96"/>
                        <a:pt x="209" y="95"/>
                        <a:pt x="208" y="93"/>
                      </a:cubicBezTo>
                      <a:cubicBezTo>
                        <a:pt x="207" y="93"/>
                        <a:pt x="207" y="92"/>
                        <a:pt x="206" y="92"/>
                      </a:cubicBezTo>
                      <a:cubicBezTo>
                        <a:pt x="205" y="91"/>
                        <a:pt x="204" y="91"/>
                        <a:pt x="204" y="92"/>
                      </a:cubicBezTo>
                      <a:cubicBezTo>
                        <a:pt x="203" y="93"/>
                        <a:pt x="203" y="94"/>
                        <a:pt x="203" y="95"/>
                      </a:cubicBezTo>
                      <a:cubicBezTo>
                        <a:pt x="203" y="95"/>
                        <a:pt x="203" y="95"/>
                        <a:pt x="204" y="95"/>
                      </a:cubicBezTo>
                      <a:cubicBezTo>
                        <a:pt x="205" y="97"/>
                        <a:pt x="207" y="98"/>
                        <a:pt x="209" y="99"/>
                      </a:cubicBezTo>
                      <a:cubicBezTo>
                        <a:pt x="210" y="100"/>
                        <a:pt x="211" y="101"/>
                        <a:pt x="212" y="102"/>
                      </a:cubicBezTo>
                      <a:cubicBezTo>
                        <a:pt x="210" y="104"/>
                        <a:pt x="207" y="103"/>
                        <a:pt x="206" y="101"/>
                      </a:cubicBezTo>
                      <a:cubicBezTo>
                        <a:pt x="205" y="101"/>
                        <a:pt x="205" y="101"/>
                        <a:pt x="205" y="100"/>
                      </a:cubicBezTo>
                      <a:cubicBezTo>
                        <a:pt x="205" y="100"/>
                        <a:pt x="204" y="99"/>
                        <a:pt x="203" y="98"/>
                      </a:cubicBezTo>
                      <a:cubicBezTo>
                        <a:pt x="202" y="97"/>
                        <a:pt x="201" y="96"/>
                        <a:pt x="200" y="94"/>
                      </a:cubicBezTo>
                      <a:cubicBezTo>
                        <a:pt x="198" y="93"/>
                        <a:pt x="195" y="93"/>
                        <a:pt x="195" y="96"/>
                      </a:cubicBezTo>
                      <a:cubicBezTo>
                        <a:pt x="195" y="96"/>
                        <a:pt x="195" y="96"/>
                        <a:pt x="195" y="97"/>
                      </a:cubicBezTo>
                      <a:cubicBezTo>
                        <a:pt x="193" y="96"/>
                        <a:pt x="193" y="96"/>
                        <a:pt x="193" y="96"/>
                      </a:cubicBezTo>
                      <a:cubicBezTo>
                        <a:pt x="192" y="96"/>
                        <a:pt x="189" y="96"/>
                        <a:pt x="188" y="98"/>
                      </a:cubicBezTo>
                      <a:cubicBezTo>
                        <a:pt x="188" y="99"/>
                        <a:pt x="187" y="99"/>
                        <a:pt x="187" y="100"/>
                      </a:cubicBezTo>
                      <a:cubicBezTo>
                        <a:pt x="187" y="100"/>
                        <a:pt x="186" y="101"/>
                        <a:pt x="186" y="101"/>
                      </a:cubicBezTo>
                      <a:cubicBezTo>
                        <a:pt x="185" y="104"/>
                        <a:pt x="184" y="106"/>
                        <a:pt x="181" y="106"/>
                      </a:cubicBezTo>
                      <a:cubicBezTo>
                        <a:pt x="178" y="107"/>
                        <a:pt x="175" y="107"/>
                        <a:pt x="172" y="107"/>
                      </a:cubicBezTo>
                      <a:cubicBezTo>
                        <a:pt x="171" y="107"/>
                        <a:pt x="171" y="106"/>
                        <a:pt x="171" y="106"/>
                      </a:cubicBezTo>
                      <a:cubicBezTo>
                        <a:pt x="170" y="103"/>
                        <a:pt x="170" y="101"/>
                        <a:pt x="171" y="99"/>
                      </a:cubicBezTo>
                      <a:cubicBezTo>
                        <a:pt x="171" y="97"/>
                        <a:pt x="173" y="95"/>
                        <a:pt x="175" y="96"/>
                      </a:cubicBezTo>
                      <a:cubicBezTo>
                        <a:pt x="182" y="96"/>
                        <a:pt x="182" y="96"/>
                        <a:pt x="182" y="96"/>
                      </a:cubicBezTo>
                      <a:cubicBezTo>
                        <a:pt x="183" y="96"/>
                        <a:pt x="183" y="95"/>
                        <a:pt x="183" y="94"/>
                      </a:cubicBezTo>
                      <a:cubicBezTo>
                        <a:pt x="183" y="94"/>
                        <a:pt x="183" y="94"/>
                        <a:pt x="183" y="93"/>
                      </a:cubicBezTo>
                      <a:cubicBezTo>
                        <a:pt x="184" y="91"/>
                        <a:pt x="183" y="90"/>
                        <a:pt x="181" y="89"/>
                      </a:cubicBezTo>
                      <a:cubicBezTo>
                        <a:pt x="180" y="89"/>
                        <a:pt x="180" y="88"/>
                        <a:pt x="179" y="88"/>
                      </a:cubicBezTo>
                      <a:cubicBezTo>
                        <a:pt x="178" y="88"/>
                        <a:pt x="178" y="87"/>
                        <a:pt x="178" y="87"/>
                      </a:cubicBezTo>
                      <a:cubicBezTo>
                        <a:pt x="178" y="87"/>
                        <a:pt x="179" y="86"/>
                        <a:pt x="179" y="86"/>
                      </a:cubicBezTo>
                      <a:cubicBezTo>
                        <a:pt x="180" y="86"/>
                        <a:pt x="181" y="86"/>
                        <a:pt x="181" y="86"/>
                      </a:cubicBezTo>
                      <a:cubicBezTo>
                        <a:pt x="185" y="86"/>
                        <a:pt x="188" y="84"/>
                        <a:pt x="189" y="81"/>
                      </a:cubicBezTo>
                      <a:cubicBezTo>
                        <a:pt x="190" y="79"/>
                        <a:pt x="192" y="78"/>
                        <a:pt x="194" y="77"/>
                      </a:cubicBezTo>
                      <a:cubicBezTo>
                        <a:pt x="197" y="77"/>
                        <a:pt x="197" y="76"/>
                        <a:pt x="198" y="73"/>
                      </a:cubicBezTo>
                      <a:cubicBezTo>
                        <a:pt x="198" y="72"/>
                        <a:pt x="198" y="71"/>
                        <a:pt x="199" y="71"/>
                      </a:cubicBezTo>
                      <a:cubicBezTo>
                        <a:pt x="199" y="71"/>
                        <a:pt x="199" y="71"/>
                        <a:pt x="199" y="71"/>
                      </a:cubicBezTo>
                      <a:cubicBezTo>
                        <a:pt x="200" y="72"/>
                        <a:pt x="200" y="73"/>
                        <a:pt x="201" y="74"/>
                      </a:cubicBezTo>
                      <a:cubicBezTo>
                        <a:pt x="201" y="75"/>
                        <a:pt x="202" y="76"/>
                        <a:pt x="203" y="76"/>
                      </a:cubicBezTo>
                      <a:cubicBezTo>
                        <a:pt x="204" y="76"/>
                        <a:pt x="205" y="76"/>
                        <a:pt x="206" y="76"/>
                      </a:cubicBezTo>
                      <a:cubicBezTo>
                        <a:pt x="208" y="76"/>
                        <a:pt x="210" y="76"/>
                        <a:pt x="212" y="75"/>
                      </a:cubicBezTo>
                      <a:cubicBezTo>
                        <a:pt x="213" y="75"/>
                        <a:pt x="214" y="75"/>
                        <a:pt x="214" y="74"/>
                      </a:cubicBezTo>
                      <a:cubicBezTo>
                        <a:pt x="214" y="73"/>
                        <a:pt x="215" y="73"/>
                        <a:pt x="216" y="72"/>
                      </a:cubicBezTo>
                      <a:cubicBezTo>
                        <a:pt x="216" y="71"/>
                        <a:pt x="217" y="71"/>
                        <a:pt x="217" y="70"/>
                      </a:cubicBezTo>
                      <a:cubicBezTo>
                        <a:pt x="218" y="68"/>
                        <a:pt x="219" y="67"/>
                        <a:pt x="221" y="67"/>
                      </a:cubicBezTo>
                      <a:cubicBezTo>
                        <a:pt x="221" y="68"/>
                        <a:pt x="222" y="68"/>
                        <a:pt x="222" y="68"/>
                      </a:cubicBezTo>
                      <a:cubicBezTo>
                        <a:pt x="223" y="69"/>
                        <a:pt x="223" y="70"/>
                        <a:pt x="223" y="71"/>
                      </a:cubicBezTo>
                      <a:cubicBezTo>
                        <a:pt x="225" y="69"/>
                        <a:pt x="226" y="66"/>
                        <a:pt x="225" y="63"/>
                      </a:cubicBezTo>
                      <a:cubicBezTo>
                        <a:pt x="225" y="63"/>
                        <a:pt x="224" y="64"/>
                        <a:pt x="223" y="64"/>
                      </a:cubicBezTo>
                      <a:cubicBezTo>
                        <a:pt x="222" y="64"/>
                        <a:pt x="221" y="64"/>
                        <a:pt x="219" y="64"/>
                      </a:cubicBezTo>
                      <a:cubicBezTo>
                        <a:pt x="216" y="63"/>
                        <a:pt x="215" y="61"/>
                        <a:pt x="217" y="59"/>
                      </a:cubicBezTo>
                      <a:cubicBezTo>
                        <a:pt x="218" y="58"/>
                        <a:pt x="219" y="56"/>
                        <a:pt x="218" y="55"/>
                      </a:cubicBezTo>
                      <a:cubicBezTo>
                        <a:pt x="217" y="54"/>
                        <a:pt x="216" y="56"/>
                        <a:pt x="215" y="56"/>
                      </a:cubicBezTo>
                      <a:cubicBezTo>
                        <a:pt x="213" y="58"/>
                        <a:pt x="211" y="61"/>
                        <a:pt x="210" y="63"/>
                      </a:cubicBezTo>
                      <a:cubicBezTo>
                        <a:pt x="210" y="66"/>
                        <a:pt x="209" y="68"/>
                        <a:pt x="208" y="70"/>
                      </a:cubicBezTo>
                      <a:cubicBezTo>
                        <a:pt x="207" y="71"/>
                        <a:pt x="205" y="71"/>
                        <a:pt x="204" y="71"/>
                      </a:cubicBezTo>
                      <a:cubicBezTo>
                        <a:pt x="204" y="71"/>
                        <a:pt x="203" y="70"/>
                        <a:pt x="203" y="70"/>
                      </a:cubicBezTo>
                      <a:cubicBezTo>
                        <a:pt x="202" y="69"/>
                        <a:pt x="202" y="68"/>
                        <a:pt x="201" y="68"/>
                      </a:cubicBezTo>
                      <a:cubicBezTo>
                        <a:pt x="201" y="68"/>
                        <a:pt x="201" y="68"/>
                        <a:pt x="201" y="68"/>
                      </a:cubicBezTo>
                      <a:cubicBezTo>
                        <a:pt x="194" y="69"/>
                        <a:pt x="194" y="69"/>
                        <a:pt x="194" y="69"/>
                      </a:cubicBezTo>
                      <a:cubicBezTo>
                        <a:pt x="194" y="68"/>
                        <a:pt x="194" y="68"/>
                        <a:pt x="194" y="68"/>
                      </a:cubicBezTo>
                      <a:cubicBezTo>
                        <a:pt x="193" y="62"/>
                        <a:pt x="192" y="63"/>
                        <a:pt x="197" y="61"/>
                      </a:cubicBezTo>
                      <a:cubicBezTo>
                        <a:pt x="199" y="60"/>
                        <a:pt x="200" y="59"/>
                        <a:pt x="201" y="58"/>
                      </a:cubicBezTo>
                      <a:cubicBezTo>
                        <a:pt x="205" y="55"/>
                        <a:pt x="205" y="55"/>
                        <a:pt x="205" y="55"/>
                      </a:cubicBezTo>
                      <a:cubicBezTo>
                        <a:pt x="205" y="55"/>
                        <a:pt x="205" y="55"/>
                        <a:pt x="205" y="54"/>
                      </a:cubicBezTo>
                      <a:cubicBezTo>
                        <a:pt x="209" y="50"/>
                        <a:pt x="214" y="49"/>
                        <a:pt x="219" y="48"/>
                      </a:cubicBezTo>
                      <a:cubicBezTo>
                        <a:pt x="223" y="48"/>
                        <a:pt x="228" y="49"/>
                        <a:pt x="232" y="51"/>
                      </a:cubicBezTo>
                      <a:cubicBezTo>
                        <a:pt x="239" y="53"/>
                        <a:pt x="239" y="53"/>
                        <a:pt x="239" y="53"/>
                      </a:cubicBezTo>
                      <a:cubicBezTo>
                        <a:pt x="236" y="56"/>
                        <a:pt x="233" y="53"/>
                        <a:pt x="230" y="53"/>
                      </a:cubicBezTo>
                      <a:cubicBezTo>
                        <a:pt x="230" y="53"/>
                        <a:pt x="230" y="54"/>
                        <a:pt x="230" y="54"/>
                      </a:cubicBezTo>
                      <a:cubicBezTo>
                        <a:pt x="232" y="55"/>
                        <a:pt x="233" y="57"/>
                        <a:pt x="235" y="59"/>
                      </a:cubicBezTo>
                      <a:cubicBezTo>
                        <a:pt x="236" y="59"/>
                        <a:pt x="238" y="59"/>
                        <a:pt x="239" y="58"/>
                      </a:cubicBezTo>
                      <a:cubicBezTo>
                        <a:pt x="239" y="57"/>
                        <a:pt x="239" y="57"/>
                        <a:pt x="239" y="57"/>
                      </a:cubicBezTo>
                      <a:cubicBezTo>
                        <a:pt x="239" y="56"/>
                        <a:pt x="239" y="55"/>
                        <a:pt x="241" y="55"/>
                      </a:cubicBezTo>
                      <a:cubicBezTo>
                        <a:pt x="242" y="55"/>
                        <a:pt x="243" y="55"/>
                        <a:pt x="244" y="53"/>
                      </a:cubicBezTo>
                      <a:cubicBezTo>
                        <a:pt x="244" y="52"/>
                        <a:pt x="245" y="52"/>
                        <a:pt x="246" y="52"/>
                      </a:cubicBezTo>
                      <a:cubicBezTo>
                        <a:pt x="246" y="53"/>
                        <a:pt x="246" y="54"/>
                        <a:pt x="248" y="54"/>
                      </a:cubicBezTo>
                      <a:cubicBezTo>
                        <a:pt x="248" y="53"/>
                        <a:pt x="249" y="53"/>
                        <a:pt x="249" y="53"/>
                      </a:cubicBezTo>
                      <a:cubicBezTo>
                        <a:pt x="250" y="52"/>
                        <a:pt x="252" y="52"/>
                        <a:pt x="254" y="52"/>
                      </a:cubicBezTo>
                      <a:cubicBezTo>
                        <a:pt x="256" y="52"/>
                        <a:pt x="259" y="51"/>
                        <a:pt x="261" y="50"/>
                      </a:cubicBezTo>
                      <a:cubicBezTo>
                        <a:pt x="263" y="50"/>
                        <a:pt x="264" y="50"/>
                        <a:pt x="265" y="51"/>
                      </a:cubicBezTo>
                      <a:cubicBezTo>
                        <a:pt x="275" y="62"/>
                        <a:pt x="283" y="73"/>
                        <a:pt x="290" y="86"/>
                      </a:cubicBezTo>
                      <a:cubicBezTo>
                        <a:pt x="298" y="101"/>
                        <a:pt x="304" y="117"/>
                        <a:pt x="306" y="134"/>
                      </a:cubicBezTo>
                      <a:cubicBezTo>
                        <a:pt x="306" y="134"/>
                        <a:pt x="306" y="134"/>
                        <a:pt x="306" y="134"/>
                      </a:cubicBezTo>
                      <a:cubicBezTo>
                        <a:pt x="302" y="135"/>
                        <a:pt x="301" y="132"/>
                        <a:pt x="299" y="130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1" name="išľïdè">
                  <a:extLst>
                    <a:ext uri="{FF2B5EF4-FFF2-40B4-BE49-F238E27FC236}">
                      <a16:creationId xmlns:a16="http://schemas.microsoft.com/office/drawing/2014/main" id="{2B5FF97F-4BF5-40F8-99A8-C162720C4694}"/>
                    </a:ext>
                  </a:extLst>
                </p:cNvPr>
                <p:cNvSpPr/>
                <p:nvPr/>
              </p:nvSpPr>
              <p:spPr bwMode="auto">
                <a:xfrm>
                  <a:off x="5869750" y="2730974"/>
                  <a:ext cx="637153" cy="813689"/>
                </a:xfrm>
                <a:custGeom>
                  <a:avLst/>
                  <a:gdLst>
                    <a:gd name="T0" fmla="*/ 116 w 151"/>
                    <a:gd name="T1" fmla="*/ 74 h 193"/>
                    <a:gd name="T2" fmla="*/ 116 w 151"/>
                    <a:gd name="T3" fmla="*/ 83 h 193"/>
                    <a:gd name="T4" fmla="*/ 129 w 151"/>
                    <a:gd name="T5" fmla="*/ 89 h 193"/>
                    <a:gd name="T6" fmla="*/ 105 w 151"/>
                    <a:gd name="T7" fmla="*/ 99 h 193"/>
                    <a:gd name="T8" fmla="*/ 94 w 151"/>
                    <a:gd name="T9" fmla="*/ 82 h 193"/>
                    <a:gd name="T10" fmla="*/ 91 w 151"/>
                    <a:gd name="T11" fmla="*/ 85 h 193"/>
                    <a:gd name="T12" fmla="*/ 107 w 151"/>
                    <a:gd name="T13" fmla="*/ 108 h 193"/>
                    <a:gd name="T14" fmla="*/ 105 w 151"/>
                    <a:gd name="T15" fmla="*/ 125 h 193"/>
                    <a:gd name="T16" fmla="*/ 99 w 151"/>
                    <a:gd name="T17" fmla="*/ 155 h 193"/>
                    <a:gd name="T18" fmla="*/ 85 w 151"/>
                    <a:gd name="T19" fmla="*/ 176 h 193"/>
                    <a:gd name="T20" fmla="*/ 64 w 151"/>
                    <a:gd name="T21" fmla="*/ 193 h 193"/>
                    <a:gd name="T22" fmla="*/ 57 w 151"/>
                    <a:gd name="T23" fmla="*/ 181 h 193"/>
                    <a:gd name="T24" fmla="*/ 51 w 151"/>
                    <a:gd name="T25" fmla="*/ 154 h 193"/>
                    <a:gd name="T26" fmla="*/ 45 w 151"/>
                    <a:gd name="T27" fmla="*/ 128 h 193"/>
                    <a:gd name="T28" fmla="*/ 43 w 151"/>
                    <a:gd name="T29" fmla="*/ 120 h 193"/>
                    <a:gd name="T30" fmla="*/ 18 w 151"/>
                    <a:gd name="T31" fmla="*/ 120 h 193"/>
                    <a:gd name="T32" fmla="*/ 6 w 151"/>
                    <a:gd name="T33" fmla="*/ 110 h 193"/>
                    <a:gd name="T34" fmla="*/ 2 w 151"/>
                    <a:gd name="T35" fmla="*/ 85 h 193"/>
                    <a:gd name="T36" fmla="*/ 16 w 151"/>
                    <a:gd name="T37" fmla="*/ 66 h 193"/>
                    <a:gd name="T38" fmla="*/ 31 w 151"/>
                    <a:gd name="T39" fmla="*/ 62 h 193"/>
                    <a:gd name="T40" fmla="*/ 46 w 151"/>
                    <a:gd name="T41" fmla="*/ 61 h 193"/>
                    <a:gd name="T42" fmla="*/ 60 w 151"/>
                    <a:gd name="T43" fmla="*/ 70 h 193"/>
                    <a:gd name="T44" fmla="*/ 67 w 151"/>
                    <a:gd name="T45" fmla="*/ 67 h 193"/>
                    <a:gd name="T46" fmla="*/ 83 w 151"/>
                    <a:gd name="T47" fmla="*/ 70 h 193"/>
                    <a:gd name="T48" fmla="*/ 83 w 151"/>
                    <a:gd name="T49" fmla="*/ 60 h 193"/>
                    <a:gd name="T50" fmla="*/ 68 w 151"/>
                    <a:gd name="T51" fmla="*/ 53 h 193"/>
                    <a:gd name="T52" fmla="*/ 67 w 151"/>
                    <a:gd name="T53" fmla="*/ 58 h 193"/>
                    <a:gd name="T54" fmla="*/ 59 w 151"/>
                    <a:gd name="T55" fmla="*/ 48 h 193"/>
                    <a:gd name="T56" fmla="*/ 49 w 151"/>
                    <a:gd name="T57" fmla="*/ 44 h 193"/>
                    <a:gd name="T58" fmla="*/ 57 w 151"/>
                    <a:gd name="T59" fmla="*/ 54 h 193"/>
                    <a:gd name="T60" fmla="*/ 45 w 151"/>
                    <a:gd name="T61" fmla="*/ 46 h 193"/>
                    <a:gd name="T62" fmla="*/ 34 w 151"/>
                    <a:gd name="T63" fmla="*/ 50 h 193"/>
                    <a:gd name="T64" fmla="*/ 17 w 151"/>
                    <a:gd name="T65" fmla="*/ 59 h 193"/>
                    <a:gd name="T66" fmla="*/ 27 w 151"/>
                    <a:gd name="T67" fmla="*/ 47 h 193"/>
                    <a:gd name="T68" fmla="*/ 24 w 151"/>
                    <a:gd name="T69" fmla="*/ 40 h 193"/>
                    <a:gd name="T70" fmla="*/ 35 w 151"/>
                    <a:gd name="T71" fmla="*/ 33 h 193"/>
                    <a:gd name="T72" fmla="*/ 44 w 151"/>
                    <a:gd name="T73" fmla="*/ 23 h 193"/>
                    <a:gd name="T74" fmla="*/ 57 w 151"/>
                    <a:gd name="T75" fmla="*/ 27 h 193"/>
                    <a:gd name="T76" fmla="*/ 66 w 151"/>
                    <a:gd name="T77" fmla="*/ 19 h 193"/>
                    <a:gd name="T78" fmla="*/ 68 w 151"/>
                    <a:gd name="T79" fmla="*/ 16 h 193"/>
                    <a:gd name="T80" fmla="*/ 60 w 151"/>
                    <a:gd name="T81" fmla="*/ 8 h 193"/>
                    <a:gd name="T82" fmla="*/ 48 w 151"/>
                    <a:gd name="T83" fmla="*/ 22 h 193"/>
                    <a:gd name="T84" fmla="*/ 39 w 151"/>
                    <a:gd name="T85" fmla="*/ 19 h 193"/>
                    <a:gd name="T86" fmla="*/ 50 w 151"/>
                    <a:gd name="T87" fmla="*/ 6 h 193"/>
                    <a:gd name="T88" fmla="*/ 75 w 151"/>
                    <a:gd name="T89" fmla="*/ 5 h 193"/>
                    <a:gd name="T90" fmla="*/ 85 w 151"/>
                    <a:gd name="T91" fmla="*/ 7 h 193"/>
                    <a:gd name="T92" fmla="*/ 94 w 151"/>
                    <a:gd name="T93" fmla="*/ 5 h 193"/>
                    <a:gd name="T94" fmla="*/ 135 w 151"/>
                    <a:gd name="T95" fmla="*/ 38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51" h="193">
                      <a:moveTo>
                        <a:pt x="151" y="86"/>
                      </a:moveTo>
                      <a:cubicBezTo>
                        <a:pt x="147" y="87"/>
                        <a:pt x="146" y="84"/>
                        <a:pt x="144" y="82"/>
                      </a:cubicBezTo>
                      <a:cubicBezTo>
                        <a:pt x="143" y="81"/>
                        <a:pt x="141" y="80"/>
                        <a:pt x="140" y="80"/>
                      </a:cubicBezTo>
                      <a:cubicBezTo>
                        <a:pt x="131" y="80"/>
                        <a:pt x="123" y="78"/>
                        <a:pt x="116" y="74"/>
                      </a:cubicBezTo>
                      <a:cubicBezTo>
                        <a:pt x="114" y="72"/>
                        <a:pt x="111" y="72"/>
                        <a:pt x="108" y="71"/>
                      </a:cubicBezTo>
                      <a:cubicBezTo>
                        <a:pt x="108" y="72"/>
                        <a:pt x="109" y="72"/>
                        <a:pt x="109" y="72"/>
                      </a:cubicBezTo>
                      <a:cubicBezTo>
                        <a:pt x="108" y="76"/>
                        <a:pt x="111" y="78"/>
                        <a:pt x="113" y="80"/>
                      </a:cubicBezTo>
                      <a:cubicBezTo>
                        <a:pt x="114" y="81"/>
                        <a:pt x="115" y="82"/>
                        <a:pt x="116" y="83"/>
                      </a:cubicBezTo>
                      <a:cubicBezTo>
                        <a:pt x="122" y="81"/>
                        <a:pt x="122" y="81"/>
                        <a:pt x="122" y="81"/>
                      </a:cubicBezTo>
                      <a:cubicBezTo>
                        <a:pt x="124" y="81"/>
                        <a:pt x="125" y="81"/>
                        <a:pt x="126" y="83"/>
                      </a:cubicBezTo>
                      <a:cubicBezTo>
                        <a:pt x="127" y="84"/>
                        <a:pt x="128" y="85"/>
                        <a:pt x="130" y="86"/>
                      </a:cubicBezTo>
                      <a:cubicBezTo>
                        <a:pt x="131" y="88"/>
                        <a:pt x="130" y="88"/>
                        <a:pt x="129" y="89"/>
                      </a:cubicBezTo>
                      <a:cubicBezTo>
                        <a:pt x="126" y="91"/>
                        <a:pt x="122" y="93"/>
                        <a:pt x="120" y="96"/>
                      </a:cubicBezTo>
                      <a:cubicBezTo>
                        <a:pt x="119" y="97"/>
                        <a:pt x="119" y="97"/>
                        <a:pt x="119" y="97"/>
                      </a:cubicBezTo>
                      <a:cubicBezTo>
                        <a:pt x="117" y="99"/>
                        <a:pt x="115" y="100"/>
                        <a:pt x="113" y="101"/>
                      </a:cubicBezTo>
                      <a:cubicBezTo>
                        <a:pt x="110" y="103"/>
                        <a:pt x="106" y="102"/>
                        <a:pt x="105" y="99"/>
                      </a:cubicBezTo>
                      <a:cubicBezTo>
                        <a:pt x="105" y="99"/>
                        <a:pt x="105" y="99"/>
                        <a:pt x="105" y="99"/>
                      </a:cubicBezTo>
                      <a:cubicBezTo>
                        <a:pt x="104" y="96"/>
                        <a:pt x="102" y="93"/>
                        <a:pt x="100" y="91"/>
                      </a:cubicBezTo>
                      <a:cubicBezTo>
                        <a:pt x="99" y="89"/>
                        <a:pt x="98" y="88"/>
                        <a:pt x="98" y="86"/>
                      </a:cubicBezTo>
                      <a:cubicBezTo>
                        <a:pt x="97" y="84"/>
                        <a:pt x="96" y="82"/>
                        <a:pt x="94" y="82"/>
                      </a:cubicBezTo>
                      <a:cubicBezTo>
                        <a:pt x="92" y="81"/>
                        <a:pt x="91" y="80"/>
                        <a:pt x="90" y="78"/>
                      </a:cubicBezTo>
                      <a:cubicBezTo>
                        <a:pt x="90" y="76"/>
                        <a:pt x="88" y="74"/>
                        <a:pt x="87" y="71"/>
                      </a:cubicBezTo>
                      <a:cubicBezTo>
                        <a:pt x="85" y="72"/>
                        <a:pt x="85" y="72"/>
                        <a:pt x="86" y="74"/>
                      </a:cubicBezTo>
                      <a:cubicBezTo>
                        <a:pt x="87" y="78"/>
                        <a:pt x="89" y="82"/>
                        <a:pt x="91" y="85"/>
                      </a:cubicBezTo>
                      <a:cubicBezTo>
                        <a:pt x="95" y="91"/>
                        <a:pt x="98" y="96"/>
                        <a:pt x="100" y="102"/>
                      </a:cubicBezTo>
                      <a:cubicBezTo>
                        <a:pt x="101" y="104"/>
                        <a:pt x="101" y="105"/>
                        <a:pt x="102" y="107"/>
                      </a:cubicBezTo>
                      <a:cubicBezTo>
                        <a:pt x="103" y="109"/>
                        <a:pt x="104" y="110"/>
                        <a:pt x="106" y="108"/>
                      </a:cubicBezTo>
                      <a:cubicBezTo>
                        <a:pt x="106" y="108"/>
                        <a:pt x="107" y="108"/>
                        <a:pt x="107" y="108"/>
                      </a:cubicBezTo>
                      <a:cubicBezTo>
                        <a:pt x="116" y="108"/>
                        <a:pt x="116" y="108"/>
                        <a:pt x="116" y="108"/>
                      </a:cubicBezTo>
                      <a:cubicBezTo>
                        <a:pt x="115" y="110"/>
                        <a:pt x="115" y="113"/>
                        <a:pt x="114" y="115"/>
                      </a:cubicBezTo>
                      <a:cubicBezTo>
                        <a:pt x="114" y="117"/>
                        <a:pt x="113" y="119"/>
                        <a:pt x="111" y="120"/>
                      </a:cubicBezTo>
                      <a:cubicBezTo>
                        <a:pt x="109" y="122"/>
                        <a:pt x="107" y="123"/>
                        <a:pt x="105" y="125"/>
                      </a:cubicBezTo>
                      <a:cubicBezTo>
                        <a:pt x="105" y="125"/>
                        <a:pt x="104" y="126"/>
                        <a:pt x="104" y="126"/>
                      </a:cubicBezTo>
                      <a:cubicBezTo>
                        <a:pt x="101" y="131"/>
                        <a:pt x="99" y="135"/>
                        <a:pt x="96" y="140"/>
                      </a:cubicBezTo>
                      <a:cubicBezTo>
                        <a:pt x="96" y="141"/>
                        <a:pt x="96" y="142"/>
                        <a:pt x="96" y="143"/>
                      </a:cubicBezTo>
                      <a:cubicBezTo>
                        <a:pt x="100" y="147"/>
                        <a:pt x="99" y="151"/>
                        <a:pt x="99" y="155"/>
                      </a:cubicBezTo>
                      <a:cubicBezTo>
                        <a:pt x="99" y="156"/>
                        <a:pt x="98" y="156"/>
                        <a:pt x="98" y="157"/>
                      </a:cubicBezTo>
                      <a:cubicBezTo>
                        <a:pt x="95" y="158"/>
                        <a:pt x="92" y="160"/>
                        <a:pt x="90" y="162"/>
                      </a:cubicBezTo>
                      <a:cubicBezTo>
                        <a:pt x="90" y="163"/>
                        <a:pt x="89" y="164"/>
                        <a:pt x="89" y="165"/>
                      </a:cubicBezTo>
                      <a:cubicBezTo>
                        <a:pt x="88" y="169"/>
                        <a:pt x="87" y="173"/>
                        <a:pt x="85" y="176"/>
                      </a:cubicBezTo>
                      <a:cubicBezTo>
                        <a:pt x="83" y="181"/>
                        <a:pt x="80" y="185"/>
                        <a:pt x="78" y="190"/>
                      </a:cubicBezTo>
                      <a:cubicBezTo>
                        <a:pt x="77" y="191"/>
                        <a:pt x="76" y="192"/>
                        <a:pt x="75" y="192"/>
                      </a:cubicBezTo>
                      <a:cubicBezTo>
                        <a:pt x="73" y="192"/>
                        <a:pt x="70" y="192"/>
                        <a:pt x="68" y="193"/>
                      </a:cubicBezTo>
                      <a:cubicBezTo>
                        <a:pt x="67" y="193"/>
                        <a:pt x="65" y="193"/>
                        <a:pt x="64" y="193"/>
                      </a:cubicBezTo>
                      <a:cubicBezTo>
                        <a:pt x="64" y="193"/>
                        <a:pt x="63" y="193"/>
                        <a:pt x="63" y="193"/>
                      </a:cubicBezTo>
                      <a:cubicBezTo>
                        <a:pt x="62" y="192"/>
                        <a:pt x="61" y="191"/>
                        <a:pt x="61" y="190"/>
                      </a:cubicBezTo>
                      <a:cubicBezTo>
                        <a:pt x="61" y="188"/>
                        <a:pt x="60" y="186"/>
                        <a:pt x="59" y="183"/>
                      </a:cubicBezTo>
                      <a:cubicBezTo>
                        <a:pt x="58" y="183"/>
                        <a:pt x="58" y="182"/>
                        <a:pt x="57" y="181"/>
                      </a:cubicBezTo>
                      <a:cubicBezTo>
                        <a:pt x="56" y="179"/>
                        <a:pt x="55" y="176"/>
                        <a:pt x="55" y="173"/>
                      </a:cubicBezTo>
                      <a:cubicBezTo>
                        <a:pt x="55" y="172"/>
                        <a:pt x="54" y="170"/>
                        <a:pt x="53" y="169"/>
                      </a:cubicBezTo>
                      <a:cubicBezTo>
                        <a:pt x="51" y="166"/>
                        <a:pt x="50" y="163"/>
                        <a:pt x="50" y="160"/>
                      </a:cubicBezTo>
                      <a:cubicBezTo>
                        <a:pt x="50" y="158"/>
                        <a:pt x="50" y="156"/>
                        <a:pt x="51" y="154"/>
                      </a:cubicBezTo>
                      <a:cubicBezTo>
                        <a:pt x="51" y="153"/>
                        <a:pt x="52" y="153"/>
                        <a:pt x="52" y="152"/>
                      </a:cubicBezTo>
                      <a:cubicBezTo>
                        <a:pt x="53" y="150"/>
                        <a:pt x="53" y="149"/>
                        <a:pt x="52" y="147"/>
                      </a:cubicBezTo>
                      <a:cubicBezTo>
                        <a:pt x="51" y="142"/>
                        <a:pt x="49" y="136"/>
                        <a:pt x="45" y="132"/>
                      </a:cubicBezTo>
                      <a:cubicBezTo>
                        <a:pt x="45" y="131"/>
                        <a:pt x="45" y="129"/>
                        <a:pt x="45" y="128"/>
                      </a:cubicBezTo>
                      <a:cubicBezTo>
                        <a:pt x="46" y="127"/>
                        <a:pt x="47" y="126"/>
                        <a:pt x="47" y="125"/>
                      </a:cubicBezTo>
                      <a:cubicBezTo>
                        <a:pt x="48" y="124"/>
                        <a:pt x="48" y="123"/>
                        <a:pt x="47" y="123"/>
                      </a:cubicBezTo>
                      <a:cubicBezTo>
                        <a:pt x="46" y="122"/>
                        <a:pt x="45" y="122"/>
                        <a:pt x="45" y="120"/>
                      </a:cubicBezTo>
                      <a:cubicBezTo>
                        <a:pt x="44" y="120"/>
                        <a:pt x="44" y="120"/>
                        <a:pt x="43" y="120"/>
                      </a:cubicBezTo>
                      <a:cubicBezTo>
                        <a:pt x="41" y="120"/>
                        <a:pt x="39" y="119"/>
                        <a:pt x="37" y="118"/>
                      </a:cubicBezTo>
                      <a:cubicBezTo>
                        <a:pt x="36" y="117"/>
                        <a:pt x="35" y="117"/>
                        <a:pt x="34" y="117"/>
                      </a:cubicBezTo>
                      <a:cubicBezTo>
                        <a:pt x="33" y="117"/>
                        <a:pt x="32" y="117"/>
                        <a:pt x="31" y="117"/>
                      </a:cubicBezTo>
                      <a:cubicBezTo>
                        <a:pt x="18" y="120"/>
                        <a:pt x="18" y="120"/>
                        <a:pt x="18" y="120"/>
                      </a:cubicBezTo>
                      <a:cubicBezTo>
                        <a:pt x="16" y="121"/>
                        <a:pt x="13" y="120"/>
                        <a:pt x="12" y="119"/>
                      </a:cubicBezTo>
                      <a:cubicBezTo>
                        <a:pt x="11" y="118"/>
                        <a:pt x="11" y="118"/>
                        <a:pt x="11" y="117"/>
                      </a:cubicBezTo>
                      <a:cubicBezTo>
                        <a:pt x="9" y="116"/>
                        <a:pt x="7" y="114"/>
                        <a:pt x="7" y="112"/>
                      </a:cubicBezTo>
                      <a:cubicBezTo>
                        <a:pt x="7" y="111"/>
                        <a:pt x="7" y="110"/>
                        <a:pt x="6" y="110"/>
                      </a:cubicBezTo>
                      <a:cubicBezTo>
                        <a:pt x="2" y="108"/>
                        <a:pt x="1" y="105"/>
                        <a:pt x="0" y="102"/>
                      </a:cubicBezTo>
                      <a:cubicBezTo>
                        <a:pt x="0" y="101"/>
                        <a:pt x="0" y="100"/>
                        <a:pt x="1" y="99"/>
                      </a:cubicBezTo>
                      <a:cubicBezTo>
                        <a:pt x="2" y="98"/>
                        <a:pt x="2" y="97"/>
                        <a:pt x="1" y="95"/>
                      </a:cubicBezTo>
                      <a:cubicBezTo>
                        <a:pt x="0" y="92"/>
                        <a:pt x="0" y="88"/>
                        <a:pt x="2" y="85"/>
                      </a:cubicBezTo>
                      <a:cubicBezTo>
                        <a:pt x="3" y="83"/>
                        <a:pt x="5" y="81"/>
                        <a:pt x="7" y="80"/>
                      </a:cubicBezTo>
                      <a:cubicBezTo>
                        <a:pt x="8" y="79"/>
                        <a:pt x="8" y="78"/>
                        <a:pt x="9" y="77"/>
                      </a:cubicBezTo>
                      <a:cubicBezTo>
                        <a:pt x="11" y="75"/>
                        <a:pt x="12" y="72"/>
                        <a:pt x="13" y="70"/>
                      </a:cubicBezTo>
                      <a:cubicBezTo>
                        <a:pt x="14" y="68"/>
                        <a:pt x="15" y="67"/>
                        <a:pt x="16" y="66"/>
                      </a:cubicBezTo>
                      <a:cubicBezTo>
                        <a:pt x="17" y="65"/>
                        <a:pt x="19" y="64"/>
                        <a:pt x="21" y="62"/>
                      </a:cubicBezTo>
                      <a:cubicBezTo>
                        <a:pt x="21" y="61"/>
                        <a:pt x="22" y="61"/>
                        <a:pt x="23" y="62"/>
                      </a:cubicBezTo>
                      <a:cubicBezTo>
                        <a:pt x="23" y="63"/>
                        <a:pt x="23" y="63"/>
                        <a:pt x="24" y="63"/>
                      </a:cubicBezTo>
                      <a:cubicBezTo>
                        <a:pt x="26" y="63"/>
                        <a:pt x="29" y="62"/>
                        <a:pt x="31" y="62"/>
                      </a:cubicBezTo>
                      <a:cubicBezTo>
                        <a:pt x="32" y="62"/>
                        <a:pt x="33" y="62"/>
                        <a:pt x="33" y="62"/>
                      </a:cubicBezTo>
                      <a:cubicBezTo>
                        <a:pt x="37" y="62"/>
                        <a:pt x="40" y="61"/>
                        <a:pt x="44" y="59"/>
                      </a:cubicBezTo>
                      <a:cubicBezTo>
                        <a:pt x="44" y="59"/>
                        <a:pt x="45" y="59"/>
                        <a:pt x="46" y="59"/>
                      </a:cubicBezTo>
                      <a:cubicBezTo>
                        <a:pt x="46" y="59"/>
                        <a:pt x="46" y="61"/>
                        <a:pt x="46" y="61"/>
                      </a:cubicBezTo>
                      <a:cubicBezTo>
                        <a:pt x="46" y="63"/>
                        <a:pt x="47" y="64"/>
                        <a:pt x="48" y="65"/>
                      </a:cubicBezTo>
                      <a:cubicBezTo>
                        <a:pt x="49" y="67"/>
                        <a:pt x="51" y="68"/>
                        <a:pt x="52" y="69"/>
                      </a:cubicBezTo>
                      <a:cubicBezTo>
                        <a:pt x="52" y="69"/>
                        <a:pt x="52" y="69"/>
                        <a:pt x="53" y="69"/>
                      </a:cubicBezTo>
                      <a:cubicBezTo>
                        <a:pt x="55" y="70"/>
                        <a:pt x="57" y="70"/>
                        <a:pt x="60" y="70"/>
                      </a:cubicBezTo>
                      <a:cubicBezTo>
                        <a:pt x="61" y="70"/>
                        <a:pt x="62" y="70"/>
                        <a:pt x="62" y="68"/>
                      </a:cubicBezTo>
                      <a:cubicBezTo>
                        <a:pt x="63" y="67"/>
                        <a:pt x="64" y="67"/>
                        <a:pt x="65" y="66"/>
                      </a:cubicBezTo>
                      <a:cubicBezTo>
                        <a:pt x="65" y="66"/>
                        <a:pt x="65" y="66"/>
                        <a:pt x="65" y="66"/>
                      </a:cubicBezTo>
                      <a:cubicBezTo>
                        <a:pt x="66" y="67"/>
                        <a:pt x="66" y="67"/>
                        <a:pt x="67" y="67"/>
                      </a:cubicBezTo>
                      <a:cubicBezTo>
                        <a:pt x="68" y="68"/>
                        <a:pt x="69" y="69"/>
                        <a:pt x="71" y="69"/>
                      </a:cubicBezTo>
                      <a:cubicBezTo>
                        <a:pt x="72" y="69"/>
                        <a:pt x="73" y="69"/>
                        <a:pt x="74" y="69"/>
                      </a:cubicBezTo>
                      <a:cubicBezTo>
                        <a:pt x="74" y="69"/>
                        <a:pt x="75" y="69"/>
                        <a:pt x="76" y="69"/>
                      </a:cubicBezTo>
                      <a:cubicBezTo>
                        <a:pt x="78" y="70"/>
                        <a:pt x="81" y="70"/>
                        <a:pt x="83" y="70"/>
                      </a:cubicBezTo>
                      <a:cubicBezTo>
                        <a:pt x="84" y="71"/>
                        <a:pt x="85" y="70"/>
                        <a:pt x="86" y="70"/>
                      </a:cubicBezTo>
                      <a:cubicBezTo>
                        <a:pt x="88" y="68"/>
                        <a:pt x="89" y="66"/>
                        <a:pt x="88" y="63"/>
                      </a:cubicBezTo>
                      <a:cubicBezTo>
                        <a:pt x="88" y="62"/>
                        <a:pt x="88" y="61"/>
                        <a:pt x="88" y="60"/>
                      </a:cubicBezTo>
                      <a:cubicBezTo>
                        <a:pt x="86" y="59"/>
                        <a:pt x="84" y="60"/>
                        <a:pt x="83" y="60"/>
                      </a:cubicBezTo>
                      <a:cubicBezTo>
                        <a:pt x="81" y="62"/>
                        <a:pt x="79" y="61"/>
                        <a:pt x="77" y="60"/>
                      </a:cubicBezTo>
                      <a:cubicBezTo>
                        <a:pt x="74" y="58"/>
                        <a:pt x="73" y="56"/>
                        <a:pt x="72" y="53"/>
                      </a:cubicBezTo>
                      <a:cubicBezTo>
                        <a:pt x="74" y="54"/>
                        <a:pt x="75" y="53"/>
                        <a:pt x="76" y="51"/>
                      </a:cubicBezTo>
                      <a:cubicBezTo>
                        <a:pt x="73" y="51"/>
                        <a:pt x="71" y="52"/>
                        <a:pt x="68" y="53"/>
                      </a:cubicBezTo>
                      <a:cubicBezTo>
                        <a:pt x="67" y="53"/>
                        <a:pt x="66" y="54"/>
                        <a:pt x="67" y="55"/>
                      </a:cubicBezTo>
                      <a:cubicBezTo>
                        <a:pt x="67" y="55"/>
                        <a:pt x="67" y="55"/>
                        <a:pt x="67" y="55"/>
                      </a:cubicBezTo>
                      <a:cubicBezTo>
                        <a:pt x="67" y="56"/>
                        <a:pt x="67" y="56"/>
                        <a:pt x="67" y="56"/>
                      </a:cubicBezTo>
                      <a:cubicBezTo>
                        <a:pt x="67" y="57"/>
                        <a:pt x="67" y="58"/>
                        <a:pt x="67" y="58"/>
                      </a:cubicBezTo>
                      <a:cubicBezTo>
                        <a:pt x="66" y="58"/>
                        <a:pt x="65" y="58"/>
                        <a:pt x="64" y="57"/>
                      </a:cubicBezTo>
                      <a:cubicBezTo>
                        <a:pt x="64" y="57"/>
                        <a:pt x="64" y="55"/>
                        <a:pt x="62" y="55"/>
                      </a:cubicBezTo>
                      <a:cubicBezTo>
                        <a:pt x="62" y="55"/>
                        <a:pt x="62" y="54"/>
                        <a:pt x="62" y="54"/>
                      </a:cubicBezTo>
                      <a:cubicBezTo>
                        <a:pt x="62" y="52"/>
                        <a:pt x="60" y="50"/>
                        <a:pt x="59" y="48"/>
                      </a:cubicBezTo>
                      <a:cubicBezTo>
                        <a:pt x="59" y="48"/>
                        <a:pt x="58" y="48"/>
                        <a:pt x="57" y="48"/>
                      </a:cubicBezTo>
                      <a:cubicBezTo>
                        <a:pt x="55" y="48"/>
                        <a:pt x="54" y="47"/>
                        <a:pt x="53" y="45"/>
                      </a:cubicBezTo>
                      <a:cubicBezTo>
                        <a:pt x="52" y="45"/>
                        <a:pt x="52" y="44"/>
                        <a:pt x="51" y="44"/>
                      </a:cubicBezTo>
                      <a:cubicBezTo>
                        <a:pt x="50" y="43"/>
                        <a:pt x="49" y="43"/>
                        <a:pt x="49" y="44"/>
                      </a:cubicBezTo>
                      <a:cubicBezTo>
                        <a:pt x="48" y="45"/>
                        <a:pt x="48" y="46"/>
                        <a:pt x="48" y="47"/>
                      </a:cubicBezTo>
                      <a:cubicBezTo>
                        <a:pt x="48" y="47"/>
                        <a:pt x="48" y="47"/>
                        <a:pt x="49" y="47"/>
                      </a:cubicBezTo>
                      <a:cubicBezTo>
                        <a:pt x="50" y="49"/>
                        <a:pt x="52" y="50"/>
                        <a:pt x="54" y="51"/>
                      </a:cubicBezTo>
                      <a:cubicBezTo>
                        <a:pt x="55" y="51"/>
                        <a:pt x="56" y="53"/>
                        <a:pt x="57" y="54"/>
                      </a:cubicBezTo>
                      <a:cubicBezTo>
                        <a:pt x="55" y="55"/>
                        <a:pt x="52" y="55"/>
                        <a:pt x="51" y="53"/>
                      </a:cubicBezTo>
                      <a:cubicBezTo>
                        <a:pt x="50" y="53"/>
                        <a:pt x="50" y="53"/>
                        <a:pt x="50" y="52"/>
                      </a:cubicBezTo>
                      <a:cubicBezTo>
                        <a:pt x="50" y="51"/>
                        <a:pt x="49" y="51"/>
                        <a:pt x="48" y="50"/>
                      </a:cubicBezTo>
                      <a:cubicBezTo>
                        <a:pt x="47" y="49"/>
                        <a:pt x="46" y="48"/>
                        <a:pt x="45" y="46"/>
                      </a:cubicBezTo>
                      <a:cubicBezTo>
                        <a:pt x="43" y="45"/>
                        <a:pt x="40" y="45"/>
                        <a:pt x="40" y="48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39" y="48"/>
                        <a:pt x="39" y="48"/>
                        <a:pt x="39" y="48"/>
                      </a:cubicBezTo>
                      <a:cubicBezTo>
                        <a:pt x="37" y="47"/>
                        <a:pt x="34" y="48"/>
                        <a:pt x="34" y="50"/>
                      </a:cubicBezTo>
                      <a:cubicBezTo>
                        <a:pt x="33" y="51"/>
                        <a:pt x="33" y="51"/>
                        <a:pt x="32" y="52"/>
                      </a:cubicBezTo>
                      <a:cubicBezTo>
                        <a:pt x="32" y="52"/>
                        <a:pt x="31" y="53"/>
                        <a:pt x="31" y="53"/>
                      </a:cubicBezTo>
                      <a:cubicBezTo>
                        <a:pt x="30" y="56"/>
                        <a:pt x="29" y="57"/>
                        <a:pt x="26" y="58"/>
                      </a:cubicBezTo>
                      <a:cubicBezTo>
                        <a:pt x="23" y="58"/>
                        <a:pt x="20" y="59"/>
                        <a:pt x="17" y="59"/>
                      </a:cubicBezTo>
                      <a:cubicBezTo>
                        <a:pt x="16" y="59"/>
                        <a:pt x="16" y="58"/>
                        <a:pt x="16" y="57"/>
                      </a:cubicBezTo>
                      <a:cubicBezTo>
                        <a:pt x="15" y="55"/>
                        <a:pt x="15" y="53"/>
                        <a:pt x="16" y="51"/>
                      </a:cubicBezTo>
                      <a:cubicBezTo>
                        <a:pt x="16" y="49"/>
                        <a:pt x="18" y="47"/>
                        <a:pt x="20" y="47"/>
                      </a:cubicBezTo>
                      <a:cubicBezTo>
                        <a:pt x="22" y="47"/>
                        <a:pt x="25" y="47"/>
                        <a:pt x="27" y="47"/>
                      </a:cubicBezTo>
                      <a:cubicBezTo>
                        <a:pt x="28" y="47"/>
                        <a:pt x="28" y="47"/>
                        <a:pt x="28" y="46"/>
                      </a:cubicBezTo>
                      <a:cubicBezTo>
                        <a:pt x="28" y="46"/>
                        <a:pt x="28" y="45"/>
                        <a:pt x="28" y="45"/>
                      </a:cubicBezTo>
                      <a:cubicBezTo>
                        <a:pt x="29" y="43"/>
                        <a:pt x="28" y="42"/>
                        <a:pt x="26" y="41"/>
                      </a:cubicBezTo>
                      <a:cubicBezTo>
                        <a:pt x="25" y="40"/>
                        <a:pt x="25" y="40"/>
                        <a:pt x="24" y="40"/>
                      </a:cubicBezTo>
                      <a:cubicBezTo>
                        <a:pt x="23" y="39"/>
                        <a:pt x="23" y="39"/>
                        <a:pt x="23" y="39"/>
                      </a:cubicBezTo>
                      <a:cubicBezTo>
                        <a:pt x="23" y="39"/>
                        <a:pt x="24" y="38"/>
                        <a:pt x="24" y="38"/>
                      </a:cubicBezTo>
                      <a:cubicBezTo>
                        <a:pt x="25" y="38"/>
                        <a:pt x="26" y="38"/>
                        <a:pt x="27" y="38"/>
                      </a:cubicBezTo>
                      <a:cubicBezTo>
                        <a:pt x="30" y="38"/>
                        <a:pt x="33" y="36"/>
                        <a:pt x="35" y="33"/>
                      </a:cubicBezTo>
                      <a:cubicBezTo>
                        <a:pt x="35" y="31"/>
                        <a:pt x="37" y="29"/>
                        <a:pt x="39" y="29"/>
                      </a:cubicBezTo>
                      <a:cubicBezTo>
                        <a:pt x="42" y="29"/>
                        <a:pt x="42" y="28"/>
                        <a:pt x="43" y="25"/>
                      </a:cubicBezTo>
                      <a:cubicBezTo>
                        <a:pt x="43" y="24"/>
                        <a:pt x="43" y="23"/>
                        <a:pt x="44" y="23"/>
                      </a:cubicBezTo>
                      <a:cubicBezTo>
                        <a:pt x="44" y="23"/>
                        <a:pt x="44" y="23"/>
                        <a:pt x="44" y="23"/>
                      </a:cubicBezTo>
                      <a:cubicBezTo>
                        <a:pt x="45" y="24"/>
                        <a:pt x="45" y="25"/>
                        <a:pt x="46" y="26"/>
                      </a:cubicBezTo>
                      <a:cubicBezTo>
                        <a:pt x="46" y="27"/>
                        <a:pt x="47" y="28"/>
                        <a:pt x="48" y="28"/>
                      </a:cubicBezTo>
                      <a:cubicBezTo>
                        <a:pt x="49" y="28"/>
                        <a:pt x="50" y="28"/>
                        <a:pt x="51" y="28"/>
                      </a:cubicBezTo>
                      <a:cubicBezTo>
                        <a:pt x="53" y="28"/>
                        <a:pt x="55" y="28"/>
                        <a:pt x="57" y="27"/>
                      </a:cubicBezTo>
                      <a:cubicBezTo>
                        <a:pt x="58" y="27"/>
                        <a:pt x="59" y="27"/>
                        <a:pt x="59" y="26"/>
                      </a:cubicBezTo>
                      <a:cubicBezTo>
                        <a:pt x="59" y="25"/>
                        <a:pt x="60" y="25"/>
                        <a:pt x="61" y="24"/>
                      </a:cubicBezTo>
                      <a:cubicBezTo>
                        <a:pt x="61" y="23"/>
                        <a:pt x="62" y="23"/>
                        <a:pt x="62" y="22"/>
                      </a:cubicBezTo>
                      <a:cubicBezTo>
                        <a:pt x="62" y="20"/>
                        <a:pt x="64" y="19"/>
                        <a:pt x="66" y="19"/>
                      </a:cubicBezTo>
                      <a:cubicBezTo>
                        <a:pt x="66" y="19"/>
                        <a:pt x="67" y="20"/>
                        <a:pt x="67" y="20"/>
                      </a:cubicBezTo>
                      <a:cubicBezTo>
                        <a:pt x="68" y="21"/>
                        <a:pt x="68" y="22"/>
                        <a:pt x="68" y="23"/>
                      </a:cubicBezTo>
                      <a:cubicBezTo>
                        <a:pt x="70" y="21"/>
                        <a:pt x="71" y="18"/>
                        <a:pt x="70" y="15"/>
                      </a:cubicBezTo>
                      <a:cubicBezTo>
                        <a:pt x="70" y="15"/>
                        <a:pt x="69" y="15"/>
                        <a:pt x="68" y="16"/>
                      </a:cubicBezTo>
                      <a:cubicBezTo>
                        <a:pt x="67" y="16"/>
                        <a:pt x="66" y="16"/>
                        <a:pt x="64" y="16"/>
                      </a:cubicBezTo>
                      <a:cubicBezTo>
                        <a:pt x="61" y="15"/>
                        <a:pt x="60" y="13"/>
                        <a:pt x="62" y="10"/>
                      </a:cubicBezTo>
                      <a:cubicBezTo>
                        <a:pt x="63" y="10"/>
                        <a:pt x="64" y="7"/>
                        <a:pt x="63" y="7"/>
                      </a:cubicBezTo>
                      <a:cubicBezTo>
                        <a:pt x="62" y="6"/>
                        <a:pt x="61" y="8"/>
                        <a:pt x="60" y="8"/>
                      </a:cubicBezTo>
                      <a:cubicBezTo>
                        <a:pt x="58" y="10"/>
                        <a:pt x="56" y="12"/>
                        <a:pt x="56" y="15"/>
                      </a:cubicBezTo>
                      <a:cubicBezTo>
                        <a:pt x="55" y="18"/>
                        <a:pt x="54" y="20"/>
                        <a:pt x="53" y="22"/>
                      </a:cubicBezTo>
                      <a:cubicBezTo>
                        <a:pt x="52" y="23"/>
                        <a:pt x="50" y="23"/>
                        <a:pt x="49" y="23"/>
                      </a:cubicBezTo>
                      <a:cubicBezTo>
                        <a:pt x="49" y="23"/>
                        <a:pt x="48" y="22"/>
                        <a:pt x="48" y="22"/>
                      </a:cubicBezTo>
                      <a:cubicBezTo>
                        <a:pt x="47" y="21"/>
                        <a:pt x="47" y="20"/>
                        <a:pt x="46" y="20"/>
                      </a:cubicBezTo>
                      <a:cubicBezTo>
                        <a:pt x="46" y="20"/>
                        <a:pt x="46" y="20"/>
                        <a:pt x="46" y="20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0"/>
                        <a:pt x="39" y="20"/>
                        <a:pt x="39" y="19"/>
                      </a:cubicBezTo>
                      <a:cubicBezTo>
                        <a:pt x="38" y="14"/>
                        <a:pt x="37" y="15"/>
                        <a:pt x="42" y="13"/>
                      </a:cubicBezTo>
                      <a:cubicBezTo>
                        <a:pt x="44" y="12"/>
                        <a:pt x="45" y="11"/>
                        <a:pt x="46" y="10"/>
                      </a:cubicBezTo>
                      <a:cubicBezTo>
                        <a:pt x="50" y="7"/>
                        <a:pt x="50" y="7"/>
                        <a:pt x="50" y="7"/>
                      </a:cubicBezTo>
                      <a:cubicBezTo>
                        <a:pt x="50" y="7"/>
                        <a:pt x="50" y="7"/>
                        <a:pt x="50" y="6"/>
                      </a:cubicBezTo>
                      <a:cubicBezTo>
                        <a:pt x="54" y="2"/>
                        <a:pt x="59" y="1"/>
                        <a:pt x="64" y="0"/>
                      </a:cubicBezTo>
                      <a:cubicBezTo>
                        <a:pt x="68" y="0"/>
                        <a:pt x="73" y="1"/>
                        <a:pt x="77" y="3"/>
                      </a:cubicBezTo>
                      <a:cubicBezTo>
                        <a:pt x="79" y="3"/>
                        <a:pt x="81" y="4"/>
                        <a:pt x="84" y="5"/>
                      </a:cubicBezTo>
                      <a:cubicBezTo>
                        <a:pt x="81" y="7"/>
                        <a:pt x="78" y="5"/>
                        <a:pt x="75" y="5"/>
                      </a:cubicBezTo>
                      <a:cubicBezTo>
                        <a:pt x="75" y="6"/>
                        <a:pt x="75" y="6"/>
                        <a:pt x="75" y="6"/>
                      </a:cubicBezTo>
                      <a:cubicBezTo>
                        <a:pt x="77" y="7"/>
                        <a:pt x="78" y="9"/>
                        <a:pt x="80" y="10"/>
                      </a:cubicBezTo>
                      <a:cubicBezTo>
                        <a:pt x="81" y="11"/>
                        <a:pt x="83" y="10"/>
                        <a:pt x="84" y="9"/>
                      </a:cubicBezTo>
                      <a:cubicBezTo>
                        <a:pt x="84" y="7"/>
                        <a:pt x="84" y="7"/>
                        <a:pt x="85" y="7"/>
                      </a:cubicBezTo>
                      <a:cubicBezTo>
                        <a:pt x="87" y="7"/>
                        <a:pt x="88" y="6"/>
                        <a:pt x="89" y="5"/>
                      </a:cubicBezTo>
                      <a:cubicBezTo>
                        <a:pt x="89" y="4"/>
                        <a:pt x="90" y="4"/>
                        <a:pt x="91" y="4"/>
                      </a:cubicBezTo>
                      <a:cubicBezTo>
                        <a:pt x="91" y="5"/>
                        <a:pt x="91" y="6"/>
                        <a:pt x="93" y="5"/>
                      </a:cubicBezTo>
                      <a:cubicBezTo>
                        <a:pt x="93" y="5"/>
                        <a:pt x="94" y="5"/>
                        <a:pt x="94" y="5"/>
                      </a:cubicBezTo>
                      <a:cubicBezTo>
                        <a:pt x="95" y="4"/>
                        <a:pt x="97" y="4"/>
                        <a:pt x="99" y="4"/>
                      </a:cubicBezTo>
                      <a:cubicBezTo>
                        <a:pt x="101" y="4"/>
                        <a:pt x="104" y="3"/>
                        <a:pt x="106" y="2"/>
                      </a:cubicBezTo>
                      <a:cubicBezTo>
                        <a:pt x="107" y="2"/>
                        <a:pt x="109" y="2"/>
                        <a:pt x="110" y="3"/>
                      </a:cubicBezTo>
                      <a:cubicBezTo>
                        <a:pt x="120" y="13"/>
                        <a:pt x="128" y="25"/>
                        <a:pt x="135" y="38"/>
                      </a:cubicBezTo>
                      <a:cubicBezTo>
                        <a:pt x="143" y="53"/>
                        <a:pt x="148" y="69"/>
                        <a:pt x="151" y="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2" name="ïşļïḑe">
                  <a:extLst>
                    <a:ext uri="{FF2B5EF4-FFF2-40B4-BE49-F238E27FC236}">
                      <a16:creationId xmlns:a16="http://schemas.microsoft.com/office/drawing/2014/main" id="{5BB2BDC7-94CA-49CD-A867-C26046944C54}"/>
                    </a:ext>
                  </a:extLst>
                </p:cNvPr>
                <p:cNvSpPr/>
                <p:nvPr/>
              </p:nvSpPr>
              <p:spPr bwMode="auto">
                <a:xfrm>
                  <a:off x="5242744" y="2706624"/>
                  <a:ext cx="497142" cy="1002400"/>
                </a:xfrm>
                <a:custGeom>
                  <a:avLst/>
                  <a:gdLst>
                    <a:gd name="T0" fmla="*/ 64 w 118"/>
                    <a:gd name="T1" fmla="*/ 37 h 238"/>
                    <a:gd name="T2" fmla="*/ 81 w 118"/>
                    <a:gd name="T3" fmla="*/ 21 h 238"/>
                    <a:gd name="T4" fmla="*/ 92 w 118"/>
                    <a:gd name="T5" fmla="*/ 23 h 238"/>
                    <a:gd name="T6" fmla="*/ 97 w 118"/>
                    <a:gd name="T7" fmla="*/ 35 h 238"/>
                    <a:gd name="T8" fmla="*/ 81 w 118"/>
                    <a:gd name="T9" fmla="*/ 41 h 238"/>
                    <a:gd name="T10" fmla="*/ 74 w 118"/>
                    <a:gd name="T11" fmla="*/ 45 h 238"/>
                    <a:gd name="T12" fmla="*/ 85 w 118"/>
                    <a:gd name="T13" fmla="*/ 49 h 238"/>
                    <a:gd name="T14" fmla="*/ 76 w 118"/>
                    <a:gd name="T15" fmla="*/ 49 h 238"/>
                    <a:gd name="T16" fmla="*/ 62 w 118"/>
                    <a:gd name="T17" fmla="*/ 60 h 238"/>
                    <a:gd name="T18" fmla="*/ 55 w 118"/>
                    <a:gd name="T19" fmla="*/ 64 h 238"/>
                    <a:gd name="T20" fmla="*/ 44 w 118"/>
                    <a:gd name="T21" fmla="*/ 82 h 238"/>
                    <a:gd name="T22" fmla="*/ 41 w 118"/>
                    <a:gd name="T23" fmla="*/ 86 h 238"/>
                    <a:gd name="T24" fmla="*/ 38 w 118"/>
                    <a:gd name="T25" fmla="*/ 78 h 238"/>
                    <a:gd name="T26" fmla="*/ 36 w 118"/>
                    <a:gd name="T27" fmla="*/ 79 h 238"/>
                    <a:gd name="T28" fmla="*/ 28 w 118"/>
                    <a:gd name="T29" fmla="*/ 82 h 238"/>
                    <a:gd name="T30" fmla="*/ 19 w 118"/>
                    <a:gd name="T31" fmla="*/ 82 h 238"/>
                    <a:gd name="T32" fmla="*/ 14 w 118"/>
                    <a:gd name="T33" fmla="*/ 93 h 238"/>
                    <a:gd name="T34" fmla="*/ 25 w 118"/>
                    <a:gd name="T35" fmla="*/ 97 h 238"/>
                    <a:gd name="T36" fmla="*/ 29 w 118"/>
                    <a:gd name="T37" fmla="*/ 98 h 238"/>
                    <a:gd name="T38" fmla="*/ 33 w 118"/>
                    <a:gd name="T39" fmla="*/ 106 h 238"/>
                    <a:gd name="T40" fmla="*/ 35 w 118"/>
                    <a:gd name="T41" fmla="*/ 114 h 238"/>
                    <a:gd name="T42" fmla="*/ 43 w 118"/>
                    <a:gd name="T43" fmla="*/ 117 h 238"/>
                    <a:gd name="T44" fmla="*/ 53 w 118"/>
                    <a:gd name="T45" fmla="*/ 113 h 238"/>
                    <a:gd name="T46" fmla="*/ 54 w 118"/>
                    <a:gd name="T47" fmla="*/ 117 h 238"/>
                    <a:gd name="T48" fmla="*/ 60 w 118"/>
                    <a:gd name="T49" fmla="*/ 113 h 238"/>
                    <a:gd name="T50" fmla="*/ 85 w 118"/>
                    <a:gd name="T51" fmla="*/ 124 h 238"/>
                    <a:gd name="T52" fmla="*/ 91 w 118"/>
                    <a:gd name="T53" fmla="*/ 134 h 238"/>
                    <a:gd name="T54" fmla="*/ 90 w 118"/>
                    <a:gd name="T55" fmla="*/ 136 h 238"/>
                    <a:gd name="T56" fmla="*/ 93 w 118"/>
                    <a:gd name="T57" fmla="*/ 137 h 238"/>
                    <a:gd name="T58" fmla="*/ 95 w 118"/>
                    <a:gd name="T59" fmla="*/ 138 h 238"/>
                    <a:gd name="T60" fmla="*/ 101 w 118"/>
                    <a:gd name="T61" fmla="*/ 138 h 238"/>
                    <a:gd name="T62" fmla="*/ 116 w 118"/>
                    <a:gd name="T63" fmla="*/ 143 h 238"/>
                    <a:gd name="T64" fmla="*/ 113 w 118"/>
                    <a:gd name="T65" fmla="*/ 158 h 238"/>
                    <a:gd name="T66" fmla="*/ 109 w 118"/>
                    <a:gd name="T67" fmla="*/ 175 h 238"/>
                    <a:gd name="T68" fmla="*/ 98 w 118"/>
                    <a:gd name="T69" fmla="*/ 182 h 238"/>
                    <a:gd name="T70" fmla="*/ 91 w 118"/>
                    <a:gd name="T71" fmla="*/ 197 h 238"/>
                    <a:gd name="T72" fmla="*/ 85 w 118"/>
                    <a:gd name="T73" fmla="*/ 206 h 238"/>
                    <a:gd name="T74" fmla="*/ 78 w 118"/>
                    <a:gd name="T75" fmla="*/ 218 h 238"/>
                    <a:gd name="T76" fmla="*/ 79 w 118"/>
                    <a:gd name="T77" fmla="*/ 231 h 238"/>
                    <a:gd name="T78" fmla="*/ 83 w 118"/>
                    <a:gd name="T79" fmla="*/ 237 h 238"/>
                    <a:gd name="T80" fmla="*/ 75 w 118"/>
                    <a:gd name="T81" fmla="*/ 233 h 238"/>
                    <a:gd name="T82" fmla="*/ 64 w 118"/>
                    <a:gd name="T83" fmla="*/ 213 h 238"/>
                    <a:gd name="T84" fmla="*/ 61 w 118"/>
                    <a:gd name="T85" fmla="*/ 191 h 238"/>
                    <a:gd name="T86" fmla="*/ 54 w 118"/>
                    <a:gd name="T87" fmla="*/ 167 h 238"/>
                    <a:gd name="T88" fmla="*/ 43 w 118"/>
                    <a:gd name="T89" fmla="*/ 152 h 238"/>
                    <a:gd name="T90" fmla="*/ 40 w 118"/>
                    <a:gd name="T91" fmla="*/ 142 h 238"/>
                    <a:gd name="T92" fmla="*/ 45 w 118"/>
                    <a:gd name="T93" fmla="*/ 127 h 238"/>
                    <a:gd name="T94" fmla="*/ 36 w 118"/>
                    <a:gd name="T95" fmla="*/ 120 h 238"/>
                    <a:gd name="T96" fmla="*/ 26 w 118"/>
                    <a:gd name="T97" fmla="*/ 111 h 238"/>
                    <a:gd name="T98" fmla="*/ 13 w 118"/>
                    <a:gd name="T99" fmla="*/ 106 h 238"/>
                    <a:gd name="T100" fmla="*/ 6 w 118"/>
                    <a:gd name="T101" fmla="*/ 67 h 238"/>
                    <a:gd name="T102" fmla="*/ 37 w 118"/>
                    <a:gd name="T103" fmla="*/ 14 h 238"/>
                    <a:gd name="T104" fmla="*/ 58 w 118"/>
                    <a:gd name="T105" fmla="*/ 11 h 238"/>
                    <a:gd name="T106" fmla="*/ 67 w 118"/>
                    <a:gd name="T107" fmla="*/ 1 h 238"/>
                    <a:gd name="T108" fmla="*/ 67 w 118"/>
                    <a:gd name="T109" fmla="*/ 6 h 238"/>
                    <a:gd name="T110" fmla="*/ 79 w 118"/>
                    <a:gd name="T111" fmla="*/ 9 h 238"/>
                    <a:gd name="T112" fmla="*/ 65 w 118"/>
                    <a:gd name="T113" fmla="*/ 15 h 238"/>
                    <a:gd name="T114" fmla="*/ 50 w 118"/>
                    <a:gd name="T115" fmla="*/ 28 h 238"/>
                    <a:gd name="T116" fmla="*/ 57 w 118"/>
                    <a:gd name="T117" fmla="*/ 32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18" h="238">
                      <a:moveTo>
                        <a:pt x="61" y="33"/>
                      </a:moveTo>
                      <a:cubicBezTo>
                        <a:pt x="60" y="39"/>
                        <a:pt x="60" y="39"/>
                        <a:pt x="60" y="39"/>
                      </a:cubicBezTo>
                      <a:cubicBezTo>
                        <a:pt x="62" y="39"/>
                        <a:pt x="63" y="39"/>
                        <a:pt x="64" y="37"/>
                      </a:cubicBezTo>
                      <a:cubicBezTo>
                        <a:pt x="67" y="34"/>
                        <a:pt x="69" y="30"/>
                        <a:pt x="72" y="26"/>
                      </a:cubicBezTo>
                      <a:cubicBezTo>
                        <a:pt x="72" y="26"/>
                        <a:pt x="73" y="25"/>
                        <a:pt x="73" y="25"/>
                      </a:cubicBezTo>
                      <a:cubicBezTo>
                        <a:pt x="75" y="22"/>
                        <a:pt x="78" y="20"/>
                        <a:pt x="81" y="21"/>
                      </a:cubicBezTo>
                      <a:cubicBezTo>
                        <a:pt x="83" y="21"/>
                        <a:pt x="84" y="22"/>
                        <a:pt x="84" y="24"/>
                      </a:cubicBezTo>
                      <a:cubicBezTo>
                        <a:pt x="84" y="24"/>
                        <a:pt x="85" y="25"/>
                        <a:pt x="86" y="25"/>
                      </a:cubicBezTo>
                      <a:cubicBezTo>
                        <a:pt x="88" y="25"/>
                        <a:pt x="90" y="24"/>
                        <a:pt x="92" y="23"/>
                      </a:cubicBezTo>
                      <a:cubicBezTo>
                        <a:pt x="93" y="23"/>
                        <a:pt x="93" y="24"/>
                        <a:pt x="93" y="24"/>
                      </a:cubicBezTo>
                      <a:cubicBezTo>
                        <a:pt x="93" y="25"/>
                        <a:pt x="93" y="25"/>
                        <a:pt x="93" y="26"/>
                      </a:cubicBezTo>
                      <a:cubicBezTo>
                        <a:pt x="92" y="29"/>
                        <a:pt x="94" y="33"/>
                        <a:pt x="97" y="35"/>
                      </a:cubicBezTo>
                      <a:cubicBezTo>
                        <a:pt x="98" y="35"/>
                        <a:pt x="98" y="35"/>
                        <a:pt x="98" y="35"/>
                      </a:cubicBezTo>
                      <a:cubicBezTo>
                        <a:pt x="95" y="38"/>
                        <a:pt x="92" y="39"/>
                        <a:pt x="88" y="39"/>
                      </a:cubicBezTo>
                      <a:cubicBezTo>
                        <a:pt x="86" y="39"/>
                        <a:pt x="83" y="40"/>
                        <a:pt x="81" y="41"/>
                      </a:cubicBezTo>
                      <a:cubicBezTo>
                        <a:pt x="79" y="42"/>
                        <a:pt x="77" y="43"/>
                        <a:pt x="75" y="43"/>
                      </a:cubicBezTo>
                      <a:cubicBezTo>
                        <a:pt x="75" y="44"/>
                        <a:pt x="74" y="44"/>
                        <a:pt x="73" y="45"/>
                      </a:cubicBezTo>
                      <a:cubicBezTo>
                        <a:pt x="74" y="45"/>
                        <a:pt x="74" y="45"/>
                        <a:pt x="74" y="45"/>
                      </a:cubicBezTo>
                      <a:cubicBezTo>
                        <a:pt x="81" y="45"/>
                        <a:pt x="81" y="45"/>
                        <a:pt x="81" y="45"/>
                      </a:cubicBezTo>
                      <a:cubicBezTo>
                        <a:pt x="81" y="47"/>
                        <a:pt x="81" y="48"/>
                        <a:pt x="83" y="48"/>
                      </a:cubicBezTo>
                      <a:cubicBezTo>
                        <a:pt x="84" y="48"/>
                        <a:pt x="84" y="49"/>
                        <a:pt x="85" y="49"/>
                      </a:cubicBezTo>
                      <a:cubicBezTo>
                        <a:pt x="82" y="50"/>
                        <a:pt x="80" y="53"/>
                        <a:pt x="76" y="53"/>
                      </a:cubicBezTo>
                      <a:cubicBezTo>
                        <a:pt x="79" y="50"/>
                        <a:pt x="79" y="50"/>
                        <a:pt x="79" y="50"/>
                      </a:cubicBezTo>
                      <a:cubicBezTo>
                        <a:pt x="78" y="48"/>
                        <a:pt x="78" y="48"/>
                        <a:pt x="76" y="49"/>
                      </a:cubicBezTo>
                      <a:cubicBezTo>
                        <a:pt x="74" y="50"/>
                        <a:pt x="72" y="52"/>
                        <a:pt x="70" y="53"/>
                      </a:cubicBezTo>
                      <a:cubicBezTo>
                        <a:pt x="70" y="54"/>
                        <a:pt x="69" y="54"/>
                        <a:pt x="69" y="54"/>
                      </a:cubicBezTo>
                      <a:cubicBezTo>
                        <a:pt x="66" y="55"/>
                        <a:pt x="64" y="57"/>
                        <a:pt x="62" y="60"/>
                      </a:cubicBezTo>
                      <a:cubicBezTo>
                        <a:pt x="61" y="61"/>
                        <a:pt x="60" y="62"/>
                        <a:pt x="58" y="62"/>
                      </a:cubicBezTo>
                      <a:cubicBezTo>
                        <a:pt x="57" y="62"/>
                        <a:pt x="57" y="62"/>
                        <a:pt x="56" y="63"/>
                      </a:cubicBezTo>
                      <a:cubicBezTo>
                        <a:pt x="56" y="63"/>
                        <a:pt x="55" y="64"/>
                        <a:pt x="55" y="64"/>
                      </a:cubicBezTo>
                      <a:cubicBezTo>
                        <a:pt x="56" y="67"/>
                        <a:pt x="54" y="70"/>
                        <a:pt x="51" y="71"/>
                      </a:cubicBezTo>
                      <a:cubicBezTo>
                        <a:pt x="49" y="72"/>
                        <a:pt x="47" y="73"/>
                        <a:pt x="45" y="75"/>
                      </a:cubicBezTo>
                      <a:cubicBezTo>
                        <a:pt x="43" y="77"/>
                        <a:pt x="43" y="79"/>
                        <a:pt x="44" y="82"/>
                      </a:cubicBezTo>
                      <a:cubicBezTo>
                        <a:pt x="45" y="83"/>
                        <a:pt x="45" y="85"/>
                        <a:pt x="44" y="87"/>
                      </a:cubicBezTo>
                      <a:cubicBezTo>
                        <a:pt x="44" y="87"/>
                        <a:pt x="43" y="87"/>
                        <a:pt x="42" y="87"/>
                      </a:cubicBezTo>
                      <a:cubicBezTo>
                        <a:pt x="42" y="87"/>
                        <a:pt x="41" y="87"/>
                        <a:pt x="41" y="86"/>
                      </a:cubicBezTo>
                      <a:cubicBezTo>
                        <a:pt x="41" y="84"/>
                        <a:pt x="40" y="82"/>
                        <a:pt x="40" y="80"/>
                      </a:cubicBezTo>
                      <a:cubicBezTo>
                        <a:pt x="40" y="80"/>
                        <a:pt x="39" y="79"/>
                        <a:pt x="39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81"/>
                        <a:pt x="38" y="81"/>
                        <a:pt x="38" y="81"/>
                      </a:cubicBezTo>
                      <a:cubicBezTo>
                        <a:pt x="38" y="81"/>
                        <a:pt x="38" y="81"/>
                        <a:pt x="38" y="81"/>
                      </a:cubicBezTo>
                      <a:cubicBezTo>
                        <a:pt x="37" y="80"/>
                        <a:pt x="37" y="80"/>
                        <a:pt x="36" y="79"/>
                      </a:cubicBezTo>
                      <a:cubicBezTo>
                        <a:pt x="36" y="79"/>
                        <a:pt x="35" y="78"/>
                        <a:pt x="34" y="78"/>
                      </a:cubicBezTo>
                      <a:cubicBezTo>
                        <a:pt x="33" y="77"/>
                        <a:pt x="32" y="77"/>
                        <a:pt x="31" y="78"/>
                      </a:cubicBezTo>
                      <a:cubicBezTo>
                        <a:pt x="30" y="80"/>
                        <a:pt x="29" y="81"/>
                        <a:pt x="28" y="82"/>
                      </a:cubicBezTo>
                      <a:cubicBezTo>
                        <a:pt x="27" y="81"/>
                        <a:pt x="26" y="80"/>
                        <a:pt x="25" y="79"/>
                      </a:cubicBezTo>
                      <a:cubicBezTo>
                        <a:pt x="25" y="79"/>
                        <a:pt x="25" y="79"/>
                        <a:pt x="24" y="79"/>
                      </a:cubicBezTo>
                      <a:cubicBezTo>
                        <a:pt x="22" y="79"/>
                        <a:pt x="20" y="80"/>
                        <a:pt x="19" y="82"/>
                      </a:cubicBezTo>
                      <a:cubicBezTo>
                        <a:pt x="18" y="83"/>
                        <a:pt x="16" y="85"/>
                        <a:pt x="15" y="86"/>
                      </a:cubicBezTo>
                      <a:cubicBezTo>
                        <a:pt x="13" y="87"/>
                        <a:pt x="13" y="89"/>
                        <a:pt x="14" y="91"/>
                      </a:cubicBezTo>
                      <a:cubicBezTo>
                        <a:pt x="14" y="91"/>
                        <a:pt x="14" y="92"/>
                        <a:pt x="14" y="93"/>
                      </a:cubicBezTo>
                      <a:cubicBezTo>
                        <a:pt x="13" y="96"/>
                        <a:pt x="15" y="100"/>
                        <a:pt x="19" y="101"/>
                      </a:cubicBezTo>
                      <a:cubicBezTo>
                        <a:pt x="21" y="102"/>
                        <a:pt x="23" y="101"/>
                        <a:pt x="24" y="99"/>
                      </a:cubicBezTo>
                      <a:cubicBezTo>
                        <a:pt x="25" y="98"/>
                        <a:pt x="25" y="97"/>
                        <a:pt x="25" y="97"/>
                      </a:cubicBezTo>
                      <a:cubicBezTo>
                        <a:pt x="26" y="96"/>
                        <a:pt x="27" y="95"/>
                        <a:pt x="28" y="95"/>
                      </a:cubicBezTo>
                      <a:cubicBezTo>
                        <a:pt x="28" y="95"/>
                        <a:pt x="28" y="95"/>
                        <a:pt x="28" y="95"/>
                      </a:cubicBezTo>
                      <a:cubicBezTo>
                        <a:pt x="29" y="96"/>
                        <a:pt x="29" y="97"/>
                        <a:pt x="29" y="98"/>
                      </a:cubicBezTo>
                      <a:cubicBezTo>
                        <a:pt x="29" y="99"/>
                        <a:pt x="28" y="101"/>
                        <a:pt x="28" y="102"/>
                      </a:cubicBezTo>
                      <a:cubicBezTo>
                        <a:pt x="27" y="104"/>
                        <a:pt x="28" y="105"/>
                        <a:pt x="29" y="105"/>
                      </a:cubicBezTo>
                      <a:cubicBezTo>
                        <a:pt x="31" y="105"/>
                        <a:pt x="32" y="105"/>
                        <a:pt x="33" y="106"/>
                      </a:cubicBezTo>
                      <a:cubicBezTo>
                        <a:pt x="34" y="106"/>
                        <a:pt x="35" y="107"/>
                        <a:pt x="35" y="108"/>
                      </a:cubicBezTo>
                      <a:cubicBezTo>
                        <a:pt x="36" y="108"/>
                        <a:pt x="35" y="108"/>
                        <a:pt x="35" y="108"/>
                      </a:cubicBezTo>
                      <a:cubicBezTo>
                        <a:pt x="35" y="110"/>
                        <a:pt x="35" y="112"/>
                        <a:pt x="35" y="114"/>
                      </a:cubicBezTo>
                      <a:cubicBezTo>
                        <a:pt x="36" y="115"/>
                        <a:pt x="36" y="116"/>
                        <a:pt x="37" y="117"/>
                      </a:cubicBezTo>
                      <a:cubicBezTo>
                        <a:pt x="38" y="117"/>
                        <a:pt x="39" y="117"/>
                        <a:pt x="39" y="117"/>
                      </a:cubicBezTo>
                      <a:cubicBezTo>
                        <a:pt x="40" y="116"/>
                        <a:pt x="42" y="116"/>
                        <a:pt x="43" y="117"/>
                      </a:cubicBezTo>
                      <a:cubicBezTo>
                        <a:pt x="45" y="117"/>
                        <a:pt x="45" y="117"/>
                        <a:pt x="45" y="117"/>
                      </a:cubicBezTo>
                      <a:cubicBezTo>
                        <a:pt x="47" y="118"/>
                        <a:pt x="48" y="117"/>
                        <a:pt x="49" y="116"/>
                      </a:cubicBezTo>
                      <a:cubicBezTo>
                        <a:pt x="50" y="115"/>
                        <a:pt x="51" y="114"/>
                        <a:pt x="53" y="113"/>
                      </a:cubicBezTo>
                      <a:cubicBezTo>
                        <a:pt x="53" y="113"/>
                        <a:pt x="53" y="113"/>
                        <a:pt x="54" y="113"/>
                      </a:cubicBezTo>
                      <a:cubicBezTo>
                        <a:pt x="54" y="114"/>
                        <a:pt x="54" y="114"/>
                        <a:pt x="54" y="115"/>
                      </a:cubicBezTo>
                      <a:cubicBezTo>
                        <a:pt x="53" y="116"/>
                        <a:pt x="53" y="116"/>
                        <a:pt x="54" y="117"/>
                      </a:cubicBezTo>
                      <a:cubicBezTo>
                        <a:pt x="57" y="118"/>
                        <a:pt x="57" y="118"/>
                        <a:pt x="57" y="118"/>
                      </a:cubicBezTo>
                      <a:cubicBezTo>
                        <a:pt x="55" y="115"/>
                        <a:pt x="58" y="114"/>
                        <a:pt x="59" y="112"/>
                      </a:cubicBezTo>
                      <a:cubicBezTo>
                        <a:pt x="59" y="113"/>
                        <a:pt x="59" y="113"/>
                        <a:pt x="60" y="113"/>
                      </a:cubicBezTo>
                      <a:cubicBezTo>
                        <a:pt x="61" y="115"/>
                        <a:pt x="64" y="116"/>
                        <a:pt x="66" y="116"/>
                      </a:cubicBezTo>
                      <a:cubicBezTo>
                        <a:pt x="69" y="115"/>
                        <a:pt x="72" y="117"/>
                        <a:pt x="74" y="119"/>
                      </a:cubicBezTo>
                      <a:cubicBezTo>
                        <a:pt x="77" y="121"/>
                        <a:pt x="81" y="123"/>
                        <a:pt x="85" y="124"/>
                      </a:cubicBezTo>
                      <a:cubicBezTo>
                        <a:pt x="86" y="124"/>
                        <a:pt x="88" y="125"/>
                        <a:pt x="89" y="127"/>
                      </a:cubicBezTo>
                      <a:cubicBezTo>
                        <a:pt x="89" y="128"/>
                        <a:pt x="90" y="129"/>
                        <a:pt x="91" y="130"/>
                      </a:cubicBezTo>
                      <a:cubicBezTo>
                        <a:pt x="92" y="131"/>
                        <a:pt x="92" y="133"/>
                        <a:pt x="91" y="134"/>
                      </a:cubicBezTo>
                      <a:cubicBezTo>
                        <a:pt x="91" y="134"/>
                        <a:pt x="90" y="134"/>
                        <a:pt x="90" y="134"/>
                      </a:cubicBezTo>
                      <a:cubicBezTo>
                        <a:pt x="88" y="135"/>
                        <a:pt x="88" y="135"/>
                        <a:pt x="88" y="135"/>
                      </a:cubicBezTo>
                      <a:cubicBezTo>
                        <a:pt x="89" y="136"/>
                        <a:pt x="89" y="136"/>
                        <a:pt x="90" y="136"/>
                      </a:cubicBezTo>
                      <a:cubicBezTo>
                        <a:pt x="91" y="136"/>
                        <a:pt x="91" y="135"/>
                        <a:pt x="92" y="135"/>
                      </a:cubicBezTo>
                      <a:cubicBezTo>
                        <a:pt x="93" y="135"/>
                        <a:pt x="93" y="135"/>
                        <a:pt x="94" y="136"/>
                      </a:cubicBezTo>
                      <a:cubicBezTo>
                        <a:pt x="94" y="136"/>
                        <a:pt x="93" y="137"/>
                        <a:pt x="93" y="137"/>
                      </a:cubicBezTo>
                      <a:cubicBezTo>
                        <a:pt x="93" y="137"/>
                        <a:pt x="93" y="138"/>
                        <a:pt x="93" y="138"/>
                      </a:cubicBezTo>
                      <a:cubicBezTo>
                        <a:pt x="94" y="138"/>
                        <a:pt x="94" y="138"/>
                        <a:pt x="94" y="138"/>
                      </a:cubicBezTo>
                      <a:cubicBezTo>
                        <a:pt x="95" y="138"/>
                        <a:pt x="95" y="138"/>
                        <a:pt x="95" y="138"/>
                      </a:cubicBezTo>
                      <a:cubicBezTo>
                        <a:pt x="96" y="136"/>
                        <a:pt x="99" y="136"/>
                        <a:pt x="100" y="137"/>
                      </a:cubicBezTo>
                      <a:cubicBezTo>
                        <a:pt x="100" y="137"/>
                        <a:pt x="100" y="138"/>
                        <a:pt x="100" y="138"/>
                      </a:cubicBezTo>
                      <a:cubicBezTo>
                        <a:pt x="100" y="138"/>
                        <a:pt x="101" y="138"/>
                        <a:pt x="101" y="138"/>
                      </a:cubicBezTo>
                      <a:cubicBezTo>
                        <a:pt x="101" y="141"/>
                        <a:pt x="103" y="140"/>
                        <a:pt x="104" y="139"/>
                      </a:cubicBezTo>
                      <a:cubicBezTo>
                        <a:pt x="105" y="139"/>
                        <a:pt x="106" y="139"/>
                        <a:pt x="108" y="139"/>
                      </a:cubicBezTo>
                      <a:cubicBezTo>
                        <a:pt x="110" y="141"/>
                        <a:pt x="113" y="142"/>
                        <a:pt x="116" y="143"/>
                      </a:cubicBezTo>
                      <a:cubicBezTo>
                        <a:pt x="117" y="143"/>
                        <a:pt x="118" y="144"/>
                        <a:pt x="118" y="145"/>
                      </a:cubicBezTo>
                      <a:cubicBezTo>
                        <a:pt x="118" y="149"/>
                        <a:pt x="117" y="154"/>
                        <a:pt x="114" y="157"/>
                      </a:cubicBezTo>
                      <a:cubicBezTo>
                        <a:pt x="114" y="157"/>
                        <a:pt x="113" y="158"/>
                        <a:pt x="113" y="158"/>
                      </a:cubicBezTo>
                      <a:cubicBezTo>
                        <a:pt x="112" y="158"/>
                        <a:pt x="111" y="159"/>
                        <a:pt x="111" y="161"/>
                      </a:cubicBezTo>
                      <a:cubicBezTo>
                        <a:pt x="111" y="164"/>
                        <a:pt x="111" y="167"/>
                        <a:pt x="111" y="169"/>
                      </a:cubicBezTo>
                      <a:cubicBezTo>
                        <a:pt x="111" y="171"/>
                        <a:pt x="110" y="173"/>
                        <a:pt x="109" y="175"/>
                      </a:cubicBezTo>
                      <a:cubicBezTo>
                        <a:pt x="108" y="176"/>
                        <a:pt x="108" y="177"/>
                        <a:pt x="106" y="177"/>
                      </a:cubicBezTo>
                      <a:cubicBezTo>
                        <a:pt x="105" y="177"/>
                        <a:pt x="103" y="178"/>
                        <a:pt x="103" y="179"/>
                      </a:cubicBezTo>
                      <a:cubicBezTo>
                        <a:pt x="101" y="180"/>
                        <a:pt x="99" y="181"/>
                        <a:pt x="98" y="182"/>
                      </a:cubicBezTo>
                      <a:cubicBezTo>
                        <a:pt x="97" y="183"/>
                        <a:pt x="97" y="185"/>
                        <a:pt x="97" y="186"/>
                      </a:cubicBezTo>
                      <a:cubicBezTo>
                        <a:pt x="96" y="189"/>
                        <a:pt x="96" y="191"/>
                        <a:pt x="95" y="194"/>
                      </a:cubicBezTo>
                      <a:cubicBezTo>
                        <a:pt x="94" y="195"/>
                        <a:pt x="92" y="196"/>
                        <a:pt x="91" y="197"/>
                      </a:cubicBezTo>
                      <a:cubicBezTo>
                        <a:pt x="90" y="200"/>
                        <a:pt x="86" y="200"/>
                        <a:pt x="84" y="199"/>
                      </a:cubicBezTo>
                      <a:cubicBezTo>
                        <a:pt x="83" y="201"/>
                        <a:pt x="85" y="202"/>
                        <a:pt x="85" y="203"/>
                      </a:cubicBezTo>
                      <a:cubicBezTo>
                        <a:pt x="86" y="205"/>
                        <a:pt x="86" y="205"/>
                        <a:pt x="85" y="206"/>
                      </a:cubicBezTo>
                      <a:cubicBezTo>
                        <a:pt x="83" y="207"/>
                        <a:pt x="81" y="209"/>
                        <a:pt x="80" y="210"/>
                      </a:cubicBezTo>
                      <a:cubicBezTo>
                        <a:pt x="79" y="211"/>
                        <a:pt x="78" y="212"/>
                        <a:pt x="79" y="214"/>
                      </a:cubicBezTo>
                      <a:cubicBezTo>
                        <a:pt x="79" y="215"/>
                        <a:pt x="79" y="217"/>
                        <a:pt x="78" y="218"/>
                      </a:cubicBezTo>
                      <a:cubicBezTo>
                        <a:pt x="78" y="219"/>
                        <a:pt x="78" y="219"/>
                        <a:pt x="78" y="220"/>
                      </a:cubicBezTo>
                      <a:cubicBezTo>
                        <a:pt x="78" y="221"/>
                        <a:pt x="79" y="223"/>
                        <a:pt x="79" y="224"/>
                      </a:cubicBezTo>
                      <a:cubicBezTo>
                        <a:pt x="79" y="226"/>
                        <a:pt x="79" y="228"/>
                        <a:pt x="79" y="231"/>
                      </a:cubicBezTo>
                      <a:cubicBezTo>
                        <a:pt x="79" y="231"/>
                        <a:pt x="80" y="232"/>
                        <a:pt x="81" y="232"/>
                      </a:cubicBezTo>
                      <a:cubicBezTo>
                        <a:pt x="81" y="232"/>
                        <a:pt x="82" y="233"/>
                        <a:pt x="82" y="233"/>
                      </a:cubicBezTo>
                      <a:cubicBezTo>
                        <a:pt x="82" y="234"/>
                        <a:pt x="83" y="236"/>
                        <a:pt x="83" y="237"/>
                      </a:cubicBezTo>
                      <a:cubicBezTo>
                        <a:pt x="82" y="238"/>
                        <a:pt x="80" y="238"/>
                        <a:pt x="79" y="236"/>
                      </a:cubicBezTo>
                      <a:cubicBezTo>
                        <a:pt x="79" y="236"/>
                        <a:pt x="79" y="236"/>
                        <a:pt x="79" y="236"/>
                      </a:cubicBezTo>
                      <a:cubicBezTo>
                        <a:pt x="78" y="235"/>
                        <a:pt x="77" y="234"/>
                        <a:pt x="75" y="233"/>
                      </a:cubicBezTo>
                      <a:cubicBezTo>
                        <a:pt x="72" y="232"/>
                        <a:pt x="70" y="230"/>
                        <a:pt x="69" y="227"/>
                      </a:cubicBezTo>
                      <a:cubicBezTo>
                        <a:pt x="67" y="225"/>
                        <a:pt x="66" y="222"/>
                        <a:pt x="67" y="218"/>
                      </a:cubicBezTo>
                      <a:cubicBezTo>
                        <a:pt x="67" y="216"/>
                        <a:pt x="66" y="214"/>
                        <a:pt x="64" y="213"/>
                      </a:cubicBezTo>
                      <a:cubicBezTo>
                        <a:pt x="63" y="213"/>
                        <a:pt x="63" y="212"/>
                        <a:pt x="63" y="212"/>
                      </a:cubicBezTo>
                      <a:cubicBezTo>
                        <a:pt x="63" y="210"/>
                        <a:pt x="63" y="207"/>
                        <a:pt x="62" y="205"/>
                      </a:cubicBezTo>
                      <a:cubicBezTo>
                        <a:pt x="62" y="200"/>
                        <a:pt x="61" y="196"/>
                        <a:pt x="61" y="191"/>
                      </a:cubicBezTo>
                      <a:cubicBezTo>
                        <a:pt x="61" y="188"/>
                        <a:pt x="61" y="184"/>
                        <a:pt x="61" y="181"/>
                      </a:cubicBezTo>
                      <a:cubicBezTo>
                        <a:pt x="61" y="179"/>
                        <a:pt x="61" y="178"/>
                        <a:pt x="61" y="176"/>
                      </a:cubicBezTo>
                      <a:cubicBezTo>
                        <a:pt x="61" y="172"/>
                        <a:pt x="58" y="168"/>
                        <a:pt x="54" y="167"/>
                      </a:cubicBezTo>
                      <a:cubicBezTo>
                        <a:pt x="52" y="167"/>
                        <a:pt x="50" y="165"/>
                        <a:pt x="50" y="163"/>
                      </a:cubicBezTo>
                      <a:cubicBezTo>
                        <a:pt x="50" y="161"/>
                        <a:pt x="49" y="159"/>
                        <a:pt x="48" y="158"/>
                      </a:cubicBezTo>
                      <a:cubicBezTo>
                        <a:pt x="45" y="157"/>
                        <a:pt x="44" y="155"/>
                        <a:pt x="43" y="152"/>
                      </a:cubicBezTo>
                      <a:cubicBezTo>
                        <a:pt x="42" y="151"/>
                        <a:pt x="42" y="151"/>
                        <a:pt x="41" y="150"/>
                      </a:cubicBezTo>
                      <a:cubicBezTo>
                        <a:pt x="40" y="149"/>
                        <a:pt x="39" y="147"/>
                        <a:pt x="40" y="145"/>
                      </a:cubicBezTo>
                      <a:cubicBezTo>
                        <a:pt x="40" y="144"/>
                        <a:pt x="40" y="143"/>
                        <a:pt x="40" y="142"/>
                      </a:cubicBezTo>
                      <a:cubicBezTo>
                        <a:pt x="39" y="141"/>
                        <a:pt x="39" y="140"/>
                        <a:pt x="39" y="140"/>
                      </a:cubicBezTo>
                      <a:cubicBezTo>
                        <a:pt x="40" y="137"/>
                        <a:pt x="41" y="135"/>
                        <a:pt x="42" y="133"/>
                      </a:cubicBezTo>
                      <a:cubicBezTo>
                        <a:pt x="43" y="131"/>
                        <a:pt x="44" y="129"/>
                        <a:pt x="45" y="127"/>
                      </a:cubicBezTo>
                      <a:cubicBezTo>
                        <a:pt x="46" y="124"/>
                        <a:pt x="45" y="121"/>
                        <a:pt x="43" y="120"/>
                      </a:cubicBezTo>
                      <a:cubicBezTo>
                        <a:pt x="42" y="120"/>
                        <a:pt x="42" y="120"/>
                        <a:pt x="41" y="120"/>
                      </a:cubicBezTo>
                      <a:cubicBezTo>
                        <a:pt x="39" y="121"/>
                        <a:pt x="37" y="121"/>
                        <a:pt x="36" y="120"/>
                      </a:cubicBezTo>
                      <a:cubicBezTo>
                        <a:pt x="33" y="118"/>
                        <a:pt x="31" y="115"/>
                        <a:pt x="29" y="112"/>
                      </a:cubicBezTo>
                      <a:cubicBezTo>
                        <a:pt x="29" y="112"/>
                        <a:pt x="29" y="111"/>
                        <a:pt x="28" y="111"/>
                      </a:cubicBezTo>
                      <a:cubicBezTo>
                        <a:pt x="27" y="111"/>
                        <a:pt x="27" y="111"/>
                        <a:pt x="26" y="111"/>
                      </a:cubicBezTo>
                      <a:cubicBezTo>
                        <a:pt x="24" y="111"/>
                        <a:pt x="22" y="110"/>
                        <a:pt x="21" y="108"/>
                      </a:cubicBezTo>
                      <a:cubicBezTo>
                        <a:pt x="19" y="106"/>
                        <a:pt x="17" y="106"/>
                        <a:pt x="14" y="106"/>
                      </a:cubicBezTo>
                      <a:cubicBezTo>
                        <a:pt x="14" y="106"/>
                        <a:pt x="14" y="106"/>
                        <a:pt x="13" y="106"/>
                      </a:cubicBezTo>
                      <a:cubicBezTo>
                        <a:pt x="9" y="105"/>
                        <a:pt x="5" y="102"/>
                        <a:pt x="1" y="99"/>
                      </a:cubicBezTo>
                      <a:cubicBezTo>
                        <a:pt x="0" y="97"/>
                        <a:pt x="0" y="96"/>
                        <a:pt x="0" y="94"/>
                      </a:cubicBezTo>
                      <a:cubicBezTo>
                        <a:pt x="1" y="85"/>
                        <a:pt x="3" y="75"/>
                        <a:pt x="6" y="67"/>
                      </a:cubicBezTo>
                      <a:cubicBezTo>
                        <a:pt x="11" y="53"/>
                        <a:pt x="17" y="40"/>
                        <a:pt x="26" y="28"/>
                      </a:cubicBezTo>
                      <a:cubicBezTo>
                        <a:pt x="29" y="23"/>
                        <a:pt x="32" y="19"/>
                        <a:pt x="36" y="15"/>
                      </a:cubicBezTo>
                      <a:cubicBezTo>
                        <a:pt x="36" y="14"/>
                        <a:pt x="37" y="14"/>
                        <a:pt x="37" y="14"/>
                      </a:cubicBezTo>
                      <a:cubicBezTo>
                        <a:pt x="39" y="15"/>
                        <a:pt x="40" y="15"/>
                        <a:pt x="41" y="15"/>
                      </a:cubicBezTo>
                      <a:cubicBezTo>
                        <a:pt x="44" y="15"/>
                        <a:pt x="46" y="15"/>
                        <a:pt x="49" y="14"/>
                      </a:cubicBezTo>
                      <a:cubicBezTo>
                        <a:pt x="52" y="13"/>
                        <a:pt x="55" y="12"/>
                        <a:pt x="58" y="11"/>
                      </a:cubicBezTo>
                      <a:cubicBezTo>
                        <a:pt x="61" y="10"/>
                        <a:pt x="62" y="8"/>
                        <a:pt x="63" y="5"/>
                      </a:cubicBezTo>
                      <a:cubicBezTo>
                        <a:pt x="63" y="4"/>
                        <a:pt x="63" y="4"/>
                        <a:pt x="63" y="3"/>
                      </a:cubicBezTo>
                      <a:cubicBezTo>
                        <a:pt x="64" y="0"/>
                        <a:pt x="64" y="0"/>
                        <a:pt x="67" y="1"/>
                      </a:cubicBezTo>
                      <a:cubicBezTo>
                        <a:pt x="72" y="2"/>
                        <a:pt x="72" y="2"/>
                        <a:pt x="72" y="2"/>
                      </a:cubicBezTo>
                      <a:cubicBezTo>
                        <a:pt x="71" y="3"/>
                        <a:pt x="69" y="3"/>
                        <a:pt x="68" y="4"/>
                      </a:cubicBezTo>
                      <a:cubicBezTo>
                        <a:pt x="67" y="4"/>
                        <a:pt x="67" y="5"/>
                        <a:pt x="67" y="6"/>
                      </a:cubicBezTo>
                      <a:cubicBezTo>
                        <a:pt x="68" y="6"/>
                        <a:pt x="69" y="8"/>
                        <a:pt x="70" y="10"/>
                      </a:cubicBezTo>
                      <a:cubicBezTo>
                        <a:pt x="71" y="10"/>
                        <a:pt x="71" y="10"/>
                        <a:pt x="72" y="10"/>
                      </a:cubicBezTo>
                      <a:cubicBezTo>
                        <a:pt x="74" y="9"/>
                        <a:pt x="77" y="9"/>
                        <a:pt x="79" y="9"/>
                      </a:cubicBezTo>
                      <a:cubicBezTo>
                        <a:pt x="78" y="10"/>
                        <a:pt x="78" y="11"/>
                        <a:pt x="77" y="12"/>
                      </a:cubicBezTo>
                      <a:cubicBezTo>
                        <a:pt x="76" y="13"/>
                        <a:pt x="75" y="13"/>
                        <a:pt x="74" y="13"/>
                      </a:cubicBezTo>
                      <a:cubicBezTo>
                        <a:pt x="71" y="14"/>
                        <a:pt x="68" y="14"/>
                        <a:pt x="65" y="15"/>
                      </a:cubicBezTo>
                      <a:cubicBezTo>
                        <a:pt x="65" y="17"/>
                        <a:pt x="63" y="18"/>
                        <a:pt x="61" y="18"/>
                      </a:cubicBezTo>
                      <a:cubicBezTo>
                        <a:pt x="58" y="19"/>
                        <a:pt x="54" y="20"/>
                        <a:pt x="52" y="23"/>
                      </a:cubicBezTo>
                      <a:cubicBezTo>
                        <a:pt x="50" y="24"/>
                        <a:pt x="49" y="26"/>
                        <a:pt x="50" y="28"/>
                      </a:cubicBezTo>
                      <a:cubicBezTo>
                        <a:pt x="50" y="29"/>
                        <a:pt x="50" y="30"/>
                        <a:pt x="52" y="30"/>
                      </a:cubicBezTo>
                      <a:cubicBezTo>
                        <a:pt x="52" y="30"/>
                        <a:pt x="52" y="30"/>
                        <a:pt x="53" y="30"/>
                      </a:cubicBezTo>
                      <a:cubicBezTo>
                        <a:pt x="54" y="31"/>
                        <a:pt x="55" y="31"/>
                        <a:pt x="57" y="32"/>
                      </a:cubicBezTo>
                      <a:cubicBezTo>
                        <a:pt x="58" y="33"/>
                        <a:pt x="59" y="33"/>
                        <a:pt x="60" y="33"/>
                      </a:cubicBezTo>
                      <a:cubicBezTo>
                        <a:pt x="61" y="33"/>
                        <a:pt x="61" y="33"/>
                        <a:pt x="61" y="3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3" name="íṥļiďê">
                  <a:extLst>
                    <a:ext uri="{FF2B5EF4-FFF2-40B4-BE49-F238E27FC236}">
                      <a16:creationId xmlns:a16="http://schemas.microsoft.com/office/drawing/2014/main" id="{6C21964E-BB32-47F5-B34E-AAE41925B023}"/>
                    </a:ext>
                  </a:extLst>
                </p:cNvPr>
                <p:cNvSpPr/>
                <p:nvPr/>
              </p:nvSpPr>
              <p:spPr bwMode="auto">
                <a:xfrm>
                  <a:off x="5681040" y="2655895"/>
                  <a:ext cx="277994" cy="146099"/>
                </a:xfrm>
                <a:custGeom>
                  <a:avLst/>
                  <a:gdLst>
                    <a:gd name="T0" fmla="*/ 0 w 66"/>
                    <a:gd name="T1" fmla="*/ 7 h 35"/>
                    <a:gd name="T2" fmla="*/ 10 w 66"/>
                    <a:gd name="T3" fmla="*/ 6 h 35"/>
                    <a:gd name="T4" fmla="*/ 14 w 66"/>
                    <a:gd name="T5" fmla="*/ 4 h 35"/>
                    <a:gd name="T6" fmla="*/ 25 w 66"/>
                    <a:gd name="T7" fmla="*/ 2 h 35"/>
                    <a:gd name="T8" fmla="*/ 36 w 66"/>
                    <a:gd name="T9" fmla="*/ 3 h 35"/>
                    <a:gd name="T10" fmla="*/ 39 w 66"/>
                    <a:gd name="T11" fmla="*/ 2 h 35"/>
                    <a:gd name="T12" fmla="*/ 41 w 66"/>
                    <a:gd name="T13" fmla="*/ 1 h 35"/>
                    <a:gd name="T14" fmla="*/ 50 w 66"/>
                    <a:gd name="T15" fmla="*/ 0 h 35"/>
                    <a:gd name="T16" fmla="*/ 54 w 66"/>
                    <a:gd name="T17" fmla="*/ 0 h 35"/>
                    <a:gd name="T18" fmla="*/ 65 w 66"/>
                    <a:gd name="T19" fmla="*/ 2 h 35"/>
                    <a:gd name="T20" fmla="*/ 66 w 66"/>
                    <a:gd name="T21" fmla="*/ 3 h 35"/>
                    <a:gd name="T22" fmla="*/ 62 w 66"/>
                    <a:gd name="T23" fmla="*/ 3 h 35"/>
                    <a:gd name="T24" fmla="*/ 59 w 66"/>
                    <a:gd name="T25" fmla="*/ 4 h 35"/>
                    <a:gd name="T26" fmla="*/ 57 w 66"/>
                    <a:gd name="T27" fmla="*/ 7 h 35"/>
                    <a:gd name="T28" fmla="*/ 53 w 66"/>
                    <a:gd name="T29" fmla="*/ 11 h 35"/>
                    <a:gd name="T30" fmla="*/ 48 w 66"/>
                    <a:gd name="T31" fmla="*/ 13 h 35"/>
                    <a:gd name="T32" fmla="*/ 48 w 66"/>
                    <a:gd name="T33" fmla="*/ 15 h 35"/>
                    <a:gd name="T34" fmla="*/ 52 w 66"/>
                    <a:gd name="T35" fmla="*/ 17 h 35"/>
                    <a:gd name="T36" fmla="*/ 45 w 66"/>
                    <a:gd name="T37" fmla="*/ 16 h 35"/>
                    <a:gd name="T38" fmla="*/ 47 w 66"/>
                    <a:gd name="T39" fmla="*/ 19 h 35"/>
                    <a:gd name="T40" fmla="*/ 38 w 66"/>
                    <a:gd name="T41" fmla="*/ 21 h 35"/>
                    <a:gd name="T42" fmla="*/ 31 w 66"/>
                    <a:gd name="T43" fmla="*/ 25 h 35"/>
                    <a:gd name="T44" fmla="*/ 23 w 66"/>
                    <a:gd name="T45" fmla="*/ 27 h 35"/>
                    <a:gd name="T46" fmla="*/ 21 w 66"/>
                    <a:gd name="T47" fmla="*/ 30 h 35"/>
                    <a:gd name="T48" fmla="*/ 19 w 66"/>
                    <a:gd name="T49" fmla="*/ 32 h 35"/>
                    <a:gd name="T50" fmla="*/ 17 w 66"/>
                    <a:gd name="T51" fmla="*/ 34 h 35"/>
                    <a:gd name="T52" fmla="*/ 10 w 66"/>
                    <a:gd name="T53" fmla="*/ 33 h 35"/>
                    <a:gd name="T54" fmla="*/ 9 w 66"/>
                    <a:gd name="T55" fmla="*/ 30 h 35"/>
                    <a:gd name="T56" fmla="*/ 9 w 66"/>
                    <a:gd name="T57" fmla="*/ 27 h 35"/>
                    <a:gd name="T58" fmla="*/ 11 w 66"/>
                    <a:gd name="T59" fmla="*/ 24 h 35"/>
                    <a:gd name="T60" fmla="*/ 12 w 66"/>
                    <a:gd name="T61" fmla="*/ 22 h 35"/>
                    <a:gd name="T62" fmla="*/ 13 w 66"/>
                    <a:gd name="T63" fmla="*/ 13 h 35"/>
                    <a:gd name="T64" fmla="*/ 10 w 66"/>
                    <a:gd name="T65" fmla="*/ 11 h 35"/>
                    <a:gd name="T66" fmla="*/ 2 w 66"/>
                    <a:gd name="T67" fmla="*/ 8 h 35"/>
                    <a:gd name="T68" fmla="*/ 0 w 66"/>
                    <a:gd name="T69" fmla="*/ 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6" h="35">
                      <a:moveTo>
                        <a:pt x="0" y="7"/>
                      </a:moveTo>
                      <a:cubicBezTo>
                        <a:pt x="3" y="7"/>
                        <a:pt x="7" y="6"/>
                        <a:pt x="10" y="6"/>
                      </a:cubicBezTo>
                      <a:cubicBezTo>
                        <a:pt x="11" y="5"/>
                        <a:pt x="13" y="5"/>
                        <a:pt x="14" y="4"/>
                      </a:cubicBezTo>
                      <a:cubicBezTo>
                        <a:pt x="17" y="3"/>
                        <a:pt x="21" y="2"/>
                        <a:pt x="25" y="2"/>
                      </a:cubicBezTo>
                      <a:cubicBezTo>
                        <a:pt x="28" y="3"/>
                        <a:pt x="32" y="3"/>
                        <a:pt x="36" y="3"/>
                      </a:cubicBezTo>
                      <a:cubicBezTo>
                        <a:pt x="37" y="4"/>
                        <a:pt x="38" y="3"/>
                        <a:pt x="39" y="2"/>
                      </a:cubicBezTo>
                      <a:cubicBezTo>
                        <a:pt x="40" y="2"/>
                        <a:pt x="41" y="2"/>
                        <a:pt x="41" y="1"/>
                      </a:cubicBezTo>
                      <a:cubicBezTo>
                        <a:pt x="44" y="1"/>
                        <a:pt x="47" y="0"/>
                        <a:pt x="50" y="0"/>
                      </a:cubicBezTo>
                      <a:cubicBezTo>
                        <a:pt x="51" y="0"/>
                        <a:pt x="53" y="0"/>
                        <a:pt x="54" y="0"/>
                      </a:cubicBezTo>
                      <a:cubicBezTo>
                        <a:pt x="58" y="1"/>
                        <a:pt x="61" y="1"/>
                        <a:pt x="65" y="2"/>
                      </a:cubicBezTo>
                      <a:cubicBezTo>
                        <a:pt x="65" y="2"/>
                        <a:pt x="66" y="2"/>
                        <a:pt x="66" y="3"/>
                      </a:cubicBezTo>
                      <a:cubicBezTo>
                        <a:pt x="65" y="3"/>
                        <a:pt x="63" y="3"/>
                        <a:pt x="62" y="3"/>
                      </a:cubicBezTo>
                      <a:cubicBezTo>
                        <a:pt x="61" y="3"/>
                        <a:pt x="60" y="3"/>
                        <a:pt x="59" y="4"/>
                      </a:cubicBezTo>
                      <a:cubicBezTo>
                        <a:pt x="58" y="4"/>
                        <a:pt x="57" y="5"/>
                        <a:pt x="57" y="7"/>
                      </a:cubicBezTo>
                      <a:cubicBezTo>
                        <a:pt x="57" y="9"/>
                        <a:pt x="55" y="10"/>
                        <a:pt x="53" y="11"/>
                      </a:cubicBezTo>
                      <a:cubicBezTo>
                        <a:pt x="52" y="12"/>
                        <a:pt x="50" y="12"/>
                        <a:pt x="48" y="13"/>
                      </a:cubicBezTo>
                      <a:cubicBezTo>
                        <a:pt x="47" y="14"/>
                        <a:pt x="47" y="14"/>
                        <a:pt x="48" y="15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0" y="18"/>
                        <a:pt x="50" y="18"/>
                        <a:pt x="45" y="16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4" y="20"/>
                        <a:pt x="41" y="21"/>
                        <a:pt x="38" y="21"/>
                      </a:cubicBezTo>
                      <a:cubicBezTo>
                        <a:pt x="35" y="22"/>
                        <a:pt x="33" y="23"/>
                        <a:pt x="31" y="25"/>
                      </a:cubicBezTo>
                      <a:cubicBezTo>
                        <a:pt x="28" y="26"/>
                        <a:pt x="26" y="27"/>
                        <a:pt x="23" y="27"/>
                      </a:cubicBezTo>
                      <a:cubicBezTo>
                        <a:pt x="22" y="28"/>
                        <a:pt x="20" y="28"/>
                        <a:pt x="21" y="30"/>
                      </a:cubicBezTo>
                      <a:cubicBezTo>
                        <a:pt x="20" y="31"/>
                        <a:pt x="20" y="31"/>
                        <a:pt x="19" y="32"/>
                      </a:cubicBezTo>
                      <a:cubicBezTo>
                        <a:pt x="19" y="33"/>
                        <a:pt x="18" y="33"/>
                        <a:pt x="17" y="34"/>
                      </a:cubicBezTo>
                      <a:cubicBezTo>
                        <a:pt x="15" y="35"/>
                        <a:pt x="12" y="35"/>
                        <a:pt x="10" y="33"/>
                      </a:cubicBezTo>
                      <a:cubicBezTo>
                        <a:pt x="9" y="32"/>
                        <a:pt x="9" y="31"/>
                        <a:pt x="9" y="30"/>
                      </a:cubicBezTo>
                      <a:cubicBezTo>
                        <a:pt x="9" y="29"/>
                        <a:pt x="9" y="28"/>
                        <a:pt x="9" y="27"/>
                      </a:cubicBezTo>
                      <a:cubicBezTo>
                        <a:pt x="9" y="26"/>
                        <a:pt x="10" y="25"/>
                        <a:pt x="11" y="24"/>
                      </a:cubicBezTo>
                      <a:cubicBezTo>
                        <a:pt x="11" y="23"/>
                        <a:pt x="11" y="23"/>
                        <a:pt x="12" y="22"/>
                      </a:cubicBezTo>
                      <a:cubicBezTo>
                        <a:pt x="14" y="20"/>
                        <a:pt x="15" y="16"/>
                        <a:pt x="13" y="13"/>
                      </a:cubicBezTo>
                      <a:cubicBezTo>
                        <a:pt x="12" y="12"/>
                        <a:pt x="11" y="11"/>
                        <a:pt x="10" y="11"/>
                      </a:cubicBezTo>
                      <a:cubicBezTo>
                        <a:pt x="7" y="9"/>
                        <a:pt x="5" y="9"/>
                        <a:pt x="2" y="8"/>
                      </a:cubicBezTo>
                      <a:cubicBezTo>
                        <a:pt x="2" y="8"/>
                        <a:pt x="1" y="8"/>
                        <a:pt x="0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4" name="ïṣľíḓe">
                  <a:extLst>
                    <a:ext uri="{FF2B5EF4-FFF2-40B4-BE49-F238E27FC236}">
                      <a16:creationId xmlns:a16="http://schemas.microsoft.com/office/drawing/2014/main" id="{96A3320A-111E-47CD-A4B7-44FC5055BC7D}"/>
                    </a:ext>
                  </a:extLst>
                </p:cNvPr>
                <p:cNvSpPr/>
                <p:nvPr/>
              </p:nvSpPr>
              <p:spPr bwMode="auto">
                <a:xfrm>
                  <a:off x="5541028" y="2692419"/>
                  <a:ext cx="121749" cy="97399"/>
                </a:xfrm>
                <a:custGeom>
                  <a:avLst/>
                  <a:gdLst>
                    <a:gd name="T0" fmla="*/ 7 w 29"/>
                    <a:gd name="T1" fmla="*/ 2 h 23"/>
                    <a:gd name="T2" fmla="*/ 11 w 29"/>
                    <a:gd name="T3" fmla="*/ 1 h 23"/>
                    <a:gd name="T4" fmla="*/ 17 w 29"/>
                    <a:gd name="T5" fmla="*/ 1 h 23"/>
                    <a:gd name="T6" fmla="*/ 18 w 29"/>
                    <a:gd name="T7" fmla="*/ 2 h 23"/>
                    <a:gd name="T8" fmla="*/ 17 w 29"/>
                    <a:gd name="T9" fmla="*/ 3 h 23"/>
                    <a:gd name="T10" fmla="*/ 14 w 29"/>
                    <a:gd name="T11" fmla="*/ 4 h 23"/>
                    <a:gd name="T12" fmla="*/ 13 w 29"/>
                    <a:gd name="T13" fmla="*/ 5 h 23"/>
                    <a:gd name="T14" fmla="*/ 14 w 29"/>
                    <a:gd name="T15" fmla="*/ 6 h 23"/>
                    <a:gd name="T16" fmla="*/ 26 w 29"/>
                    <a:gd name="T17" fmla="*/ 9 h 23"/>
                    <a:gd name="T18" fmla="*/ 26 w 29"/>
                    <a:gd name="T19" fmla="*/ 10 h 23"/>
                    <a:gd name="T20" fmla="*/ 26 w 29"/>
                    <a:gd name="T21" fmla="*/ 12 h 23"/>
                    <a:gd name="T22" fmla="*/ 29 w 29"/>
                    <a:gd name="T23" fmla="*/ 16 h 23"/>
                    <a:gd name="T24" fmla="*/ 27 w 29"/>
                    <a:gd name="T25" fmla="*/ 18 h 23"/>
                    <a:gd name="T26" fmla="*/ 22 w 29"/>
                    <a:gd name="T27" fmla="*/ 19 h 23"/>
                    <a:gd name="T28" fmla="*/ 20 w 29"/>
                    <a:gd name="T29" fmla="*/ 21 h 23"/>
                    <a:gd name="T30" fmla="*/ 20 w 29"/>
                    <a:gd name="T31" fmla="*/ 22 h 23"/>
                    <a:gd name="T32" fmla="*/ 14 w 29"/>
                    <a:gd name="T33" fmla="*/ 22 h 23"/>
                    <a:gd name="T34" fmla="*/ 15 w 29"/>
                    <a:gd name="T35" fmla="*/ 18 h 23"/>
                    <a:gd name="T36" fmla="*/ 16 w 29"/>
                    <a:gd name="T37" fmla="*/ 17 h 23"/>
                    <a:gd name="T38" fmla="*/ 19 w 29"/>
                    <a:gd name="T39" fmla="*/ 17 h 23"/>
                    <a:gd name="T40" fmla="*/ 21 w 29"/>
                    <a:gd name="T41" fmla="*/ 16 h 23"/>
                    <a:gd name="T42" fmla="*/ 20 w 29"/>
                    <a:gd name="T43" fmla="*/ 15 h 23"/>
                    <a:gd name="T44" fmla="*/ 9 w 29"/>
                    <a:gd name="T45" fmla="*/ 10 h 23"/>
                    <a:gd name="T46" fmla="*/ 3 w 29"/>
                    <a:gd name="T47" fmla="*/ 10 h 23"/>
                    <a:gd name="T48" fmla="*/ 0 w 29"/>
                    <a:gd name="T49" fmla="*/ 8 h 23"/>
                    <a:gd name="T50" fmla="*/ 2 w 29"/>
                    <a:gd name="T51" fmla="*/ 6 h 23"/>
                    <a:gd name="T52" fmla="*/ 3 w 29"/>
                    <a:gd name="T53" fmla="*/ 6 h 23"/>
                    <a:gd name="T54" fmla="*/ 7 w 29"/>
                    <a:gd name="T55" fmla="*/ 6 h 23"/>
                    <a:gd name="T56" fmla="*/ 9 w 29"/>
                    <a:gd name="T57" fmla="*/ 5 h 23"/>
                    <a:gd name="T58" fmla="*/ 7 w 29"/>
                    <a:gd name="T59" fmla="*/ 3 h 23"/>
                    <a:gd name="T60" fmla="*/ 7 w 29"/>
                    <a:gd name="T61" fmla="*/ 2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9" h="23">
                      <a:moveTo>
                        <a:pt x="7" y="2"/>
                      </a:moveTo>
                      <a:cubicBezTo>
                        <a:pt x="8" y="0"/>
                        <a:pt x="9" y="0"/>
                        <a:pt x="11" y="1"/>
                      </a:cubicBezTo>
                      <a:cubicBezTo>
                        <a:pt x="13" y="2"/>
                        <a:pt x="15" y="2"/>
                        <a:pt x="17" y="1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7" y="2"/>
                        <a:pt x="17" y="3"/>
                        <a:pt x="17" y="3"/>
                      </a:cubicBezTo>
                      <a:cubicBezTo>
                        <a:pt x="16" y="3"/>
                        <a:pt x="15" y="3"/>
                        <a:pt x="14" y="4"/>
                      </a:cubicBezTo>
                      <a:cubicBezTo>
                        <a:pt x="13" y="4"/>
                        <a:pt x="13" y="4"/>
                        <a:pt x="13" y="5"/>
                      </a:cubicBezTo>
                      <a:cubicBezTo>
                        <a:pt x="13" y="5"/>
                        <a:pt x="13" y="6"/>
                        <a:pt x="14" y="6"/>
                      </a:cubicBezTo>
                      <a:cubicBezTo>
                        <a:pt x="26" y="9"/>
                        <a:pt x="26" y="9"/>
                        <a:pt x="26" y="9"/>
                      </a:cubicBezTo>
                      <a:cubicBezTo>
                        <a:pt x="26" y="9"/>
                        <a:pt x="26" y="10"/>
                        <a:pt x="26" y="10"/>
                      </a:cubicBezTo>
                      <a:cubicBezTo>
                        <a:pt x="26" y="11"/>
                        <a:pt x="26" y="11"/>
                        <a:pt x="26" y="12"/>
                      </a:cubicBezTo>
                      <a:cubicBezTo>
                        <a:pt x="25" y="15"/>
                        <a:pt x="26" y="16"/>
                        <a:pt x="29" y="16"/>
                      </a:cubicBezTo>
                      <a:cubicBezTo>
                        <a:pt x="29" y="17"/>
                        <a:pt x="28" y="18"/>
                        <a:pt x="27" y="18"/>
                      </a:cubicBezTo>
                      <a:cubicBezTo>
                        <a:pt x="26" y="18"/>
                        <a:pt x="23" y="19"/>
                        <a:pt x="22" y="19"/>
                      </a:cubicBezTo>
                      <a:cubicBezTo>
                        <a:pt x="21" y="20"/>
                        <a:pt x="20" y="20"/>
                        <a:pt x="20" y="21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18" y="23"/>
                        <a:pt x="16" y="23"/>
                        <a:pt x="14" y="22"/>
                      </a:cubicBezTo>
                      <a:cubicBezTo>
                        <a:pt x="13" y="21"/>
                        <a:pt x="13" y="19"/>
                        <a:pt x="15" y="18"/>
                      </a:cubicBezTo>
                      <a:cubicBezTo>
                        <a:pt x="15" y="18"/>
                        <a:pt x="15" y="18"/>
                        <a:pt x="16" y="17"/>
                      </a:cubicBezTo>
                      <a:cubicBezTo>
                        <a:pt x="17" y="17"/>
                        <a:pt x="18" y="17"/>
                        <a:pt x="19" y="17"/>
                      </a:cubicBezTo>
                      <a:cubicBezTo>
                        <a:pt x="20" y="17"/>
                        <a:pt x="20" y="16"/>
                        <a:pt x="21" y="16"/>
                      </a:cubicBezTo>
                      <a:cubicBezTo>
                        <a:pt x="21" y="16"/>
                        <a:pt x="20" y="15"/>
                        <a:pt x="20" y="15"/>
                      </a:cubicBezTo>
                      <a:cubicBezTo>
                        <a:pt x="17" y="12"/>
                        <a:pt x="13" y="10"/>
                        <a:pt x="9" y="10"/>
                      </a:cubicBezTo>
                      <a:cubicBezTo>
                        <a:pt x="7" y="10"/>
                        <a:pt x="5" y="10"/>
                        <a:pt x="3" y="10"/>
                      </a:cubicBezTo>
                      <a:cubicBezTo>
                        <a:pt x="2" y="10"/>
                        <a:pt x="1" y="10"/>
                        <a:pt x="0" y="8"/>
                      </a:cubicBezTo>
                      <a:cubicBezTo>
                        <a:pt x="0" y="7"/>
                        <a:pt x="1" y="6"/>
                        <a:pt x="2" y="6"/>
                      </a:cubicBezTo>
                      <a:cubicBezTo>
                        <a:pt x="2" y="6"/>
                        <a:pt x="2" y="6"/>
                        <a:pt x="3" y="6"/>
                      </a:cubicBezTo>
                      <a:cubicBezTo>
                        <a:pt x="4" y="6"/>
                        <a:pt x="5" y="6"/>
                        <a:pt x="7" y="6"/>
                      </a:cubicBezTo>
                      <a:cubicBezTo>
                        <a:pt x="7" y="6"/>
                        <a:pt x="8" y="5"/>
                        <a:pt x="9" y="5"/>
                      </a:cubicBezTo>
                      <a:cubicBezTo>
                        <a:pt x="9" y="4"/>
                        <a:pt x="8" y="3"/>
                        <a:pt x="7" y="3"/>
                      </a:cubicBezTo>
                      <a:cubicBezTo>
                        <a:pt x="7" y="2"/>
                        <a:pt x="7" y="2"/>
                        <a:pt x="7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5" name="ïSḻiḓé">
                  <a:extLst>
                    <a:ext uri="{FF2B5EF4-FFF2-40B4-BE49-F238E27FC236}">
                      <a16:creationId xmlns:a16="http://schemas.microsoft.com/office/drawing/2014/main" id="{C9A7755D-5B9D-474B-A83C-12C7397A52D5}"/>
                    </a:ext>
                  </a:extLst>
                </p:cNvPr>
                <p:cNvSpPr/>
                <p:nvPr/>
              </p:nvSpPr>
              <p:spPr bwMode="auto">
                <a:xfrm>
                  <a:off x="6299930" y="3368127"/>
                  <a:ext cx="58846" cy="101457"/>
                </a:xfrm>
                <a:custGeom>
                  <a:avLst/>
                  <a:gdLst>
                    <a:gd name="T0" fmla="*/ 12 w 14"/>
                    <a:gd name="T1" fmla="*/ 0 h 24"/>
                    <a:gd name="T2" fmla="*/ 13 w 14"/>
                    <a:gd name="T3" fmla="*/ 10 h 24"/>
                    <a:gd name="T4" fmla="*/ 10 w 14"/>
                    <a:gd name="T5" fmla="*/ 19 h 24"/>
                    <a:gd name="T6" fmla="*/ 8 w 14"/>
                    <a:gd name="T7" fmla="*/ 22 h 24"/>
                    <a:gd name="T8" fmla="*/ 4 w 14"/>
                    <a:gd name="T9" fmla="*/ 24 h 24"/>
                    <a:gd name="T10" fmla="*/ 1 w 14"/>
                    <a:gd name="T11" fmla="*/ 18 h 24"/>
                    <a:gd name="T12" fmla="*/ 1 w 14"/>
                    <a:gd name="T13" fmla="*/ 18 h 24"/>
                    <a:gd name="T14" fmla="*/ 3 w 14"/>
                    <a:gd name="T15" fmla="*/ 15 h 24"/>
                    <a:gd name="T16" fmla="*/ 3 w 14"/>
                    <a:gd name="T17" fmla="*/ 11 h 24"/>
                    <a:gd name="T18" fmla="*/ 5 w 14"/>
                    <a:gd name="T19" fmla="*/ 6 h 24"/>
                    <a:gd name="T20" fmla="*/ 7 w 14"/>
                    <a:gd name="T21" fmla="*/ 6 h 24"/>
                    <a:gd name="T22" fmla="*/ 11 w 14"/>
                    <a:gd name="T23" fmla="*/ 1 h 24"/>
                    <a:gd name="T24" fmla="*/ 12 w 14"/>
                    <a:gd name="T25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" h="24">
                      <a:moveTo>
                        <a:pt x="12" y="0"/>
                      </a:moveTo>
                      <a:cubicBezTo>
                        <a:pt x="13" y="3"/>
                        <a:pt x="14" y="7"/>
                        <a:pt x="13" y="10"/>
                      </a:cubicBezTo>
                      <a:cubicBezTo>
                        <a:pt x="11" y="13"/>
                        <a:pt x="11" y="16"/>
                        <a:pt x="10" y="19"/>
                      </a:cubicBezTo>
                      <a:cubicBezTo>
                        <a:pt x="9" y="20"/>
                        <a:pt x="9" y="21"/>
                        <a:pt x="8" y="22"/>
                      </a:cubicBezTo>
                      <a:cubicBezTo>
                        <a:pt x="7" y="24"/>
                        <a:pt x="7" y="24"/>
                        <a:pt x="4" y="24"/>
                      </a:cubicBezTo>
                      <a:cubicBezTo>
                        <a:pt x="1" y="23"/>
                        <a:pt x="0" y="20"/>
                        <a:pt x="1" y="18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2" y="17"/>
                        <a:pt x="2" y="16"/>
                        <a:pt x="3" y="15"/>
                      </a:cubicBezTo>
                      <a:cubicBezTo>
                        <a:pt x="3" y="13"/>
                        <a:pt x="3" y="12"/>
                        <a:pt x="3" y="11"/>
                      </a:cubicBezTo>
                      <a:cubicBezTo>
                        <a:pt x="3" y="9"/>
                        <a:pt x="4" y="7"/>
                        <a:pt x="5" y="6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8" y="4"/>
                        <a:pt x="10" y="3"/>
                        <a:pt x="11" y="1"/>
                      </a:cubicBezTo>
                      <a:cubicBezTo>
                        <a:pt x="12" y="1"/>
                        <a:pt x="12" y="0"/>
                        <a:pt x="1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6" name="îS1ïďê">
                  <a:extLst>
                    <a:ext uri="{FF2B5EF4-FFF2-40B4-BE49-F238E27FC236}">
                      <a16:creationId xmlns:a16="http://schemas.microsoft.com/office/drawing/2014/main" id="{F976DE91-3D22-455A-A624-8483BB0D61BD}"/>
                    </a:ext>
                  </a:extLst>
                </p:cNvPr>
                <p:cNvSpPr/>
                <p:nvPr/>
              </p:nvSpPr>
              <p:spPr bwMode="auto">
                <a:xfrm>
                  <a:off x="5599874" y="2655895"/>
                  <a:ext cx="131895" cy="44641"/>
                </a:xfrm>
                <a:custGeom>
                  <a:avLst/>
                  <a:gdLst>
                    <a:gd name="T0" fmla="*/ 31 w 31"/>
                    <a:gd name="T1" fmla="*/ 0 h 11"/>
                    <a:gd name="T2" fmla="*/ 22 w 31"/>
                    <a:gd name="T3" fmla="*/ 4 h 11"/>
                    <a:gd name="T4" fmla="*/ 9 w 31"/>
                    <a:gd name="T5" fmla="*/ 10 h 11"/>
                    <a:gd name="T6" fmla="*/ 5 w 31"/>
                    <a:gd name="T7" fmla="*/ 9 h 11"/>
                    <a:gd name="T8" fmla="*/ 4 w 31"/>
                    <a:gd name="T9" fmla="*/ 8 h 11"/>
                    <a:gd name="T10" fmla="*/ 0 w 31"/>
                    <a:gd name="T11" fmla="*/ 8 h 11"/>
                    <a:gd name="T12" fmla="*/ 1 w 31"/>
                    <a:gd name="T13" fmla="*/ 7 h 11"/>
                    <a:gd name="T14" fmla="*/ 4 w 31"/>
                    <a:gd name="T15" fmla="*/ 6 h 11"/>
                    <a:gd name="T16" fmla="*/ 7 w 31"/>
                    <a:gd name="T17" fmla="*/ 4 h 11"/>
                    <a:gd name="T18" fmla="*/ 9 w 31"/>
                    <a:gd name="T19" fmla="*/ 3 h 11"/>
                    <a:gd name="T20" fmla="*/ 15 w 31"/>
                    <a:gd name="T21" fmla="*/ 2 h 11"/>
                    <a:gd name="T22" fmla="*/ 19 w 31"/>
                    <a:gd name="T23" fmla="*/ 1 h 11"/>
                    <a:gd name="T24" fmla="*/ 27 w 31"/>
                    <a:gd name="T25" fmla="*/ 0 h 11"/>
                    <a:gd name="T26" fmla="*/ 29 w 31"/>
                    <a:gd name="T27" fmla="*/ 0 h 11"/>
                    <a:gd name="T28" fmla="*/ 31 w 31"/>
                    <a:gd name="T2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1" h="11">
                      <a:moveTo>
                        <a:pt x="31" y="0"/>
                      </a:moveTo>
                      <a:cubicBezTo>
                        <a:pt x="28" y="3"/>
                        <a:pt x="25" y="4"/>
                        <a:pt x="22" y="4"/>
                      </a:cubicBezTo>
                      <a:cubicBezTo>
                        <a:pt x="17" y="5"/>
                        <a:pt x="13" y="7"/>
                        <a:pt x="9" y="10"/>
                      </a:cubicBezTo>
                      <a:cubicBezTo>
                        <a:pt x="7" y="10"/>
                        <a:pt x="6" y="11"/>
                        <a:pt x="5" y="9"/>
                      </a:cubicBezTo>
                      <a:cubicBezTo>
                        <a:pt x="5" y="9"/>
                        <a:pt x="4" y="9"/>
                        <a:pt x="4" y="8"/>
                      </a:cubicBezTo>
                      <a:cubicBezTo>
                        <a:pt x="2" y="8"/>
                        <a:pt x="1" y="8"/>
                        <a:pt x="0" y="8"/>
                      </a:cubicBezTo>
                      <a:cubicBezTo>
                        <a:pt x="0" y="7"/>
                        <a:pt x="1" y="7"/>
                        <a:pt x="1" y="7"/>
                      </a:cubicBezTo>
                      <a:cubicBezTo>
                        <a:pt x="2" y="7"/>
                        <a:pt x="3" y="6"/>
                        <a:pt x="4" y="6"/>
                      </a:cubicBezTo>
                      <a:cubicBezTo>
                        <a:pt x="5" y="6"/>
                        <a:pt x="7" y="6"/>
                        <a:pt x="7" y="4"/>
                      </a:cubicBezTo>
                      <a:cubicBezTo>
                        <a:pt x="7" y="3"/>
                        <a:pt x="8" y="3"/>
                        <a:pt x="9" y="3"/>
                      </a:cubicBezTo>
                      <a:cubicBezTo>
                        <a:pt x="11" y="2"/>
                        <a:pt x="13" y="2"/>
                        <a:pt x="15" y="2"/>
                      </a:cubicBezTo>
                      <a:cubicBezTo>
                        <a:pt x="16" y="2"/>
                        <a:pt x="18" y="1"/>
                        <a:pt x="19" y="1"/>
                      </a:cubicBezTo>
                      <a:cubicBezTo>
                        <a:pt x="21" y="0"/>
                        <a:pt x="24" y="0"/>
                        <a:pt x="27" y="0"/>
                      </a:cubicBezTo>
                      <a:cubicBezTo>
                        <a:pt x="27" y="0"/>
                        <a:pt x="28" y="0"/>
                        <a:pt x="29" y="0"/>
                      </a:cubicBezTo>
                      <a:cubicBezTo>
                        <a:pt x="31" y="0"/>
                        <a:pt x="31" y="0"/>
                        <a:pt x="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7" name="iṧ1îdè">
                  <a:extLst>
                    <a:ext uri="{FF2B5EF4-FFF2-40B4-BE49-F238E27FC236}">
                      <a16:creationId xmlns:a16="http://schemas.microsoft.com/office/drawing/2014/main" id="{366A5812-801C-4225-BC1B-78C02246AA98}"/>
                    </a:ext>
                  </a:extLst>
                </p:cNvPr>
                <p:cNvSpPr/>
                <p:nvPr/>
              </p:nvSpPr>
              <p:spPr bwMode="auto">
                <a:xfrm>
                  <a:off x="5938741" y="2820256"/>
                  <a:ext cx="75079" cy="54788"/>
                </a:xfrm>
                <a:custGeom>
                  <a:avLst/>
                  <a:gdLst>
                    <a:gd name="T0" fmla="*/ 11 w 18"/>
                    <a:gd name="T1" fmla="*/ 7 h 13"/>
                    <a:gd name="T2" fmla="*/ 7 w 18"/>
                    <a:gd name="T3" fmla="*/ 5 h 13"/>
                    <a:gd name="T4" fmla="*/ 6 w 18"/>
                    <a:gd name="T5" fmla="*/ 10 h 13"/>
                    <a:gd name="T6" fmla="*/ 0 w 18"/>
                    <a:gd name="T7" fmla="*/ 12 h 13"/>
                    <a:gd name="T8" fmla="*/ 0 w 18"/>
                    <a:gd name="T9" fmla="*/ 6 h 13"/>
                    <a:gd name="T10" fmla="*/ 4 w 18"/>
                    <a:gd name="T11" fmla="*/ 4 h 13"/>
                    <a:gd name="T12" fmla="*/ 6 w 18"/>
                    <a:gd name="T13" fmla="*/ 4 h 13"/>
                    <a:gd name="T14" fmla="*/ 8 w 18"/>
                    <a:gd name="T15" fmla="*/ 3 h 13"/>
                    <a:gd name="T16" fmla="*/ 8 w 18"/>
                    <a:gd name="T17" fmla="*/ 1 h 13"/>
                    <a:gd name="T18" fmla="*/ 10 w 18"/>
                    <a:gd name="T19" fmla="*/ 0 h 13"/>
                    <a:gd name="T20" fmla="*/ 12 w 18"/>
                    <a:gd name="T21" fmla="*/ 1 h 13"/>
                    <a:gd name="T22" fmla="*/ 12 w 18"/>
                    <a:gd name="T23" fmla="*/ 4 h 13"/>
                    <a:gd name="T24" fmla="*/ 13 w 18"/>
                    <a:gd name="T25" fmla="*/ 5 h 13"/>
                    <a:gd name="T26" fmla="*/ 15 w 18"/>
                    <a:gd name="T27" fmla="*/ 8 h 13"/>
                    <a:gd name="T28" fmla="*/ 18 w 18"/>
                    <a:gd name="T29" fmla="*/ 10 h 13"/>
                    <a:gd name="T30" fmla="*/ 15 w 18"/>
                    <a:gd name="T31" fmla="*/ 12 h 13"/>
                    <a:gd name="T32" fmla="*/ 12 w 18"/>
                    <a:gd name="T33" fmla="*/ 13 h 13"/>
                    <a:gd name="T34" fmla="*/ 9 w 18"/>
                    <a:gd name="T35" fmla="*/ 13 h 13"/>
                    <a:gd name="T36" fmla="*/ 9 w 18"/>
                    <a:gd name="T37" fmla="*/ 13 h 13"/>
                    <a:gd name="T38" fmla="*/ 11 w 18"/>
                    <a:gd name="T39" fmla="*/ 12 h 13"/>
                    <a:gd name="T40" fmla="*/ 9 w 18"/>
                    <a:gd name="T41" fmla="*/ 9 h 13"/>
                    <a:gd name="T42" fmla="*/ 11 w 18"/>
                    <a:gd name="T43" fmla="*/ 7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8" h="13">
                      <a:moveTo>
                        <a:pt x="11" y="7"/>
                      </a:moveTo>
                      <a:cubicBezTo>
                        <a:pt x="10" y="5"/>
                        <a:pt x="8" y="5"/>
                        <a:pt x="7" y="5"/>
                      </a:cubicBezTo>
                      <a:cubicBezTo>
                        <a:pt x="5" y="7"/>
                        <a:pt x="5" y="8"/>
                        <a:pt x="6" y="10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0"/>
                        <a:pt x="2" y="8"/>
                        <a:pt x="0" y="6"/>
                      </a:cubicBezTo>
                      <a:cubicBezTo>
                        <a:pt x="1" y="5"/>
                        <a:pt x="3" y="4"/>
                        <a:pt x="4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7" y="4"/>
                        <a:pt x="8" y="4"/>
                        <a:pt x="8" y="3"/>
                      </a:cubicBezTo>
                      <a:cubicBezTo>
                        <a:pt x="8" y="2"/>
                        <a:pt x="8" y="2"/>
                        <a:pt x="8" y="1"/>
                      </a:cubicBezTo>
                      <a:cubicBezTo>
                        <a:pt x="9" y="1"/>
                        <a:pt x="9" y="0"/>
                        <a:pt x="10" y="0"/>
                      </a:cubicBezTo>
                      <a:cubicBezTo>
                        <a:pt x="10" y="0"/>
                        <a:pt x="11" y="0"/>
                        <a:pt x="12" y="1"/>
                      </a:cubicBezTo>
                      <a:cubicBezTo>
                        <a:pt x="10" y="2"/>
                        <a:pt x="11" y="3"/>
                        <a:pt x="12" y="4"/>
                      </a:cubicBezTo>
                      <a:cubicBezTo>
                        <a:pt x="13" y="4"/>
                        <a:pt x="13" y="4"/>
                        <a:pt x="13" y="5"/>
                      </a:cubicBezTo>
                      <a:cubicBezTo>
                        <a:pt x="14" y="6"/>
                        <a:pt x="14" y="7"/>
                        <a:pt x="15" y="8"/>
                      </a:cubicBezTo>
                      <a:cubicBezTo>
                        <a:pt x="16" y="9"/>
                        <a:pt x="17" y="9"/>
                        <a:pt x="18" y="10"/>
                      </a:cubicBezTo>
                      <a:cubicBezTo>
                        <a:pt x="17" y="10"/>
                        <a:pt x="16" y="11"/>
                        <a:pt x="15" y="12"/>
                      </a:cubicBezTo>
                      <a:cubicBezTo>
                        <a:pt x="14" y="13"/>
                        <a:pt x="13" y="13"/>
                        <a:pt x="12" y="13"/>
                      </a:cubicBezTo>
                      <a:cubicBezTo>
                        <a:pt x="11" y="13"/>
                        <a:pt x="10" y="13"/>
                        <a:pt x="9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ubicBezTo>
                        <a:pt x="10" y="11"/>
                        <a:pt x="9" y="10"/>
                        <a:pt x="9" y="9"/>
                      </a:cubicBezTo>
                      <a:cubicBezTo>
                        <a:pt x="9" y="8"/>
                        <a:pt x="10" y="8"/>
                        <a:pt x="11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8" name="ïṧlïḋê">
                  <a:extLst>
                    <a:ext uri="{FF2B5EF4-FFF2-40B4-BE49-F238E27FC236}">
                      <a16:creationId xmlns:a16="http://schemas.microsoft.com/office/drawing/2014/main" id="{50514794-EB37-497A-AA7D-0B7A16E42A9B}"/>
                    </a:ext>
                  </a:extLst>
                </p:cNvPr>
                <p:cNvSpPr/>
                <p:nvPr/>
              </p:nvSpPr>
              <p:spPr bwMode="auto">
                <a:xfrm>
                  <a:off x="5883955" y="2761411"/>
                  <a:ext cx="44641" cy="20291"/>
                </a:xfrm>
                <a:custGeom>
                  <a:avLst/>
                  <a:gdLst>
                    <a:gd name="T0" fmla="*/ 0 w 11"/>
                    <a:gd name="T1" fmla="*/ 2 h 5"/>
                    <a:gd name="T2" fmla="*/ 2 w 11"/>
                    <a:gd name="T3" fmla="*/ 2 h 5"/>
                    <a:gd name="T4" fmla="*/ 8 w 11"/>
                    <a:gd name="T5" fmla="*/ 0 h 5"/>
                    <a:gd name="T6" fmla="*/ 11 w 11"/>
                    <a:gd name="T7" fmla="*/ 1 h 5"/>
                    <a:gd name="T8" fmla="*/ 10 w 11"/>
                    <a:gd name="T9" fmla="*/ 3 h 5"/>
                    <a:gd name="T10" fmla="*/ 6 w 11"/>
                    <a:gd name="T11" fmla="*/ 5 h 5"/>
                    <a:gd name="T12" fmla="*/ 2 w 11"/>
                    <a:gd name="T13" fmla="*/ 4 h 5"/>
                    <a:gd name="T14" fmla="*/ 0 w 11"/>
                    <a:gd name="T15" fmla="*/ 3 h 5"/>
                    <a:gd name="T16" fmla="*/ 0 w 11"/>
                    <a:gd name="T17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" h="5">
                      <a:moveTo>
                        <a:pt x="0" y="2"/>
                      </a:moveTo>
                      <a:cubicBezTo>
                        <a:pt x="0" y="2"/>
                        <a:pt x="1" y="2"/>
                        <a:pt x="2" y="2"/>
                      </a:cubicBezTo>
                      <a:cubicBezTo>
                        <a:pt x="4" y="1"/>
                        <a:pt x="6" y="0"/>
                        <a:pt x="8" y="0"/>
                      </a:cubicBezTo>
                      <a:cubicBezTo>
                        <a:pt x="9" y="0"/>
                        <a:pt x="10" y="0"/>
                        <a:pt x="11" y="1"/>
                      </a:cubicBezTo>
                      <a:cubicBezTo>
                        <a:pt x="11" y="2"/>
                        <a:pt x="10" y="2"/>
                        <a:pt x="10" y="3"/>
                      </a:cubicBezTo>
                      <a:cubicBezTo>
                        <a:pt x="8" y="4"/>
                        <a:pt x="7" y="4"/>
                        <a:pt x="6" y="5"/>
                      </a:cubicBezTo>
                      <a:cubicBezTo>
                        <a:pt x="4" y="5"/>
                        <a:pt x="3" y="5"/>
                        <a:pt x="2" y="4"/>
                      </a:cubicBezTo>
                      <a:cubicBezTo>
                        <a:pt x="1" y="3"/>
                        <a:pt x="0" y="3"/>
                        <a:pt x="0" y="3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9" name="ïşľîďê">
                  <a:extLst>
                    <a:ext uri="{FF2B5EF4-FFF2-40B4-BE49-F238E27FC236}">
                      <a16:creationId xmlns:a16="http://schemas.microsoft.com/office/drawing/2014/main" id="{AFA7EB6B-E2A4-480B-913F-539A5CAA9BBB}"/>
                    </a:ext>
                  </a:extLst>
                </p:cNvPr>
                <p:cNvSpPr/>
                <p:nvPr/>
              </p:nvSpPr>
              <p:spPr bwMode="auto">
                <a:xfrm>
                  <a:off x="5622194" y="2875043"/>
                  <a:ext cx="36525" cy="24350"/>
                </a:xfrm>
                <a:custGeom>
                  <a:avLst/>
                  <a:gdLst>
                    <a:gd name="T0" fmla="*/ 0 w 9"/>
                    <a:gd name="T1" fmla="*/ 5 h 6"/>
                    <a:gd name="T2" fmla="*/ 7 w 9"/>
                    <a:gd name="T3" fmla="*/ 0 h 6"/>
                    <a:gd name="T4" fmla="*/ 5 w 9"/>
                    <a:gd name="T5" fmla="*/ 1 h 6"/>
                    <a:gd name="T6" fmla="*/ 7 w 9"/>
                    <a:gd name="T7" fmla="*/ 2 h 6"/>
                    <a:gd name="T8" fmla="*/ 8 w 9"/>
                    <a:gd name="T9" fmla="*/ 4 h 6"/>
                    <a:gd name="T10" fmla="*/ 6 w 9"/>
                    <a:gd name="T11" fmla="*/ 6 h 6"/>
                    <a:gd name="T12" fmla="*/ 0 w 9"/>
                    <a:gd name="T13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6">
                      <a:moveTo>
                        <a:pt x="0" y="5"/>
                      </a:moveTo>
                      <a:cubicBezTo>
                        <a:pt x="2" y="3"/>
                        <a:pt x="4" y="1"/>
                        <a:pt x="7" y="0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6" y="1"/>
                        <a:pt x="7" y="2"/>
                        <a:pt x="7" y="2"/>
                      </a:cubicBezTo>
                      <a:cubicBezTo>
                        <a:pt x="7" y="2"/>
                        <a:pt x="9" y="4"/>
                        <a:pt x="8" y="4"/>
                      </a:cubicBezTo>
                      <a:cubicBezTo>
                        <a:pt x="8" y="5"/>
                        <a:pt x="7" y="6"/>
                        <a:pt x="6" y="6"/>
                      </a:cubicBezTo>
                      <a:cubicBezTo>
                        <a:pt x="4" y="5"/>
                        <a:pt x="2" y="5"/>
                        <a:pt x="0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0" name="ïŝlíde">
                  <a:extLst>
                    <a:ext uri="{FF2B5EF4-FFF2-40B4-BE49-F238E27FC236}">
                      <a16:creationId xmlns:a16="http://schemas.microsoft.com/office/drawing/2014/main" id="{B94E80C4-D482-4AC4-BBE0-1980713F4689}"/>
                    </a:ext>
                  </a:extLst>
                </p:cNvPr>
                <p:cNvSpPr/>
                <p:nvPr/>
              </p:nvSpPr>
              <p:spPr bwMode="auto">
                <a:xfrm>
                  <a:off x="5137228" y="2540234"/>
                  <a:ext cx="1075449" cy="1379821"/>
                </a:xfrm>
                <a:custGeom>
                  <a:avLst/>
                  <a:gdLst>
                    <a:gd name="T0" fmla="*/ 255 w 255"/>
                    <a:gd name="T1" fmla="*/ 281 h 327"/>
                    <a:gd name="T2" fmla="*/ 254 w 255"/>
                    <a:gd name="T3" fmla="*/ 283 h 327"/>
                    <a:gd name="T4" fmla="*/ 43 w 255"/>
                    <a:gd name="T5" fmla="*/ 230 h 327"/>
                    <a:gd name="T6" fmla="*/ 96 w 255"/>
                    <a:gd name="T7" fmla="*/ 20 h 327"/>
                    <a:gd name="T8" fmla="*/ 150 w 255"/>
                    <a:gd name="T9" fmla="*/ 0 h 327"/>
                    <a:gd name="T10" fmla="*/ 120 w 255"/>
                    <a:gd name="T11" fmla="*/ 30 h 327"/>
                    <a:gd name="T12" fmla="*/ 115 w 255"/>
                    <a:gd name="T13" fmla="*/ 36 h 327"/>
                    <a:gd name="T14" fmla="*/ 111 w 255"/>
                    <a:gd name="T15" fmla="*/ 42 h 327"/>
                    <a:gd name="T16" fmla="*/ 108 w 255"/>
                    <a:gd name="T17" fmla="*/ 46 h 327"/>
                    <a:gd name="T18" fmla="*/ 98 w 255"/>
                    <a:gd name="T19" fmla="*/ 64 h 327"/>
                    <a:gd name="T20" fmla="*/ 98 w 255"/>
                    <a:gd name="T21" fmla="*/ 64 h 327"/>
                    <a:gd name="T22" fmla="*/ 87 w 255"/>
                    <a:gd name="T23" fmla="*/ 99 h 327"/>
                    <a:gd name="T24" fmla="*/ 91 w 255"/>
                    <a:gd name="T25" fmla="*/ 155 h 327"/>
                    <a:gd name="T26" fmla="*/ 103 w 255"/>
                    <a:gd name="T27" fmla="*/ 181 h 327"/>
                    <a:gd name="T28" fmla="*/ 129 w 255"/>
                    <a:gd name="T29" fmla="*/ 217 h 327"/>
                    <a:gd name="T30" fmla="*/ 255 w 255"/>
                    <a:gd name="T31" fmla="*/ 281 h 3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55" h="327">
                      <a:moveTo>
                        <a:pt x="255" y="281"/>
                      </a:moveTo>
                      <a:cubicBezTo>
                        <a:pt x="254" y="283"/>
                        <a:pt x="254" y="283"/>
                        <a:pt x="254" y="283"/>
                      </a:cubicBezTo>
                      <a:cubicBezTo>
                        <a:pt x="182" y="327"/>
                        <a:pt x="87" y="303"/>
                        <a:pt x="43" y="230"/>
                      </a:cubicBezTo>
                      <a:cubicBezTo>
                        <a:pt x="0" y="158"/>
                        <a:pt x="23" y="63"/>
                        <a:pt x="96" y="20"/>
                      </a:cubicBezTo>
                      <a:cubicBezTo>
                        <a:pt x="113" y="10"/>
                        <a:pt x="131" y="3"/>
                        <a:pt x="150" y="0"/>
                      </a:cubicBezTo>
                      <a:cubicBezTo>
                        <a:pt x="139" y="9"/>
                        <a:pt x="129" y="19"/>
                        <a:pt x="120" y="30"/>
                      </a:cubicBezTo>
                      <a:cubicBezTo>
                        <a:pt x="119" y="32"/>
                        <a:pt x="117" y="34"/>
                        <a:pt x="115" y="36"/>
                      </a:cubicBezTo>
                      <a:cubicBezTo>
                        <a:pt x="113" y="39"/>
                        <a:pt x="112" y="40"/>
                        <a:pt x="111" y="42"/>
                      </a:cubicBezTo>
                      <a:cubicBezTo>
                        <a:pt x="110" y="44"/>
                        <a:pt x="109" y="45"/>
                        <a:pt x="108" y="46"/>
                      </a:cubicBezTo>
                      <a:cubicBezTo>
                        <a:pt x="104" y="52"/>
                        <a:pt x="101" y="58"/>
                        <a:pt x="98" y="64"/>
                      </a:cubicBezTo>
                      <a:cubicBezTo>
                        <a:pt x="98" y="64"/>
                        <a:pt x="98" y="64"/>
                        <a:pt x="98" y="64"/>
                      </a:cubicBezTo>
                      <a:cubicBezTo>
                        <a:pt x="93" y="75"/>
                        <a:pt x="89" y="87"/>
                        <a:pt x="87" y="99"/>
                      </a:cubicBezTo>
                      <a:cubicBezTo>
                        <a:pt x="83" y="118"/>
                        <a:pt x="85" y="137"/>
                        <a:pt x="91" y="155"/>
                      </a:cubicBezTo>
                      <a:cubicBezTo>
                        <a:pt x="94" y="164"/>
                        <a:pt x="98" y="173"/>
                        <a:pt x="103" y="181"/>
                      </a:cubicBezTo>
                      <a:cubicBezTo>
                        <a:pt x="111" y="194"/>
                        <a:pt x="119" y="206"/>
                        <a:pt x="129" y="217"/>
                      </a:cubicBezTo>
                      <a:cubicBezTo>
                        <a:pt x="187" y="285"/>
                        <a:pt x="255" y="281"/>
                        <a:pt x="255" y="28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1" name="îṥlïdé">
                  <a:extLst>
                    <a:ext uri="{FF2B5EF4-FFF2-40B4-BE49-F238E27FC236}">
                      <a16:creationId xmlns:a16="http://schemas.microsoft.com/office/drawing/2014/main" id="{E841876D-04C8-4F20-BAF0-60C7AFF1B9FE}"/>
                    </a:ext>
                  </a:extLst>
                </p:cNvPr>
                <p:cNvSpPr/>
                <p:nvPr/>
              </p:nvSpPr>
              <p:spPr bwMode="auto">
                <a:xfrm>
                  <a:off x="8304729" y="3301164"/>
                  <a:ext cx="606716" cy="375393"/>
                </a:xfrm>
                <a:custGeom>
                  <a:avLst/>
                  <a:gdLst>
                    <a:gd name="T0" fmla="*/ 140 w 144"/>
                    <a:gd name="T1" fmla="*/ 73 h 89"/>
                    <a:gd name="T2" fmla="*/ 117 w 144"/>
                    <a:gd name="T3" fmla="*/ 86 h 89"/>
                    <a:gd name="T4" fmla="*/ 2 w 144"/>
                    <a:gd name="T5" fmla="*/ 86 h 89"/>
                    <a:gd name="T6" fmla="*/ 2 w 144"/>
                    <a:gd name="T7" fmla="*/ 76 h 89"/>
                    <a:gd name="T8" fmla="*/ 2 w 144"/>
                    <a:gd name="T9" fmla="*/ 75 h 89"/>
                    <a:gd name="T10" fmla="*/ 34 w 144"/>
                    <a:gd name="T11" fmla="*/ 75 h 89"/>
                    <a:gd name="T12" fmla="*/ 25 w 144"/>
                    <a:gd name="T13" fmla="*/ 31 h 89"/>
                    <a:gd name="T14" fmla="*/ 108 w 144"/>
                    <a:gd name="T15" fmla="*/ 0 h 89"/>
                    <a:gd name="T16" fmla="*/ 116 w 144"/>
                    <a:gd name="T17" fmla="*/ 0 h 89"/>
                    <a:gd name="T18" fmla="*/ 140 w 144"/>
                    <a:gd name="T19" fmla="*/ 7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4" h="89">
                      <a:moveTo>
                        <a:pt x="140" y="73"/>
                      </a:moveTo>
                      <a:cubicBezTo>
                        <a:pt x="136" y="89"/>
                        <a:pt x="117" y="86"/>
                        <a:pt x="117" y="86"/>
                      </a:cubicBezTo>
                      <a:cubicBezTo>
                        <a:pt x="117" y="86"/>
                        <a:pt x="5" y="88"/>
                        <a:pt x="2" y="86"/>
                      </a:cubicBezTo>
                      <a:cubicBezTo>
                        <a:pt x="0" y="84"/>
                        <a:pt x="2" y="78"/>
                        <a:pt x="2" y="76"/>
                      </a:cubicBezTo>
                      <a:cubicBezTo>
                        <a:pt x="2" y="75"/>
                        <a:pt x="2" y="75"/>
                        <a:pt x="2" y="75"/>
                      </a:cubicBezTo>
                      <a:cubicBezTo>
                        <a:pt x="34" y="75"/>
                        <a:pt x="34" y="75"/>
                        <a:pt x="34" y="75"/>
                      </a:cubicBezTo>
                      <a:cubicBezTo>
                        <a:pt x="34" y="75"/>
                        <a:pt x="49" y="67"/>
                        <a:pt x="25" y="31"/>
                      </a:cubicBezTo>
                      <a:cubicBezTo>
                        <a:pt x="4" y="1"/>
                        <a:pt x="82" y="0"/>
                        <a:pt x="108" y="0"/>
                      </a:cubicBezTo>
                      <a:cubicBezTo>
                        <a:pt x="113" y="0"/>
                        <a:pt x="116" y="0"/>
                        <a:pt x="116" y="0"/>
                      </a:cubicBezTo>
                      <a:cubicBezTo>
                        <a:pt x="116" y="0"/>
                        <a:pt x="144" y="57"/>
                        <a:pt x="140" y="73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2" name="iṣļîḓe">
                  <a:extLst>
                    <a:ext uri="{FF2B5EF4-FFF2-40B4-BE49-F238E27FC236}">
                      <a16:creationId xmlns:a16="http://schemas.microsoft.com/office/drawing/2014/main" id="{CCFB1DBB-629C-4F3D-A66F-B9E8C93FECA5}"/>
                    </a:ext>
                  </a:extLst>
                </p:cNvPr>
                <p:cNvSpPr/>
                <p:nvPr/>
              </p:nvSpPr>
              <p:spPr bwMode="auto">
                <a:xfrm>
                  <a:off x="8312845" y="3301164"/>
                  <a:ext cx="539754" cy="328722"/>
                </a:xfrm>
                <a:custGeom>
                  <a:avLst/>
                  <a:gdLst>
                    <a:gd name="T0" fmla="*/ 125 w 128"/>
                    <a:gd name="T1" fmla="*/ 61 h 78"/>
                    <a:gd name="T2" fmla="*/ 101 w 128"/>
                    <a:gd name="T3" fmla="*/ 75 h 78"/>
                    <a:gd name="T4" fmla="*/ 0 w 128"/>
                    <a:gd name="T5" fmla="*/ 76 h 78"/>
                    <a:gd name="T6" fmla="*/ 0 w 128"/>
                    <a:gd name="T7" fmla="*/ 75 h 78"/>
                    <a:gd name="T8" fmla="*/ 32 w 128"/>
                    <a:gd name="T9" fmla="*/ 75 h 78"/>
                    <a:gd name="T10" fmla="*/ 23 w 128"/>
                    <a:gd name="T11" fmla="*/ 31 h 78"/>
                    <a:gd name="T12" fmla="*/ 106 w 128"/>
                    <a:gd name="T13" fmla="*/ 0 h 78"/>
                    <a:gd name="T14" fmla="*/ 125 w 128"/>
                    <a:gd name="T15" fmla="*/ 61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78">
                      <a:moveTo>
                        <a:pt x="125" y="61"/>
                      </a:moveTo>
                      <a:cubicBezTo>
                        <a:pt x="121" y="78"/>
                        <a:pt x="101" y="75"/>
                        <a:pt x="101" y="75"/>
                      </a:cubicBezTo>
                      <a:cubicBezTo>
                        <a:pt x="101" y="75"/>
                        <a:pt x="30" y="76"/>
                        <a:pt x="0" y="76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32" y="75"/>
                        <a:pt x="32" y="75"/>
                        <a:pt x="32" y="75"/>
                      </a:cubicBezTo>
                      <a:cubicBezTo>
                        <a:pt x="32" y="75"/>
                        <a:pt x="47" y="67"/>
                        <a:pt x="23" y="31"/>
                      </a:cubicBezTo>
                      <a:cubicBezTo>
                        <a:pt x="2" y="1"/>
                        <a:pt x="80" y="0"/>
                        <a:pt x="106" y="0"/>
                      </a:cubicBezTo>
                      <a:cubicBezTo>
                        <a:pt x="114" y="18"/>
                        <a:pt x="128" y="50"/>
                        <a:pt x="125" y="6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3" name="îśļiḑê">
                  <a:extLst>
                    <a:ext uri="{FF2B5EF4-FFF2-40B4-BE49-F238E27FC236}">
                      <a16:creationId xmlns:a16="http://schemas.microsoft.com/office/drawing/2014/main" id="{C77B7578-8847-4243-B016-2D2376C3C9D6}"/>
                    </a:ext>
                  </a:extLst>
                </p:cNvPr>
                <p:cNvSpPr/>
                <p:nvPr/>
              </p:nvSpPr>
              <p:spPr bwMode="auto">
                <a:xfrm>
                  <a:off x="8312845" y="3301164"/>
                  <a:ext cx="555987" cy="336839"/>
                </a:xfrm>
                <a:custGeom>
                  <a:avLst/>
                  <a:gdLst>
                    <a:gd name="T0" fmla="*/ 129 w 132"/>
                    <a:gd name="T1" fmla="*/ 64 h 80"/>
                    <a:gd name="T2" fmla="*/ 101 w 132"/>
                    <a:gd name="T3" fmla="*/ 75 h 80"/>
                    <a:gd name="T4" fmla="*/ 0 w 132"/>
                    <a:gd name="T5" fmla="*/ 76 h 80"/>
                    <a:gd name="T6" fmla="*/ 0 w 132"/>
                    <a:gd name="T7" fmla="*/ 75 h 80"/>
                    <a:gd name="T8" fmla="*/ 32 w 132"/>
                    <a:gd name="T9" fmla="*/ 75 h 80"/>
                    <a:gd name="T10" fmla="*/ 23 w 132"/>
                    <a:gd name="T11" fmla="*/ 31 h 80"/>
                    <a:gd name="T12" fmla="*/ 106 w 132"/>
                    <a:gd name="T13" fmla="*/ 0 h 80"/>
                    <a:gd name="T14" fmla="*/ 129 w 132"/>
                    <a:gd name="T15" fmla="*/ 64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2" h="80">
                      <a:moveTo>
                        <a:pt x="129" y="64"/>
                      </a:moveTo>
                      <a:cubicBezTo>
                        <a:pt x="125" y="80"/>
                        <a:pt x="101" y="75"/>
                        <a:pt x="101" y="75"/>
                      </a:cubicBezTo>
                      <a:cubicBezTo>
                        <a:pt x="101" y="75"/>
                        <a:pt x="30" y="76"/>
                        <a:pt x="0" y="76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32" y="75"/>
                        <a:pt x="32" y="75"/>
                        <a:pt x="32" y="75"/>
                      </a:cubicBezTo>
                      <a:cubicBezTo>
                        <a:pt x="32" y="75"/>
                        <a:pt x="48" y="67"/>
                        <a:pt x="23" y="31"/>
                      </a:cubicBezTo>
                      <a:cubicBezTo>
                        <a:pt x="2" y="1"/>
                        <a:pt x="80" y="0"/>
                        <a:pt x="106" y="0"/>
                      </a:cubicBezTo>
                      <a:cubicBezTo>
                        <a:pt x="114" y="18"/>
                        <a:pt x="132" y="52"/>
                        <a:pt x="129" y="64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4" name="ïSḷiḍê">
                  <a:extLst>
                    <a:ext uri="{FF2B5EF4-FFF2-40B4-BE49-F238E27FC236}">
                      <a16:creationId xmlns:a16="http://schemas.microsoft.com/office/drawing/2014/main" id="{4AC59D80-F155-4BE5-8AE5-41CA3ACD627F}"/>
                    </a:ext>
                  </a:extLst>
                </p:cNvPr>
                <p:cNvSpPr/>
                <p:nvPr/>
              </p:nvSpPr>
              <p:spPr bwMode="auto">
                <a:xfrm>
                  <a:off x="7953686" y="2621400"/>
                  <a:ext cx="120328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5" name="iş1iďe">
                  <a:extLst>
                    <a:ext uri="{FF2B5EF4-FFF2-40B4-BE49-F238E27FC236}">
                      <a16:creationId xmlns:a16="http://schemas.microsoft.com/office/drawing/2014/main" id="{997AB7A4-25E2-44E1-87D9-E10672CBC811}"/>
                    </a:ext>
                  </a:extLst>
                </p:cNvPr>
                <p:cNvSpPr/>
                <p:nvPr/>
              </p:nvSpPr>
              <p:spPr bwMode="auto">
                <a:xfrm>
                  <a:off x="7953686" y="2621400"/>
                  <a:ext cx="120328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6" name="îšḷidè">
                  <a:extLst>
                    <a:ext uri="{FF2B5EF4-FFF2-40B4-BE49-F238E27FC236}">
                      <a16:creationId xmlns:a16="http://schemas.microsoft.com/office/drawing/2014/main" id="{76896E33-E205-409D-ADA6-24D6060C0D63}"/>
                    </a:ext>
                  </a:extLst>
                </p:cNvPr>
                <p:cNvSpPr/>
                <p:nvPr/>
              </p:nvSpPr>
              <p:spPr bwMode="auto">
                <a:xfrm>
                  <a:off x="7929337" y="2621400"/>
                  <a:ext cx="120125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7" name="íšļîḓé">
                  <a:extLst>
                    <a:ext uri="{FF2B5EF4-FFF2-40B4-BE49-F238E27FC236}">
                      <a16:creationId xmlns:a16="http://schemas.microsoft.com/office/drawing/2014/main" id="{A3EABF07-4858-4D22-91CD-BD8A31529FAA}"/>
                    </a:ext>
                  </a:extLst>
                </p:cNvPr>
                <p:cNvSpPr/>
                <p:nvPr/>
              </p:nvSpPr>
              <p:spPr bwMode="auto">
                <a:xfrm>
                  <a:off x="7929337" y="2621400"/>
                  <a:ext cx="120125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6000">
                      <a:srgbClr val="68AFFD"/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8" name="is1ídé">
                  <a:extLst>
                    <a:ext uri="{FF2B5EF4-FFF2-40B4-BE49-F238E27FC236}">
                      <a16:creationId xmlns:a16="http://schemas.microsoft.com/office/drawing/2014/main" id="{1A9ABC08-550F-4650-92F2-4B396E260B2E}"/>
                    </a:ext>
                  </a:extLst>
                </p:cNvPr>
                <p:cNvSpPr/>
                <p:nvPr/>
              </p:nvSpPr>
              <p:spPr bwMode="auto">
                <a:xfrm>
                  <a:off x="7929340" y="3254496"/>
                  <a:ext cx="1201254" cy="172478"/>
                </a:xfrm>
                <a:custGeom>
                  <a:avLst/>
                  <a:gdLst>
                    <a:gd name="T0" fmla="*/ 285 w 285"/>
                    <a:gd name="T1" fmla="*/ 0 h 41"/>
                    <a:gd name="T2" fmla="*/ 285 w 285"/>
                    <a:gd name="T3" fmla="*/ 19 h 41"/>
                    <a:gd name="T4" fmla="*/ 262 w 285"/>
                    <a:gd name="T5" fmla="*/ 41 h 41"/>
                    <a:gd name="T6" fmla="*/ 262 w 285"/>
                    <a:gd name="T7" fmla="*/ 41 h 41"/>
                    <a:gd name="T8" fmla="*/ 23 w 285"/>
                    <a:gd name="T9" fmla="*/ 41 h 41"/>
                    <a:gd name="T10" fmla="*/ 0 w 285"/>
                    <a:gd name="T11" fmla="*/ 19 h 41"/>
                    <a:gd name="T12" fmla="*/ 0 w 285"/>
                    <a:gd name="T13" fmla="*/ 19 h 41"/>
                    <a:gd name="T14" fmla="*/ 0 w 285"/>
                    <a:gd name="T15" fmla="*/ 0 h 41"/>
                    <a:gd name="T16" fmla="*/ 285 w 285"/>
                    <a:gd name="T17" fmla="*/ 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41">
                      <a:moveTo>
                        <a:pt x="285" y="0"/>
                      </a:moveTo>
                      <a:cubicBezTo>
                        <a:pt x="285" y="19"/>
                        <a:pt x="285" y="19"/>
                        <a:pt x="285" y="19"/>
                      </a:cubicBezTo>
                      <a:cubicBezTo>
                        <a:pt x="285" y="31"/>
                        <a:pt x="275" y="41"/>
                        <a:pt x="262" y="41"/>
                      </a:cubicBezTo>
                      <a:cubicBezTo>
                        <a:pt x="262" y="41"/>
                        <a:pt x="262" y="41"/>
                        <a:pt x="262" y="41"/>
                      </a:cubicBezTo>
                      <a:cubicBezTo>
                        <a:pt x="23" y="41"/>
                        <a:pt x="23" y="41"/>
                        <a:pt x="23" y="41"/>
                      </a:cubicBezTo>
                      <a:cubicBezTo>
                        <a:pt x="10" y="41"/>
                        <a:pt x="0" y="31"/>
                        <a:pt x="0" y="19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285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9" name="íṧlíḍe">
                  <a:extLst>
                    <a:ext uri="{FF2B5EF4-FFF2-40B4-BE49-F238E27FC236}">
                      <a16:creationId xmlns:a16="http://schemas.microsoft.com/office/drawing/2014/main" id="{C8C5EE96-4AFD-47ED-9C9D-B1CAEBF0A649}"/>
                    </a:ext>
                  </a:extLst>
                </p:cNvPr>
                <p:cNvSpPr/>
                <p:nvPr/>
              </p:nvSpPr>
              <p:spPr bwMode="auto">
                <a:xfrm>
                  <a:off x="8312845" y="3621770"/>
                  <a:ext cx="472792" cy="40583"/>
                </a:xfrm>
                <a:prstGeom prst="rect">
                  <a:avLst/>
                </a:pr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0" name="iṩlíḓe">
                  <a:extLst>
                    <a:ext uri="{FF2B5EF4-FFF2-40B4-BE49-F238E27FC236}">
                      <a16:creationId xmlns:a16="http://schemas.microsoft.com/office/drawing/2014/main" id="{57BA2FF4-B1D3-4DF2-A381-BDD4B8D8D287}"/>
                    </a:ext>
                  </a:extLst>
                </p:cNvPr>
                <p:cNvSpPr/>
                <p:nvPr/>
              </p:nvSpPr>
              <p:spPr bwMode="auto">
                <a:xfrm>
                  <a:off x="8785637" y="3571042"/>
                  <a:ext cx="75079" cy="101457"/>
                </a:xfrm>
                <a:custGeom>
                  <a:avLst/>
                  <a:gdLst>
                    <a:gd name="T0" fmla="*/ 17 w 18"/>
                    <a:gd name="T1" fmla="*/ 0 h 24"/>
                    <a:gd name="T2" fmla="*/ 18 w 18"/>
                    <a:gd name="T3" fmla="*/ 19 h 24"/>
                    <a:gd name="T4" fmla="*/ 0 w 18"/>
                    <a:gd name="T5" fmla="*/ 22 h 24"/>
                    <a:gd name="T6" fmla="*/ 0 w 18"/>
                    <a:gd name="T7" fmla="*/ 12 h 24"/>
                    <a:gd name="T8" fmla="*/ 17 w 18"/>
                    <a:gd name="T9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24">
                      <a:moveTo>
                        <a:pt x="17" y="0"/>
                      </a:moveTo>
                      <a:cubicBezTo>
                        <a:pt x="18" y="19"/>
                        <a:pt x="18" y="19"/>
                        <a:pt x="18" y="19"/>
                      </a:cubicBezTo>
                      <a:cubicBezTo>
                        <a:pt x="13" y="22"/>
                        <a:pt x="6" y="24"/>
                        <a:pt x="0" y="2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16" y="16"/>
                        <a:pt x="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1" name="íšļídê">
                  <a:extLst>
                    <a:ext uri="{FF2B5EF4-FFF2-40B4-BE49-F238E27FC236}">
                      <a16:creationId xmlns:a16="http://schemas.microsoft.com/office/drawing/2014/main" id="{31032768-976F-4A5B-A394-25B14CA88F26}"/>
                    </a:ext>
                  </a:extLst>
                </p:cNvPr>
                <p:cNvSpPr/>
                <p:nvPr/>
              </p:nvSpPr>
              <p:spPr bwMode="auto">
                <a:xfrm>
                  <a:off x="3229828" y="2870985"/>
                  <a:ext cx="460617" cy="282052"/>
                </a:xfrm>
                <a:custGeom>
                  <a:avLst/>
                  <a:gdLst>
                    <a:gd name="T0" fmla="*/ 3 w 109"/>
                    <a:gd name="T1" fmla="*/ 55 h 67"/>
                    <a:gd name="T2" fmla="*/ 21 w 109"/>
                    <a:gd name="T3" fmla="*/ 65 h 67"/>
                    <a:gd name="T4" fmla="*/ 107 w 109"/>
                    <a:gd name="T5" fmla="*/ 65 h 67"/>
                    <a:gd name="T6" fmla="*/ 107 w 109"/>
                    <a:gd name="T7" fmla="*/ 57 h 67"/>
                    <a:gd name="T8" fmla="*/ 107 w 109"/>
                    <a:gd name="T9" fmla="*/ 57 h 67"/>
                    <a:gd name="T10" fmla="*/ 83 w 109"/>
                    <a:gd name="T11" fmla="*/ 57 h 67"/>
                    <a:gd name="T12" fmla="*/ 90 w 109"/>
                    <a:gd name="T13" fmla="*/ 24 h 67"/>
                    <a:gd name="T14" fmla="*/ 27 w 109"/>
                    <a:gd name="T15" fmla="*/ 0 h 67"/>
                    <a:gd name="T16" fmla="*/ 21 w 109"/>
                    <a:gd name="T17" fmla="*/ 0 h 67"/>
                    <a:gd name="T18" fmla="*/ 3 w 109"/>
                    <a:gd name="T19" fmla="*/ 55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9" h="67">
                      <a:moveTo>
                        <a:pt x="3" y="55"/>
                      </a:moveTo>
                      <a:cubicBezTo>
                        <a:pt x="6" y="67"/>
                        <a:pt x="21" y="65"/>
                        <a:pt x="21" y="65"/>
                      </a:cubicBezTo>
                      <a:cubicBezTo>
                        <a:pt x="21" y="65"/>
                        <a:pt x="105" y="67"/>
                        <a:pt x="107" y="65"/>
                      </a:cubicBezTo>
                      <a:cubicBezTo>
                        <a:pt x="109" y="64"/>
                        <a:pt x="108" y="59"/>
                        <a:pt x="107" y="57"/>
                      </a:cubicBezTo>
                      <a:cubicBezTo>
                        <a:pt x="107" y="57"/>
                        <a:pt x="107" y="57"/>
                        <a:pt x="107" y="57"/>
                      </a:cubicBezTo>
                      <a:cubicBezTo>
                        <a:pt x="83" y="57"/>
                        <a:pt x="83" y="57"/>
                        <a:pt x="83" y="57"/>
                      </a:cubicBezTo>
                      <a:cubicBezTo>
                        <a:pt x="83" y="57"/>
                        <a:pt x="71" y="51"/>
                        <a:pt x="90" y="24"/>
                      </a:cubicBezTo>
                      <a:cubicBezTo>
                        <a:pt x="106" y="1"/>
                        <a:pt x="46" y="0"/>
                        <a:pt x="27" y="0"/>
                      </a:cubicBezTo>
                      <a:cubicBezTo>
                        <a:pt x="23" y="0"/>
                        <a:pt x="21" y="0"/>
                        <a:pt x="21" y="0"/>
                      </a:cubicBezTo>
                      <a:cubicBezTo>
                        <a:pt x="21" y="0"/>
                        <a:pt x="0" y="43"/>
                        <a:pt x="3" y="55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2" name="íŝ1iḓé">
                  <a:extLst>
                    <a:ext uri="{FF2B5EF4-FFF2-40B4-BE49-F238E27FC236}">
                      <a16:creationId xmlns:a16="http://schemas.microsoft.com/office/drawing/2014/main" id="{AA71F879-B976-44C4-B8D6-BFC5D5956134}"/>
                    </a:ext>
                  </a:extLst>
                </p:cNvPr>
                <p:cNvSpPr/>
                <p:nvPr/>
              </p:nvSpPr>
              <p:spPr bwMode="auto">
                <a:xfrm>
                  <a:off x="3272440" y="2870985"/>
                  <a:ext cx="407860" cy="247556"/>
                </a:xfrm>
                <a:custGeom>
                  <a:avLst/>
                  <a:gdLst>
                    <a:gd name="T0" fmla="*/ 3 w 97"/>
                    <a:gd name="T1" fmla="*/ 46 h 59"/>
                    <a:gd name="T2" fmla="*/ 21 w 97"/>
                    <a:gd name="T3" fmla="*/ 56 h 59"/>
                    <a:gd name="T4" fmla="*/ 97 w 97"/>
                    <a:gd name="T5" fmla="*/ 57 h 59"/>
                    <a:gd name="T6" fmla="*/ 97 w 97"/>
                    <a:gd name="T7" fmla="*/ 56 h 59"/>
                    <a:gd name="T8" fmla="*/ 73 w 97"/>
                    <a:gd name="T9" fmla="*/ 56 h 59"/>
                    <a:gd name="T10" fmla="*/ 80 w 97"/>
                    <a:gd name="T11" fmla="*/ 23 h 59"/>
                    <a:gd name="T12" fmla="*/ 17 w 97"/>
                    <a:gd name="T13" fmla="*/ 0 h 59"/>
                    <a:gd name="T14" fmla="*/ 3 w 97"/>
                    <a:gd name="T15" fmla="*/ 46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7" h="59">
                      <a:moveTo>
                        <a:pt x="3" y="46"/>
                      </a:moveTo>
                      <a:cubicBezTo>
                        <a:pt x="6" y="59"/>
                        <a:pt x="21" y="56"/>
                        <a:pt x="21" y="56"/>
                      </a:cubicBezTo>
                      <a:cubicBezTo>
                        <a:pt x="21" y="56"/>
                        <a:pt x="74" y="57"/>
                        <a:pt x="97" y="57"/>
                      </a:cubicBezTo>
                      <a:cubicBezTo>
                        <a:pt x="97" y="57"/>
                        <a:pt x="97" y="57"/>
                        <a:pt x="97" y="56"/>
                      </a:cubicBezTo>
                      <a:cubicBezTo>
                        <a:pt x="73" y="56"/>
                        <a:pt x="73" y="56"/>
                        <a:pt x="73" y="56"/>
                      </a:cubicBezTo>
                      <a:cubicBezTo>
                        <a:pt x="73" y="56"/>
                        <a:pt x="61" y="50"/>
                        <a:pt x="80" y="23"/>
                      </a:cubicBezTo>
                      <a:cubicBezTo>
                        <a:pt x="96" y="1"/>
                        <a:pt x="36" y="0"/>
                        <a:pt x="17" y="0"/>
                      </a:cubicBezTo>
                      <a:cubicBezTo>
                        <a:pt x="11" y="13"/>
                        <a:pt x="0" y="37"/>
                        <a:pt x="3" y="46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3" name="iślide">
                  <a:extLst>
                    <a:ext uri="{FF2B5EF4-FFF2-40B4-BE49-F238E27FC236}">
                      <a16:creationId xmlns:a16="http://schemas.microsoft.com/office/drawing/2014/main" id="{F281DD42-168E-45A1-BCAC-CECA2C6F5CC0}"/>
                    </a:ext>
                  </a:extLst>
                </p:cNvPr>
                <p:cNvSpPr/>
                <p:nvPr/>
              </p:nvSpPr>
              <p:spPr bwMode="auto">
                <a:xfrm>
                  <a:off x="3258236" y="2870985"/>
                  <a:ext cx="422063" cy="255673"/>
                </a:xfrm>
                <a:custGeom>
                  <a:avLst/>
                  <a:gdLst>
                    <a:gd name="T0" fmla="*/ 2 w 100"/>
                    <a:gd name="T1" fmla="*/ 48 h 61"/>
                    <a:gd name="T2" fmla="*/ 24 w 100"/>
                    <a:gd name="T3" fmla="*/ 57 h 61"/>
                    <a:gd name="T4" fmla="*/ 100 w 100"/>
                    <a:gd name="T5" fmla="*/ 57 h 61"/>
                    <a:gd name="T6" fmla="*/ 100 w 100"/>
                    <a:gd name="T7" fmla="*/ 57 h 61"/>
                    <a:gd name="T8" fmla="*/ 76 w 100"/>
                    <a:gd name="T9" fmla="*/ 57 h 61"/>
                    <a:gd name="T10" fmla="*/ 83 w 100"/>
                    <a:gd name="T11" fmla="*/ 24 h 61"/>
                    <a:gd name="T12" fmla="*/ 20 w 100"/>
                    <a:gd name="T13" fmla="*/ 0 h 61"/>
                    <a:gd name="T14" fmla="*/ 2 w 100"/>
                    <a:gd name="T15" fmla="*/ 48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0" h="61">
                      <a:moveTo>
                        <a:pt x="2" y="48"/>
                      </a:moveTo>
                      <a:cubicBezTo>
                        <a:pt x="5" y="61"/>
                        <a:pt x="24" y="57"/>
                        <a:pt x="24" y="57"/>
                      </a:cubicBezTo>
                      <a:cubicBezTo>
                        <a:pt x="24" y="57"/>
                        <a:pt x="77" y="58"/>
                        <a:pt x="100" y="57"/>
                      </a:cubicBezTo>
                      <a:cubicBezTo>
                        <a:pt x="100" y="57"/>
                        <a:pt x="100" y="57"/>
                        <a:pt x="100" y="57"/>
                      </a:cubicBezTo>
                      <a:cubicBezTo>
                        <a:pt x="76" y="57"/>
                        <a:pt x="76" y="57"/>
                        <a:pt x="76" y="57"/>
                      </a:cubicBezTo>
                      <a:cubicBezTo>
                        <a:pt x="76" y="57"/>
                        <a:pt x="64" y="51"/>
                        <a:pt x="83" y="24"/>
                      </a:cubicBezTo>
                      <a:cubicBezTo>
                        <a:pt x="99" y="1"/>
                        <a:pt x="39" y="0"/>
                        <a:pt x="20" y="0"/>
                      </a:cubicBezTo>
                      <a:cubicBezTo>
                        <a:pt x="14" y="13"/>
                        <a:pt x="0" y="39"/>
                        <a:pt x="2" y="48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4" name="îšḻîďe">
                  <a:extLst>
                    <a:ext uri="{FF2B5EF4-FFF2-40B4-BE49-F238E27FC236}">
                      <a16:creationId xmlns:a16="http://schemas.microsoft.com/office/drawing/2014/main" id="{2F233DF7-9466-4184-8244-07C5CFC5C617}"/>
                    </a:ext>
                  </a:extLst>
                </p:cNvPr>
                <p:cNvSpPr/>
                <p:nvPr/>
              </p:nvSpPr>
              <p:spPr bwMode="auto">
                <a:xfrm>
                  <a:off x="3043147" y="2355581"/>
                  <a:ext cx="913117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8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8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8" y="0"/>
                        <a:pt x="198" y="0"/>
                        <a:pt x="198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8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7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7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5" name="i$ľîḓé">
                  <a:extLst>
                    <a:ext uri="{FF2B5EF4-FFF2-40B4-BE49-F238E27FC236}">
                      <a16:creationId xmlns:a16="http://schemas.microsoft.com/office/drawing/2014/main" id="{B72BFE8B-E001-4FA1-A125-69411FF0DCAC}"/>
                    </a:ext>
                  </a:extLst>
                </p:cNvPr>
                <p:cNvSpPr/>
                <p:nvPr/>
              </p:nvSpPr>
              <p:spPr bwMode="auto">
                <a:xfrm>
                  <a:off x="3043147" y="2355581"/>
                  <a:ext cx="913117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8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8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8" y="0"/>
                        <a:pt x="198" y="0"/>
                        <a:pt x="198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8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7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7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6" name="iš1îdê">
                  <a:extLst>
                    <a:ext uri="{FF2B5EF4-FFF2-40B4-BE49-F238E27FC236}">
                      <a16:creationId xmlns:a16="http://schemas.microsoft.com/office/drawing/2014/main" id="{52DC7BAB-CE00-4FF8-A832-F51301A95C95}"/>
                    </a:ext>
                  </a:extLst>
                </p:cNvPr>
                <p:cNvSpPr/>
                <p:nvPr/>
              </p:nvSpPr>
              <p:spPr bwMode="auto">
                <a:xfrm>
                  <a:off x="3061408" y="2355581"/>
                  <a:ext cx="911088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9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9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9" y="0"/>
                        <a:pt x="199" y="0"/>
                        <a:pt x="199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9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8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7" name="iṧ1iďè">
                  <a:extLst>
                    <a:ext uri="{FF2B5EF4-FFF2-40B4-BE49-F238E27FC236}">
                      <a16:creationId xmlns:a16="http://schemas.microsoft.com/office/drawing/2014/main" id="{29901E0A-C522-4806-B0D6-1055D9E25954}"/>
                    </a:ext>
                  </a:extLst>
                </p:cNvPr>
                <p:cNvSpPr/>
                <p:nvPr/>
              </p:nvSpPr>
              <p:spPr bwMode="auto">
                <a:xfrm>
                  <a:off x="3061407" y="2355579"/>
                  <a:ext cx="911089" cy="610775"/>
                </a:xfrm>
                <a:custGeom>
                  <a:avLst/>
                  <a:gdLst>
                    <a:gd name="T0" fmla="*/ 17 w 216"/>
                    <a:gd name="T1" fmla="*/ 0 h 145"/>
                    <a:gd name="T2" fmla="*/ 199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9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9" y="0"/>
                        <a:pt x="199" y="0"/>
                        <a:pt x="199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9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8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6000">
                      <a:srgbClr val="68AFFD"/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8" name="íś1îde">
                  <a:extLst>
                    <a:ext uri="{FF2B5EF4-FFF2-40B4-BE49-F238E27FC236}">
                      <a16:creationId xmlns:a16="http://schemas.microsoft.com/office/drawing/2014/main" id="{6468CB1F-9712-447C-A7A7-40B6D060CB59}"/>
                    </a:ext>
                  </a:extLst>
                </p:cNvPr>
                <p:cNvSpPr/>
                <p:nvPr/>
              </p:nvSpPr>
              <p:spPr bwMode="auto">
                <a:xfrm>
                  <a:off x="3065467" y="2832431"/>
                  <a:ext cx="907030" cy="133924"/>
                </a:xfrm>
                <a:custGeom>
                  <a:avLst/>
                  <a:gdLst>
                    <a:gd name="T0" fmla="*/ 0 w 215"/>
                    <a:gd name="T1" fmla="*/ 0 h 32"/>
                    <a:gd name="T2" fmla="*/ 0 w 215"/>
                    <a:gd name="T3" fmla="*/ 14 h 32"/>
                    <a:gd name="T4" fmla="*/ 17 w 215"/>
                    <a:gd name="T5" fmla="*/ 32 h 32"/>
                    <a:gd name="T6" fmla="*/ 17 w 215"/>
                    <a:gd name="T7" fmla="*/ 32 h 32"/>
                    <a:gd name="T8" fmla="*/ 198 w 215"/>
                    <a:gd name="T9" fmla="*/ 32 h 32"/>
                    <a:gd name="T10" fmla="*/ 215 w 215"/>
                    <a:gd name="T11" fmla="*/ 14 h 32"/>
                    <a:gd name="T12" fmla="*/ 215 w 215"/>
                    <a:gd name="T13" fmla="*/ 14 h 32"/>
                    <a:gd name="T14" fmla="*/ 215 w 215"/>
                    <a:gd name="T15" fmla="*/ 0 h 32"/>
                    <a:gd name="T16" fmla="*/ 0 w 215"/>
                    <a:gd name="T17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5" h="32">
                      <a:moveTo>
                        <a:pt x="0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24"/>
                        <a:pt x="7" y="32"/>
                        <a:pt x="17" y="32"/>
                      </a:cubicBezTo>
                      <a:cubicBezTo>
                        <a:pt x="17" y="32"/>
                        <a:pt x="17" y="32"/>
                        <a:pt x="17" y="32"/>
                      </a:cubicBezTo>
                      <a:cubicBezTo>
                        <a:pt x="198" y="32"/>
                        <a:pt x="198" y="32"/>
                        <a:pt x="198" y="32"/>
                      </a:cubicBezTo>
                      <a:cubicBezTo>
                        <a:pt x="207" y="32"/>
                        <a:pt x="215" y="24"/>
                        <a:pt x="215" y="14"/>
                      </a:cubicBezTo>
                      <a:cubicBezTo>
                        <a:pt x="215" y="14"/>
                        <a:pt x="215" y="14"/>
                        <a:pt x="215" y="14"/>
                      </a:cubicBezTo>
                      <a:cubicBezTo>
                        <a:pt x="215" y="0"/>
                        <a:pt x="215" y="0"/>
                        <a:pt x="21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9" name="ïSľiḓê">
                  <a:extLst>
                    <a:ext uri="{FF2B5EF4-FFF2-40B4-BE49-F238E27FC236}">
                      <a16:creationId xmlns:a16="http://schemas.microsoft.com/office/drawing/2014/main" id="{B7C14E38-9DE4-44F8-BB51-9DE507C32932}"/>
                    </a:ext>
                  </a:extLst>
                </p:cNvPr>
                <p:cNvSpPr/>
                <p:nvPr/>
              </p:nvSpPr>
              <p:spPr bwMode="auto">
                <a:xfrm>
                  <a:off x="3323169" y="3110424"/>
                  <a:ext cx="357130" cy="34496"/>
                </a:xfrm>
                <a:prstGeom prst="rect">
                  <a:avLst/>
                </a:pr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0" name="iş1íḋê">
                  <a:extLst>
                    <a:ext uri="{FF2B5EF4-FFF2-40B4-BE49-F238E27FC236}">
                      <a16:creationId xmlns:a16="http://schemas.microsoft.com/office/drawing/2014/main" id="{7F4DDE75-45DE-4C3F-8F68-0345B2762E96}"/>
                    </a:ext>
                  </a:extLst>
                </p:cNvPr>
                <p:cNvSpPr/>
                <p:nvPr/>
              </p:nvSpPr>
              <p:spPr bwMode="auto">
                <a:xfrm>
                  <a:off x="3264323" y="3071871"/>
                  <a:ext cx="58846" cy="77108"/>
                </a:xfrm>
                <a:custGeom>
                  <a:avLst/>
                  <a:gdLst>
                    <a:gd name="T0" fmla="*/ 1 w 14"/>
                    <a:gd name="T1" fmla="*/ 0 h 18"/>
                    <a:gd name="T2" fmla="*/ 0 w 14"/>
                    <a:gd name="T3" fmla="*/ 15 h 18"/>
                    <a:gd name="T4" fmla="*/ 14 w 14"/>
                    <a:gd name="T5" fmla="*/ 17 h 18"/>
                    <a:gd name="T6" fmla="*/ 14 w 14"/>
                    <a:gd name="T7" fmla="*/ 9 h 18"/>
                    <a:gd name="T8" fmla="*/ 1 w 14"/>
                    <a:gd name="T9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8">
                      <a:moveTo>
                        <a:pt x="1" y="0"/>
                      </a:move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5" y="18"/>
                        <a:pt x="10" y="18"/>
                        <a:pt x="14" y="17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9"/>
                        <a:pt x="2" y="12"/>
                        <a:pt x="1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1" name="îŝḻíďê">
                  <a:extLst>
                    <a:ext uri="{FF2B5EF4-FFF2-40B4-BE49-F238E27FC236}">
                      <a16:creationId xmlns:a16="http://schemas.microsoft.com/office/drawing/2014/main" id="{BAE31E06-A572-448B-8A51-DC033C4CC4F3}"/>
                    </a:ext>
                  </a:extLst>
                </p:cNvPr>
                <p:cNvSpPr/>
                <p:nvPr/>
              </p:nvSpPr>
              <p:spPr bwMode="auto">
                <a:xfrm>
                  <a:off x="6515019" y="2199337"/>
                  <a:ext cx="574250" cy="519462"/>
                </a:xfrm>
                <a:custGeom>
                  <a:avLst/>
                  <a:gdLst>
                    <a:gd name="T0" fmla="*/ 126 w 136"/>
                    <a:gd name="T1" fmla="*/ 123 h 123"/>
                    <a:gd name="T2" fmla="*/ 15 w 136"/>
                    <a:gd name="T3" fmla="*/ 106 h 123"/>
                    <a:gd name="T4" fmla="*/ 9 w 136"/>
                    <a:gd name="T5" fmla="*/ 99 h 123"/>
                    <a:gd name="T6" fmla="*/ 1 w 136"/>
                    <a:gd name="T7" fmla="*/ 9 h 123"/>
                    <a:gd name="T8" fmla="*/ 8 w 136"/>
                    <a:gd name="T9" fmla="*/ 0 h 123"/>
                    <a:gd name="T10" fmla="*/ 10 w 136"/>
                    <a:gd name="T11" fmla="*/ 0 h 123"/>
                    <a:gd name="T12" fmla="*/ 121 w 136"/>
                    <a:gd name="T13" fmla="*/ 17 h 123"/>
                    <a:gd name="T14" fmla="*/ 127 w 136"/>
                    <a:gd name="T15" fmla="*/ 24 h 123"/>
                    <a:gd name="T16" fmla="*/ 135 w 136"/>
                    <a:gd name="T17" fmla="*/ 114 h 123"/>
                    <a:gd name="T18" fmla="*/ 128 w 136"/>
                    <a:gd name="T19" fmla="*/ 123 h 123"/>
                    <a:gd name="T20" fmla="*/ 126 w 136"/>
                    <a:gd name="T21" fmla="*/ 123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6" h="123">
                      <a:moveTo>
                        <a:pt x="126" y="123"/>
                      </a:move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12" y="106"/>
                        <a:pt x="9" y="103"/>
                        <a:pt x="9" y="9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0" y="5"/>
                        <a:pt x="3" y="1"/>
                        <a:pt x="8" y="0"/>
                      </a:cubicBezTo>
                      <a:cubicBezTo>
                        <a:pt x="8" y="0"/>
                        <a:pt x="9" y="0"/>
                        <a:pt x="10" y="0"/>
                      </a:cubicBezTo>
                      <a:cubicBezTo>
                        <a:pt x="121" y="17"/>
                        <a:pt x="121" y="17"/>
                        <a:pt x="121" y="17"/>
                      </a:cubicBezTo>
                      <a:cubicBezTo>
                        <a:pt x="124" y="18"/>
                        <a:pt x="127" y="21"/>
                        <a:pt x="127" y="24"/>
                      </a:cubicBezTo>
                      <a:cubicBezTo>
                        <a:pt x="135" y="114"/>
                        <a:pt x="135" y="114"/>
                        <a:pt x="135" y="114"/>
                      </a:cubicBezTo>
                      <a:cubicBezTo>
                        <a:pt x="136" y="119"/>
                        <a:pt x="132" y="123"/>
                        <a:pt x="128" y="123"/>
                      </a:cubicBezTo>
                      <a:cubicBezTo>
                        <a:pt x="127" y="123"/>
                        <a:pt x="127" y="123"/>
                        <a:pt x="126" y="123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2" name="îŝ1íde">
                  <a:extLst>
                    <a:ext uri="{FF2B5EF4-FFF2-40B4-BE49-F238E27FC236}">
                      <a16:creationId xmlns:a16="http://schemas.microsoft.com/office/drawing/2014/main" id="{628916D4-1E47-4C85-B992-FD9BAEEDA940}"/>
                    </a:ext>
                  </a:extLst>
                </p:cNvPr>
                <p:cNvSpPr/>
                <p:nvPr/>
              </p:nvSpPr>
              <p:spPr bwMode="auto">
                <a:xfrm>
                  <a:off x="6545454" y="2225713"/>
                  <a:ext cx="515405" cy="450470"/>
                </a:xfrm>
                <a:custGeom>
                  <a:avLst/>
                  <a:gdLst>
                    <a:gd name="T0" fmla="*/ 114 w 122"/>
                    <a:gd name="T1" fmla="*/ 107 h 107"/>
                    <a:gd name="T2" fmla="*/ 14 w 122"/>
                    <a:gd name="T3" fmla="*/ 92 h 107"/>
                    <a:gd name="T4" fmla="*/ 8 w 122"/>
                    <a:gd name="T5" fmla="*/ 85 h 107"/>
                    <a:gd name="T6" fmla="*/ 0 w 122"/>
                    <a:gd name="T7" fmla="*/ 7 h 107"/>
                    <a:gd name="T8" fmla="*/ 7 w 122"/>
                    <a:gd name="T9" fmla="*/ 0 h 107"/>
                    <a:gd name="T10" fmla="*/ 8 w 122"/>
                    <a:gd name="T11" fmla="*/ 0 h 107"/>
                    <a:gd name="T12" fmla="*/ 108 w 122"/>
                    <a:gd name="T13" fmla="*/ 15 h 107"/>
                    <a:gd name="T14" fmla="*/ 115 w 122"/>
                    <a:gd name="T15" fmla="*/ 21 h 107"/>
                    <a:gd name="T16" fmla="*/ 122 w 122"/>
                    <a:gd name="T17" fmla="*/ 99 h 107"/>
                    <a:gd name="T18" fmla="*/ 116 w 122"/>
                    <a:gd name="T19" fmla="*/ 107 h 107"/>
                    <a:gd name="T20" fmla="*/ 114 w 122"/>
                    <a:gd name="T21" fmla="*/ 107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2" h="107">
                      <a:moveTo>
                        <a:pt x="114" y="107"/>
                      </a:moveTo>
                      <a:cubicBezTo>
                        <a:pt x="14" y="92"/>
                        <a:pt x="14" y="92"/>
                        <a:pt x="14" y="92"/>
                      </a:cubicBezTo>
                      <a:cubicBezTo>
                        <a:pt x="10" y="91"/>
                        <a:pt x="8" y="89"/>
                        <a:pt x="8" y="85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3"/>
                        <a:pt x="3" y="0"/>
                        <a:pt x="7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108" y="15"/>
                        <a:pt x="108" y="15"/>
                        <a:pt x="108" y="15"/>
                      </a:cubicBezTo>
                      <a:cubicBezTo>
                        <a:pt x="112" y="15"/>
                        <a:pt x="114" y="18"/>
                        <a:pt x="115" y="21"/>
                      </a:cubicBezTo>
                      <a:cubicBezTo>
                        <a:pt x="122" y="99"/>
                        <a:pt x="122" y="99"/>
                        <a:pt x="122" y="99"/>
                      </a:cubicBezTo>
                      <a:cubicBezTo>
                        <a:pt x="122" y="103"/>
                        <a:pt x="119" y="106"/>
                        <a:pt x="116" y="107"/>
                      </a:cubicBezTo>
                      <a:cubicBezTo>
                        <a:pt x="115" y="107"/>
                        <a:pt x="114" y="107"/>
                        <a:pt x="114" y="10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3" name="iṡ1îdé">
                  <a:extLst>
                    <a:ext uri="{FF2B5EF4-FFF2-40B4-BE49-F238E27FC236}">
                      <a16:creationId xmlns:a16="http://schemas.microsoft.com/office/drawing/2014/main" id="{80211482-9913-4908-952F-7511AE8FB875}"/>
                    </a:ext>
                  </a:extLst>
                </p:cNvPr>
                <p:cNvSpPr/>
                <p:nvPr/>
              </p:nvSpPr>
              <p:spPr bwMode="auto">
                <a:xfrm>
                  <a:off x="6561690" y="2633575"/>
                  <a:ext cx="655416" cy="135954"/>
                </a:xfrm>
                <a:custGeom>
                  <a:avLst/>
                  <a:gdLst>
                    <a:gd name="T0" fmla="*/ 6 w 155"/>
                    <a:gd name="T1" fmla="*/ 0 h 32"/>
                    <a:gd name="T2" fmla="*/ 151 w 155"/>
                    <a:gd name="T3" fmla="*/ 22 h 32"/>
                    <a:gd name="T4" fmla="*/ 155 w 155"/>
                    <a:gd name="T5" fmla="*/ 27 h 32"/>
                    <a:gd name="T6" fmla="*/ 155 w 155"/>
                    <a:gd name="T7" fmla="*/ 27 h 32"/>
                    <a:gd name="T8" fmla="*/ 155 w 155"/>
                    <a:gd name="T9" fmla="*/ 27 h 32"/>
                    <a:gd name="T10" fmla="*/ 149 w 155"/>
                    <a:gd name="T11" fmla="*/ 32 h 32"/>
                    <a:gd name="T12" fmla="*/ 149 w 155"/>
                    <a:gd name="T13" fmla="*/ 32 h 32"/>
                    <a:gd name="T14" fmla="*/ 5 w 155"/>
                    <a:gd name="T15" fmla="*/ 10 h 32"/>
                    <a:gd name="T16" fmla="*/ 1 w 155"/>
                    <a:gd name="T17" fmla="*/ 4 h 32"/>
                    <a:gd name="T18" fmla="*/ 1 w 155"/>
                    <a:gd name="T19" fmla="*/ 4 h 32"/>
                    <a:gd name="T20" fmla="*/ 1 w 155"/>
                    <a:gd name="T21" fmla="*/ 4 h 32"/>
                    <a:gd name="T22" fmla="*/ 6 w 155"/>
                    <a:gd name="T23" fmla="*/ 0 h 32"/>
                    <a:gd name="T24" fmla="*/ 6 w 155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5" h="32">
                      <a:moveTo>
                        <a:pt x="6" y="0"/>
                      </a:moveTo>
                      <a:cubicBezTo>
                        <a:pt x="151" y="22"/>
                        <a:pt x="151" y="22"/>
                        <a:pt x="151" y="22"/>
                      </a:cubicBezTo>
                      <a:cubicBezTo>
                        <a:pt x="153" y="22"/>
                        <a:pt x="155" y="25"/>
                        <a:pt x="155" y="27"/>
                      </a:cubicBezTo>
                      <a:cubicBezTo>
                        <a:pt x="155" y="27"/>
                        <a:pt x="155" y="27"/>
                        <a:pt x="155" y="27"/>
                      </a:cubicBezTo>
                      <a:cubicBezTo>
                        <a:pt x="155" y="27"/>
                        <a:pt x="155" y="27"/>
                        <a:pt x="155" y="27"/>
                      </a:cubicBezTo>
                      <a:cubicBezTo>
                        <a:pt x="155" y="30"/>
                        <a:pt x="152" y="32"/>
                        <a:pt x="149" y="32"/>
                      </a:cubicBezTo>
                      <a:cubicBezTo>
                        <a:pt x="149" y="32"/>
                        <a:pt x="149" y="32"/>
                        <a:pt x="149" y="32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2" y="10"/>
                        <a:pt x="0" y="7"/>
                        <a:pt x="1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4" y="0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4" name="iṥ1iďé">
                  <a:extLst>
                    <a:ext uri="{FF2B5EF4-FFF2-40B4-BE49-F238E27FC236}">
                      <a16:creationId xmlns:a16="http://schemas.microsoft.com/office/drawing/2014/main" id="{50210197-246C-4CF4-979E-8EC941CF0143}"/>
                    </a:ext>
                  </a:extLst>
                </p:cNvPr>
                <p:cNvSpPr/>
                <p:nvPr/>
              </p:nvSpPr>
              <p:spPr bwMode="auto">
                <a:xfrm>
                  <a:off x="6831567" y="2672128"/>
                  <a:ext cx="531637" cy="117691"/>
                </a:xfrm>
                <a:custGeom>
                  <a:avLst/>
                  <a:gdLst>
                    <a:gd name="T0" fmla="*/ 6 w 126"/>
                    <a:gd name="T1" fmla="*/ 1 h 28"/>
                    <a:gd name="T2" fmla="*/ 122 w 126"/>
                    <a:gd name="T3" fmla="*/ 18 h 28"/>
                    <a:gd name="T4" fmla="*/ 125 w 126"/>
                    <a:gd name="T5" fmla="*/ 23 h 28"/>
                    <a:gd name="T6" fmla="*/ 125 w 126"/>
                    <a:gd name="T7" fmla="*/ 24 h 28"/>
                    <a:gd name="T8" fmla="*/ 120 w 126"/>
                    <a:gd name="T9" fmla="*/ 28 h 28"/>
                    <a:gd name="T10" fmla="*/ 4 w 126"/>
                    <a:gd name="T11" fmla="*/ 10 h 28"/>
                    <a:gd name="T12" fmla="*/ 0 w 126"/>
                    <a:gd name="T13" fmla="*/ 5 h 28"/>
                    <a:gd name="T14" fmla="*/ 1 w 126"/>
                    <a:gd name="T15" fmla="*/ 4 h 28"/>
                    <a:gd name="T16" fmla="*/ 6 w 126"/>
                    <a:gd name="T17" fmla="*/ 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6" h="28">
                      <a:moveTo>
                        <a:pt x="6" y="1"/>
                      </a:moveTo>
                      <a:cubicBezTo>
                        <a:pt x="122" y="18"/>
                        <a:pt x="122" y="18"/>
                        <a:pt x="122" y="18"/>
                      </a:cubicBezTo>
                      <a:cubicBezTo>
                        <a:pt x="124" y="18"/>
                        <a:pt x="126" y="21"/>
                        <a:pt x="125" y="23"/>
                      </a:cubicBezTo>
                      <a:cubicBezTo>
                        <a:pt x="125" y="24"/>
                        <a:pt x="125" y="24"/>
                        <a:pt x="125" y="24"/>
                      </a:cubicBezTo>
                      <a:cubicBezTo>
                        <a:pt x="125" y="26"/>
                        <a:pt x="123" y="28"/>
                        <a:pt x="120" y="28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2" y="10"/>
                        <a:pt x="0" y="8"/>
                        <a:pt x="0" y="5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3" y="0"/>
                        <a:pt x="6" y="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5" name="í$1íḍe">
                  <a:extLst>
                    <a:ext uri="{FF2B5EF4-FFF2-40B4-BE49-F238E27FC236}">
                      <a16:creationId xmlns:a16="http://schemas.microsoft.com/office/drawing/2014/main" id="{24E50FE5-FFBE-4A0C-B4BC-1C2964A3FFDC}"/>
                    </a:ext>
                  </a:extLst>
                </p:cNvPr>
                <p:cNvSpPr/>
                <p:nvPr/>
              </p:nvSpPr>
              <p:spPr bwMode="auto">
                <a:xfrm>
                  <a:off x="6831567" y="2672128"/>
                  <a:ext cx="531637" cy="117691"/>
                </a:xfrm>
                <a:custGeom>
                  <a:avLst/>
                  <a:gdLst>
                    <a:gd name="T0" fmla="*/ 6 w 126"/>
                    <a:gd name="T1" fmla="*/ 1 h 28"/>
                    <a:gd name="T2" fmla="*/ 122 w 126"/>
                    <a:gd name="T3" fmla="*/ 18 h 28"/>
                    <a:gd name="T4" fmla="*/ 125 w 126"/>
                    <a:gd name="T5" fmla="*/ 23 h 28"/>
                    <a:gd name="T6" fmla="*/ 125 w 126"/>
                    <a:gd name="T7" fmla="*/ 24 h 28"/>
                    <a:gd name="T8" fmla="*/ 120 w 126"/>
                    <a:gd name="T9" fmla="*/ 28 h 28"/>
                    <a:gd name="T10" fmla="*/ 4 w 126"/>
                    <a:gd name="T11" fmla="*/ 10 h 28"/>
                    <a:gd name="T12" fmla="*/ 0 w 126"/>
                    <a:gd name="T13" fmla="*/ 5 h 28"/>
                    <a:gd name="T14" fmla="*/ 1 w 126"/>
                    <a:gd name="T15" fmla="*/ 4 h 28"/>
                    <a:gd name="T16" fmla="*/ 6 w 126"/>
                    <a:gd name="T17" fmla="*/ 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6" h="28">
                      <a:moveTo>
                        <a:pt x="6" y="1"/>
                      </a:moveTo>
                      <a:cubicBezTo>
                        <a:pt x="122" y="18"/>
                        <a:pt x="122" y="18"/>
                        <a:pt x="122" y="18"/>
                      </a:cubicBezTo>
                      <a:cubicBezTo>
                        <a:pt x="124" y="18"/>
                        <a:pt x="126" y="21"/>
                        <a:pt x="125" y="23"/>
                      </a:cubicBezTo>
                      <a:cubicBezTo>
                        <a:pt x="125" y="24"/>
                        <a:pt x="125" y="24"/>
                        <a:pt x="125" y="24"/>
                      </a:cubicBezTo>
                      <a:cubicBezTo>
                        <a:pt x="125" y="26"/>
                        <a:pt x="123" y="28"/>
                        <a:pt x="120" y="28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2" y="10"/>
                        <a:pt x="0" y="8"/>
                        <a:pt x="0" y="5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3" y="0"/>
                        <a:pt x="6" y="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6" name="ïṥļiḓe">
                  <a:extLst>
                    <a:ext uri="{FF2B5EF4-FFF2-40B4-BE49-F238E27FC236}">
                      <a16:creationId xmlns:a16="http://schemas.microsoft.com/office/drawing/2014/main" id="{D03E43F0-DE10-4DC0-B2F5-62D3A2B4EA68}"/>
                    </a:ext>
                  </a:extLst>
                </p:cNvPr>
                <p:cNvSpPr/>
                <p:nvPr/>
              </p:nvSpPr>
              <p:spPr bwMode="auto">
                <a:xfrm>
                  <a:off x="3976555" y="2992733"/>
                  <a:ext cx="675707" cy="515404"/>
                </a:xfrm>
                <a:custGeom>
                  <a:avLst/>
                  <a:gdLst>
                    <a:gd name="T0" fmla="*/ 155 w 160"/>
                    <a:gd name="T1" fmla="*/ 84 h 122"/>
                    <a:gd name="T2" fmla="*/ 58 w 160"/>
                    <a:gd name="T3" fmla="*/ 121 h 122"/>
                    <a:gd name="T4" fmla="*/ 49 w 160"/>
                    <a:gd name="T5" fmla="*/ 118 h 122"/>
                    <a:gd name="T6" fmla="*/ 2 w 160"/>
                    <a:gd name="T7" fmla="*/ 49 h 122"/>
                    <a:gd name="T8" fmla="*/ 4 w 160"/>
                    <a:gd name="T9" fmla="*/ 39 h 122"/>
                    <a:gd name="T10" fmla="*/ 6 w 160"/>
                    <a:gd name="T11" fmla="*/ 38 h 122"/>
                    <a:gd name="T12" fmla="*/ 102 w 160"/>
                    <a:gd name="T13" fmla="*/ 1 h 122"/>
                    <a:gd name="T14" fmla="*/ 111 w 160"/>
                    <a:gd name="T15" fmla="*/ 4 h 122"/>
                    <a:gd name="T16" fmla="*/ 158 w 160"/>
                    <a:gd name="T17" fmla="*/ 73 h 122"/>
                    <a:gd name="T18" fmla="*/ 156 w 160"/>
                    <a:gd name="T19" fmla="*/ 83 h 122"/>
                    <a:gd name="T20" fmla="*/ 155 w 160"/>
                    <a:gd name="T21" fmla="*/ 84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0" h="122">
                      <a:moveTo>
                        <a:pt x="155" y="84"/>
                      </a:moveTo>
                      <a:cubicBezTo>
                        <a:pt x="58" y="121"/>
                        <a:pt x="58" y="121"/>
                        <a:pt x="58" y="121"/>
                      </a:cubicBezTo>
                      <a:cubicBezTo>
                        <a:pt x="55" y="122"/>
                        <a:pt x="51" y="121"/>
                        <a:pt x="49" y="118"/>
                      </a:cubicBezTo>
                      <a:cubicBezTo>
                        <a:pt x="2" y="49"/>
                        <a:pt x="2" y="49"/>
                        <a:pt x="2" y="49"/>
                      </a:cubicBezTo>
                      <a:cubicBezTo>
                        <a:pt x="0" y="46"/>
                        <a:pt x="1" y="41"/>
                        <a:pt x="4" y="39"/>
                      </a:cubicBezTo>
                      <a:cubicBezTo>
                        <a:pt x="5" y="38"/>
                        <a:pt x="5" y="38"/>
                        <a:pt x="6" y="38"/>
                      </a:cubicBezTo>
                      <a:cubicBezTo>
                        <a:pt x="102" y="1"/>
                        <a:pt x="102" y="1"/>
                        <a:pt x="102" y="1"/>
                      </a:cubicBezTo>
                      <a:cubicBezTo>
                        <a:pt x="106" y="0"/>
                        <a:pt x="109" y="1"/>
                        <a:pt x="111" y="4"/>
                      </a:cubicBezTo>
                      <a:cubicBezTo>
                        <a:pt x="158" y="73"/>
                        <a:pt x="158" y="73"/>
                        <a:pt x="158" y="73"/>
                      </a:cubicBezTo>
                      <a:cubicBezTo>
                        <a:pt x="160" y="76"/>
                        <a:pt x="159" y="81"/>
                        <a:pt x="156" y="83"/>
                      </a:cubicBezTo>
                      <a:cubicBezTo>
                        <a:pt x="156" y="84"/>
                        <a:pt x="155" y="84"/>
                        <a:pt x="155" y="84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7" name="íşľiďè">
                  <a:extLst>
                    <a:ext uri="{FF2B5EF4-FFF2-40B4-BE49-F238E27FC236}">
                      <a16:creationId xmlns:a16="http://schemas.microsoft.com/office/drawing/2014/main" id="{91442E2F-F335-4421-B4A8-E7446E7C6D5A}"/>
                    </a:ext>
                  </a:extLst>
                </p:cNvPr>
                <p:cNvSpPr/>
                <p:nvPr/>
              </p:nvSpPr>
              <p:spPr bwMode="auto">
                <a:xfrm>
                  <a:off x="4004963" y="3013025"/>
                  <a:ext cx="608745" cy="456559"/>
                </a:xfrm>
                <a:custGeom>
                  <a:avLst/>
                  <a:gdLst>
                    <a:gd name="T0" fmla="*/ 139 w 144"/>
                    <a:gd name="T1" fmla="*/ 73 h 108"/>
                    <a:gd name="T2" fmla="*/ 51 w 144"/>
                    <a:gd name="T3" fmla="*/ 106 h 108"/>
                    <a:gd name="T4" fmla="*/ 43 w 144"/>
                    <a:gd name="T5" fmla="*/ 104 h 108"/>
                    <a:gd name="T6" fmla="*/ 2 w 144"/>
                    <a:gd name="T7" fmla="*/ 44 h 108"/>
                    <a:gd name="T8" fmla="*/ 4 w 144"/>
                    <a:gd name="T9" fmla="*/ 35 h 108"/>
                    <a:gd name="T10" fmla="*/ 5 w 144"/>
                    <a:gd name="T11" fmla="*/ 35 h 108"/>
                    <a:gd name="T12" fmla="*/ 93 w 144"/>
                    <a:gd name="T13" fmla="*/ 2 h 108"/>
                    <a:gd name="T14" fmla="*/ 101 w 144"/>
                    <a:gd name="T15" fmla="*/ 4 h 108"/>
                    <a:gd name="T16" fmla="*/ 142 w 144"/>
                    <a:gd name="T17" fmla="*/ 64 h 108"/>
                    <a:gd name="T18" fmla="*/ 140 w 144"/>
                    <a:gd name="T19" fmla="*/ 73 h 108"/>
                    <a:gd name="T20" fmla="*/ 139 w 144"/>
                    <a:gd name="T21" fmla="*/ 73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4" h="108">
                      <a:moveTo>
                        <a:pt x="139" y="73"/>
                      </a:moveTo>
                      <a:cubicBezTo>
                        <a:pt x="51" y="106"/>
                        <a:pt x="51" y="106"/>
                        <a:pt x="51" y="106"/>
                      </a:cubicBezTo>
                      <a:cubicBezTo>
                        <a:pt x="48" y="108"/>
                        <a:pt x="45" y="107"/>
                        <a:pt x="43" y="104"/>
                      </a:cubicBezTo>
                      <a:cubicBezTo>
                        <a:pt x="2" y="44"/>
                        <a:pt x="2" y="44"/>
                        <a:pt x="2" y="44"/>
                      </a:cubicBezTo>
                      <a:cubicBezTo>
                        <a:pt x="0" y="42"/>
                        <a:pt x="1" y="37"/>
                        <a:pt x="4" y="35"/>
                      </a:cubicBezTo>
                      <a:cubicBezTo>
                        <a:pt x="4" y="35"/>
                        <a:pt x="5" y="35"/>
                        <a:pt x="5" y="35"/>
                      </a:cubicBezTo>
                      <a:cubicBezTo>
                        <a:pt x="93" y="2"/>
                        <a:pt x="93" y="2"/>
                        <a:pt x="93" y="2"/>
                      </a:cubicBezTo>
                      <a:cubicBezTo>
                        <a:pt x="96" y="0"/>
                        <a:pt x="99" y="1"/>
                        <a:pt x="101" y="4"/>
                      </a:cubicBezTo>
                      <a:cubicBezTo>
                        <a:pt x="142" y="64"/>
                        <a:pt x="142" y="64"/>
                        <a:pt x="142" y="64"/>
                      </a:cubicBezTo>
                      <a:cubicBezTo>
                        <a:pt x="144" y="67"/>
                        <a:pt x="143" y="71"/>
                        <a:pt x="140" y="73"/>
                      </a:cubicBezTo>
                      <a:cubicBezTo>
                        <a:pt x="140" y="73"/>
                        <a:pt x="139" y="73"/>
                        <a:pt x="139" y="7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8" name="iṩḻiďè">
                  <a:extLst>
                    <a:ext uri="{FF2B5EF4-FFF2-40B4-BE49-F238E27FC236}">
                      <a16:creationId xmlns:a16="http://schemas.microsoft.com/office/drawing/2014/main" id="{BFF8763E-E586-44EB-931D-038E18AADA71}"/>
                    </a:ext>
                  </a:extLst>
                </p:cNvPr>
                <p:cNvSpPr/>
                <p:nvPr/>
              </p:nvSpPr>
              <p:spPr bwMode="auto">
                <a:xfrm>
                  <a:off x="4203820" y="3282902"/>
                  <a:ext cx="578308" cy="245528"/>
                </a:xfrm>
                <a:custGeom>
                  <a:avLst/>
                  <a:gdLst>
                    <a:gd name="T0" fmla="*/ 4 w 137"/>
                    <a:gd name="T1" fmla="*/ 48 h 58"/>
                    <a:gd name="T2" fmla="*/ 130 w 137"/>
                    <a:gd name="T3" fmla="*/ 1 h 58"/>
                    <a:gd name="T4" fmla="*/ 136 w 137"/>
                    <a:gd name="T5" fmla="*/ 3 h 58"/>
                    <a:gd name="T6" fmla="*/ 136 w 137"/>
                    <a:gd name="T7" fmla="*/ 3 h 58"/>
                    <a:gd name="T8" fmla="*/ 133 w 137"/>
                    <a:gd name="T9" fmla="*/ 9 h 58"/>
                    <a:gd name="T10" fmla="*/ 7 w 137"/>
                    <a:gd name="T11" fmla="*/ 57 h 58"/>
                    <a:gd name="T12" fmla="*/ 1 w 137"/>
                    <a:gd name="T13" fmla="*/ 54 h 58"/>
                    <a:gd name="T14" fmla="*/ 1 w 137"/>
                    <a:gd name="T15" fmla="*/ 54 h 58"/>
                    <a:gd name="T16" fmla="*/ 1 w 137"/>
                    <a:gd name="T17" fmla="*/ 54 h 58"/>
                    <a:gd name="T18" fmla="*/ 4 w 137"/>
                    <a:gd name="T19" fmla="*/ 48 h 58"/>
                    <a:gd name="T20" fmla="*/ 4 w 137"/>
                    <a:gd name="T21" fmla="*/ 4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7" h="58">
                      <a:moveTo>
                        <a:pt x="4" y="48"/>
                      </a:moveTo>
                      <a:cubicBezTo>
                        <a:pt x="130" y="1"/>
                        <a:pt x="130" y="1"/>
                        <a:pt x="130" y="1"/>
                      </a:cubicBezTo>
                      <a:cubicBezTo>
                        <a:pt x="133" y="0"/>
                        <a:pt x="135" y="1"/>
                        <a:pt x="136" y="3"/>
                      </a:cubicBezTo>
                      <a:cubicBezTo>
                        <a:pt x="136" y="3"/>
                        <a:pt x="136" y="3"/>
                        <a:pt x="136" y="3"/>
                      </a:cubicBezTo>
                      <a:cubicBezTo>
                        <a:pt x="137" y="6"/>
                        <a:pt x="136" y="8"/>
                        <a:pt x="133" y="9"/>
                      </a:cubicBezTo>
                      <a:cubicBezTo>
                        <a:pt x="7" y="57"/>
                        <a:pt x="7" y="57"/>
                        <a:pt x="7" y="57"/>
                      </a:cubicBezTo>
                      <a:cubicBezTo>
                        <a:pt x="5" y="58"/>
                        <a:pt x="2" y="57"/>
                        <a:pt x="1" y="54"/>
                      </a:cubicBezTo>
                      <a:cubicBezTo>
                        <a:pt x="1" y="54"/>
                        <a:pt x="1" y="54"/>
                        <a:pt x="1" y="54"/>
                      </a:cubicBezTo>
                      <a:cubicBezTo>
                        <a:pt x="1" y="54"/>
                        <a:pt x="1" y="54"/>
                        <a:pt x="1" y="54"/>
                      </a:cubicBezTo>
                      <a:cubicBezTo>
                        <a:pt x="0" y="52"/>
                        <a:pt x="2" y="49"/>
                        <a:pt x="4" y="48"/>
                      </a:cubicBezTo>
                      <a:cubicBezTo>
                        <a:pt x="4" y="48"/>
                        <a:pt x="4" y="48"/>
                        <a:pt x="4" y="48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9" name="ïṥḻíḍé">
                  <a:extLst>
                    <a:ext uri="{FF2B5EF4-FFF2-40B4-BE49-F238E27FC236}">
                      <a16:creationId xmlns:a16="http://schemas.microsoft.com/office/drawing/2014/main" id="{765FB2AD-354C-400D-B795-15D07026A4DF}"/>
                    </a:ext>
                  </a:extLst>
                </p:cNvPr>
                <p:cNvSpPr/>
                <p:nvPr/>
              </p:nvSpPr>
              <p:spPr bwMode="auto">
                <a:xfrm>
                  <a:off x="4441229" y="3232173"/>
                  <a:ext cx="466704" cy="206973"/>
                </a:xfrm>
                <a:custGeom>
                  <a:avLst/>
                  <a:gdLst>
                    <a:gd name="T0" fmla="*/ 3 w 111"/>
                    <a:gd name="T1" fmla="*/ 39 h 49"/>
                    <a:gd name="T2" fmla="*/ 105 w 111"/>
                    <a:gd name="T3" fmla="*/ 1 h 49"/>
                    <a:gd name="T4" fmla="*/ 110 w 111"/>
                    <a:gd name="T5" fmla="*/ 3 h 49"/>
                    <a:gd name="T6" fmla="*/ 110 w 111"/>
                    <a:gd name="T7" fmla="*/ 4 h 49"/>
                    <a:gd name="T8" fmla="*/ 108 w 111"/>
                    <a:gd name="T9" fmla="*/ 10 h 49"/>
                    <a:gd name="T10" fmla="*/ 6 w 111"/>
                    <a:gd name="T11" fmla="*/ 48 h 49"/>
                    <a:gd name="T12" fmla="*/ 1 w 111"/>
                    <a:gd name="T13" fmla="*/ 46 h 49"/>
                    <a:gd name="T14" fmla="*/ 1 w 111"/>
                    <a:gd name="T15" fmla="*/ 45 h 49"/>
                    <a:gd name="T16" fmla="*/ 3 w 111"/>
                    <a:gd name="T17" fmla="*/ 3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49">
                      <a:moveTo>
                        <a:pt x="3" y="39"/>
                      </a:moveTo>
                      <a:cubicBezTo>
                        <a:pt x="105" y="1"/>
                        <a:pt x="105" y="1"/>
                        <a:pt x="105" y="1"/>
                      </a:cubicBezTo>
                      <a:cubicBezTo>
                        <a:pt x="107" y="0"/>
                        <a:pt x="109" y="1"/>
                        <a:pt x="110" y="3"/>
                      </a:cubicBezTo>
                      <a:cubicBezTo>
                        <a:pt x="110" y="4"/>
                        <a:pt x="110" y="4"/>
                        <a:pt x="110" y="4"/>
                      </a:cubicBezTo>
                      <a:cubicBezTo>
                        <a:pt x="111" y="6"/>
                        <a:pt x="110" y="9"/>
                        <a:pt x="108" y="10"/>
                      </a:cubicBezTo>
                      <a:cubicBezTo>
                        <a:pt x="6" y="48"/>
                        <a:pt x="6" y="48"/>
                        <a:pt x="6" y="48"/>
                      </a:cubicBezTo>
                      <a:cubicBezTo>
                        <a:pt x="4" y="49"/>
                        <a:pt x="2" y="48"/>
                        <a:pt x="1" y="46"/>
                      </a:cubicBezTo>
                      <a:cubicBezTo>
                        <a:pt x="1" y="45"/>
                        <a:pt x="1" y="45"/>
                        <a:pt x="1" y="45"/>
                      </a:cubicBezTo>
                      <a:cubicBezTo>
                        <a:pt x="0" y="43"/>
                        <a:pt x="1" y="40"/>
                        <a:pt x="3" y="39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0" name="ïśḷiḋé">
                  <a:extLst>
                    <a:ext uri="{FF2B5EF4-FFF2-40B4-BE49-F238E27FC236}">
                      <a16:creationId xmlns:a16="http://schemas.microsoft.com/office/drawing/2014/main" id="{20ED8D58-4637-448A-8AD3-640C365E163B}"/>
                    </a:ext>
                  </a:extLst>
                </p:cNvPr>
                <p:cNvSpPr/>
                <p:nvPr/>
              </p:nvSpPr>
              <p:spPr bwMode="auto">
                <a:xfrm>
                  <a:off x="4441229" y="3232173"/>
                  <a:ext cx="466704" cy="206973"/>
                </a:xfrm>
                <a:custGeom>
                  <a:avLst/>
                  <a:gdLst>
                    <a:gd name="T0" fmla="*/ 3 w 111"/>
                    <a:gd name="T1" fmla="*/ 39 h 49"/>
                    <a:gd name="T2" fmla="*/ 105 w 111"/>
                    <a:gd name="T3" fmla="*/ 1 h 49"/>
                    <a:gd name="T4" fmla="*/ 110 w 111"/>
                    <a:gd name="T5" fmla="*/ 3 h 49"/>
                    <a:gd name="T6" fmla="*/ 110 w 111"/>
                    <a:gd name="T7" fmla="*/ 4 h 49"/>
                    <a:gd name="T8" fmla="*/ 108 w 111"/>
                    <a:gd name="T9" fmla="*/ 10 h 49"/>
                    <a:gd name="T10" fmla="*/ 6 w 111"/>
                    <a:gd name="T11" fmla="*/ 48 h 49"/>
                    <a:gd name="T12" fmla="*/ 1 w 111"/>
                    <a:gd name="T13" fmla="*/ 46 h 49"/>
                    <a:gd name="T14" fmla="*/ 1 w 111"/>
                    <a:gd name="T15" fmla="*/ 45 h 49"/>
                    <a:gd name="T16" fmla="*/ 3 w 111"/>
                    <a:gd name="T17" fmla="*/ 3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49">
                      <a:moveTo>
                        <a:pt x="3" y="39"/>
                      </a:moveTo>
                      <a:cubicBezTo>
                        <a:pt x="105" y="1"/>
                        <a:pt x="105" y="1"/>
                        <a:pt x="105" y="1"/>
                      </a:cubicBezTo>
                      <a:cubicBezTo>
                        <a:pt x="107" y="0"/>
                        <a:pt x="109" y="1"/>
                        <a:pt x="110" y="3"/>
                      </a:cubicBezTo>
                      <a:cubicBezTo>
                        <a:pt x="110" y="4"/>
                        <a:pt x="110" y="4"/>
                        <a:pt x="110" y="4"/>
                      </a:cubicBezTo>
                      <a:cubicBezTo>
                        <a:pt x="111" y="6"/>
                        <a:pt x="110" y="9"/>
                        <a:pt x="108" y="10"/>
                      </a:cubicBezTo>
                      <a:cubicBezTo>
                        <a:pt x="6" y="48"/>
                        <a:pt x="6" y="48"/>
                        <a:pt x="6" y="48"/>
                      </a:cubicBezTo>
                      <a:cubicBezTo>
                        <a:pt x="4" y="49"/>
                        <a:pt x="2" y="48"/>
                        <a:pt x="1" y="46"/>
                      </a:cubicBezTo>
                      <a:cubicBezTo>
                        <a:pt x="1" y="45"/>
                        <a:pt x="1" y="45"/>
                        <a:pt x="1" y="45"/>
                      </a:cubicBezTo>
                      <a:cubicBezTo>
                        <a:pt x="0" y="43"/>
                        <a:pt x="1" y="40"/>
                        <a:pt x="3" y="3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1" name="ïśľïḍé">
                  <a:extLst>
                    <a:ext uri="{FF2B5EF4-FFF2-40B4-BE49-F238E27FC236}">
                      <a16:creationId xmlns:a16="http://schemas.microsoft.com/office/drawing/2014/main" id="{AD52A34B-3403-49E1-8BFD-CB03A5EDAEA8}"/>
                    </a:ext>
                  </a:extLst>
                </p:cNvPr>
                <p:cNvSpPr/>
                <p:nvPr/>
              </p:nvSpPr>
              <p:spPr bwMode="auto">
                <a:xfrm>
                  <a:off x="4508192" y="3524370"/>
                  <a:ext cx="728465" cy="1290539"/>
                </a:xfrm>
                <a:custGeom>
                  <a:avLst/>
                  <a:gdLst>
                    <a:gd name="T0" fmla="*/ 25 w 173"/>
                    <a:gd name="T1" fmla="*/ 11 h 306"/>
                    <a:gd name="T2" fmla="*/ 121 w 173"/>
                    <a:gd name="T3" fmla="*/ 2 h 306"/>
                    <a:gd name="T4" fmla="*/ 149 w 173"/>
                    <a:gd name="T5" fmla="*/ 25 h 306"/>
                    <a:gd name="T6" fmla="*/ 172 w 173"/>
                    <a:gd name="T7" fmla="*/ 267 h 306"/>
                    <a:gd name="T8" fmla="*/ 149 w 173"/>
                    <a:gd name="T9" fmla="*/ 296 h 306"/>
                    <a:gd name="T10" fmla="*/ 53 w 173"/>
                    <a:gd name="T11" fmla="*/ 305 h 306"/>
                    <a:gd name="T12" fmla="*/ 25 w 173"/>
                    <a:gd name="T13" fmla="*/ 281 h 306"/>
                    <a:gd name="T14" fmla="*/ 2 w 173"/>
                    <a:gd name="T15" fmla="*/ 39 h 306"/>
                    <a:gd name="T16" fmla="*/ 25 w 173"/>
                    <a:gd name="T17" fmla="*/ 11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306">
                      <a:moveTo>
                        <a:pt x="25" y="11"/>
                      </a:moveTo>
                      <a:cubicBezTo>
                        <a:pt x="121" y="2"/>
                        <a:pt x="121" y="2"/>
                        <a:pt x="121" y="2"/>
                      </a:cubicBezTo>
                      <a:cubicBezTo>
                        <a:pt x="135" y="0"/>
                        <a:pt x="148" y="11"/>
                        <a:pt x="149" y="25"/>
                      </a:cubicBezTo>
                      <a:cubicBezTo>
                        <a:pt x="172" y="267"/>
                        <a:pt x="172" y="267"/>
                        <a:pt x="172" y="267"/>
                      </a:cubicBezTo>
                      <a:cubicBezTo>
                        <a:pt x="173" y="281"/>
                        <a:pt x="163" y="294"/>
                        <a:pt x="149" y="296"/>
                      </a:cubicBezTo>
                      <a:cubicBezTo>
                        <a:pt x="53" y="305"/>
                        <a:pt x="53" y="305"/>
                        <a:pt x="53" y="305"/>
                      </a:cubicBezTo>
                      <a:cubicBezTo>
                        <a:pt x="39" y="306"/>
                        <a:pt x="26" y="295"/>
                        <a:pt x="25" y="281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5"/>
                        <a:pt x="11" y="12"/>
                        <a:pt x="25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2" name="îsḷïde">
                  <a:extLst>
                    <a:ext uri="{FF2B5EF4-FFF2-40B4-BE49-F238E27FC236}">
                      <a16:creationId xmlns:a16="http://schemas.microsoft.com/office/drawing/2014/main" id="{7171A3E8-AE96-4D6A-83A9-727ECCAB428C}"/>
                    </a:ext>
                  </a:extLst>
                </p:cNvPr>
                <p:cNvSpPr/>
                <p:nvPr/>
              </p:nvSpPr>
              <p:spPr bwMode="auto">
                <a:xfrm>
                  <a:off x="4508192" y="3524370"/>
                  <a:ext cx="728465" cy="1290539"/>
                </a:xfrm>
                <a:custGeom>
                  <a:avLst/>
                  <a:gdLst>
                    <a:gd name="T0" fmla="*/ 25 w 173"/>
                    <a:gd name="T1" fmla="*/ 11 h 306"/>
                    <a:gd name="T2" fmla="*/ 121 w 173"/>
                    <a:gd name="T3" fmla="*/ 2 h 306"/>
                    <a:gd name="T4" fmla="*/ 149 w 173"/>
                    <a:gd name="T5" fmla="*/ 25 h 306"/>
                    <a:gd name="T6" fmla="*/ 172 w 173"/>
                    <a:gd name="T7" fmla="*/ 267 h 306"/>
                    <a:gd name="T8" fmla="*/ 149 w 173"/>
                    <a:gd name="T9" fmla="*/ 296 h 306"/>
                    <a:gd name="T10" fmla="*/ 53 w 173"/>
                    <a:gd name="T11" fmla="*/ 305 h 306"/>
                    <a:gd name="T12" fmla="*/ 25 w 173"/>
                    <a:gd name="T13" fmla="*/ 281 h 306"/>
                    <a:gd name="T14" fmla="*/ 2 w 173"/>
                    <a:gd name="T15" fmla="*/ 39 h 306"/>
                    <a:gd name="T16" fmla="*/ 25 w 173"/>
                    <a:gd name="T17" fmla="*/ 11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306">
                      <a:moveTo>
                        <a:pt x="25" y="11"/>
                      </a:moveTo>
                      <a:cubicBezTo>
                        <a:pt x="121" y="2"/>
                        <a:pt x="121" y="2"/>
                        <a:pt x="121" y="2"/>
                      </a:cubicBezTo>
                      <a:cubicBezTo>
                        <a:pt x="135" y="0"/>
                        <a:pt x="148" y="11"/>
                        <a:pt x="149" y="25"/>
                      </a:cubicBezTo>
                      <a:cubicBezTo>
                        <a:pt x="172" y="267"/>
                        <a:pt x="172" y="267"/>
                        <a:pt x="172" y="267"/>
                      </a:cubicBezTo>
                      <a:cubicBezTo>
                        <a:pt x="173" y="281"/>
                        <a:pt x="163" y="294"/>
                        <a:pt x="149" y="296"/>
                      </a:cubicBezTo>
                      <a:cubicBezTo>
                        <a:pt x="53" y="305"/>
                        <a:pt x="53" y="305"/>
                        <a:pt x="53" y="305"/>
                      </a:cubicBezTo>
                      <a:cubicBezTo>
                        <a:pt x="39" y="306"/>
                        <a:pt x="26" y="295"/>
                        <a:pt x="25" y="281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5"/>
                        <a:pt x="11" y="12"/>
                        <a:pt x="25" y="1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3" name="išļîdè">
                  <a:extLst>
                    <a:ext uri="{FF2B5EF4-FFF2-40B4-BE49-F238E27FC236}">
                      <a16:creationId xmlns:a16="http://schemas.microsoft.com/office/drawing/2014/main" id="{336E809B-66DA-4BE2-940F-EDF283AF66B3}"/>
                    </a:ext>
                  </a:extLst>
                </p:cNvPr>
                <p:cNvSpPr/>
                <p:nvPr/>
              </p:nvSpPr>
              <p:spPr bwMode="auto">
                <a:xfrm>
                  <a:off x="4508189" y="3524372"/>
                  <a:ext cx="728464" cy="1260104"/>
                </a:xfrm>
                <a:custGeom>
                  <a:avLst/>
                  <a:gdLst>
                    <a:gd name="T0" fmla="*/ 25 w 173"/>
                    <a:gd name="T1" fmla="*/ 10 h 299"/>
                    <a:gd name="T2" fmla="*/ 121 w 173"/>
                    <a:gd name="T3" fmla="*/ 1 h 299"/>
                    <a:gd name="T4" fmla="*/ 149 w 173"/>
                    <a:gd name="T5" fmla="*/ 25 h 299"/>
                    <a:gd name="T6" fmla="*/ 172 w 173"/>
                    <a:gd name="T7" fmla="*/ 261 h 299"/>
                    <a:gd name="T8" fmla="*/ 148 w 173"/>
                    <a:gd name="T9" fmla="*/ 289 h 299"/>
                    <a:gd name="T10" fmla="*/ 52 w 173"/>
                    <a:gd name="T11" fmla="*/ 298 h 299"/>
                    <a:gd name="T12" fmla="*/ 24 w 173"/>
                    <a:gd name="T13" fmla="*/ 275 h 299"/>
                    <a:gd name="T14" fmla="*/ 2 w 173"/>
                    <a:gd name="T15" fmla="*/ 39 h 299"/>
                    <a:gd name="T16" fmla="*/ 25 w 173"/>
                    <a:gd name="T17" fmla="*/ 10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299">
                      <a:moveTo>
                        <a:pt x="25" y="10"/>
                      </a:moveTo>
                      <a:cubicBezTo>
                        <a:pt x="121" y="1"/>
                        <a:pt x="121" y="1"/>
                        <a:pt x="121" y="1"/>
                      </a:cubicBezTo>
                      <a:cubicBezTo>
                        <a:pt x="135" y="0"/>
                        <a:pt x="148" y="10"/>
                        <a:pt x="149" y="25"/>
                      </a:cubicBezTo>
                      <a:cubicBezTo>
                        <a:pt x="172" y="261"/>
                        <a:pt x="172" y="261"/>
                        <a:pt x="172" y="261"/>
                      </a:cubicBezTo>
                      <a:cubicBezTo>
                        <a:pt x="173" y="275"/>
                        <a:pt x="162" y="288"/>
                        <a:pt x="148" y="289"/>
                      </a:cubicBezTo>
                      <a:cubicBezTo>
                        <a:pt x="52" y="298"/>
                        <a:pt x="52" y="298"/>
                        <a:pt x="52" y="298"/>
                      </a:cubicBezTo>
                      <a:cubicBezTo>
                        <a:pt x="38" y="299"/>
                        <a:pt x="25" y="289"/>
                        <a:pt x="24" y="275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4"/>
                        <a:pt x="11" y="12"/>
                        <a:pt x="25" y="10"/>
                      </a:cubicBezTo>
                      <a:close/>
                    </a:path>
                  </a:pathLst>
                </a:custGeom>
                <a:solidFill>
                  <a:srgbClr val="21A5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4" name="ïSľîḍê">
                  <a:extLst>
                    <a:ext uri="{FF2B5EF4-FFF2-40B4-BE49-F238E27FC236}">
                      <a16:creationId xmlns:a16="http://schemas.microsoft.com/office/drawing/2014/main" id="{B5F8EC5F-D01E-406D-86E2-122E50E2AAFD}"/>
                    </a:ext>
                  </a:extLst>
                </p:cNvPr>
                <p:cNvSpPr/>
                <p:nvPr/>
              </p:nvSpPr>
              <p:spPr bwMode="auto">
                <a:xfrm>
                  <a:off x="4546745" y="3552779"/>
                  <a:ext cx="653386" cy="1136323"/>
                </a:xfrm>
                <a:custGeom>
                  <a:avLst/>
                  <a:gdLst>
                    <a:gd name="T0" fmla="*/ 22 w 155"/>
                    <a:gd name="T1" fmla="*/ 10 h 269"/>
                    <a:gd name="T2" fmla="*/ 108 w 155"/>
                    <a:gd name="T3" fmla="*/ 1 h 269"/>
                    <a:gd name="T4" fmla="*/ 134 w 155"/>
                    <a:gd name="T5" fmla="*/ 22 h 269"/>
                    <a:gd name="T6" fmla="*/ 154 w 155"/>
                    <a:gd name="T7" fmla="*/ 234 h 269"/>
                    <a:gd name="T8" fmla="*/ 133 w 155"/>
                    <a:gd name="T9" fmla="*/ 260 h 269"/>
                    <a:gd name="T10" fmla="*/ 46 w 155"/>
                    <a:gd name="T11" fmla="*/ 268 h 269"/>
                    <a:gd name="T12" fmla="*/ 21 w 155"/>
                    <a:gd name="T13" fmla="*/ 247 h 269"/>
                    <a:gd name="T14" fmla="*/ 1 w 155"/>
                    <a:gd name="T15" fmla="*/ 35 h 269"/>
                    <a:gd name="T16" fmla="*/ 22 w 155"/>
                    <a:gd name="T17" fmla="*/ 10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5" h="269">
                      <a:moveTo>
                        <a:pt x="22" y="10"/>
                      </a:moveTo>
                      <a:cubicBezTo>
                        <a:pt x="108" y="1"/>
                        <a:pt x="108" y="1"/>
                        <a:pt x="108" y="1"/>
                      </a:cubicBezTo>
                      <a:cubicBezTo>
                        <a:pt x="121" y="0"/>
                        <a:pt x="132" y="10"/>
                        <a:pt x="134" y="22"/>
                      </a:cubicBezTo>
                      <a:cubicBezTo>
                        <a:pt x="154" y="234"/>
                        <a:pt x="154" y="234"/>
                        <a:pt x="154" y="234"/>
                      </a:cubicBezTo>
                      <a:cubicBezTo>
                        <a:pt x="155" y="247"/>
                        <a:pt x="145" y="258"/>
                        <a:pt x="133" y="260"/>
                      </a:cubicBezTo>
                      <a:cubicBezTo>
                        <a:pt x="46" y="268"/>
                        <a:pt x="46" y="268"/>
                        <a:pt x="46" y="268"/>
                      </a:cubicBezTo>
                      <a:cubicBezTo>
                        <a:pt x="33" y="269"/>
                        <a:pt x="22" y="260"/>
                        <a:pt x="21" y="247"/>
                      </a:cubicBezTo>
                      <a:cubicBezTo>
                        <a:pt x="1" y="35"/>
                        <a:pt x="1" y="35"/>
                        <a:pt x="1" y="35"/>
                      </a:cubicBezTo>
                      <a:cubicBezTo>
                        <a:pt x="0" y="22"/>
                        <a:pt x="9" y="11"/>
                        <a:pt x="22" y="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5" name="íṩ1ïḋè">
                  <a:extLst>
                    <a:ext uri="{FF2B5EF4-FFF2-40B4-BE49-F238E27FC236}">
                      <a16:creationId xmlns:a16="http://schemas.microsoft.com/office/drawing/2014/main" id="{AD9449D6-4677-424D-9ED8-FC4A22820B69}"/>
                    </a:ext>
                  </a:extLst>
                </p:cNvPr>
                <p:cNvSpPr/>
                <p:nvPr/>
              </p:nvSpPr>
              <p:spPr bwMode="auto">
                <a:xfrm>
                  <a:off x="5567408" y="2136433"/>
                  <a:ext cx="501200" cy="243498"/>
                </a:xfrm>
                <a:custGeom>
                  <a:avLst/>
                  <a:gdLst>
                    <a:gd name="T0" fmla="*/ 13 w 119"/>
                    <a:gd name="T1" fmla="*/ 58 h 58"/>
                    <a:gd name="T2" fmla="*/ 0 w 119"/>
                    <a:gd name="T3" fmla="*/ 46 h 58"/>
                    <a:gd name="T4" fmla="*/ 5 w 119"/>
                    <a:gd name="T5" fmla="*/ 36 h 58"/>
                    <a:gd name="T6" fmla="*/ 112 w 119"/>
                    <a:gd name="T7" fmla="*/ 32 h 58"/>
                    <a:gd name="T8" fmla="*/ 115 w 119"/>
                    <a:gd name="T9" fmla="*/ 49 h 58"/>
                    <a:gd name="T10" fmla="*/ 98 w 119"/>
                    <a:gd name="T11" fmla="*/ 52 h 58"/>
                    <a:gd name="T12" fmla="*/ 98 w 119"/>
                    <a:gd name="T13" fmla="*/ 52 h 58"/>
                    <a:gd name="T14" fmla="*/ 20 w 119"/>
                    <a:gd name="T15" fmla="*/ 55 h 58"/>
                    <a:gd name="T16" fmla="*/ 13 w 119"/>
                    <a:gd name="T17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9" h="58">
                      <a:moveTo>
                        <a:pt x="13" y="58"/>
                      </a:moveTo>
                      <a:cubicBezTo>
                        <a:pt x="6" y="58"/>
                        <a:pt x="0" y="53"/>
                        <a:pt x="0" y="46"/>
                      </a:cubicBezTo>
                      <a:cubicBezTo>
                        <a:pt x="0" y="42"/>
                        <a:pt x="2" y="39"/>
                        <a:pt x="5" y="36"/>
                      </a:cubicBezTo>
                      <a:cubicBezTo>
                        <a:pt x="23" y="21"/>
                        <a:pt x="70" y="0"/>
                        <a:pt x="112" y="32"/>
                      </a:cubicBezTo>
                      <a:cubicBezTo>
                        <a:pt x="118" y="36"/>
                        <a:pt x="119" y="44"/>
                        <a:pt x="115" y="49"/>
                      </a:cubicBezTo>
                      <a:cubicBezTo>
                        <a:pt x="112" y="55"/>
                        <a:pt x="104" y="56"/>
                        <a:pt x="98" y="52"/>
                      </a:cubicBezTo>
                      <a:cubicBezTo>
                        <a:pt x="98" y="52"/>
                        <a:pt x="98" y="52"/>
                        <a:pt x="98" y="52"/>
                      </a:cubicBezTo>
                      <a:cubicBezTo>
                        <a:pt x="60" y="23"/>
                        <a:pt x="22" y="54"/>
                        <a:pt x="20" y="55"/>
                      </a:cubicBezTo>
                      <a:cubicBezTo>
                        <a:pt x="18" y="57"/>
                        <a:pt x="15" y="58"/>
                        <a:pt x="13" y="58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6" name="íśḷïḋé">
                  <a:extLst>
                    <a:ext uri="{FF2B5EF4-FFF2-40B4-BE49-F238E27FC236}">
                      <a16:creationId xmlns:a16="http://schemas.microsoft.com/office/drawing/2014/main" id="{D68C368A-916E-4008-BD36-ADD58FBE2191}"/>
                    </a:ext>
                  </a:extLst>
                </p:cNvPr>
                <p:cNvSpPr/>
                <p:nvPr/>
              </p:nvSpPr>
              <p:spPr bwMode="auto">
                <a:xfrm>
                  <a:off x="5439571" y="1828002"/>
                  <a:ext cx="730494" cy="383510"/>
                </a:xfrm>
                <a:custGeom>
                  <a:avLst/>
                  <a:gdLst>
                    <a:gd name="T0" fmla="*/ 14 w 173"/>
                    <a:gd name="T1" fmla="*/ 91 h 91"/>
                    <a:gd name="T2" fmla="*/ 5 w 173"/>
                    <a:gd name="T3" fmla="*/ 88 h 91"/>
                    <a:gd name="T4" fmla="*/ 5 w 173"/>
                    <a:gd name="T5" fmla="*/ 71 h 91"/>
                    <a:gd name="T6" fmla="*/ 167 w 173"/>
                    <a:gd name="T7" fmla="*/ 65 h 91"/>
                    <a:gd name="T8" fmla="*/ 169 w 173"/>
                    <a:gd name="T9" fmla="*/ 82 h 91"/>
                    <a:gd name="T10" fmla="*/ 152 w 173"/>
                    <a:gd name="T11" fmla="*/ 85 h 91"/>
                    <a:gd name="T12" fmla="*/ 22 w 173"/>
                    <a:gd name="T13" fmla="*/ 88 h 91"/>
                    <a:gd name="T14" fmla="*/ 14 w 173"/>
                    <a:gd name="T15" fmla="*/ 91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3" h="91">
                      <a:moveTo>
                        <a:pt x="14" y="91"/>
                      </a:moveTo>
                      <a:cubicBezTo>
                        <a:pt x="10" y="91"/>
                        <a:pt x="7" y="90"/>
                        <a:pt x="5" y="88"/>
                      </a:cubicBezTo>
                      <a:cubicBezTo>
                        <a:pt x="0" y="83"/>
                        <a:pt x="0" y="75"/>
                        <a:pt x="5" y="71"/>
                      </a:cubicBezTo>
                      <a:cubicBezTo>
                        <a:pt x="6" y="70"/>
                        <a:pt x="76" y="0"/>
                        <a:pt x="167" y="65"/>
                      </a:cubicBezTo>
                      <a:cubicBezTo>
                        <a:pt x="172" y="69"/>
                        <a:pt x="173" y="77"/>
                        <a:pt x="169" y="82"/>
                      </a:cubicBezTo>
                      <a:cubicBezTo>
                        <a:pt x="166" y="88"/>
                        <a:pt x="158" y="89"/>
                        <a:pt x="152" y="85"/>
                      </a:cubicBezTo>
                      <a:cubicBezTo>
                        <a:pt x="79" y="33"/>
                        <a:pt x="25" y="86"/>
                        <a:pt x="22" y="88"/>
                      </a:cubicBezTo>
                      <a:cubicBezTo>
                        <a:pt x="20" y="90"/>
                        <a:pt x="17" y="91"/>
                        <a:pt x="14" y="91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7" name="is1íḑé">
                  <a:extLst>
                    <a:ext uri="{FF2B5EF4-FFF2-40B4-BE49-F238E27FC236}">
                      <a16:creationId xmlns:a16="http://schemas.microsoft.com/office/drawing/2014/main" id="{E50D5B20-550F-4A41-997D-3B6E2EB31DE3}"/>
                    </a:ext>
                  </a:extLst>
                </p:cNvPr>
                <p:cNvSpPr/>
                <p:nvPr/>
              </p:nvSpPr>
              <p:spPr bwMode="auto">
                <a:xfrm>
                  <a:off x="5283327" y="1545951"/>
                  <a:ext cx="1042982" cy="480909"/>
                </a:xfrm>
                <a:custGeom>
                  <a:avLst/>
                  <a:gdLst>
                    <a:gd name="T0" fmla="*/ 233 w 247"/>
                    <a:gd name="T1" fmla="*/ 113 h 114"/>
                    <a:gd name="T2" fmla="*/ 226 w 247"/>
                    <a:gd name="T3" fmla="*/ 110 h 114"/>
                    <a:gd name="T4" fmla="*/ 21 w 247"/>
                    <a:gd name="T5" fmla="*/ 110 h 114"/>
                    <a:gd name="T6" fmla="*/ 4 w 247"/>
                    <a:gd name="T7" fmla="*/ 108 h 114"/>
                    <a:gd name="T8" fmla="*/ 5 w 247"/>
                    <a:gd name="T9" fmla="*/ 91 h 114"/>
                    <a:gd name="T10" fmla="*/ 241 w 247"/>
                    <a:gd name="T11" fmla="*/ 90 h 114"/>
                    <a:gd name="T12" fmla="*/ 243 w 247"/>
                    <a:gd name="T13" fmla="*/ 108 h 114"/>
                    <a:gd name="T14" fmla="*/ 233 w 247"/>
                    <a:gd name="T15" fmla="*/ 113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7" h="114">
                      <a:moveTo>
                        <a:pt x="233" y="113"/>
                      </a:moveTo>
                      <a:cubicBezTo>
                        <a:pt x="231" y="113"/>
                        <a:pt x="228" y="112"/>
                        <a:pt x="226" y="110"/>
                      </a:cubicBezTo>
                      <a:cubicBezTo>
                        <a:pt x="118" y="31"/>
                        <a:pt x="25" y="106"/>
                        <a:pt x="21" y="110"/>
                      </a:cubicBezTo>
                      <a:cubicBezTo>
                        <a:pt x="16" y="114"/>
                        <a:pt x="8" y="113"/>
                        <a:pt x="4" y="108"/>
                      </a:cubicBezTo>
                      <a:cubicBezTo>
                        <a:pt x="0" y="103"/>
                        <a:pt x="1" y="95"/>
                        <a:pt x="5" y="91"/>
                      </a:cubicBezTo>
                      <a:cubicBezTo>
                        <a:pt x="7" y="90"/>
                        <a:pt x="116" y="0"/>
                        <a:pt x="241" y="90"/>
                      </a:cubicBezTo>
                      <a:cubicBezTo>
                        <a:pt x="246" y="95"/>
                        <a:pt x="247" y="102"/>
                        <a:pt x="243" y="108"/>
                      </a:cubicBezTo>
                      <a:cubicBezTo>
                        <a:pt x="241" y="111"/>
                        <a:pt x="237" y="113"/>
                        <a:pt x="233" y="113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91" name="Rectangle 483">
              <a:extLst>
                <a:ext uri="{FF2B5EF4-FFF2-40B4-BE49-F238E27FC236}">
                  <a16:creationId xmlns:a16="http://schemas.microsoft.com/office/drawing/2014/main" id="{539CA64D-0C4D-4D81-B74B-84F8C1B07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1266" y="757802"/>
              <a:ext cx="159264" cy="455757"/>
            </a:xfrm>
            <a:prstGeom prst="parallelogram">
              <a:avLst>
                <a:gd name="adj" fmla="val 79989"/>
              </a:avLst>
            </a:prstGeom>
            <a:solidFill>
              <a:srgbClr val="03CBD8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92" name="Rectangle 483">
              <a:extLst>
                <a:ext uri="{FF2B5EF4-FFF2-40B4-BE49-F238E27FC236}">
                  <a16:creationId xmlns:a16="http://schemas.microsoft.com/office/drawing/2014/main" id="{607449E5-800B-489B-92FF-616930740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4073" y="669412"/>
              <a:ext cx="159264" cy="455757"/>
            </a:xfrm>
            <a:prstGeom prst="parallelogram">
              <a:avLst>
                <a:gd name="adj" fmla="val 87491"/>
              </a:avLst>
            </a:prstGeom>
            <a:solidFill>
              <a:srgbClr val="0070C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93" name="文本框 622">
              <a:extLst>
                <a:ext uri="{FF2B5EF4-FFF2-40B4-BE49-F238E27FC236}">
                  <a16:creationId xmlns:a16="http://schemas.microsoft.com/office/drawing/2014/main" id="{15E9E137-63DB-4DB9-A4EA-BDA0443E7B03}"/>
                </a:ext>
              </a:extLst>
            </p:cNvPr>
            <p:cNvSpPr txBox="1"/>
            <p:nvPr/>
          </p:nvSpPr>
          <p:spPr>
            <a:xfrm>
              <a:off x="1575543" y="652468"/>
              <a:ext cx="46824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15.3.3 </a:t>
              </a:r>
              <a:r>
                <a:rPr lang="en-US" altLang="zh-CN" sz="32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CubeMX</a:t>
              </a:r>
              <a:r>
                <a:rPr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中断配置</a:t>
              </a:r>
            </a:p>
          </p:txBody>
        </p:sp>
      </p:grpSp>
      <p:sp>
        <p:nvSpPr>
          <p:cNvPr id="62" name="矩形 61">
            <a:extLst>
              <a:ext uri="{FF2B5EF4-FFF2-40B4-BE49-F238E27FC236}">
                <a16:creationId xmlns:a16="http://schemas.microsoft.com/office/drawing/2014/main" id="{F4BE6530-0903-4F12-9434-A129DB3FA422}"/>
              </a:ext>
            </a:extLst>
          </p:cNvPr>
          <p:cNvSpPr/>
          <p:nvPr/>
        </p:nvSpPr>
        <p:spPr>
          <a:xfrm>
            <a:off x="732109" y="1308214"/>
            <a:ext cx="109373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	</a:t>
            </a:r>
            <a:r>
              <a:rPr lang="zh-CN" altLang="en-US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进一步配置中断分组，抢占优先级，如图</a:t>
            </a:r>
            <a:r>
              <a:rPr lang="en-US" altLang="zh-CN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15-11</a:t>
            </a:r>
            <a:r>
              <a:rPr lang="zh-CN" altLang="en-US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所示，注意外部中断的抢占优先级要设置得比较低，此处设置为“</a:t>
            </a:r>
            <a:r>
              <a:rPr lang="en-US" altLang="zh-CN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2”</a:t>
            </a:r>
            <a:r>
              <a:rPr lang="zh-CN" altLang="en-US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。</a:t>
            </a:r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1CE816F0-E3A1-4AA1-8171-61DE673A47D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214589" y="2285756"/>
            <a:ext cx="7985681" cy="418538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F66F66F-2185-41F2-80BB-49DED2244A6E}"/>
              </a:ext>
            </a:extLst>
          </p:cNvPr>
          <p:cNvSpPr txBox="1"/>
          <p:nvPr/>
        </p:nvSpPr>
        <p:spPr>
          <a:xfrm>
            <a:off x="9512951" y="2139211"/>
            <a:ext cx="215653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注意，图中，在“</a:t>
            </a:r>
            <a:r>
              <a:rPr lang="en-US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EXTI line[15:10] </a:t>
            </a:r>
            <a:r>
              <a:rPr lang="en-US" altLang="zh-CN" sz="24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interrrupts</a:t>
            </a:r>
            <a:r>
              <a:rPr lang="zh-CN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”的上方，“</a:t>
            </a:r>
            <a:r>
              <a:rPr lang="en-US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 base: System tick timer</a:t>
            </a:r>
            <a:r>
              <a:rPr lang="zh-CN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”即</a:t>
            </a:r>
            <a:r>
              <a:rPr lang="en-US" altLang="zh-CN" sz="24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systick</a:t>
            </a:r>
            <a:r>
              <a:rPr lang="zh-CN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默认抢占优先级为“</a:t>
            </a:r>
            <a:r>
              <a:rPr lang="en-US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”。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49282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D44A99FE-DD13-46B6-8943-B71B1DDFF096}"/>
              </a:ext>
            </a:extLst>
          </p:cNvPr>
          <p:cNvGrpSpPr/>
          <p:nvPr/>
        </p:nvGrpSpPr>
        <p:grpSpPr>
          <a:xfrm>
            <a:off x="363034" y="568648"/>
            <a:ext cx="6295545" cy="1077218"/>
            <a:chOff x="477335" y="652468"/>
            <a:chExt cx="6046002" cy="1077218"/>
          </a:xfrm>
        </p:grpSpPr>
        <p:sp>
          <p:nvSpPr>
            <p:cNvPr id="89" name="Rectangle 483">
              <a:extLst>
                <a:ext uri="{FF2B5EF4-FFF2-40B4-BE49-F238E27FC236}">
                  <a16:creationId xmlns:a16="http://schemas.microsoft.com/office/drawing/2014/main" id="{0365BD79-C4B0-4B91-A017-367D6650B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2552" y="670956"/>
              <a:ext cx="5356169" cy="538652"/>
            </a:xfrm>
            <a:prstGeom prst="parallelogram">
              <a:avLst/>
            </a:prstGeom>
            <a:solidFill>
              <a:srgbClr val="0B4A8D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484B5893-1AC3-441C-9F2E-776559551684}"/>
                </a:ext>
              </a:extLst>
            </p:cNvPr>
            <p:cNvGrpSpPr/>
            <p:nvPr/>
          </p:nvGrpSpPr>
          <p:grpSpPr>
            <a:xfrm rot="21148477">
              <a:off x="477335" y="660117"/>
              <a:ext cx="1028068" cy="524893"/>
              <a:chOff x="477335" y="660117"/>
              <a:chExt cx="1028068" cy="524893"/>
            </a:xfrm>
          </p:grpSpPr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FE36594A-936A-4FA8-979C-334A5B1BF4F2}"/>
                  </a:ext>
                </a:extLst>
              </p:cNvPr>
              <p:cNvSpPr/>
              <p:nvPr/>
            </p:nvSpPr>
            <p:spPr>
              <a:xfrm>
                <a:off x="477335" y="690564"/>
                <a:ext cx="1028068" cy="494446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0" name="15e18aa3-2cc2-42f5-93e1-1ca323d446c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  <a:extLst>
                  <a:ext uri="{FF2B5EF4-FFF2-40B4-BE49-F238E27FC236}">
                    <a16:creationId xmlns:a16="http://schemas.microsoft.com/office/drawing/2014/main" id="{0BFB6412-726B-4C8A-83E4-CC475B836562}"/>
                  </a:ext>
                </a:extLst>
              </p:cNvPr>
              <p:cNvGrpSpPr>
                <a:grpSpLocks noChangeAspect="1"/>
              </p:cNvGrpSpPr>
              <p:nvPr>
                <p:custDataLst>
                  <p:tags r:id="rId1"/>
                </p:custDataLst>
              </p:nvPr>
            </p:nvGrpSpPr>
            <p:grpSpPr>
              <a:xfrm>
                <a:off x="539889" y="660117"/>
                <a:ext cx="956404" cy="502706"/>
                <a:chOff x="2959951" y="1545951"/>
                <a:chExt cx="6197021" cy="3268958"/>
              </a:xfrm>
            </p:grpSpPr>
            <p:sp>
              <p:nvSpPr>
                <p:cNvPr id="107" name="îslïḍè">
                  <a:extLst>
                    <a:ext uri="{FF2B5EF4-FFF2-40B4-BE49-F238E27FC236}">
                      <a16:creationId xmlns:a16="http://schemas.microsoft.com/office/drawing/2014/main" id="{55FECC6B-E3F0-4B37-AE30-6153F5F44810}"/>
                    </a:ext>
                  </a:extLst>
                </p:cNvPr>
                <p:cNvSpPr/>
                <p:nvPr/>
              </p:nvSpPr>
              <p:spPr bwMode="auto">
                <a:xfrm>
                  <a:off x="4140915" y="2911568"/>
                  <a:ext cx="3421145" cy="1012546"/>
                </a:xfrm>
                <a:custGeom>
                  <a:avLst/>
                  <a:gdLst>
                    <a:gd name="T0" fmla="*/ 406 w 811"/>
                    <a:gd name="T1" fmla="*/ 240 h 240"/>
                    <a:gd name="T2" fmla="*/ 0 w 811"/>
                    <a:gd name="T3" fmla="*/ 120 h 240"/>
                    <a:gd name="T4" fmla="*/ 406 w 811"/>
                    <a:gd name="T5" fmla="*/ 0 h 240"/>
                    <a:gd name="T6" fmla="*/ 811 w 811"/>
                    <a:gd name="T7" fmla="*/ 120 h 240"/>
                    <a:gd name="T8" fmla="*/ 406 w 811"/>
                    <a:gd name="T9" fmla="*/ 240 h 240"/>
                    <a:gd name="T10" fmla="*/ 406 w 811"/>
                    <a:gd name="T11" fmla="*/ 11 h 240"/>
                    <a:gd name="T12" fmla="*/ 11 w 811"/>
                    <a:gd name="T13" fmla="*/ 120 h 240"/>
                    <a:gd name="T14" fmla="*/ 406 w 811"/>
                    <a:gd name="T15" fmla="*/ 229 h 240"/>
                    <a:gd name="T16" fmla="*/ 800 w 811"/>
                    <a:gd name="T17" fmla="*/ 120 h 240"/>
                    <a:gd name="T18" fmla="*/ 406 w 811"/>
                    <a:gd name="T19" fmla="*/ 11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11" h="240">
                      <a:moveTo>
                        <a:pt x="406" y="240"/>
                      </a:moveTo>
                      <a:cubicBezTo>
                        <a:pt x="178" y="240"/>
                        <a:pt x="0" y="187"/>
                        <a:pt x="0" y="120"/>
                      </a:cubicBezTo>
                      <a:cubicBezTo>
                        <a:pt x="0" y="53"/>
                        <a:pt x="178" y="0"/>
                        <a:pt x="406" y="0"/>
                      </a:cubicBezTo>
                      <a:cubicBezTo>
                        <a:pt x="633" y="0"/>
                        <a:pt x="811" y="53"/>
                        <a:pt x="811" y="120"/>
                      </a:cubicBezTo>
                      <a:cubicBezTo>
                        <a:pt x="811" y="187"/>
                        <a:pt x="633" y="240"/>
                        <a:pt x="406" y="240"/>
                      </a:cubicBezTo>
                      <a:close/>
                      <a:moveTo>
                        <a:pt x="406" y="11"/>
                      </a:moveTo>
                      <a:cubicBezTo>
                        <a:pt x="192" y="11"/>
                        <a:pt x="11" y="61"/>
                        <a:pt x="11" y="120"/>
                      </a:cubicBezTo>
                      <a:cubicBezTo>
                        <a:pt x="11" y="179"/>
                        <a:pt x="192" y="229"/>
                        <a:pt x="406" y="229"/>
                      </a:cubicBezTo>
                      <a:cubicBezTo>
                        <a:pt x="620" y="229"/>
                        <a:pt x="800" y="179"/>
                        <a:pt x="800" y="120"/>
                      </a:cubicBezTo>
                      <a:cubicBezTo>
                        <a:pt x="800" y="61"/>
                        <a:pt x="620" y="11"/>
                        <a:pt x="406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9" name="îšḻîḋè">
                  <a:extLst>
                    <a:ext uri="{FF2B5EF4-FFF2-40B4-BE49-F238E27FC236}">
                      <a16:creationId xmlns:a16="http://schemas.microsoft.com/office/drawing/2014/main" id="{7A02E974-BFFA-49AF-B398-9F6C4D35B89D}"/>
                    </a:ext>
                  </a:extLst>
                </p:cNvPr>
                <p:cNvSpPr/>
                <p:nvPr/>
              </p:nvSpPr>
              <p:spPr bwMode="auto">
                <a:xfrm>
                  <a:off x="2959951" y="2546321"/>
                  <a:ext cx="5892648" cy="1854642"/>
                </a:xfrm>
                <a:custGeom>
                  <a:avLst/>
                  <a:gdLst>
                    <a:gd name="T0" fmla="*/ 698 w 1397"/>
                    <a:gd name="T1" fmla="*/ 440 h 440"/>
                    <a:gd name="T2" fmla="*/ 206 w 1397"/>
                    <a:gd name="T3" fmla="*/ 377 h 440"/>
                    <a:gd name="T4" fmla="*/ 0 w 1397"/>
                    <a:gd name="T5" fmla="*/ 220 h 440"/>
                    <a:gd name="T6" fmla="*/ 206 w 1397"/>
                    <a:gd name="T7" fmla="*/ 63 h 440"/>
                    <a:gd name="T8" fmla="*/ 698 w 1397"/>
                    <a:gd name="T9" fmla="*/ 0 h 440"/>
                    <a:gd name="T10" fmla="*/ 1190 w 1397"/>
                    <a:gd name="T11" fmla="*/ 63 h 440"/>
                    <a:gd name="T12" fmla="*/ 1397 w 1397"/>
                    <a:gd name="T13" fmla="*/ 220 h 440"/>
                    <a:gd name="T14" fmla="*/ 1190 w 1397"/>
                    <a:gd name="T15" fmla="*/ 377 h 440"/>
                    <a:gd name="T16" fmla="*/ 698 w 1397"/>
                    <a:gd name="T17" fmla="*/ 440 h 440"/>
                    <a:gd name="T18" fmla="*/ 698 w 1397"/>
                    <a:gd name="T19" fmla="*/ 11 h 440"/>
                    <a:gd name="T20" fmla="*/ 210 w 1397"/>
                    <a:gd name="T21" fmla="*/ 74 h 440"/>
                    <a:gd name="T22" fmla="*/ 11 w 1397"/>
                    <a:gd name="T23" fmla="*/ 220 h 440"/>
                    <a:gd name="T24" fmla="*/ 210 w 1397"/>
                    <a:gd name="T25" fmla="*/ 366 h 440"/>
                    <a:gd name="T26" fmla="*/ 698 w 1397"/>
                    <a:gd name="T27" fmla="*/ 429 h 440"/>
                    <a:gd name="T28" fmla="*/ 1186 w 1397"/>
                    <a:gd name="T29" fmla="*/ 366 h 440"/>
                    <a:gd name="T30" fmla="*/ 1385 w 1397"/>
                    <a:gd name="T31" fmla="*/ 220 h 440"/>
                    <a:gd name="T32" fmla="*/ 1186 w 1397"/>
                    <a:gd name="T33" fmla="*/ 74 h 440"/>
                    <a:gd name="T34" fmla="*/ 698 w 1397"/>
                    <a:gd name="T35" fmla="*/ 11 h 4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397" h="440">
                      <a:moveTo>
                        <a:pt x="698" y="440"/>
                      </a:moveTo>
                      <a:cubicBezTo>
                        <a:pt x="512" y="440"/>
                        <a:pt x="338" y="418"/>
                        <a:pt x="206" y="377"/>
                      </a:cubicBezTo>
                      <a:cubicBezTo>
                        <a:pt x="73" y="336"/>
                        <a:pt x="0" y="280"/>
                        <a:pt x="0" y="220"/>
                      </a:cubicBezTo>
                      <a:cubicBezTo>
                        <a:pt x="0" y="160"/>
                        <a:pt x="73" y="104"/>
                        <a:pt x="206" y="63"/>
                      </a:cubicBezTo>
                      <a:cubicBezTo>
                        <a:pt x="338" y="22"/>
                        <a:pt x="513" y="0"/>
                        <a:pt x="698" y="0"/>
                      </a:cubicBezTo>
                      <a:cubicBezTo>
                        <a:pt x="884" y="0"/>
                        <a:pt x="1059" y="22"/>
                        <a:pt x="1190" y="63"/>
                      </a:cubicBezTo>
                      <a:cubicBezTo>
                        <a:pt x="1323" y="104"/>
                        <a:pt x="1397" y="160"/>
                        <a:pt x="1397" y="220"/>
                      </a:cubicBezTo>
                      <a:cubicBezTo>
                        <a:pt x="1397" y="280"/>
                        <a:pt x="1323" y="336"/>
                        <a:pt x="1190" y="377"/>
                      </a:cubicBezTo>
                      <a:cubicBezTo>
                        <a:pt x="1058" y="418"/>
                        <a:pt x="884" y="440"/>
                        <a:pt x="698" y="440"/>
                      </a:cubicBezTo>
                      <a:close/>
                      <a:moveTo>
                        <a:pt x="698" y="11"/>
                      </a:moveTo>
                      <a:cubicBezTo>
                        <a:pt x="514" y="11"/>
                        <a:pt x="340" y="33"/>
                        <a:pt x="210" y="74"/>
                      </a:cubicBezTo>
                      <a:cubicBezTo>
                        <a:pt x="83" y="113"/>
                        <a:pt x="11" y="166"/>
                        <a:pt x="11" y="220"/>
                      </a:cubicBezTo>
                      <a:cubicBezTo>
                        <a:pt x="11" y="274"/>
                        <a:pt x="83" y="327"/>
                        <a:pt x="210" y="366"/>
                      </a:cubicBezTo>
                      <a:cubicBezTo>
                        <a:pt x="340" y="407"/>
                        <a:pt x="514" y="429"/>
                        <a:pt x="698" y="429"/>
                      </a:cubicBezTo>
                      <a:cubicBezTo>
                        <a:pt x="882" y="429"/>
                        <a:pt x="1056" y="407"/>
                        <a:pt x="1186" y="366"/>
                      </a:cubicBezTo>
                      <a:cubicBezTo>
                        <a:pt x="1313" y="327"/>
                        <a:pt x="1385" y="274"/>
                        <a:pt x="1385" y="220"/>
                      </a:cubicBezTo>
                      <a:cubicBezTo>
                        <a:pt x="1385" y="166"/>
                        <a:pt x="1313" y="113"/>
                        <a:pt x="1186" y="74"/>
                      </a:cubicBezTo>
                      <a:cubicBezTo>
                        <a:pt x="1056" y="33"/>
                        <a:pt x="883" y="11"/>
                        <a:pt x="698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0" name="iṩļïḑè">
                  <a:extLst>
                    <a:ext uri="{FF2B5EF4-FFF2-40B4-BE49-F238E27FC236}">
                      <a16:creationId xmlns:a16="http://schemas.microsoft.com/office/drawing/2014/main" id="{EBA0F5E0-888F-4D79-97DB-A3ADEFA5EB21}"/>
                    </a:ext>
                  </a:extLst>
                </p:cNvPr>
                <p:cNvSpPr/>
                <p:nvPr/>
              </p:nvSpPr>
              <p:spPr bwMode="auto">
                <a:xfrm>
                  <a:off x="5216366" y="2528058"/>
                  <a:ext cx="1308801" cy="1300686"/>
                </a:xfrm>
                <a:custGeom>
                  <a:avLst/>
                  <a:gdLst>
                    <a:gd name="T0" fmla="*/ 181 w 310"/>
                    <a:gd name="T1" fmla="*/ 69 h 308"/>
                    <a:gd name="T2" fmla="*/ 180 w 310"/>
                    <a:gd name="T3" fmla="*/ 82 h 308"/>
                    <a:gd name="T4" fmla="*/ 177 w 310"/>
                    <a:gd name="T5" fmla="*/ 73 h 308"/>
                    <a:gd name="T6" fmla="*/ 176 w 310"/>
                    <a:gd name="T7" fmla="*/ 33 h 308"/>
                    <a:gd name="T8" fmla="*/ 157 w 310"/>
                    <a:gd name="T9" fmla="*/ 49 h 308"/>
                    <a:gd name="T10" fmla="*/ 119 w 310"/>
                    <a:gd name="T11" fmla="*/ 57 h 308"/>
                    <a:gd name="T12" fmla="*/ 135 w 310"/>
                    <a:gd name="T13" fmla="*/ 32 h 308"/>
                    <a:gd name="T14" fmla="*/ 169 w 310"/>
                    <a:gd name="T15" fmla="*/ 56 h 308"/>
                    <a:gd name="T16" fmla="*/ 120 w 310"/>
                    <a:gd name="T17" fmla="*/ 30 h 308"/>
                    <a:gd name="T18" fmla="*/ 92 w 310"/>
                    <a:gd name="T19" fmla="*/ 37 h 308"/>
                    <a:gd name="T20" fmla="*/ 91 w 310"/>
                    <a:gd name="T21" fmla="*/ 45 h 308"/>
                    <a:gd name="T22" fmla="*/ 97 w 310"/>
                    <a:gd name="T23" fmla="*/ 61 h 308"/>
                    <a:gd name="T24" fmla="*/ 80 w 310"/>
                    <a:gd name="T25" fmla="*/ 49 h 308"/>
                    <a:gd name="T26" fmla="*/ 102 w 310"/>
                    <a:gd name="T27" fmla="*/ 88 h 308"/>
                    <a:gd name="T28" fmla="*/ 97 w 310"/>
                    <a:gd name="T29" fmla="*/ 240 h 308"/>
                    <a:gd name="T30" fmla="*/ 85 w 310"/>
                    <a:gd name="T31" fmla="*/ 273 h 308"/>
                    <a:gd name="T32" fmla="*/ 70 w 310"/>
                    <a:gd name="T33" fmla="*/ 256 h 308"/>
                    <a:gd name="T34" fmla="*/ 49 w 310"/>
                    <a:gd name="T35" fmla="*/ 194 h 308"/>
                    <a:gd name="T36" fmla="*/ 42 w 310"/>
                    <a:gd name="T37" fmla="*/ 162 h 308"/>
                    <a:gd name="T38" fmla="*/ 12 w 310"/>
                    <a:gd name="T39" fmla="*/ 109 h 308"/>
                    <a:gd name="T40" fmla="*/ 73 w 310"/>
                    <a:gd name="T41" fmla="*/ 43 h 308"/>
                    <a:gd name="T42" fmla="*/ 72 w 310"/>
                    <a:gd name="T43" fmla="*/ 57 h 308"/>
                    <a:gd name="T44" fmla="*/ 66 w 310"/>
                    <a:gd name="T45" fmla="*/ 82 h 308"/>
                    <a:gd name="T46" fmla="*/ 99 w 310"/>
                    <a:gd name="T47" fmla="*/ 67 h 308"/>
                    <a:gd name="T48" fmla="*/ 87 w 310"/>
                    <a:gd name="T49" fmla="*/ 87 h 308"/>
                    <a:gd name="T50" fmla="*/ 68 w 310"/>
                    <a:gd name="T51" fmla="*/ 102 h 308"/>
                    <a:gd name="T52" fmla="*/ 47 w 310"/>
                    <a:gd name="T53" fmla="*/ 129 h 308"/>
                    <a:gd name="T54" fmla="*/ 34 w 310"/>
                    <a:gd name="T55" fmla="*/ 124 h 308"/>
                    <a:gd name="T56" fmla="*/ 32 w 310"/>
                    <a:gd name="T57" fmla="*/ 139 h 308"/>
                    <a:gd name="T58" fmla="*/ 42 w 310"/>
                    <a:gd name="T59" fmla="*/ 156 h 308"/>
                    <a:gd name="T60" fmla="*/ 60 w 310"/>
                    <a:gd name="T61" fmla="*/ 159 h 308"/>
                    <a:gd name="T62" fmla="*/ 97 w 310"/>
                    <a:gd name="T63" fmla="*/ 173 h 308"/>
                    <a:gd name="T64" fmla="*/ 101 w 310"/>
                    <a:gd name="T65" fmla="*/ 180 h 308"/>
                    <a:gd name="T66" fmla="*/ 119 w 310"/>
                    <a:gd name="T67" fmla="*/ 200 h 308"/>
                    <a:gd name="T68" fmla="*/ 265 w 310"/>
                    <a:gd name="T69" fmla="*/ 221 h 308"/>
                    <a:gd name="T70" fmla="*/ 270 w 310"/>
                    <a:gd name="T71" fmla="*/ 209 h 308"/>
                    <a:gd name="T72" fmla="*/ 277 w 310"/>
                    <a:gd name="T73" fmla="*/ 129 h 308"/>
                    <a:gd name="T74" fmla="*/ 255 w 310"/>
                    <a:gd name="T75" fmla="*/ 139 h 308"/>
                    <a:gd name="T76" fmla="*/ 261 w 310"/>
                    <a:gd name="T77" fmla="*/ 157 h 308"/>
                    <a:gd name="T78" fmla="*/ 254 w 310"/>
                    <a:gd name="T79" fmla="*/ 204 h 308"/>
                    <a:gd name="T80" fmla="*/ 218 w 310"/>
                    <a:gd name="T81" fmla="*/ 241 h 308"/>
                    <a:gd name="T82" fmla="*/ 208 w 310"/>
                    <a:gd name="T83" fmla="*/ 195 h 308"/>
                    <a:gd name="T84" fmla="*/ 186 w 310"/>
                    <a:gd name="T85" fmla="*/ 165 h 308"/>
                    <a:gd name="T86" fmla="*/ 158 w 310"/>
                    <a:gd name="T87" fmla="*/ 133 h 308"/>
                    <a:gd name="T88" fmla="*/ 189 w 310"/>
                    <a:gd name="T89" fmla="*/ 110 h 308"/>
                    <a:gd name="T90" fmla="*/ 220 w 310"/>
                    <a:gd name="T91" fmla="*/ 114 h 308"/>
                    <a:gd name="T92" fmla="*/ 243 w 310"/>
                    <a:gd name="T93" fmla="*/ 108 h 308"/>
                    <a:gd name="T94" fmla="*/ 221 w 310"/>
                    <a:gd name="T95" fmla="*/ 106 h 308"/>
                    <a:gd name="T96" fmla="*/ 203 w 310"/>
                    <a:gd name="T97" fmla="*/ 95 h 308"/>
                    <a:gd name="T98" fmla="*/ 195 w 310"/>
                    <a:gd name="T99" fmla="*/ 97 h 308"/>
                    <a:gd name="T100" fmla="*/ 175 w 310"/>
                    <a:gd name="T101" fmla="*/ 96 h 308"/>
                    <a:gd name="T102" fmla="*/ 189 w 310"/>
                    <a:gd name="T103" fmla="*/ 81 h 308"/>
                    <a:gd name="T104" fmla="*/ 214 w 310"/>
                    <a:gd name="T105" fmla="*/ 74 h 308"/>
                    <a:gd name="T106" fmla="*/ 217 w 310"/>
                    <a:gd name="T107" fmla="*/ 59 h 308"/>
                    <a:gd name="T108" fmla="*/ 194 w 310"/>
                    <a:gd name="T109" fmla="*/ 69 h 308"/>
                    <a:gd name="T110" fmla="*/ 230 w 310"/>
                    <a:gd name="T111" fmla="*/ 53 h 308"/>
                    <a:gd name="T112" fmla="*/ 249 w 310"/>
                    <a:gd name="T113" fmla="*/ 53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10" h="308">
                      <a:moveTo>
                        <a:pt x="156" y="1"/>
                      </a:moveTo>
                      <a:cubicBezTo>
                        <a:pt x="71" y="0"/>
                        <a:pt x="2" y="68"/>
                        <a:pt x="1" y="152"/>
                      </a:cubicBezTo>
                      <a:cubicBezTo>
                        <a:pt x="0" y="237"/>
                        <a:pt x="68" y="307"/>
                        <a:pt x="152" y="308"/>
                      </a:cubicBezTo>
                      <a:cubicBezTo>
                        <a:pt x="154" y="308"/>
                        <a:pt x="156" y="308"/>
                        <a:pt x="157" y="308"/>
                      </a:cubicBezTo>
                      <a:cubicBezTo>
                        <a:pt x="242" y="306"/>
                        <a:pt x="310" y="236"/>
                        <a:pt x="308" y="151"/>
                      </a:cubicBezTo>
                      <a:cubicBezTo>
                        <a:pt x="306" y="68"/>
                        <a:pt x="239" y="2"/>
                        <a:pt x="156" y="1"/>
                      </a:cubicBezTo>
                      <a:close/>
                      <a:moveTo>
                        <a:pt x="179" y="71"/>
                      </a:moveTo>
                      <a:cubicBezTo>
                        <a:pt x="179" y="71"/>
                        <a:pt x="179" y="71"/>
                        <a:pt x="179" y="70"/>
                      </a:cubicBezTo>
                      <a:cubicBezTo>
                        <a:pt x="180" y="70"/>
                        <a:pt x="180" y="69"/>
                        <a:pt x="181" y="69"/>
                      </a:cubicBezTo>
                      <a:cubicBezTo>
                        <a:pt x="181" y="68"/>
                        <a:pt x="182" y="69"/>
                        <a:pt x="183" y="70"/>
                      </a:cubicBezTo>
                      <a:cubicBezTo>
                        <a:pt x="181" y="71"/>
                        <a:pt x="182" y="72"/>
                        <a:pt x="184" y="73"/>
                      </a:cubicBezTo>
                      <a:cubicBezTo>
                        <a:pt x="184" y="73"/>
                        <a:pt x="184" y="73"/>
                        <a:pt x="184" y="74"/>
                      </a:cubicBezTo>
                      <a:cubicBezTo>
                        <a:pt x="185" y="75"/>
                        <a:pt x="185" y="76"/>
                        <a:pt x="186" y="77"/>
                      </a:cubicBezTo>
                      <a:cubicBezTo>
                        <a:pt x="187" y="77"/>
                        <a:pt x="188" y="78"/>
                        <a:pt x="189" y="79"/>
                      </a:cubicBezTo>
                      <a:cubicBezTo>
                        <a:pt x="188" y="79"/>
                        <a:pt x="187" y="80"/>
                        <a:pt x="186" y="81"/>
                      </a:cubicBezTo>
                      <a:cubicBezTo>
                        <a:pt x="185" y="81"/>
                        <a:pt x="184" y="82"/>
                        <a:pt x="183" y="82"/>
                      </a:cubicBezTo>
                      <a:cubicBezTo>
                        <a:pt x="182" y="82"/>
                        <a:pt x="181" y="82"/>
                        <a:pt x="180" y="82"/>
                      </a:cubicBezTo>
                      <a:cubicBezTo>
                        <a:pt x="180" y="82"/>
                        <a:pt x="180" y="82"/>
                        <a:pt x="180" y="82"/>
                      </a:cubicBezTo>
                      <a:cubicBezTo>
                        <a:pt x="182" y="81"/>
                        <a:pt x="182" y="81"/>
                        <a:pt x="182" y="81"/>
                      </a:cubicBezTo>
                      <a:cubicBezTo>
                        <a:pt x="181" y="80"/>
                        <a:pt x="180" y="79"/>
                        <a:pt x="180" y="78"/>
                      </a:cubicBezTo>
                      <a:cubicBezTo>
                        <a:pt x="180" y="77"/>
                        <a:pt x="181" y="77"/>
                        <a:pt x="182" y="76"/>
                      </a:cubicBezTo>
                      <a:cubicBezTo>
                        <a:pt x="181" y="74"/>
                        <a:pt x="179" y="74"/>
                        <a:pt x="179" y="74"/>
                      </a:cubicBezTo>
                      <a:cubicBezTo>
                        <a:pt x="176" y="76"/>
                        <a:pt x="176" y="77"/>
                        <a:pt x="177" y="78"/>
                      </a:cubicBezTo>
                      <a:cubicBezTo>
                        <a:pt x="175" y="79"/>
                        <a:pt x="173" y="80"/>
                        <a:pt x="172" y="80"/>
                      </a:cubicBezTo>
                      <a:cubicBezTo>
                        <a:pt x="171" y="79"/>
                        <a:pt x="173" y="77"/>
                        <a:pt x="172" y="75"/>
                      </a:cubicBezTo>
                      <a:cubicBezTo>
                        <a:pt x="172" y="74"/>
                        <a:pt x="174" y="73"/>
                        <a:pt x="175" y="73"/>
                      </a:cubicBezTo>
                      <a:cubicBezTo>
                        <a:pt x="177" y="73"/>
                        <a:pt x="177" y="73"/>
                        <a:pt x="177" y="73"/>
                      </a:cubicBezTo>
                      <a:cubicBezTo>
                        <a:pt x="178" y="73"/>
                        <a:pt x="179" y="73"/>
                        <a:pt x="179" y="71"/>
                      </a:cubicBezTo>
                      <a:close/>
                      <a:moveTo>
                        <a:pt x="135" y="32"/>
                      </a:moveTo>
                      <a:cubicBezTo>
                        <a:pt x="139" y="33"/>
                        <a:pt x="142" y="33"/>
                        <a:pt x="146" y="33"/>
                      </a:cubicBezTo>
                      <a:cubicBezTo>
                        <a:pt x="147" y="34"/>
                        <a:pt x="149" y="33"/>
                        <a:pt x="149" y="32"/>
                      </a:cubicBezTo>
                      <a:cubicBezTo>
                        <a:pt x="150" y="32"/>
                        <a:pt x="151" y="32"/>
                        <a:pt x="152" y="31"/>
                      </a:cubicBezTo>
                      <a:cubicBezTo>
                        <a:pt x="154" y="31"/>
                        <a:pt x="157" y="30"/>
                        <a:pt x="160" y="30"/>
                      </a:cubicBezTo>
                      <a:cubicBezTo>
                        <a:pt x="161" y="30"/>
                        <a:pt x="163" y="30"/>
                        <a:pt x="164" y="30"/>
                      </a:cubicBezTo>
                      <a:cubicBezTo>
                        <a:pt x="168" y="31"/>
                        <a:pt x="171" y="31"/>
                        <a:pt x="175" y="32"/>
                      </a:cubicBezTo>
                      <a:cubicBezTo>
                        <a:pt x="175" y="32"/>
                        <a:pt x="176" y="32"/>
                        <a:pt x="176" y="33"/>
                      </a:cubicBezTo>
                      <a:cubicBezTo>
                        <a:pt x="175" y="33"/>
                        <a:pt x="173" y="33"/>
                        <a:pt x="172" y="33"/>
                      </a:cubicBezTo>
                      <a:cubicBezTo>
                        <a:pt x="171" y="33"/>
                        <a:pt x="170" y="33"/>
                        <a:pt x="169" y="34"/>
                      </a:cubicBezTo>
                      <a:cubicBezTo>
                        <a:pt x="168" y="34"/>
                        <a:pt x="167" y="35"/>
                        <a:pt x="167" y="37"/>
                      </a:cubicBezTo>
                      <a:cubicBezTo>
                        <a:pt x="167" y="39"/>
                        <a:pt x="165" y="41"/>
                        <a:pt x="164" y="41"/>
                      </a:cubicBezTo>
                      <a:cubicBezTo>
                        <a:pt x="162" y="42"/>
                        <a:pt x="160" y="42"/>
                        <a:pt x="158" y="43"/>
                      </a:cubicBezTo>
                      <a:cubicBezTo>
                        <a:pt x="157" y="44"/>
                        <a:pt x="157" y="44"/>
                        <a:pt x="158" y="45"/>
                      </a:cubicBezTo>
                      <a:cubicBezTo>
                        <a:pt x="159" y="45"/>
                        <a:pt x="161" y="46"/>
                        <a:pt x="162" y="47"/>
                      </a:cubicBezTo>
                      <a:cubicBezTo>
                        <a:pt x="160" y="48"/>
                        <a:pt x="160" y="48"/>
                        <a:pt x="155" y="46"/>
                      </a:cubicBezTo>
                      <a:cubicBezTo>
                        <a:pt x="156" y="47"/>
                        <a:pt x="157" y="48"/>
                        <a:pt x="157" y="49"/>
                      </a:cubicBezTo>
                      <a:cubicBezTo>
                        <a:pt x="154" y="50"/>
                        <a:pt x="151" y="51"/>
                        <a:pt x="148" y="51"/>
                      </a:cubicBezTo>
                      <a:cubicBezTo>
                        <a:pt x="145" y="52"/>
                        <a:pt x="143" y="53"/>
                        <a:pt x="141" y="55"/>
                      </a:cubicBezTo>
                      <a:cubicBezTo>
                        <a:pt x="138" y="57"/>
                        <a:pt x="136" y="57"/>
                        <a:pt x="133" y="58"/>
                      </a:cubicBezTo>
                      <a:cubicBezTo>
                        <a:pt x="132" y="58"/>
                        <a:pt x="131" y="58"/>
                        <a:pt x="131" y="60"/>
                      </a:cubicBezTo>
                      <a:cubicBezTo>
                        <a:pt x="131" y="61"/>
                        <a:pt x="130" y="61"/>
                        <a:pt x="129" y="62"/>
                      </a:cubicBezTo>
                      <a:cubicBezTo>
                        <a:pt x="129" y="63"/>
                        <a:pt x="128" y="63"/>
                        <a:pt x="127" y="64"/>
                      </a:cubicBezTo>
                      <a:cubicBezTo>
                        <a:pt x="125" y="65"/>
                        <a:pt x="122" y="65"/>
                        <a:pt x="120" y="63"/>
                      </a:cubicBezTo>
                      <a:cubicBezTo>
                        <a:pt x="120" y="62"/>
                        <a:pt x="119" y="61"/>
                        <a:pt x="119" y="60"/>
                      </a:cubicBezTo>
                      <a:cubicBezTo>
                        <a:pt x="119" y="59"/>
                        <a:pt x="119" y="58"/>
                        <a:pt x="119" y="57"/>
                      </a:cubicBezTo>
                      <a:cubicBezTo>
                        <a:pt x="120" y="56"/>
                        <a:pt x="120" y="55"/>
                        <a:pt x="121" y="54"/>
                      </a:cubicBezTo>
                      <a:cubicBezTo>
                        <a:pt x="121" y="53"/>
                        <a:pt x="121" y="53"/>
                        <a:pt x="122" y="52"/>
                      </a:cubicBezTo>
                      <a:cubicBezTo>
                        <a:pt x="125" y="50"/>
                        <a:pt x="125" y="46"/>
                        <a:pt x="123" y="43"/>
                      </a:cubicBezTo>
                      <a:cubicBezTo>
                        <a:pt x="122" y="42"/>
                        <a:pt x="121" y="41"/>
                        <a:pt x="120" y="41"/>
                      </a:cubicBezTo>
                      <a:cubicBezTo>
                        <a:pt x="118" y="39"/>
                        <a:pt x="115" y="39"/>
                        <a:pt x="113" y="38"/>
                      </a:cubicBezTo>
                      <a:cubicBezTo>
                        <a:pt x="112" y="38"/>
                        <a:pt x="111" y="38"/>
                        <a:pt x="110" y="37"/>
                      </a:cubicBezTo>
                      <a:cubicBezTo>
                        <a:pt x="114" y="37"/>
                        <a:pt x="117" y="36"/>
                        <a:pt x="120" y="36"/>
                      </a:cubicBezTo>
                      <a:cubicBezTo>
                        <a:pt x="121" y="35"/>
                        <a:pt x="123" y="35"/>
                        <a:pt x="124" y="34"/>
                      </a:cubicBezTo>
                      <a:cubicBezTo>
                        <a:pt x="127" y="33"/>
                        <a:pt x="131" y="32"/>
                        <a:pt x="135" y="32"/>
                      </a:cubicBezTo>
                      <a:close/>
                      <a:moveTo>
                        <a:pt x="169" y="56"/>
                      </a:moveTo>
                      <a:cubicBezTo>
                        <a:pt x="169" y="56"/>
                        <a:pt x="168" y="57"/>
                        <a:pt x="168" y="58"/>
                      </a:cubicBezTo>
                      <a:cubicBezTo>
                        <a:pt x="166" y="58"/>
                        <a:pt x="165" y="59"/>
                        <a:pt x="164" y="60"/>
                      </a:cubicBezTo>
                      <a:cubicBezTo>
                        <a:pt x="162" y="60"/>
                        <a:pt x="161" y="60"/>
                        <a:pt x="160" y="59"/>
                      </a:cubicBezTo>
                      <a:cubicBezTo>
                        <a:pt x="159" y="58"/>
                        <a:pt x="159" y="58"/>
                        <a:pt x="158" y="58"/>
                      </a:cubicBezTo>
                      <a:cubicBezTo>
                        <a:pt x="158" y="58"/>
                        <a:pt x="158" y="57"/>
                        <a:pt x="158" y="57"/>
                      </a:cubicBezTo>
                      <a:cubicBezTo>
                        <a:pt x="159" y="57"/>
                        <a:pt x="159" y="57"/>
                        <a:pt x="160" y="56"/>
                      </a:cubicBezTo>
                      <a:cubicBezTo>
                        <a:pt x="162" y="56"/>
                        <a:pt x="164" y="55"/>
                        <a:pt x="166" y="55"/>
                      </a:cubicBezTo>
                      <a:cubicBezTo>
                        <a:pt x="167" y="54"/>
                        <a:pt x="168" y="54"/>
                        <a:pt x="169" y="56"/>
                      </a:cubicBezTo>
                      <a:close/>
                      <a:moveTo>
                        <a:pt x="92" y="37"/>
                      </a:moveTo>
                      <a:cubicBezTo>
                        <a:pt x="93" y="37"/>
                        <a:pt x="94" y="37"/>
                        <a:pt x="95" y="36"/>
                      </a:cubicBezTo>
                      <a:cubicBezTo>
                        <a:pt x="96" y="36"/>
                        <a:pt x="98" y="36"/>
                        <a:pt x="98" y="34"/>
                      </a:cubicBezTo>
                      <a:cubicBezTo>
                        <a:pt x="99" y="34"/>
                        <a:pt x="99" y="33"/>
                        <a:pt x="100" y="33"/>
                      </a:cubicBezTo>
                      <a:cubicBezTo>
                        <a:pt x="101" y="33"/>
                        <a:pt x="101" y="33"/>
                        <a:pt x="101" y="33"/>
                      </a:cubicBezTo>
                      <a:cubicBezTo>
                        <a:pt x="103" y="32"/>
                        <a:pt x="105" y="32"/>
                        <a:pt x="106" y="32"/>
                      </a:cubicBezTo>
                      <a:cubicBezTo>
                        <a:pt x="108" y="32"/>
                        <a:pt x="109" y="32"/>
                        <a:pt x="110" y="31"/>
                      </a:cubicBezTo>
                      <a:cubicBezTo>
                        <a:pt x="113" y="30"/>
                        <a:pt x="115" y="30"/>
                        <a:pt x="118" y="30"/>
                      </a:cubicBezTo>
                      <a:cubicBezTo>
                        <a:pt x="118" y="30"/>
                        <a:pt x="119" y="30"/>
                        <a:pt x="120" y="30"/>
                      </a:cubicBezTo>
                      <a:cubicBezTo>
                        <a:pt x="122" y="30"/>
                        <a:pt x="122" y="30"/>
                        <a:pt x="122" y="30"/>
                      </a:cubicBezTo>
                      <a:cubicBezTo>
                        <a:pt x="122" y="30"/>
                        <a:pt x="122" y="30"/>
                        <a:pt x="122" y="31"/>
                      </a:cubicBezTo>
                      <a:cubicBezTo>
                        <a:pt x="120" y="33"/>
                        <a:pt x="116" y="34"/>
                        <a:pt x="113" y="35"/>
                      </a:cubicBezTo>
                      <a:cubicBezTo>
                        <a:pt x="108" y="35"/>
                        <a:pt x="104" y="37"/>
                        <a:pt x="100" y="40"/>
                      </a:cubicBezTo>
                      <a:cubicBezTo>
                        <a:pt x="98" y="41"/>
                        <a:pt x="97" y="41"/>
                        <a:pt x="96" y="39"/>
                      </a:cubicBezTo>
                      <a:cubicBezTo>
                        <a:pt x="96" y="39"/>
                        <a:pt x="96" y="39"/>
                        <a:pt x="96" y="39"/>
                      </a:cubicBezTo>
                      <a:cubicBezTo>
                        <a:pt x="96" y="39"/>
                        <a:pt x="95" y="39"/>
                        <a:pt x="95" y="39"/>
                      </a:cubicBezTo>
                      <a:cubicBezTo>
                        <a:pt x="93" y="39"/>
                        <a:pt x="92" y="38"/>
                        <a:pt x="91" y="38"/>
                      </a:cubicBezTo>
                      <a:cubicBezTo>
                        <a:pt x="91" y="38"/>
                        <a:pt x="92" y="37"/>
                        <a:pt x="92" y="37"/>
                      </a:cubicBezTo>
                      <a:close/>
                      <a:moveTo>
                        <a:pt x="84" y="41"/>
                      </a:moveTo>
                      <a:cubicBezTo>
                        <a:pt x="84" y="41"/>
                        <a:pt x="84" y="41"/>
                        <a:pt x="84" y="41"/>
                      </a:cubicBezTo>
                      <a:cubicBezTo>
                        <a:pt x="85" y="39"/>
                        <a:pt x="86" y="39"/>
                        <a:pt x="88" y="40"/>
                      </a:cubicBezTo>
                      <a:cubicBezTo>
                        <a:pt x="90" y="41"/>
                        <a:pt x="92" y="41"/>
                        <a:pt x="95" y="40"/>
                      </a:cubicBezTo>
                      <a:cubicBezTo>
                        <a:pt x="95" y="40"/>
                        <a:pt x="95" y="40"/>
                        <a:pt x="95" y="40"/>
                      </a:cubicBezTo>
                      <a:cubicBezTo>
                        <a:pt x="95" y="41"/>
                        <a:pt x="94" y="41"/>
                        <a:pt x="94" y="42"/>
                      </a:cubicBezTo>
                      <a:cubicBezTo>
                        <a:pt x="94" y="42"/>
                        <a:pt x="92" y="42"/>
                        <a:pt x="91" y="42"/>
                      </a:cubicBezTo>
                      <a:cubicBezTo>
                        <a:pt x="90" y="43"/>
                        <a:pt x="90" y="43"/>
                        <a:pt x="90" y="44"/>
                      </a:cubicBezTo>
                      <a:cubicBezTo>
                        <a:pt x="90" y="44"/>
                        <a:pt x="90" y="44"/>
                        <a:pt x="91" y="45"/>
                      </a:cubicBezTo>
                      <a:cubicBezTo>
                        <a:pt x="92" y="45"/>
                        <a:pt x="92" y="45"/>
                        <a:pt x="92" y="45"/>
                      </a:cubicBezTo>
                      <a:cubicBezTo>
                        <a:pt x="103" y="48"/>
                        <a:pt x="103" y="48"/>
                        <a:pt x="103" y="48"/>
                      </a:cubicBezTo>
                      <a:cubicBezTo>
                        <a:pt x="103" y="48"/>
                        <a:pt x="103" y="48"/>
                        <a:pt x="104" y="49"/>
                      </a:cubicBezTo>
                      <a:cubicBezTo>
                        <a:pt x="103" y="49"/>
                        <a:pt x="103" y="50"/>
                        <a:pt x="103" y="50"/>
                      </a:cubicBezTo>
                      <a:cubicBezTo>
                        <a:pt x="103" y="53"/>
                        <a:pt x="103" y="54"/>
                        <a:pt x="106" y="54"/>
                      </a:cubicBezTo>
                      <a:cubicBezTo>
                        <a:pt x="106" y="56"/>
                        <a:pt x="106" y="56"/>
                        <a:pt x="105" y="57"/>
                      </a:cubicBezTo>
                      <a:cubicBezTo>
                        <a:pt x="103" y="57"/>
                        <a:pt x="101" y="58"/>
                        <a:pt x="99" y="58"/>
                      </a:cubicBezTo>
                      <a:cubicBezTo>
                        <a:pt x="98" y="59"/>
                        <a:pt x="97" y="59"/>
                        <a:pt x="97" y="60"/>
                      </a:cubicBezTo>
                      <a:cubicBezTo>
                        <a:pt x="97" y="60"/>
                        <a:pt x="97" y="61"/>
                        <a:pt x="97" y="61"/>
                      </a:cubicBezTo>
                      <a:cubicBezTo>
                        <a:pt x="95" y="62"/>
                        <a:pt x="93" y="62"/>
                        <a:pt x="92" y="61"/>
                      </a:cubicBezTo>
                      <a:cubicBezTo>
                        <a:pt x="90" y="60"/>
                        <a:pt x="91" y="58"/>
                        <a:pt x="92" y="57"/>
                      </a:cubicBezTo>
                      <a:cubicBezTo>
                        <a:pt x="92" y="57"/>
                        <a:pt x="93" y="56"/>
                        <a:pt x="93" y="56"/>
                      </a:cubicBezTo>
                      <a:cubicBezTo>
                        <a:pt x="94" y="56"/>
                        <a:pt x="95" y="56"/>
                        <a:pt x="97" y="56"/>
                      </a:cubicBezTo>
                      <a:cubicBezTo>
                        <a:pt x="97" y="56"/>
                        <a:pt x="98" y="55"/>
                        <a:pt x="98" y="55"/>
                      </a:cubicBezTo>
                      <a:cubicBezTo>
                        <a:pt x="98" y="54"/>
                        <a:pt x="98" y="54"/>
                        <a:pt x="97" y="53"/>
                      </a:cubicBezTo>
                      <a:cubicBezTo>
                        <a:pt x="95" y="51"/>
                        <a:pt x="92" y="50"/>
                        <a:pt x="89" y="49"/>
                      </a:cubicBezTo>
                      <a:cubicBezTo>
                        <a:pt x="88" y="49"/>
                        <a:pt x="87" y="49"/>
                        <a:pt x="86" y="49"/>
                      </a:cubicBezTo>
                      <a:cubicBezTo>
                        <a:pt x="84" y="49"/>
                        <a:pt x="82" y="49"/>
                        <a:pt x="80" y="49"/>
                      </a:cubicBezTo>
                      <a:cubicBezTo>
                        <a:pt x="79" y="49"/>
                        <a:pt x="78" y="49"/>
                        <a:pt x="78" y="47"/>
                      </a:cubicBezTo>
                      <a:cubicBezTo>
                        <a:pt x="77" y="46"/>
                        <a:pt x="78" y="45"/>
                        <a:pt x="79" y="45"/>
                      </a:cubicBezTo>
                      <a:cubicBezTo>
                        <a:pt x="79" y="45"/>
                        <a:pt x="80" y="45"/>
                        <a:pt x="80" y="45"/>
                      </a:cubicBezTo>
                      <a:cubicBezTo>
                        <a:pt x="81" y="45"/>
                        <a:pt x="83" y="45"/>
                        <a:pt x="84" y="44"/>
                      </a:cubicBezTo>
                      <a:cubicBezTo>
                        <a:pt x="85" y="44"/>
                        <a:pt x="86" y="44"/>
                        <a:pt x="86" y="43"/>
                      </a:cubicBezTo>
                      <a:cubicBezTo>
                        <a:pt x="86" y="42"/>
                        <a:pt x="85" y="41"/>
                        <a:pt x="84" y="41"/>
                      </a:cubicBezTo>
                      <a:close/>
                      <a:moveTo>
                        <a:pt x="103" y="84"/>
                      </a:moveTo>
                      <a:cubicBezTo>
                        <a:pt x="104" y="85"/>
                        <a:pt x="105" y="86"/>
                        <a:pt x="105" y="86"/>
                      </a:cubicBezTo>
                      <a:cubicBezTo>
                        <a:pt x="104" y="87"/>
                        <a:pt x="103" y="88"/>
                        <a:pt x="102" y="88"/>
                      </a:cubicBezTo>
                      <a:cubicBezTo>
                        <a:pt x="100" y="88"/>
                        <a:pt x="98" y="87"/>
                        <a:pt x="96" y="87"/>
                      </a:cubicBezTo>
                      <a:cubicBezTo>
                        <a:pt x="98" y="85"/>
                        <a:pt x="100" y="83"/>
                        <a:pt x="103" y="82"/>
                      </a:cubicBezTo>
                      <a:cubicBezTo>
                        <a:pt x="102" y="83"/>
                        <a:pt x="102" y="83"/>
                        <a:pt x="102" y="83"/>
                      </a:cubicBezTo>
                      <a:cubicBezTo>
                        <a:pt x="102" y="83"/>
                        <a:pt x="103" y="84"/>
                        <a:pt x="103" y="84"/>
                      </a:cubicBezTo>
                      <a:close/>
                      <a:moveTo>
                        <a:pt x="109" y="221"/>
                      </a:moveTo>
                      <a:cubicBezTo>
                        <a:pt x="107" y="222"/>
                        <a:pt x="106" y="223"/>
                        <a:pt x="104" y="224"/>
                      </a:cubicBezTo>
                      <a:cubicBezTo>
                        <a:pt x="103" y="226"/>
                        <a:pt x="103" y="227"/>
                        <a:pt x="103" y="228"/>
                      </a:cubicBezTo>
                      <a:cubicBezTo>
                        <a:pt x="102" y="231"/>
                        <a:pt x="102" y="234"/>
                        <a:pt x="101" y="236"/>
                      </a:cubicBezTo>
                      <a:cubicBezTo>
                        <a:pt x="100" y="237"/>
                        <a:pt x="98" y="238"/>
                        <a:pt x="97" y="240"/>
                      </a:cubicBezTo>
                      <a:cubicBezTo>
                        <a:pt x="96" y="242"/>
                        <a:pt x="92" y="243"/>
                        <a:pt x="90" y="241"/>
                      </a:cubicBezTo>
                      <a:cubicBezTo>
                        <a:pt x="89" y="243"/>
                        <a:pt x="91" y="244"/>
                        <a:pt x="91" y="245"/>
                      </a:cubicBezTo>
                      <a:cubicBezTo>
                        <a:pt x="92" y="247"/>
                        <a:pt x="92" y="247"/>
                        <a:pt x="91" y="248"/>
                      </a:cubicBezTo>
                      <a:cubicBezTo>
                        <a:pt x="89" y="249"/>
                        <a:pt x="87" y="251"/>
                        <a:pt x="86" y="252"/>
                      </a:cubicBezTo>
                      <a:cubicBezTo>
                        <a:pt x="85" y="253"/>
                        <a:pt x="84" y="255"/>
                        <a:pt x="85" y="256"/>
                      </a:cubicBezTo>
                      <a:cubicBezTo>
                        <a:pt x="85" y="258"/>
                        <a:pt x="85" y="259"/>
                        <a:pt x="84" y="260"/>
                      </a:cubicBezTo>
                      <a:cubicBezTo>
                        <a:pt x="84" y="261"/>
                        <a:pt x="84" y="262"/>
                        <a:pt x="84" y="262"/>
                      </a:cubicBezTo>
                      <a:cubicBezTo>
                        <a:pt x="84" y="264"/>
                        <a:pt x="85" y="265"/>
                        <a:pt x="85" y="266"/>
                      </a:cubicBezTo>
                      <a:cubicBezTo>
                        <a:pt x="85" y="268"/>
                        <a:pt x="85" y="271"/>
                        <a:pt x="85" y="273"/>
                      </a:cubicBezTo>
                      <a:cubicBezTo>
                        <a:pt x="85" y="274"/>
                        <a:pt x="86" y="274"/>
                        <a:pt x="87" y="274"/>
                      </a:cubicBezTo>
                      <a:cubicBezTo>
                        <a:pt x="87" y="275"/>
                        <a:pt x="88" y="275"/>
                        <a:pt x="88" y="275"/>
                      </a:cubicBezTo>
                      <a:cubicBezTo>
                        <a:pt x="88" y="277"/>
                        <a:pt x="89" y="278"/>
                        <a:pt x="90" y="279"/>
                      </a:cubicBezTo>
                      <a:cubicBezTo>
                        <a:pt x="88" y="280"/>
                        <a:pt x="86" y="280"/>
                        <a:pt x="85" y="279"/>
                      </a:cubicBezTo>
                      <a:cubicBezTo>
                        <a:pt x="85" y="279"/>
                        <a:pt x="85" y="279"/>
                        <a:pt x="85" y="279"/>
                      </a:cubicBezTo>
                      <a:cubicBezTo>
                        <a:pt x="84" y="277"/>
                        <a:pt x="83" y="276"/>
                        <a:pt x="81" y="275"/>
                      </a:cubicBezTo>
                      <a:cubicBezTo>
                        <a:pt x="78" y="274"/>
                        <a:pt x="76" y="272"/>
                        <a:pt x="75" y="270"/>
                      </a:cubicBezTo>
                      <a:cubicBezTo>
                        <a:pt x="73" y="267"/>
                        <a:pt x="72" y="264"/>
                        <a:pt x="73" y="261"/>
                      </a:cubicBezTo>
                      <a:cubicBezTo>
                        <a:pt x="73" y="259"/>
                        <a:pt x="72" y="256"/>
                        <a:pt x="70" y="256"/>
                      </a:cubicBezTo>
                      <a:cubicBezTo>
                        <a:pt x="69" y="256"/>
                        <a:pt x="69" y="255"/>
                        <a:pt x="69" y="254"/>
                      </a:cubicBezTo>
                      <a:cubicBezTo>
                        <a:pt x="69" y="252"/>
                        <a:pt x="69" y="250"/>
                        <a:pt x="68" y="247"/>
                      </a:cubicBezTo>
                      <a:cubicBezTo>
                        <a:pt x="68" y="243"/>
                        <a:pt x="67" y="238"/>
                        <a:pt x="67" y="234"/>
                      </a:cubicBezTo>
                      <a:cubicBezTo>
                        <a:pt x="67" y="230"/>
                        <a:pt x="67" y="227"/>
                        <a:pt x="67" y="223"/>
                      </a:cubicBezTo>
                      <a:cubicBezTo>
                        <a:pt x="67" y="221"/>
                        <a:pt x="67" y="220"/>
                        <a:pt x="67" y="218"/>
                      </a:cubicBezTo>
                      <a:cubicBezTo>
                        <a:pt x="67" y="214"/>
                        <a:pt x="64" y="211"/>
                        <a:pt x="60" y="209"/>
                      </a:cubicBezTo>
                      <a:cubicBezTo>
                        <a:pt x="58" y="209"/>
                        <a:pt x="56" y="207"/>
                        <a:pt x="56" y="205"/>
                      </a:cubicBezTo>
                      <a:cubicBezTo>
                        <a:pt x="56" y="203"/>
                        <a:pt x="55" y="201"/>
                        <a:pt x="54" y="200"/>
                      </a:cubicBezTo>
                      <a:cubicBezTo>
                        <a:pt x="51" y="199"/>
                        <a:pt x="50" y="197"/>
                        <a:pt x="49" y="194"/>
                      </a:cubicBezTo>
                      <a:cubicBezTo>
                        <a:pt x="48" y="194"/>
                        <a:pt x="48" y="193"/>
                        <a:pt x="47" y="192"/>
                      </a:cubicBezTo>
                      <a:cubicBezTo>
                        <a:pt x="46" y="191"/>
                        <a:pt x="46" y="189"/>
                        <a:pt x="46" y="188"/>
                      </a:cubicBezTo>
                      <a:cubicBezTo>
                        <a:pt x="46" y="187"/>
                        <a:pt x="46" y="185"/>
                        <a:pt x="46" y="184"/>
                      </a:cubicBezTo>
                      <a:cubicBezTo>
                        <a:pt x="46" y="184"/>
                        <a:pt x="45" y="183"/>
                        <a:pt x="45" y="182"/>
                      </a:cubicBezTo>
                      <a:cubicBezTo>
                        <a:pt x="46" y="180"/>
                        <a:pt x="47" y="178"/>
                        <a:pt x="48" y="176"/>
                      </a:cubicBezTo>
                      <a:cubicBezTo>
                        <a:pt x="49" y="174"/>
                        <a:pt x="50" y="171"/>
                        <a:pt x="51" y="169"/>
                      </a:cubicBezTo>
                      <a:cubicBezTo>
                        <a:pt x="52" y="167"/>
                        <a:pt x="51" y="164"/>
                        <a:pt x="49" y="162"/>
                      </a:cubicBezTo>
                      <a:cubicBezTo>
                        <a:pt x="48" y="162"/>
                        <a:pt x="48" y="162"/>
                        <a:pt x="47" y="162"/>
                      </a:cubicBezTo>
                      <a:cubicBezTo>
                        <a:pt x="45" y="163"/>
                        <a:pt x="43" y="163"/>
                        <a:pt x="42" y="162"/>
                      </a:cubicBezTo>
                      <a:cubicBezTo>
                        <a:pt x="39" y="160"/>
                        <a:pt x="37" y="158"/>
                        <a:pt x="35" y="155"/>
                      </a:cubicBezTo>
                      <a:cubicBezTo>
                        <a:pt x="35" y="154"/>
                        <a:pt x="35" y="154"/>
                        <a:pt x="34" y="154"/>
                      </a:cubicBezTo>
                      <a:cubicBezTo>
                        <a:pt x="33" y="153"/>
                        <a:pt x="33" y="153"/>
                        <a:pt x="32" y="153"/>
                      </a:cubicBezTo>
                      <a:cubicBezTo>
                        <a:pt x="30" y="153"/>
                        <a:pt x="28" y="152"/>
                        <a:pt x="27" y="151"/>
                      </a:cubicBezTo>
                      <a:cubicBezTo>
                        <a:pt x="25" y="149"/>
                        <a:pt x="23" y="148"/>
                        <a:pt x="20" y="148"/>
                      </a:cubicBezTo>
                      <a:cubicBezTo>
                        <a:pt x="20" y="148"/>
                        <a:pt x="20" y="148"/>
                        <a:pt x="19" y="148"/>
                      </a:cubicBezTo>
                      <a:cubicBezTo>
                        <a:pt x="15" y="147"/>
                        <a:pt x="11" y="145"/>
                        <a:pt x="7" y="141"/>
                      </a:cubicBezTo>
                      <a:cubicBezTo>
                        <a:pt x="6" y="140"/>
                        <a:pt x="6" y="138"/>
                        <a:pt x="6" y="136"/>
                      </a:cubicBezTo>
                      <a:cubicBezTo>
                        <a:pt x="7" y="127"/>
                        <a:pt x="9" y="118"/>
                        <a:pt x="12" y="109"/>
                      </a:cubicBezTo>
                      <a:cubicBezTo>
                        <a:pt x="17" y="95"/>
                        <a:pt x="23" y="82"/>
                        <a:pt x="32" y="70"/>
                      </a:cubicBezTo>
                      <a:cubicBezTo>
                        <a:pt x="35" y="66"/>
                        <a:pt x="38" y="62"/>
                        <a:pt x="42" y="57"/>
                      </a:cubicBezTo>
                      <a:cubicBezTo>
                        <a:pt x="42" y="57"/>
                        <a:pt x="43" y="56"/>
                        <a:pt x="44" y="57"/>
                      </a:cubicBezTo>
                      <a:cubicBezTo>
                        <a:pt x="45" y="57"/>
                        <a:pt x="46" y="58"/>
                        <a:pt x="47" y="57"/>
                      </a:cubicBezTo>
                      <a:cubicBezTo>
                        <a:pt x="50" y="57"/>
                        <a:pt x="52" y="57"/>
                        <a:pt x="55" y="57"/>
                      </a:cubicBezTo>
                      <a:cubicBezTo>
                        <a:pt x="58" y="56"/>
                        <a:pt x="62" y="55"/>
                        <a:pt x="65" y="54"/>
                      </a:cubicBezTo>
                      <a:cubicBezTo>
                        <a:pt x="67" y="52"/>
                        <a:pt x="68" y="50"/>
                        <a:pt x="69" y="47"/>
                      </a:cubicBezTo>
                      <a:cubicBezTo>
                        <a:pt x="69" y="47"/>
                        <a:pt x="69" y="46"/>
                        <a:pt x="69" y="45"/>
                      </a:cubicBezTo>
                      <a:cubicBezTo>
                        <a:pt x="70" y="43"/>
                        <a:pt x="70" y="43"/>
                        <a:pt x="73" y="43"/>
                      </a:cubicBezTo>
                      <a:cubicBezTo>
                        <a:pt x="75" y="44"/>
                        <a:pt x="77" y="44"/>
                        <a:pt x="79" y="44"/>
                      </a:cubicBezTo>
                      <a:cubicBezTo>
                        <a:pt x="77" y="45"/>
                        <a:pt x="75" y="46"/>
                        <a:pt x="74" y="46"/>
                      </a:cubicBezTo>
                      <a:cubicBezTo>
                        <a:pt x="72" y="47"/>
                        <a:pt x="73" y="47"/>
                        <a:pt x="73" y="48"/>
                      </a:cubicBezTo>
                      <a:cubicBezTo>
                        <a:pt x="74" y="49"/>
                        <a:pt x="76" y="51"/>
                        <a:pt x="77" y="52"/>
                      </a:cubicBezTo>
                      <a:cubicBezTo>
                        <a:pt x="77" y="52"/>
                        <a:pt x="78" y="53"/>
                        <a:pt x="78" y="52"/>
                      </a:cubicBezTo>
                      <a:cubicBezTo>
                        <a:pt x="80" y="52"/>
                        <a:pt x="83" y="51"/>
                        <a:pt x="85" y="51"/>
                      </a:cubicBezTo>
                      <a:cubicBezTo>
                        <a:pt x="85" y="53"/>
                        <a:pt x="84" y="53"/>
                        <a:pt x="83" y="54"/>
                      </a:cubicBezTo>
                      <a:cubicBezTo>
                        <a:pt x="82" y="55"/>
                        <a:pt x="81" y="56"/>
                        <a:pt x="80" y="56"/>
                      </a:cubicBezTo>
                      <a:cubicBezTo>
                        <a:pt x="77" y="56"/>
                        <a:pt x="74" y="57"/>
                        <a:pt x="72" y="57"/>
                      </a:cubicBezTo>
                      <a:cubicBezTo>
                        <a:pt x="71" y="59"/>
                        <a:pt x="70" y="60"/>
                        <a:pt x="68" y="60"/>
                      </a:cubicBezTo>
                      <a:cubicBezTo>
                        <a:pt x="64" y="61"/>
                        <a:pt x="61" y="63"/>
                        <a:pt x="58" y="65"/>
                      </a:cubicBezTo>
                      <a:cubicBezTo>
                        <a:pt x="56" y="66"/>
                        <a:pt x="55" y="69"/>
                        <a:pt x="56" y="71"/>
                      </a:cubicBezTo>
                      <a:cubicBezTo>
                        <a:pt x="56" y="72"/>
                        <a:pt x="56" y="73"/>
                        <a:pt x="58" y="72"/>
                      </a:cubicBezTo>
                      <a:cubicBezTo>
                        <a:pt x="58" y="72"/>
                        <a:pt x="58" y="72"/>
                        <a:pt x="59" y="72"/>
                      </a:cubicBezTo>
                      <a:cubicBezTo>
                        <a:pt x="60" y="73"/>
                        <a:pt x="61" y="74"/>
                        <a:pt x="63" y="74"/>
                      </a:cubicBezTo>
                      <a:cubicBezTo>
                        <a:pt x="64" y="75"/>
                        <a:pt x="65" y="76"/>
                        <a:pt x="66" y="75"/>
                      </a:cubicBezTo>
                      <a:cubicBezTo>
                        <a:pt x="67" y="75"/>
                        <a:pt x="67" y="75"/>
                        <a:pt x="67" y="75"/>
                      </a:cubicBezTo>
                      <a:cubicBezTo>
                        <a:pt x="67" y="78"/>
                        <a:pt x="67" y="80"/>
                        <a:pt x="66" y="82"/>
                      </a:cubicBezTo>
                      <a:cubicBezTo>
                        <a:pt x="68" y="82"/>
                        <a:pt x="69" y="81"/>
                        <a:pt x="70" y="80"/>
                      </a:cubicBezTo>
                      <a:cubicBezTo>
                        <a:pt x="73" y="76"/>
                        <a:pt x="75" y="72"/>
                        <a:pt x="78" y="69"/>
                      </a:cubicBezTo>
                      <a:cubicBezTo>
                        <a:pt x="79" y="68"/>
                        <a:pt x="79" y="68"/>
                        <a:pt x="79" y="67"/>
                      </a:cubicBezTo>
                      <a:cubicBezTo>
                        <a:pt x="79" y="67"/>
                        <a:pt x="79" y="67"/>
                        <a:pt x="79" y="67"/>
                      </a:cubicBezTo>
                      <a:cubicBezTo>
                        <a:pt x="81" y="64"/>
                        <a:pt x="84" y="63"/>
                        <a:pt x="87" y="63"/>
                      </a:cubicBezTo>
                      <a:cubicBezTo>
                        <a:pt x="89" y="64"/>
                        <a:pt x="90" y="64"/>
                        <a:pt x="90" y="66"/>
                      </a:cubicBezTo>
                      <a:cubicBezTo>
                        <a:pt x="90" y="67"/>
                        <a:pt x="91" y="67"/>
                        <a:pt x="92" y="67"/>
                      </a:cubicBezTo>
                      <a:cubicBezTo>
                        <a:pt x="94" y="67"/>
                        <a:pt x="96" y="67"/>
                        <a:pt x="99" y="66"/>
                      </a:cubicBezTo>
                      <a:cubicBezTo>
                        <a:pt x="99" y="66"/>
                        <a:pt x="99" y="66"/>
                        <a:pt x="99" y="67"/>
                      </a:cubicBezTo>
                      <a:cubicBezTo>
                        <a:pt x="99" y="67"/>
                        <a:pt x="99" y="68"/>
                        <a:pt x="99" y="68"/>
                      </a:cubicBezTo>
                      <a:cubicBezTo>
                        <a:pt x="98" y="72"/>
                        <a:pt x="100" y="76"/>
                        <a:pt x="103" y="77"/>
                      </a:cubicBezTo>
                      <a:cubicBezTo>
                        <a:pt x="104" y="78"/>
                        <a:pt x="104" y="78"/>
                        <a:pt x="104" y="78"/>
                      </a:cubicBezTo>
                      <a:cubicBezTo>
                        <a:pt x="101" y="80"/>
                        <a:pt x="98" y="82"/>
                        <a:pt x="94" y="82"/>
                      </a:cubicBezTo>
                      <a:cubicBezTo>
                        <a:pt x="92" y="82"/>
                        <a:pt x="89" y="82"/>
                        <a:pt x="87" y="84"/>
                      </a:cubicBezTo>
                      <a:cubicBezTo>
                        <a:pt x="85" y="85"/>
                        <a:pt x="83" y="85"/>
                        <a:pt x="81" y="86"/>
                      </a:cubicBezTo>
                      <a:cubicBezTo>
                        <a:pt x="81" y="86"/>
                        <a:pt x="80" y="87"/>
                        <a:pt x="80" y="87"/>
                      </a:cubicBezTo>
                      <a:cubicBezTo>
                        <a:pt x="80" y="88"/>
                        <a:pt x="80" y="88"/>
                        <a:pt x="80" y="88"/>
                      </a:cubicBezTo>
                      <a:cubicBezTo>
                        <a:pt x="87" y="87"/>
                        <a:pt x="87" y="87"/>
                        <a:pt x="87" y="87"/>
                      </a:cubicBezTo>
                      <a:cubicBezTo>
                        <a:pt x="87" y="89"/>
                        <a:pt x="87" y="90"/>
                        <a:pt x="89" y="90"/>
                      </a:cubicBezTo>
                      <a:cubicBezTo>
                        <a:pt x="90" y="90"/>
                        <a:pt x="90" y="91"/>
                        <a:pt x="91" y="92"/>
                      </a:cubicBezTo>
                      <a:cubicBezTo>
                        <a:pt x="88" y="93"/>
                        <a:pt x="86" y="96"/>
                        <a:pt x="82" y="95"/>
                      </a:cubicBezTo>
                      <a:cubicBezTo>
                        <a:pt x="86" y="92"/>
                        <a:pt x="86" y="92"/>
                        <a:pt x="86" y="92"/>
                      </a:cubicBezTo>
                      <a:cubicBezTo>
                        <a:pt x="84" y="91"/>
                        <a:pt x="84" y="90"/>
                        <a:pt x="82" y="92"/>
                      </a:cubicBezTo>
                      <a:cubicBezTo>
                        <a:pt x="80" y="93"/>
                        <a:pt x="78" y="94"/>
                        <a:pt x="76" y="96"/>
                      </a:cubicBezTo>
                      <a:cubicBezTo>
                        <a:pt x="76" y="96"/>
                        <a:pt x="75" y="97"/>
                        <a:pt x="75" y="97"/>
                      </a:cubicBezTo>
                      <a:cubicBezTo>
                        <a:pt x="72" y="97"/>
                        <a:pt x="70" y="100"/>
                        <a:pt x="68" y="102"/>
                      </a:cubicBezTo>
                      <a:cubicBezTo>
                        <a:pt x="68" y="102"/>
                        <a:pt x="68" y="102"/>
                        <a:pt x="68" y="102"/>
                      </a:cubicBezTo>
                      <a:cubicBezTo>
                        <a:pt x="67" y="104"/>
                        <a:pt x="65" y="104"/>
                        <a:pt x="64" y="104"/>
                      </a:cubicBezTo>
                      <a:cubicBezTo>
                        <a:pt x="63" y="104"/>
                        <a:pt x="63" y="105"/>
                        <a:pt x="62" y="105"/>
                      </a:cubicBezTo>
                      <a:cubicBezTo>
                        <a:pt x="62" y="105"/>
                        <a:pt x="61" y="106"/>
                        <a:pt x="61" y="107"/>
                      </a:cubicBezTo>
                      <a:cubicBezTo>
                        <a:pt x="62" y="110"/>
                        <a:pt x="60" y="112"/>
                        <a:pt x="58" y="113"/>
                      </a:cubicBezTo>
                      <a:cubicBezTo>
                        <a:pt x="55" y="115"/>
                        <a:pt x="53" y="116"/>
                        <a:pt x="51" y="117"/>
                      </a:cubicBezTo>
                      <a:cubicBezTo>
                        <a:pt x="50" y="119"/>
                        <a:pt x="49" y="122"/>
                        <a:pt x="50" y="124"/>
                      </a:cubicBezTo>
                      <a:cubicBezTo>
                        <a:pt x="51" y="126"/>
                        <a:pt x="51" y="128"/>
                        <a:pt x="50" y="129"/>
                      </a:cubicBezTo>
                      <a:cubicBezTo>
                        <a:pt x="50" y="130"/>
                        <a:pt x="49" y="130"/>
                        <a:pt x="48" y="130"/>
                      </a:cubicBezTo>
                      <a:cubicBezTo>
                        <a:pt x="48" y="130"/>
                        <a:pt x="47" y="129"/>
                        <a:pt x="47" y="129"/>
                      </a:cubicBezTo>
                      <a:cubicBezTo>
                        <a:pt x="47" y="127"/>
                        <a:pt x="46" y="125"/>
                        <a:pt x="46" y="123"/>
                      </a:cubicBezTo>
                      <a:cubicBezTo>
                        <a:pt x="46" y="122"/>
                        <a:pt x="45" y="121"/>
                        <a:pt x="45" y="121"/>
                      </a:cubicBezTo>
                      <a:cubicBezTo>
                        <a:pt x="44" y="121"/>
                        <a:pt x="44" y="121"/>
                        <a:pt x="44" y="121"/>
                      </a:cubicBezTo>
                      <a:cubicBezTo>
                        <a:pt x="44" y="122"/>
                        <a:pt x="44" y="122"/>
                        <a:pt x="44" y="123"/>
                      </a:cubicBezTo>
                      <a:cubicBezTo>
                        <a:pt x="44" y="123"/>
                        <a:pt x="44" y="123"/>
                        <a:pt x="44" y="123"/>
                      </a:cubicBezTo>
                      <a:cubicBezTo>
                        <a:pt x="44" y="123"/>
                        <a:pt x="43" y="122"/>
                        <a:pt x="42" y="122"/>
                      </a:cubicBezTo>
                      <a:cubicBezTo>
                        <a:pt x="42" y="121"/>
                        <a:pt x="41" y="120"/>
                        <a:pt x="40" y="120"/>
                      </a:cubicBezTo>
                      <a:cubicBezTo>
                        <a:pt x="39" y="119"/>
                        <a:pt x="38" y="120"/>
                        <a:pt x="37" y="121"/>
                      </a:cubicBezTo>
                      <a:cubicBezTo>
                        <a:pt x="36" y="122"/>
                        <a:pt x="35" y="123"/>
                        <a:pt x="34" y="124"/>
                      </a:cubicBezTo>
                      <a:cubicBezTo>
                        <a:pt x="33" y="123"/>
                        <a:pt x="32" y="122"/>
                        <a:pt x="32" y="122"/>
                      </a:cubicBezTo>
                      <a:cubicBezTo>
                        <a:pt x="31" y="121"/>
                        <a:pt x="31" y="121"/>
                        <a:pt x="30" y="121"/>
                      </a:cubicBezTo>
                      <a:cubicBezTo>
                        <a:pt x="28" y="121"/>
                        <a:pt x="26" y="122"/>
                        <a:pt x="25" y="124"/>
                      </a:cubicBezTo>
                      <a:cubicBezTo>
                        <a:pt x="24" y="126"/>
                        <a:pt x="22" y="127"/>
                        <a:pt x="21" y="128"/>
                      </a:cubicBezTo>
                      <a:cubicBezTo>
                        <a:pt x="19" y="129"/>
                        <a:pt x="19" y="131"/>
                        <a:pt x="20" y="133"/>
                      </a:cubicBezTo>
                      <a:cubicBezTo>
                        <a:pt x="20" y="134"/>
                        <a:pt x="20" y="134"/>
                        <a:pt x="20" y="135"/>
                      </a:cubicBezTo>
                      <a:cubicBezTo>
                        <a:pt x="19" y="139"/>
                        <a:pt x="21" y="143"/>
                        <a:pt x="25" y="144"/>
                      </a:cubicBezTo>
                      <a:cubicBezTo>
                        <a:pt x="27" y="144"/>
                        <a:pt x="29" y="144"/>
                        <a:pt x="30" y="142"/>
                      </a:cubicBezTo>
                      <a:cubicBezTo>
                        <a:pt x="31" y="141"/>
                        <a:pt x="31" y="140"/>
                        <a:pt x="32" y="139"/>
                      </a:cubicBezTo>
                      <a:cubicBezTo>
                        <a:pt x="32" y="138"/>
                        <a:pt x="33" y="137"/>
                        <a:pt x="34" y="138"/>
                      </a:cubicBezTo>
                      <a:cubicBezTo>
                        <a:pt x="34" y="138"/>
                        <a:pt x="34" y="138"/>
                        <a:pt x="34" y="138"/>
                      </a:cubicBezTo>
                      <a:cubicBezTo>
                        <a:pt x="35" y="138"/>
                        <a:pt x="35" y="139"/>
                        <a:pt x="35" y="140"/>
                      </a:cubicBezTo>
                      <a:cubicBezTo>
                        <a:pt x="35" y="142"/>
                        <a:pt x="34" y="143"/>
                        <a:pt x="34" y="145"/>
                      </a:cubicBezTo>
                      <a:cubicBezTo>
                        <a:pt x="33" y="146"/>
                        <a:pt x="34" y="147"/>
                        <a:pt x="35" y="147"/>
                      </a:cubicBezTo>
                      <a:cubicBezTo>
                        <a:pt x="37" y="148"/>
                        <a:pt x="38" y="148"/>
                        <a:pt x="39" y="148"/>
                      </a:cubicBezTo>
                      <a:cubicBezTo>
                        <a:pt x="40" y="148"/>
                        <a:pt x="41" y="149"/>
                        <a:pt x="42" y="150"/>
                      </a:cubicBezTo>
                      <a:cubicBezTo>
                        <a:pt x="42" y="150"/>
                        <a:pt x="42" y="151"/>
                        <a:pt x="42" y="151"/>
                      </a:cubicBezTo>
                      <a:cubicBezTo>
                        <a:pt x="41" y="153"/>
                        <a:pt x="41" y="155"/>
                        <a:pt x="42" y="156"/>
                      </a:cubicBezTo>
                      <a:cubicBezTo>
                        <a:pt x="42" y="158"/>
                        <a:pt x="42" y="159"/>
                        <a:pt x="43" y="159"/>
                      </a:cubicBezTo>
                      <a:cubicBezTo>
                        <a:pt x="44" y="160"/>
                        <a:pt x="45" y="160"/>
                        <a:pt x="45" y="159"/>
                      </a:cubicBezTo>
                      <a:cubicBezTo>
                        <a:pt x="46" y="159"/>
                        <a:pt x="48" y="158"/>
                        <a:pt x="49" y="159"/>
                      </a:cubicBezTo>
                      <a:cubicBezTo>
                        <a:pt x="50" y="159"/>
                        <a:pt x="50" y="159"/>
                        <a:pt x="51" y="159"/>
                      </a:cubicBezTo>
                      <a:cubicBezTo>
                        <a:pt x="53" y="160"/>
                        <a:pt x="54" y="159"/>
                        <a:pt x="55" y="158"/>
                      </a:cubicBezTo>
                      <a:cubicBezTo>
                        <a:pt x="56" y="157"/>
                        <a:pt x="57" y="156"/>
                        <a:pt x="59" y="155"/>
                      </a:cubicBezTo>
                      <a:cubicBezTo>
                        <a:pt x="59" y="155"/>
                        <a:pt x="60" y="155"/>
                        <a:pt x="60" y="156"/>
                      </a:cubicBezTo>
                      <a:cubicBezTo>
                        <a:pt x="60" y="156"/>
                        <a:pt x="60" y="157"/>
                        <a:pt x="60" y="157"/>
                      </a:cubicBezTo>
                      <a:cubicBezTo>
                        <a:pt x="59" y="158"/>
                        <a:pt x="59" y="159"/>
                        <a:pt x="60" y="159"/>
                      </a:cubicBezTo>
                      <a:cubicBezTo>
                        <a:pt x="63" y="160"/>
                        <a:pt x="63" y="160"/>
                        <a:pt x="63" y="160"/>
                      </a:cubicBezTo>
                      <a:cubicBezTo>
                        <a:pt x="61" y="157"/>
                        <a:pt x="64" y="156"/>
                        <a:pt x="65" y="155"/>
                      </a:cubicBezTo>
                      <a:cubicBezTo>
                        <a:pt x="65" y="155"/>
                        <a:pt x="66" y="155"/>
                        <a:pt x="66" y="156"/>
                      </a:cubicBezTo>
                      <a:cubicBezTo>
                        <a:pt x="67" y="157"/>
                        <a:pt x="70" y="158"/>
                        <a:pt x="72" y="158"/>
                      </a:cubicBezTo>
                      <a:cubicBezTo>
                        <a:pt x="72" y="158"/>
                        <a:pt x="72" y="158"/>
                        <a:pt x="72" y="158"/>
                      </a:cubicBezTo>
                      <a:cubicBezTo>
                        <a:pt x="75" y="158"/>
                        <a:pt x="78" y="159"/>
                        <a:pt x="80" y="161"/>
                      </a:cubicBezTo>
                      <a:cubicBezTo>
                        <a:pt x="83" y="164"/>
                        <a:pt x="87" y="166"/>
                        <a:pt x="91" y="166"/>
                      </a:cubicBezTo>
                      <a:cubicBezTo>
                        <a:pt x="92" y="167"/>
                        <a:pt x="94" y="168"/>
                        <a:pt x="95" y="169"/>
                      </a:cubicBezTo>
                      <a:cubicBezTo>
                        <a:pt x="95" y="170"/>
                        <a:pt x="96" y="172"/>
                        <a:pt x="97" y="173"/>
                      </a:cubicBezTo>
                      <a:cubicBezTo>
                        <a:pt x="98" y="175"/>
                        <a:pt x="98" y="176"/>
                        <a:pt x="96" y="177"/>
                      </a:cubicBezTo>
                      <a:cubicBezTo>
                        <a:pt x="94" y="178"/>
                        <a:pt x="94" y="178"/>
                        <a:pt x="94" y="178"/>
                      </a:cubicBezTo>
                      <a:cubicBezTo>
                        <a:pt x="95" y="179"/>
                        <a:pt x="95" y="179"/>
                        <a:pt x="96" y="178"/>
                      </a:cubicBezTo>
                      <a:cubicBezTo>
                        <a:pt x="97" y="178"/>
                        <a:pt x="97" y="178"/>
                        <a:pt x="98" y="177"/>
                      </a:cubicBezTo>
                      <a:cubicBezTo>
                        <a:pt x="99" y="177"/>
                        <a:pt x="99" y="178"/>
                        <a:pt x="100" y="178"/>
                      </a:cubicBezTo>
                      <a:cubicBezTo>
                        <a:pt x="100" y="179"/>
                        <a:pt x="99" y="179"/>
                        <a:pt x="99" y="179"/>
                      </a:cubicBezTo>
                      <a:cubicBezTo>
                        <a:pt x="99" y="180"/>
                        <a:pt x="99" y="180"/>
                        <a:pt x="99" y="180"/>
                      </a:cubicBezTo>
                      <a:cubicBezTo>
                        <a:pt x="100" y="180"/>
                        <a:pt x="100" y="181"/>
                        <a:pt x="100" y="180"/>
                      </a:cubicBezTo>
                      <a:cubicBezTo>
                        <a:pt x="101" y="180"/>
                        <a:pt x="101" y="180"/>
                        <a:pt x="101" y="180"/>
                      </a:cubicBezTo>
                      <a:cubicBezTo>
                        <a:pt x="102" y="179"/>
                        <a:pt x="105" y="179"/>
                        <a:pt x="106" y="180"/>
                      </a:cubicBezTo>
                      <a:cubicBezTo>
                        <a:pt x="106" y="180"/>
                        <a:pt x="106" y="180"/>
                        <a:pt x="106" y="180"/>
                      </a:cubicBezTo>
                      <a:cubicBezTo>
                        <a:pt x="107" y="180"/>
                        <a:pt x="107" y="180"/>
                        <a:pt x="107" y="181"/>
                      </a:cubicBezTo>
                      <a:cubicBezTo>
                        <a:pt x="107" y="183"/>
                        <a:pt x="109" y="182"/>
                        <a:pt x="110" y="182"/>
                      </a:cubicBezTo>
                      <a:cubicBezTo>
                        <a:pt x="111" y="181"/>
                        <a:pt x="113" y="181"/>
                        <a:pt x="114" y="182"/>
                      </a:cubicBezTo>
                      <a:cubicBezTo>
                        <a:pt x="116" y="183"/>
                        <a:pt x="119" y="184"/>
                        <a:pt x="122" y="185"/>
                      </a:cubicBezTo>
                      <a:cubicBezTo>
                        <a:pt x="123" y="185"/>
                        <a:pt x="124" y="186"/>
                        <a:pt x="124" y="187"/>
                      </a:cubicBezTo>
                      <a:cubicBezTo>
                        <a:pt x="124" y="192"/>
                        <a:pt x="123" y="196"/>
                        <a:pt x="120" y="200"/>
                      </a:cubicBezTo>
                      <a:cubicBezTo>
                        <a:pt x="119" y="200"/>
                        <a:pt x="119" y="200"/>
                        <a:pt x="119" y="200"/>
                      </a:cubicBezTo>
                      <a:cubicBezTo>
                        <a:pt x="118" y="201"/>
                        <a:pt x="117" y="202"/>
                        <a:pt x="117" y="203"/>
                      </a:cubicBezTo>
                      <a:cubicBezTo>
                        <a:pt x="117" y="206"/>
                        <a:pt x="117" y="209"/>
                        <a:pt x="117" y="212"/>
                      </a:cubicBezTo>
                      <a:cubicBezTo>
                        <a:pt x="117" y="214"/>
                        <a:pt x="116" y="216"/>
                        <a:pt x="115" y="217"/>
                      </a:cubicBezTo>
                      <a:cubicBezTo>
                        <a:pt x="114" y="219"/>
                        <a:pt x="114" y="220"/>
                        <a:pt x="112" y="220"/>
                      </a:cubicBezTo>
                      <a:cubicBezTo>
                        <a:pt x="111" y="220"/>
                        <a:pt x="110" y="220"/>
                        <a:pt x="110" y="220"/>
                      </a:cubicBezTo>
                      <a:cubicBezTo>
                        <a:pt x="109" y="220"/>
                        <a:pt x="109" y="221"/>
                        <a:pt x="109" y="221"/>
                      </a:cubicBezTo>
                      <a:close/>
                      <a:moveTo>
                        <a:pt x="270" y="209"/>
                      </a:moveTo>
                      <a:cubicBezTo>
                        <a:pt x="268" y="212"/>
                        <a:pt x="268" y="215"/>
                        <a:pt x="267" y="218"/>
                      </a:cubicBezTo>
                      <a:cubicBezTo>
                        <a:pt x="266" y="219"/>
                        <a:pt x="266" y="220"/>
                        <a:pt x="265" y="221"/>
                      </a:cubicBezTo>
                      <a:cubicBezTo>
                        <a:pt x="264" y="223"/>
                        <a:pt x="264" y="223"/>
                        <a:pt x="261" y="223"/>
                      </a:cubicBezTo>
                      <a:cubicBezTo>
                        <a:pt x="258" y="222"/>
                        <a:pt x="257" y="219"/>
                        <a:pt x="258" y="217"/>
                      </a:cubicBezTo>
                      <a:cubicBezTo>
                        <a:pt x="259" y="216"/>
                        <a:pt x="259" y="215"/>
                        <a:pt x="260" y="214"/>
                      </a:cubicBezTo>
                      <a:cubicBezTo>
                        <a:pt x="260" y="212"/>
                        <a:pt x="260" y="211"/>
                        <a:pt x="260" y="210"/>
                      </a:cubicBezTo>
                      <a:cubicBezTo>
                        <a:pt x="260" y="208"/>
                        <a:pt x="261" y="206"/>
                        <a:pt x="263" y="205"/>
                      </a:cubicBezTo>
                      <a:cubicBezTo>
                        <a:pt x="263" y="205"/>
                        <a:pt x="263" y="205"/>
                        <a:pt x="264" y="205"/>
                      </a:cubicBezTo>
                      <a:cubicBezTo>
                        <a:pt x="265" y="203"/>
                        <a:pt x="267" y="202"/>
                        <a:pt x="268" y="200"/>
                      </a:cubicBezTo>
                      <a:cubicBezTo>
                        <a:pt x="269" y="200"/>
                        <a:pt x="269" y="199"/>
                        <a:pt x="269" y="198"/>
                      </a:cubicBezTo>
                      <a:cubicBezTo>
                        <a:pt x="270" y="202"/>
                        <a:pt x="271" y="205"/>
                        <a:pt x="270" y="209"/>
                      </a:cubicBezTo>
                      <a:close/>
                      <a:moveTo>
                        <a:pt x="299" y="130"/>
                      </a:moveTo>
                      <a:cubicBezTo>
                        <a:pt x="298" y="129"/>
                        <a:pt x="296" y="128"/>
                        <a:pt x="295" y="128"/>
                      </a:cubicBezTo>
                      <a:cubicBezTo>
                        <a:pt x="290" y="128"/>
                        <a:pt x="285" y="128"/>
                        <a:pt x="280" y="126"/>
                      </a:cubicBezTo>
                      <a:cubicBezTo>
                        <a:pt x="277" y="125"/>
                        <a:pt x="274" y="124"/>
                        <a:pt x="271" y="122"/>
                      </a:cubicBezTo>
                      <a:cubicBezTo>
                        <a:pt x="269" y="121"/>
                        <a:pt x="266" y="120"/>
                        <a:pt x="263" y="119"/>
                      </a:cubicBezTo>
                      <a:cubicBezTo>
                        <a:pt x="264" y="120"/>
                        <a:pt x="264" y="120"/>
                        <a:pt x="264" y="121"/>
                      </a:cubicBezTo>
                      <a:cubicBezTo>
                        <a:pt x="263" y="124"/>
                        <a:pt x="266" y="126"/>
                        <a:pt x="268" y="128"/>
                      </a:cubicBezTo>
                      <a:cubicBezTo>
                        <a:pt x="269" y="129"/>
                        <a:pt x="270" y="130"/>
                        <a:pt x="271" y="131"/>
                      </a:cubicBezTo>
                      <a:cubicBezTo>
                        <a:pt x="277" y="129"/>
                        <a:pt x="277" y="129"/>
                        <a:pt x="277" y="129"/>
                      </a:cubicBezTo>
                      <a:cubicBezTo>
                        <a:pt x="279" y="129"/>
                        <a:pt x="280" y="129"/>
                        <a:pt x="281" y="131"/>
                      </a:cubicBezTo>
                      <a:cubicBezTo>
                        <a:pt x="282" y="132"/>
                        <a:pt x="283" y="133"/>
                        <a:pt x="285" y="135"/>
                      </a:cubicBezTo>
                      <a:cubicBezTo>
                        <a:pt x="286" y="136"/>
                        <a:pt x="286" y="136"/>
                        <a:pt x="284" y="137"/>
                      </a:cubicBezTo>
                      <a:cubicBezTo>
                        <a:pt x="281" y="139"/>
                        <a:pt x="278" y="142"/>
                        <a:pt x="275" y="144"/>
                      </a:cubicBezTo>
                      <a:cubicBezTo>
                        <a:pt x="275" y="145"/>
                        <a:pt x="274" y="145"/>
                        <a:pt x="274" y="146"/>
                      </a:cubicBezTo>
                      <a:cubicBezTo>
                        <a:pt x="272" y="147"/>
                        <a:pt x="270" y="148"/>
                        <a:pt x="268" y="150"/>
                      </a:cubicBezTo>
                      <a:cubicBezTo>
                        <a:pt x="265" y="151"/>
                        <a:pt x="262" y="150"/>
                        <a:pt x="260" y="147"/>
                      </a:cubicBezTo>
                      <a:cubicBezTo>
                        <a:pt x="260" y="147"/>
                        <a:pt x="260" y="147"/>
                        <a:pt x="260" y="147"/>
                      </a:cubicBezTo>
                      <a:cubicBezTo>
                        <a:pt x="259" y="144"/>
                        <a:pt x="257" y="141"/>
                        <a:pt x="255" y="139"/>
                      </a:cubicBezTo>
                      <a:cubicBezTo>
                        <a:pt x="254" y="137"/>
                        <a:pt x="253" y="136"/>
                        <a:pt x="253" y="134"/>
                      </a:cubicBezTo>
                      <a:cubicBezTo>
                        <a:pt x="252" y="132"/>
                        <a:pt x="251" y="131"/>
                        <a:pt x="249" y="130"/>
                      </a:cubicBezTo>
                      <a:cubicBezTo>
                        <a:pt x="247" y="129"/>
                        <a:pt x="246" y="128"/>
                        <a:pt x="246" y="126"/>
                      </a:cubicBezTo>
                      <a:cubicBezTo>
                        <a:pt x="245" y="124"/>
                        <a:pt x="244" y="122"/>
                        <a:pt x="243" y="120"/>
                      </a:cubicBezTo>
                      <a:cubicBezTo>
                        <a:pt x="240" y="120"/>
                        <a:pt x="240" y="120"/>
                        <a:pt x="241" y="123"/>
                      </a:cubicBezTo>
                      <a:cubicBezTo>
                        <a:pt x="242" y="127"/>
                        <a:pt x="244" y="130"/>
                        <a:pt x="246" y="134"/>
                      </a:cubicBezTo>
                      <a:cubicBezTo>
                        <a:pt x="250" y="139"/>
                        <a:pt x="253" y="144"/>
                        <a:pt x="256" y="150"/>
                      </a:cubicBezTo>
                      <a:cubicBezTo>
                        <a:pt x="256" y="152"/>
                        <a:pt x="257" y="154"/>
                        <a:pt x="257" y="155"/>
                      </a:cubicBezTo>
                      <a:cubicBezTo>
                        <a:pt x="258" y="158"/>
                        <a:pt x="259" y="158"/>
                        <a:pt x="261" y="157"/>
                      </a:cubicBezTo>
                      <a:cubicBezTo>
                        <a:pt x="262" y="157"/>
                        <a:pt x="262" y="156"/>
                        <a:pt x="262" y="156"/>
                      </a:cubicBezTo>
                      <a:cubicBezTo>
                        <a:pt x="271" y="156"/>
                        <a:pt x="271" y="156"/>
                        <a:pt x="271" y="156"/>
                      </a:cubicBezTo>
                      <a:cubicBezTo>
                        <a:pt x="270" y="159"/>
                        <a:pt x="270" y="161"/>
                        <a:pt x="269" y="163"/>
                      </a:cubicBezTo>
                      <a:cubicBezTo>
                        <a:pt x="269" y="165"/>
                        <a:pt x="268" y="167"/>
                        <a:pt x="267" y="168"/>
                      </a:cubicBezTo>
                      <a:cubicBezTo>
                        <a:pt x="265" y="170"/>
                        <a:pt x="263" y="172"/>
                        <a:pt x="260" y="173"/>
                      </a:cubicBezTo>
                      <a:cubicBezTo>
                        <a:pt x="260" y="173"/>
                        <a:pt x="259" y="174"/>
                        <a:pt x="259" y="174"/>
                      </a:cubicBezTo>
                      <a:cubicBezTo>
                        <a:pt x="256" y="179"/>
                        <a:pt x="254" y="184"/>
                        <a:pt x="252" y="188"/>
                      </a:cubicBezTo>
                      <a:cubicBezTo>
                        <a:pt x="251" y="189"/>
                        <a:pt x="251" y="190"/>
                        <a:pt x="252" y="191"/>
                      </a:cubicBezTo>
                      <a:cubicBezTo>
                        <a:pt x="255" y="195"/>
                        <a:pt x="254" y="199"/>
                        <a:pt x="254" y="204"/>
                      </a:cubicBezTo>
                      <a:cubicBezTo>
                        <a:pt x="254" y="204"/>
                        <a:pt x="253" y="205"/>
                        <a:pt x="253" y="205"/>
                      </a:cubicBezTo>
                      <a:cubicBezTo>
                        <a:pt x="250" y="206"/>
                        <a:pt x="248" y="208"/>
                        <a:pt x="246" y="210"/>
                      </a:cubicBezTo>
                      <a:cubicBezTo>
                        <a:pt x="245" y="211"/>
                        <a:pt x="244" y="212"/>
                        <a:pt x="244" y="214"/>
                      </a:cubicBezTo>
                      <a:cubicBezTo>
                        <a:pt x="243" y="217"/>
                        <a:pt x="242" y="221"/>
                        <a:pt x="240" y="224"/>
                      </a:cubicBezTo>
                      <a:cubicBezTo>
                        <a:pt x="238" y="229"/>
                        <a:pt x="235" y="234"/>
                        <a:pt x="233" y="238"/>
                      </a:cubicBezTo>
                      <a:cubicBezTo>
                        <a:pt x="232" y="240"/>
                        <a:pt x="231" y="240"/>
                        <a:pt x="230" y="240"/>
                      </a:cubicBezTo>
                      <a:cubicBezTo>
                        <a:pt x="223" y="241"/>
                        <a:pt x="223" y="241"/>
                        <a:pt x="223" y="241"/>
                      </a:cubicBezTo>
                      <a:cubicBezTo>
                        <a:pt x="222" y="241"/>
                        <a:pt x="221" y="241"/>
                        <a:pt x="220" y="241"/>
                      </a:cubicBezTo>
                      <a:cubicBezTo>
                        <a:pt x="219" y="241"/>
                        <a:pt x="219" y="241"/>
                        <a:pt x="218" y="241"/>
                      </a:cubicBezTo>
                      <a:cubicBezTo>
                        <a:pt x="217" y="240"/>
                        <a:pt x="217" y="239"/>
                        <a:pt x="216" y="239"/>
                      </a:cubicBezTo>
                      <a:cubicBezTo>
                        <a:pt x="216" y="236"/>
                        <a:pt x="215" y="234"/>
                        <a:pt x="214" y="232"/>
                      </a:cubicBezTo>
                      <a:cubicBezTo>
                        <a:pt x="214" y="231"/>
                        <a:pt x="213" y="230"/>
                        <a:pt x="212" y="230"/>
                      </a:cubicBezTo>
                      <a:cubicBezTo>
                        <a:pt x="211" y="227"/>
                        <a:pt x="210" y="224"/>
                        <a:pt x="210" y="222"/>
                      </a:cubicBezTo>
                      <a:cubicBezTo>
                        <a:pt x="210" y="220"/>
                        <a:pt x="209" y="218"/>
                        <a:pt x="209" y="217"/>
                      </a:cubicBezTo>
                      <a:cubicBezTo>
                        <a:pt x="207" y="214"/>
                        <a:pt x="206" y="211"/>
                        <a:pt x="205" y="208"/>
                      </a:cubicBezTo>
                      <a:cubicBezTo>
                        <a:pt x="205" y="206"/>
                        <a:pt x="206" y="204"/>
                        <a:pt x="206" y="202"/>
                      </a:cubicBezTo>
                      <a:cubicBezTo>
                        <a:pt x="206" y="201"/>
                        <a:pt x="207" y="201"/>
                        <a:pt x="207" y="200"/>
                      </a:cubicBezTo>
                      <a:cubicBezTo>
                        <a:pt x="208" y="199"/>
                        <a:pt x="208" y="197"/>
                        <a:pt x="208" y="195"/>
                      </a:cubicBezTo>
                      <a:cubicBezTo>
                        <a:pt x="206" y="190"/>
                        <a:pt x="204" y="184"/>
                        <a:pt x="201" y="180"/>
                      </a:cubicBezTo>
                      <a:cubicBezTo>
                        <a:pt x="200" y="179"/>
                        <a:pt x="200" y="177"/>
                        <a:pt x="201" y="176"/>
                      </a:cubicBezTo>
                      <a:cubicBezTo>
                        <a:pt x="201" y="175"/>
                        <a:pt x="202" y="174"/>
                        <a:pt x="202" y="173"/>
                      </a:cubicBezTo>
                      <a:cubicBezTo>
                        <a:pt x="203" y="172"/>
                        <a:pt x="203" y="171"/>
                        <a:pt x="202" y="171"/>
                      </a:cubicBezTo>
                      <a:cubicBezTo>
                        <a:pt x="201" y="171"/>
                        <a:pt x="200" y="170"/>
                        <a:pt x="200" y="169"/>
                      </a:cubicBezTo>
                      <a:cubicBezTo>
                        <a:pt x="200" y="168"/>
                        <a:pt x="199" y="168"/>
                        <a:pt x="198" y="168"/>
                      </a:cubicBezTo>
                      <a:cubicBezTo>
                        <a:pt x="196" y="168"/>
                        <a:pt x="194" y="167"/>
                        <a:pt x="193" y="166"/>
                      </a:cubicBezTo>
                      <a:cubicBezTo>
                        <a:pt x="192" y="165"/>
                        <a:pt x="190" y="165"/>
                        <a:pt x="189" y="165"/>
                      </a:cubicBezTo>
                      <a:cubicBezTo>
                        <a:pt x="188" y="165"/>
                        <a:pt x="187" y="165"/>
                        <a:pt x="186" y="165"/>
                      </a:cubicBezTo>
                      <a:cubicBezTo>
                        <a:pt x="173" y="169"/>
                        <a:pt x="173" y="169"/>
                        <a:pt x="173" y="169"/>
                      </a:cubicBezTo>
                      <a:cubicBezTo>
                        <a:pt x="171" y="169"/>
                        <a:pt x="168" y="168"/>
                        <a:pt x="167" y="167"/>
                      </a:cubicBezTo>
                      <a:cubicBezTo>
                        <a:pt x="167" y="166"/>
                        <a:pt x="166" y="166"/>
                        <a:pt x="166" y="166"/>
                      </a:cubicBezTo>
                      <a:cubicBezTo>
                        <a:pt x="164" y="164"/>
                        <a:pt x="163" y="162"/>
                        <a:pt x="162" y="160"/>
                      </a:cubicBezTo>
                      <a:cubicBezTo>
                        <a:pt x="162" y="159"/>
                        <a:pt x="162" y="158"/>
                        <a:pt x="161" y="158"/>
                      </a:cubicBezTo>
                      <a:cubicBezTo>
                        <a:pt x="157" y="157"/>
                        <a:pt x="156" y="153"/>
                        <a:pt x="155" y="150"/>
                      </a:cubicBezTo>
                      <a:cubicBezTo>
                        <a:pt x="155" y="149"/>
                        <a:pt x="155" y="148"/>
                        <a:pt x="156" y="147"/>
                      </a:cubicBezTo>
                      <a:cubicBezTo>
                        <a:pt x="157" y="146"/>
                        <a:pt x="157" y="145"/>
                        <a:pt x="157" y="143"/>
                      </a:cubicBezTo>
                      <a:cubicBezTo>
                        <a:pt x="155" y="140"/>
                        <a:pt x="156" y="136"/>
                        <a:pt x="158" y="133"/>
                      </a:cubicBezTo>
                      <a:cubicBezTo>
                        <a:pt x="159" y="131"/>
                        <a:pt x="160" y="129"/>
                        <a:pt x="162" y="128"/>
                      </a:cubicBezTo>
                      <a:cubicBezTo>
                        <a:pt x="163" y="127"/>
                        <a:pt x="163" y="126"/>
                        <a:pt x="164" y="125"/>
                      </a:cubicBezTo>
                      <a:cubicBezTo>
                        <a:pt x="166" y="123"/>
                        <a:pt x="167" y="121"/>
                        <a:pt x="168" y="118"/>
                      </a:cubicBezTo>
                      <a:cubicBezTo>
                        <a:pt x="169" y="116"/>
                        <a:pt x="170" y="115"/>
                        <a:pt x="171" y="115"/>
                      </a:cubicBezTo>
                      <a:cubicBezTo>
                        <a:pt x="172" y="113"/>
                        <a:pt x="174" y="112"/>
                        <a:pt x="176" y="110"/>
                      </a:cubicBezTo>
                      <a:cubicBezTo>
                        <a:pt x="177" y="109"/>
                        <a:pt x="177" y="109"/>
                        <a:pt x="178" y="110"/>
                      </a:cubicBezTo>
                      <a:cubicBezTo>
                        <a:pt x="178" y="111"/>
                        <a:pt x="179" y="111"/>
                        <a:pt x="179" y="111"/>
                      </a:cubicBezTo>
                      <a:cubicBezTo>
                        <a:pt x="186" y="110"/>
                        <a:pt x="186" y="110"/>
                        <a:pt x="186" y="110"/>
                      </a:cubicBezTo>
                      <a:cubicBezTo>
                        <a:pt x="187" y="110"/>
                        <a:pt x="188" y="110"/>
                        <a:pt x="189" y="110"/>
                      </a:cubicBezTo>
                      <a:cubicBezTo>
                        <a:pt x="192" y="110"/>
                        <a:pt x="196" y="109"/>
                        <a:pt x="199" y="108"/>
                      </a:cubicBezTo>
                      <a:cubicBezTo>
                        <a:pt x="199" y="107"/>
                        <a:pt x="200" y="107"/>
                        <a:pt x="201" y="108"/>
                      </a:cubicBezTo>
                      <a:cubicBezTo>
                        <a:pt x="201" y="108"/>
                        <a:pt x="201" y="109"/>
                        <a:pt x="201" y="109"/>
                      </a:cubicBezTo>
                      <a:cubicBezTo>
                        <a:pt x="201" y="111"/>
                        <a:pt x="202" y="112"/>
                        <a:pt x="203" y="113"/>
                      </a:cubicBezTo>
                      <a:cubicBezTo>
                        <a:pt x="207" y="117"/>
                        <a:pt x="207" y="117"/>
                        <a:pt x="207" y="117"/>
                      </a:cubicBezTo>
                      <a:cubicBezTo>
                        <a:pt x="207" y="117"/>
                        <a:pt x="207" y="117"/>
                        <a:pt x="208" y="117"/>
                      </a:cubicBezTo>
                      <a:cubicBezTo>
                        <a:pt x="210" y="118"/>
                        <a:pt x="213" y="118"/>
                        <a:pt x="215" y="118"/>
                      </a:cubicBezTo>
                      <a:cubicBezTo>
                        <a:pt x="216" y="118"/>
                        <a:pt x="217" y="118"/>
                        <a:pt x="217" y="117"/>
                      </a:cubicBezTo>
                      <a:cubicBezTo>
                        <a:pt x="218" y="115"/>
                        <a:pt x="219" y="115"/>
                        <a:pt x="220" y="114"/>
                      </a:cubicBezTo>
                      <a:cubicBezTo>
                        <a:pt x="220" y="114"/>
                        <a:pt x="220" y="114"/>
                        <a:pt x="220" y="114"/>
                      </a:cubicBezTo>
                      <a:cubicBezTo>
                        <a:pt x="220" y="115"/>
                        <a:pt x="221" y="115"/>
                        <a:pt x="222" y="116"/>
                      </a:cubicBezTo>
                      <a:cubicBezTo>
                        <a:pt x="223" y="116"/>
                        <a:pt x="224" y="117"/>
                        <a:pt x="226" y="117"/>
                      </a:cubicBezTo>
                      <a:cubicBezTo>
                        <a:pt x="227" y="117"/>
                        <a:pt x="228" y="117"/>
                        <a:pt x="229" y="117"/>
                      </a:cubicBezTo>
                      <a:cubicBezTo>
                        <a:pt x="229" y="117"/>
                        <a:pt x="230" y="117"/>
                        <a:pt x="231" y="117"/>
                      </a:cubicBezTo>
                      <a:cubicBezTo>
                        <a:pt x="233" y="118"/>
                        <a:pt x="236" y="118"/>
                        <a:pt x="238" y="118"/>
                      </a:cubicBezTo>
                      <a:cubicBezTo>
                        <a:pt x="239" y="119"/>
                        <a:pt x="240" y="118"/>
                        <a:pt x="241" y="118"/>
                      </a:cubicBezTo>
                      <a:cubicBezTo>
                        <a:pt x="243" y="117"/>
                        <a:pt x="244" y="114"/>
                        <a:pt x="243" y="111"/>
                      </a:cubicBezTo>
                      <a:cubicBezTo>
                        <a:pt x="243" y="110"/>
                        <a:pt x="243" y="109"/>
                        <a:pt x="243" y="108"/>
                      </a:cubicBezTo>
                      <a:cubicBezTo>
                        <a:pt x="241" y="108"/>
                        <a:pt x="239" y="108"/>
                        <a:pt x="238" y="109"/>
                      </a:cubicBezTo>
                      <a:cubicBezTo>
                        <a:pt x="236" y="110"/>
                        <a:pt x="233" y="110"/>
                        <a:pt x="232" y="108"/>
                      </a:cubicBezTo>
                      <a:cubicBezTo>
                        <a:pt x="229" y="106"/>
                        <a:pt x="228" y="104"/>
                        <a:pt x="227" y="101"/>
                      </a:cubicBezTo>
                      <a:cubicBezTo>
                        <a:pt x="229" y="102"/>
                        <a:pt x="230" y="101"/>
                        <a:pt x="231" y="99"/>
                      </a:cubicBezTo>
                      <a:cubicBezTo>
                        <a:pt x="228" y="99"/>
                        <a:pt x="225" y="100"/>
                        <a:pt x="223" y="101"/>
                      </a:cubicBezTo>
                      <a:cubicBezTo>
                        <a:pt x="222" y="101"/>
                        <a:pt x="221" y="102"/>
                        <a:pt x="221" y="103"/>
                      </a:cubicBezTo>
                      <a:cubicBezTo>
                        <a:pt x="222" y="103"/>
                        <a:pt x="222" y="103"/>
                        <a:pt x="222" y="103"/>
                      </a:cubicBezTo>
                      <a:cubicBezTo>
                        <a:pt x="222" y="104"/>
                        <a:pt x="222" y="104"/>
                        <a:pt x="222" y="104"/>
                      </a:cubicBezTo>
                      <a:cubicBezTo>
                        <a:pt x="222" y="105"/>
                        <a:pt x="222" y="106"/>
                        <a:pt x="221" y="106"/>
                      </a:cubicBezTo>
                      <a:cubicBezTo>
                        <a:pt x="221" y="106"/>
                        <a:pt x="220" y="106"/>
                        <a:pt x="219" y="105"/>
                      </a:cubicBezTo>
                      <a:cubicBezTo>
                        <a:pt x="219" y="104"/>
                        <a:pt x="218" y="103"/>
                        <a:pt x="217" y="103"/>
                      </a:cubicBezTo>
                      <a:cubicBezTo>
                        <a:pt x="217" y="103"/>
                        <a:pt x="217" y="102"/>
                        <a:pt x="217" y="102"/>
                      </a:cubicBezTo>
                      <a:cubicBezTo>
                        <a:pt x="217" y="100"/>
                        <a:pt x="215" y="98"/>
                        <a:pt x="214" y="96"/>
                      </a:cubicBezTo>
                      <a:cubicBezTo>
                        <a:pt x="213" y="96"/>
                        <a:pt x="213" y="96"/>
                        <a:pt x="212" y="96"/>
                      </a:cubicBezTo>
                      <a:cubicBezTo>
                        <a:pt x="210" y="96"/>
                        <a:pt x="209" y="95"/>
                        <a:pt x="208" y="93"/>
                      </a:cubicBezTo>
                      <a:cubicBezTo>
                        <a:pt x="207" y="93"/>
                        <a:pt x="207" y="92"/>
                        <a:pt x="206" y="92"/>
                      </a:cubicBezTo>
                      <a:cubicBezTo>
                        <a:pt x="205" y="91"/>
                        <a:pt x="204" y="91"/>
                        <a:pt x="204" y="92"/>
                      </a:cubicBezTo>
                      <a:cubicBezTo>
                        <a:pt x="203" y="93"/>
                        <a:pt x="203" y="94"/>
                        <a:pt x="203" y="95"/>
                      </a:cubicBezTo>
                      <a:cubicBezTo>
                        <a:pt x="203" y="95"/>
                        <a:pt x="203" y="95"/>
                        <a:pt x="204" y="95"/>
                      </a:cubicBezTo>
                      <a:cubicBezTo>
                        <a:pt x="205" y="97"/>
                        <a:pt x="207" y="98"/>
                        <a:pt x="209" y="99"/>
                      </a:cubicBezTo>
                      <a:cubicBezTo>
                        <a:pt x="210" y="100"/>
                        <a:pt x="211" y="101"/>
                        <a:pt x="212" y="102"/>
                      </a:cubicBezTo>
                      <a:cubicBezTo>
                        <a:pt x="210" y="104"/>
                        <a:pt x="207" y="103"/>
                        <a:pt x="206" y="101"/>
                      </a:cubicBezTo>
                      <a:cubicBezTo>
                        <a:pt x="205" y="101"/>
                        <a:pt x="205" y="101"/>
                        <a:pt x="205" y="100"/>
                      </a:cubicBezTo>
                      <a:cubicBezTo>
                        <a:pt x="205" y="100"/>
                        <a:pt x="204" y="99"/>
                        <a:pt x="203" y="98"/>
                      </a:cubicBezTo>
                      <a:cubicBezTo>
                        <a:pt x="202" y="97"/>
                        <a:pt x="201" y="96"/>
                        <a:pt x="200" y="94"/>
                      </a:cubicBezTo>
                      <a:cubicBezTo>
                        <a:pt x="198" y="93"/>
                        <a:pt x="195" y="93"/>
                        <a:pt x="195" y="96"/>
                      </a:cubicBezTo>
                      <a:cubicBezTo>
                        <a:pt x="195" y="96"/>
                        <a:pt x="195" y="96"/>
                        <a:pt x="195" y="97"/>
                      </a:cubicBezTo>
                      <a:cubicBezTo>
                        <a:pt x="193" y="96"/>
                        <a:pt x="193" y="96"/>
                        <a:pt x="193" y="96"/>
                      </a:cubicBezTo>
                      <a:cubicBezTo>
                        <a:pt x="192" y="96"/>
                        <a:pt x="189" y="96"/>
                        <a:pt x="188" y="98"/>
                      </a:cubicBezTo>
                      <a:cubicBezTo>
                        <a:pt x="188" y="99"/>
                        <a:pt x="187" y="99"/>
                        <a:pt x="187" y="100"/>
                      </a:cubicBezTo>
                      <a:cubicBezTo>
                        <a:pt x="187" y="100"/>
                        <a:pt x="186" y="101"/>
                        <a:pt x="186" y="101"/>
                      </a:cubicBezTo>
                      <a:cubicBezTo>
                        <a:pt x="185" y="104"/>
                        <a:pt x="184" y="106"/>
                        <a:pt x="181" y="106"/>
                      </a:cubicBezTo>
                      <a:cubicBezTo>
                        <a:pt x="178" y="107"/>
                        <a:pt x="175" y="107"/>
                        <a:pt x="172" y="107"/>
                      </a:cubicBezTo>
                      <a:cubicBezTo>
                        <a:pt x="171" y="107"/>
                        <a:pt x="171" y="106"/>
                        <a:pt x="171" y="106"/>
                      </a:cubicBezTo>
                      <a:cubicBezTo>
                        <a:pt x="170" y="103"/>
                        <a:pt x="170" y="101"/>
                        <a:pt x="171" y="99"/>
                      </a:cubicBezTo>
                      <a:cubicBezTo>
                        <a:pt x="171" y="97"/>
                        <a:pt x="173" y="95"/>
                        <a:pt x="175" y="96"/>
                      </a:cubicBezTo>
                      <a:cubicBezTo>
                        <a:pt x="182" y="96"/>
                        <a:pt x="182" y="96"/>
                        <a:pt x="182" y="96"/>
                      </a:cubicBezTo>
                      <a:cubicBezTo>
                        <a:pt x="183" y="96"/>
                        <a:pt x="183" y="95"/>
                        <a:pt x="183" y="94"/>
                      </a:cubicBezTo>
                      <a:cubicBezTo>
                        <a:pt x="183" y="94"/>
                        <a:pt x="183" y="94"/>
                        <a:pt x="183" y="93"/>
                      </a:cubicBezTo>
                      <a:cubicBezTo>
                        <a:pt x="184" y="91"/>
                        <a:pt x="183" y="90"/>
                        <a:pt x="181" y="89"/>
                      </a:cubicBezTo>
                      <a:cubicBezTo>
                        <a:pt x="180" y="89"/>
                        <a:pt x="180" y="88"/>
                        <a:pt x="179" y="88"/>
                      </a:cubicBezTo>
                      <a:cubicBezTo>
                        <a:pt x="178" y="88"/>
                        <a:pt x="178" y="87"/>
                        <a:pt x="178" y="87"/>
                      </a:cubicBezTo>
                      <a:cubicBezTo>
                        <a:pt x="178" y="87"/>
                        <a:pt x="179" y="86"/>
                        <a:pt x="179" y="86"/>
                      </a:cubicBezTo>
                      <a:cubicBezTo>
                        <a:pt x="180" y="86"/>
                        <a:pt x="181" y="86"/>
                        <a:pt x="181" y="86"/>
                      </a:cubicBezTo>
                      <a:cubicBezTo>
                        <a:pt x="185" y="86"/>
                        <a:pt x="188" y="84"/>
                        <a:pt x="189" y="81"/>
                      </a:cubicBezTo>
                      <a:cubicBezTo>
                        <a:pt x="190" y="79"/>
                        <a:pt x="192" y="78"/>
                        <a:pt x="194" y="77"/>
                      </a:cubicBezTo>
                      <a:cubicBezTo>
                        <a:pt x="197" y="77"/>
                        <a:pt x="197" y="76"/>
                        <a:pt x="198" y="73"/>
                      </a:cubicBezTo>
                      <a:cubicBezTo>
                        <a:pt x="198" y="72"/>
                        <a:pt x="198" y="71"/>
                        <a:pt x="199" y="71"/>
                      </a:cubicBezTo>
                      <a:cubicBezTo>
                        <a:pt x="199" y="71"/>
                        <a:pt x="199" y="71"/>
                        <a:pt x="199" y="71"/>
                      </a:cubicBezTo>
                      <a:cubicBezTo>
                        <a:pt x="200" y="72"/>
                        <a:pt x="200" y="73"/>
                        <a:pt x="201" y="74"/>
                      </a:cubicBezTo>
                      <a:cubicBezTo>
                        <a:pt x="201" y="75"/>
                        <a:pt x="202" y="76"/>
                        <a:pt x="203" y="76"/>
                      </a:cubicBezTo>
                      <a:cubicBezTo>
                        <a:pt x="204" y="76"/>
                        <a:pt x="205" y="76"/>
                        <a:pt x="206" y="76"/>
                      </a:cubicBezTo>
                      <a:cubicBezTo>
                        <a:pt x="208" y="76"/>
                        <a:pt x="210" y="76"/>
                        <a:pt x="212" y="75"/>
                      </a:cubicBezTo>
                      <a:cubicBezTo>
                        <a:pt x="213" y="75"/>
                        <a:pt x="214" y="75"/>
                        <a:pt x="214" y="74"/>
                      </a:cubicBezTo>
                      <a:cubicBezTo>
                        <a:pt x="214" y="73"/>
                        <a:pt x="215" y="73"/>
                        <a:pt x="216" y="72"/>
                      </a:cubicBezTo>
                      <a:cubicBezTo>
                        <a:pt x="216" y="71"/>
                        <a:pt x="217" y="71"/>
                        <a:pt x="217" y="70"/>
                      </a:cubicBezTo>
                      <a:cubicBezTo>
                        <a:pt x="218" y="68"/>
                        <a:pt x="219" y="67"/>
                        <a:pt x="221" y="67"/>
                      </a:cubicBezTo>
                      <a:cubicBezTo>
                        <a:pt x="221" y="68"/>
                        <a:pt x="222" y="68"/>
                        <a:pt x="222" y="68"/>
                      </a:cubicBezTo>
                      <a:cubicBezTo>
                        <a:pt x="223" y="69"/>
                        <a:pt x="223" y="70"/>
                        <a:pt x="223" y="71"/>
                      </a:cubicBezTo>
                      <a:cubicBezTo>
                        <a:pt x="225" y="69"/>
                        <a:pt x="226" y="66"/>
                        <a:pt x="225" y="63"/>
                      </a:cubicBezTo>
                      <a:cubicBezTo>
                        <a:pt x="225" y="63"/>
                        <a:pt x="224" y="64"/>
                        <a:pt x="223" y="64"/>
                      </a:cubicBezTo>
                      <a:cubicBezTo>
                        <a:pt x="222" y="64"/>
                        <a:pt x="221" y="64"/>
                        <a:pt x="219" y="64"/>
                      </a:cubicBezTo>
                      <a:cubicBezTo>
                        <a:pt x="216" y="63"/>
                        <a:pt x="215" y="61"/>
                        <a:pt x="217" y="59"/>
                      </a:cubicBezTo>
                      <a:cubicBezTo>
                        <a:pt x="218" y="58"/>
                        <a:pt x="219" y="56"/>
                        <a:pt x="218" y="55"/>
                      </a:cubicBezTo>
                      <a:cubicBezTo>
                        <a:pt x="217" y="54"/>
                        <a:pt x="216" y="56"/>
                        <a:pt x="215" y="56"/>
                      </a:cubicBezTo>
                      <a:cubicBezTo>
                        <a:pt x="213" y="58"/>
                        <a:pt x="211" y="61"/>
                        <a:pt x="210" y="63"/>
                      </a:cubicBezTo>
                      <a:cubicBezTo>
                        <a:pt x="210" y="66"/>
                        <a:pt x="209" y="68"/>
                        <a:pt x="208" y="70"/>
                      </a:cubicBezTo>
                      <a:cubicBezTo>
                        <a:pt x="207" y="71"/>
                        <a:pt x="205" y="71"/>
                        <a:pt x="204" y="71"/>
                      </a:cubicBezTo>
                      <a:cubicBezTo>
                        <a:pt x="204" y="71"/>
                        <a:pt x="203" y="70"/>
                        <a:pt x="203" y="70"/>
                      </a:cubicBezTo>
                      <a:cubicBezTo>
                        <a:pt x="202" y="69"/>
                        <a:pt x="202" y="68"/>
                        <a:pt x="201" y="68"/>
                      </a:cubicBezTo>
                      <a:cubicBezTo>
                        <a:pt x="201" y="68"/>
                        <a:pt x="201" y="68"/>
                        <a:pt x="201" y="68"/>
                      </a:cubicBezTo>
                      <a:cubicBezTo>
                        <a:pt x="194" y="69"/>
                        <a:pt x="194" y="69"/>
                        <a:pt x="194" y="69"/>
                      </a:cubicBezTo>
                      <a:cubicBezTo>
                        <a:pt x="194" y="68"/>
                        <a:pt x="194" y="68"/>
                        <a:pt x="194" y="68"/>
                      </a:cubicBezTo>
                      <a:cubicBezTo>
                        <a:pt x="193" y="62"/>
                        <a:pt x="192" y="63"/>
                        <a:pt x="197" y="61"/>
                      </a:cubicBezTo>
                      <a:cubicBezTo>
                        <a:pt x="199" y="60"/>
                        <a:pt x="200" y="59"/>
                        <a:pt x="201" y="58"/>
                      </a:cubicBezTo>
                      <a:cubicBezTo>
                        <a:pt x="205" y="55"/>
                        <a:pt x="205" y="55"/>
                        <a:pt x="205" y="55"/>
                      </a:cubicBezTo>
                      <a:cubicBezTo>
                        <a:pt x="205" y="55"/>
                        <a:pt x="205" y="55"/>
                        <a:pt x="205" y="54"/>
                      </a:cubicBezTo>
                      <a:cubicBezTo>
                        <a:pt x="209" y="50"/>
                        <a:pt x="214" y="49"/>
                        <a:pt x="219" y="48"/>
                      </a:cubicBezTo>
                      <a:cubicBezTo>
                        <a:pt x="223" y="48"/>
                        <a:pt x="228" y="49"/>
                        <a:pt x="232" y="51"/>
                      </a:cubicBezTo>
                      <a:cubicBezTo>
                        <a:pt x="239" y="53"/>
                        <a:pt x="239" y="53"/>
                        <a:pt x="239" y="53"/>
                      </a:cubicBezTo>
                      <a:cubicBezTo>
                        <a:pt x="236" y="56"/>
                        <a:pt x="233" y="53"/>
                        <a:pt x="230" y="53"/>
                      </a:cubicBezTo>
                      <a:cubicBezTo>
                        <a:pt x="230" y="53"/>
                        <a:pt x="230" y="54"/>
                        <a:pt x="230" y="54"/>
                      </a:cubicBezTo>
                      <a:cubicBezTo>
                        <a:pt x="232" y="55"/>
                        <a:pt x="233" y="57"/>
                        <a:pt x="235" y="59"/>
                      </a:cubicBezTo>
                      <a:cubicBezTo>
                        <a:pt x="236" y="59"/>
                        <a:pt x="238" y="59"/>
                        <a:pt x="239" y="58"/>
                      </a:cubicBezTo>
                      <a:cubicBezTo>
                        <a:pt x="239" y="57"/>
                        <a:pt x="239" y="57"/>
                        <a:pt x="239" y="57"/>
                      </a:cubicBezTo>
                      <a:cubicBezTo>
                        <a:pt x="239" y="56"/>
                        <a:pt x="239" y="55"/>
                        <a:pt x="241" y="55"/>
                      </a:cubicBezTo>
                      <a:cubicBezTo>
                        <a:pt x="242" y="55"/>
                        <a:pt x="243" y="55"/>
                        <a:pt x="244" y="53"/>
                      </a:cubicBezTo>
                      <a:cubicBezTo>
                        <a:pt x="244" y="52"/>
                        <a:pt x="245" y="52"/>
                        <a:pt x="246" y="52"/>
                      </a:cubicBezTo>
                      <a:cubicBezTo>
                        <a:pt x="246" y="53"/>
                        <a:pt x="246" y="54"/>
                        <a:pt x="248" y="54"/>
                      </a:cubicBezTo>
                      <a:cubicBezTo>
                        <a:pt x="248" y="53"/>
                        <a:pt x="249" y="53"/>
                        <a:pt x="249" y="53"/>
                      </a:cubicBezTo>
                      <a:cubicBezTo>
                        <a:pt x="250" y="52"/>
                        <a:pt x="252" y="52"/>
                        <a:pt x="254" y="52"/>
                      </a:cubicBezTo>
                      <a:cubicBezTo>
                        <a:pt x="256" y="52"/>
                        <a:pt x="259" y="51"/>
                        <a:pt x="261" y="50"/>
                      </a:cubicBezTo>
                      <a:cubicBezTo>
                        <a:pt x="263" y="50"/>
                        <a:pt x="264" y="50"/>
                        <a:pt x="265" y="51"/>
                      </a:cubicBezTo>
                      <a:cubicBezTo>
                        <a:pt x="275" y="62"/>
                        <a:pt x="283" y="73"/>
                        <a:pt x="290" y="86"/>
                      </a:cubicBezTo>
                      <a:cubicBezTo>
                        <a:pt x="298" y="101"/>
                        <a:pt x="304" y="117"/>
                        <a:pt x="306" y="134"/>
                      </a:cubicBezTo>
                      <a:cubicBezTo>
                        <a:pt x="306" y="134"/>
                        <a:pt x="306" y="134"/>
                        <a:pt x="306" y="134"/>
                      </a:cubicBezTo>
                      <a:cubicBezTo>
                        <a:pt x="302" y="135"/>
                        <a:pt x="301" y="132"/>
                        <a:pt x="299" y="130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1" name="išľïdè">
                  <a:extLst>
                    <a:ext uri="{FF2B5EF4-FFF2-40B4-BE49-F238E27FC236}">
                      <a16:creationId xmlns:a16="http://schemas.microsoft.com/office/drawing/2014/main" id="{2B5FF97F-4BF5-40F8-99A8-C162720C4694}"/>
                    </a:ext>
                  </a:extLst>
                </p:cNvPr>
                <p:cNvSpPr/>
                <p:nvPr/>
              </p:nvSpPr>
              <p:spPr bwMode="auto">
                <a:xfrm>
                  <a:off x="5869750" y="2730974"/>
                  <a:ext cx="637153" cy="813689"/>
                </a:xfrm>
                <a:custGeom>
                  <a:avLst/>
                  <a:gdLst>
                    <a:gd name="T0" fmla="*/ 116 w 151"/>
                    <a:gd name="T1" fmla="*/ 74 h 193"/>
                    <a:gd name="T2" fmla="*/ 116 w 151"/>
                    <a:gd name="T3" fmla="*/ 83 h 193"/>
                    <a:gd name="T4" fmla="*/ 129 w 151"/>
                    <a:gd name="T5" fmla="*/ 89 h 193"/>
                    <a:gd name="T6" fmla="*/ 105 w 151"/>
                    <a:gd name="T7" fmla="*/ 99 h 193"/>
                    <a:gd name="T8" fmla="*/ 94 w 151"/>
                    <a:gd name="T9" fmla="*/ 82 h 193"/>
                    <a:gd name="T10" fmla="*/ 91 w 151"/>
                    <a:gd name="T11" fmla="*/ 85 h 193"/>
                    <a:gd name="T12" fmla="*/ 107 w 151"/>
                    <a:gd name="T13" fmla="*/ 108 h 193"/>
                    <a:gd name="T14" fmla="*/ 105 w 151"/>
                    <a:gd name="T15" fmla="*/ 125 h 193"/>
                    <a:gd name="T16" fmla="*/ 99 w 151"/>
                    <a:gd name="T17" fmla="*/ 155 h 193"/>
                    <a:gd name="T18" fmla="*/ 85 w 151"/>
                    <a:gd name="T19" fmla="*/ 176 h 193"/>
                    <a:gd name="T20" fmla="*/ 64 w 151"/>
                    <a:gd name="T21" fmla="*/ 193 h 193"/>
                    <a:gd name="T22" fmla="*/ 57 w 151"/>
                    <a:gd name="T23" fmla="*/ 181 h 193"/>
                    <a:gd name="T24" fmla="*/ 51 w 151"/>
                    <a:gd name="T25" fmla="*/ 154 h 193"/>
                    <a:gd name="T26" fmla="*/ 45 w 151"/>
                    <a:gd name="T27" fmla="*/ 128 h 193"/>
                    <a:gd name="T28" fmla="*/ 43 w 151"/>
                    <a:gd name="T29" fmla="*/ 120 h 193"/>
                    <a:gd name="T30" fmla="*/ 18 w 151"/>
                    <a:gd name="T31" fmla="*/ 120 h 193"/>
                    <a:gd name="T32" fmla="*/ 6 w 151"/>
                    <a:gd name="T33" fmla="*/ 110 h 193"/>
                    <a:gd name="T34" fmla="*/ 2 w 151"/>
                    <a:gd name="T35" fmla="*/ 85 h 193"/>
                    <a:gd name="T36" fmla="*/ 16 w 151"/>
                    <a:gd name="T37" fmla="*/ 66 h 193"/>
                    <a:gd name="T38" fmla="*/ 31 w 151"/>
                    <a:gd name="T39" fmla="*/ 62 h 193"/>
                    <a:gd name="T40" fmla="*/ 46 w 151"/>
                    <a:gd name="T41" fmla="*/ 61 h 193"/>
                    <a:gd name="T42" fmla="*/ 60 w 151"/>
                    <a:gd name="T43" fmla="*/ 70 h 193"/>
                    <a:gd name="T44" fmla="*/ 67 w 151"/>
                    <a:gd name="T45" fmla="*/ 67 h 193"/>
                    <a:gd name="T46" fmla="*/ 83 w 151"/>
                    <a:gd name="T47" fmla="*/ 70 h 193"/>
                    <a:gd name="T48" fmla="*/ 83 w 151"/>
                    <a:gd name="T49" fmla="*/ 60 h 193"/>
                    <a:gd name="T50" fmla="*/ 68 w 151"/>
                    <a:gd name="T51" fmla="*/ 53 h 193"/>
                    <a:gd name="T52" fmla="*/ 67 w 151"/>
                    <a:gd name="T53" fmla="*/ 58 h 193"/>
                    <a:gd name="T54" fmla="*/ 59 w 151"/>
                    <a:gd name="T55" fmla="*/ 48 h 193"/>
                    <a:gd name="T56" fmla="*/ 49 w 151"/>
                    <a:gd name="T57" fmla="*/ 44 h 193"/>
                    <a:gd name="T58" fmla="*/ 57 w 151"/>
                    <a:gd name="T59" fmla="*/ 54 h 193"/>
                    <a:gd name="T60" fmla="*/ 45 w 151"/>
                    <a:gd name="T61" fmla="*/ 46 h 193"/>
                    <a:gd name="T62" fmla="*/ 34 w 151"/>
                    <a:gd name="T63" fmla="*/ 50 h 193"/>
                    <a:gd name="T64" fmla="*/ 17 w 151"/>
                    <a:gd name="T65" fmla="*/ 59 h 193"/>
                    <a:gd name="T66" fmla="*/ 27 w 151"/>
                    <a:gd name="T67" fmla="*/ 47 h 193"/>
                    <a:gd name="T68" fmla="*/ 24 w 151"/>
                    <a:gd name="T69" fmla="*/ 40 h 193"/>
                    <a:gd name="T70" fmla="*/ 35 w 151"/>
                    <a:gd name="T71" fmla="*/ 33 h 193"/>
                    <a:gd name="T72" fmla="*/ 44 w 151"/>
                    <a:gd name="T73" fmla="*/ 23 h 193"/>
                    <a:gd name="T74" fmla="*/ 57 w 151"/>
                    <a:gd name="T75" fmla="*/ 27 h 193"/>
                    <a:gd name="T76" fmla="*/ 66 w 151"/>
                    <a:gd name="T77" fmla="*/ 19 h 193"/>
                    <a:gd name="T78" fmla="*/ 68 w 151"/>
                    <a:gd name="T79" fmla="*/ 16 h 193"/>
                    <a:gd name="T80" fmla="*/ 60 w 151"/>
                    <a:gd name="T81" fmla="*/ 8 h 193"/>
                    <a:gd name="T82" fmla="*/ 48 w 151"/>
                    <a:gd name="T83" fmla="*/ 22 h 193"/>
                    <a:gd name="T84" fmla="*/ 39 w 151"/>
                    <a:gd name="T85" fmla="*/ 19 h 193"/>
                    <a:gd name="T86" fmla="*/ 50 w 151"/>
                    <a:gd name="T87" fmla="*/ 6 h 193"/>
                    <a:gd name="T88" fmla="*/ 75 w 151"/>
                    <a:gd name="T89" fmla="*/ 5 h 193"/>
                    <a:gd name="T90" fmla="*/ 85 w 151"/>
                    <a:gd name="T91" fmla="*/ 7 h 193"/>
                    <a:gd name="T92" fmla="*/ 94 w 151"/>
                    <a:gd name="T93" fmla="*/ 5 h 193"/>
                    <a:gd name="T94" fmla="*/ 135 w 151"/>
                    <a:gd name="T95" fmla="*/ 38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51" h="193">
                      <a:moveTo>
                        <a:pt x="151" y="86"/>
                      </a:moveTo>
                      <a:cubicBezTo>
                        <a:pt x="147" y="87"/>
                        <a:pt x="146" y="84"/>
                        <a:pt x="144" y="82"/>
                      </a:cubicBezTo>
                      <a:cubicBezTo>
                        <a:pt x="143" y="81"/>
                        <a:pt x="141" y="80"/>
                        <a:pt x="140" y="80"/>
                      </a:cubicBezTo>
                      <a:cubicBezTo>
                        <a:pt x="131" y="80"/>
                        <a:pt x="123" y="78"/>
                        <a:pt x="116" y="74"/>
                      </a:cubicBezTo>
                      <a:cubicBezTo>
                        <a:pt x="114" y="72"/>
                        <a:pt x="111" y="72"/>
                        <a:pt x="108" y="71"/>
                      </a:cubicBezTo>
                      <a:cubicBezTo>
                        <a:pt x="108" y="72"/>
                        <a:pt x="109" y="72"/>
                        <a:pt x="109" y="72"/>
                      </a:cubicBezTo>
                      <a:cubicBezTo>
                        <a:pt x="108" y="76"/>
                        <a:pt x="111" y="78"/>
                        <a:pt x="113" y="80"/>
                      </a:cubicBezTo>
                      <a:cubicBezTo>
                        <a:pt x="114" y="81"/>
                        <a:pt x="115" y="82"/>
                        <a:pt x="116" y="83"/>
                      </a:cubicBezTo>
                      <a:cubicBezTo>
                        <a:pt x="122" y="81"/>
                        <a:pt x="122" y="81"/>
                        <a:pt x="122" y="81"/>
                      </a:cubicBezTo>
                      <a:cubicBezTo>
                        <a:pt x="124" y="81"/>
                        <a:pt x="125" y="81"/>
                        <a:pt x="126" y="83"/>
                      </a:cubicBezTo>
                      <a:cubicBezTo>
                        <a:pt x="127" y="84"/>
                        <a:pt x="128" y="85"/>
                        <a:pt x="130" y="86"/>
                      </a:cubicBezTo>
                      <a:cubicBezTo>
                        <a:pt x="131" y="88"/>
                        <a:pt x="130" y="88"/>
                        <a:pt x="129" y="89"/>
                      </a:cubicBezTo>
                      <a:cubicBezTo>
                        <a:pt x="126" y="91"/>
                        <a:pt x="122" y="93"/>
                        <a:pt x="120" y="96"/>
                      </a:cubicBezTo>
                      <a:cubicBezTo>
                        <a:pt x="119" y="97"/>
                        <a:pt x="119" y="97"/>
                        <a:pt x="119" y="97"/>
                      </a:cubicBezTo>
                      <a:cubicBezTo>
                        <a:pt x="117" y="99"/>
                        <a:pt x="115" y="100"/>
                        <a:pt x="113" y="101"/>
                      </a:cubicBezTo>
                      <a:cubicBezTo>
                        <a:pt x="110" y="103"/>
                        <a:pt x="106" y="102"/>
                        <a:pt x="105" y="99"/>
                      </a:cubicBezTo>
                      <a:cubicBezTo>
                        <a:pt x="105" y="99"/>
                        <a:pt x="105" y="99"/>
                        <a:pt x="105" y="99"/>
                      </a:cubicBezTo>
                      <a:cubicBezTo>
                        <a:pt x="104" y="96"/>
                        <a:pt x="102" y="93"/>
                        <a:pt x="100" y="91"/>
                      </a:cubicBezTo>
                      <a:cubicBezTo>
                        <a:pt x="99" y="89"/>
                        <a:pt x="98" y="88"/>
                        <a:pt x="98" y="86"/>
                      </a:cubicBezTo>
                      <a:cubicBezTo>
                        <a:pt x="97" y="84"/>
                        <a:pt x="96" y="82"/>
                        <a:pt x="94" y="82"/>
                      </a:cubicBezTo>
                      <a:cubicBezTo>
                        <a:pt x="92" y="81"/>
                        <a:pt x="91" y="80"/>
                        <a:pt x="90" y="78"/>
                      </a:cubicBezTo>
                      <a:cubicBezTo>
                        <a:pt x="90" y="76"/>
                        <a:pt x="88" y="74"/>
                        <a:pt x="87" y="71"/>
                      </a:cubicBezTo>
                      <a:cubicBezTo>
                        <a:pt x="85" y="72"/>
                        <a:pt x="85" y="72"/>
                        <a:pt x="86" y="74"/>
                      </a:cubicBezTo>
                      <a:cubicBezTo>
                        <a:pt x="87" y="78"/>
                        <a:pt x="89" y="82"/>
                        <a:pt x="91" y="85"/>
                      </a:cubicBezTo>
                      <a:cubicBezTo>
                        <a:pt x="95" y="91"/>
                        <a:pt x="98" y="96"/>
                        <a:pt x="100" y="102"/>
                      </a:cubicBezTo>
                      <a:cubicBezTo>
                        <a:pt x="101" y="104"/>
                        <a:pt x="101" y="105"/>
                        <a:pt x="102" y="107"/>
                      </a:cubicBezTo>
                      <a:cubicBezTo>
                        <a:pt x="103" y="109"/>
                        <a:pt x="104" y="110"/>
                        <a:pt x="106" y="108"/>
                      </a:cubicBezTo>
                      <a:cubicBezTo>
                        <a:pt x="106" y="108"/>
                        <a:pt x="107" y="108"/>
                        <a:pt x="107" y="108"/>
                      </a:cubicBezTo>
                      <a:cubicBezTo>
                        <a:pt x="116" y="108"/>
                        <a:pt x="116" y="108"/>
                        <a:pt x="116" y="108"/>
                      </a:cubicBezTo>
                      <a:cubicBezTo>
                        <a:pt x="115" y="110"/>
                        <a:pt x="115" y="113"/>
                        <a:pt x="114" y="115"/>
                      </a:cubicBezTo>
                      <a:cubicBezTo>
                        <a:pt x="114" y="117"/>
                        <a:pt x="113" y="119"/>
                        <a:pt x="111" y="120"/>
                      </a:cubicBezTo>
                      <a:cubicBezTo>
                        <a:pt x="109" y="122"/>
                        <a:pt x="107" y="123"/>
                        <a:pt x="105" y="125"/>
                      </a:cubicBezTo>
                      <a:cubicBezTo>
                        <a:pt x="105" y="125"/>
                        <a:pt x="104" y="126"/>
                        <a:pt x="104" y="126"/>
                      </a:cubicBezTo>
                      <a:cubicBezTo>
                        <a:pt x="101" y="131"/>
                        <a:pt x="99" y="135"/>
                        <a:pt x="96" y="140"/>
                      </a:cubicBezTo>
                      <a:cubicBezTo>
                        <a:pt x="96" y="141"/>
                        <a:pt x="96" y="142"/>
                        <a:pt x="96" y="143"/>
                      </a:cubicBezTo>
                      <a:cubicBezTo>
                        <a:pt x="100" y="147"/>
                        <a:pt x="99" y="151"/>
                        <a:pt x="99" y="155"/>
                      </a:cubicBezTo>
                      <a:cubicBezTo>
                        <a:pt x="99" y="156"/>
                        <a:pt x="98" y="156"/>
                        <a:pt x="98" y="157"/>
                      </a:cubicBezTo>
                      <a:cubicBezTo>
                        <a:pt x="95" y="158"/>
                        <a:pt x="92" y="160"/>
                        <a:pt x="90" y="162"/>
                      </a:cubicBezTo>
                      <a:cubicBezTo>
                        <a:pt x="90" y="163"/>
                        <a:pt x="89" y="164"/>
                        <a:pt x="89" y="165"/>
                      </a:cubicBezTo>
                      <a:cubicBezTo>
                        <a:pt x="88" y="169"/>
                        <a:pt x="87" y="173"/>
                        <a:pt x="85" y="176"/>
                      </a:cubicBezTo>
                      <a:cubicBezTo>
                        <a:pt x="83" y="181"/>
                        <a:pt x="80" y="185"/>
                        <a:pt x="78" y="190"/>
                      </a:cubicBezTo>
                      <a:cubicBezTo>
                        <a:pt x="77" y="191"/>
                        <a:pt x="76" y="192"/>
                        <a:pt x="75" y="192"/>
                      </a:cubicBezTo>
                      <a:cubicBezTo>
                        <a:pt x="73" y="192"/>
                        <a:pt x="70" y="192"/>
                        <a:pt x="68" y="193"/>
                      </a:cubicBezTo>
                      <a:cubicBezTo>
                        <a:pt x="67" y="193"/>
                        <a:pt x="65" y="193"/>
                        <a:pt x="64" y="193"/>
                      </a:cubicBezTo>
                      <a:cubicBezTo>
                        <a:pt x="64" y="193"/>
                        <a:pt x="63" y="193"/>
                        <a:pt x="63" y="193"/>
                      </a:cubicBezTo>
                      <a:cubicBezTo>
                        <a:pt x="62" y="192"/>
                        <a:pt x="61" y="191"/>
                        <a:pt x="61" y="190"/>
                      </a:cubicBezTo>
                      <a:cubicBezTo>
                        <a:pt x="61" y="188"/>
                        <a:pt x="60" y="186"/>
                        <a:pt x="59" y="183"/>
                      </a:cubicBezTo>
                      <a:cubicBezTo>
                        <a:pt x="58" y="183"/>
                        <a:pt x="58" y="182"/>
                        <a:pt x="57" y="181"/>
                      </a:cubicBezTo>
                      <a:cubicBezTo>
                        <a:pt x="56" y="179"/>
                        <a:pt x="55" y="176"/>
                        <a:pt x="55" y="173"/>
                      </a:cubicBezTo>
                      <a:cubicBezTo>
                        <a:pt x="55" y="172"/>
                        <a:pt x="54" y="170"/>
                        <a:pt x="53" y="169"/>
                      </a:cubicBezTo>
                      <a:cubicBezTo>
                        <a:pt x="51" y="166"/>
                        <a:pt x="50" y="163"/>
                        <a:pt x="50" y="160"/>
                      </a:cubicBezTo>
                      <a:cubicBezTo>
                        <a:pt x="50" y="158"/>
                        <a:pt x="50" y="156"/>
                        <a:pt x="51" y="154"/>
                      </a:cubicBezTo>
                      <a:cubicBezTo>
                        <a:pt x="51" y="153"/>
                        <a:pt x="52" y="153"/>
                        <a:pt x="52" y="152"/>
                      </a:cubicBezTo>
                      <a:cubicBezTo>
                        <a:pt x="53" y="150"/>
                        <a:pt x="53" y="149"/>
                        <a:pt x="52" y="147"/>
                      </a:cubicBezTo>
                      <a:cubicBezTo>
                        <a:pt x="51" y="142"/>
                        <a:pt x="49" y="136"/>
                        <a:pt x="45" y="132"/>
                      </a:cubicBezTo>
                      <a:cubicBezTo>
                        <a:pt x="45" y="131"/>
                        <a:pt x="45" y="129"/>
                        <a:pt x="45" y="128"/>
                      </a:cubicBezTo>
                      <a:cubicBezTo>
                        <a:pt x="46" y="127"/>
                        <a:pt x="47" y="126"/>
                        <a:pt x="47" y="125"/>
                      </a:cubicBezTo>
                      <a:cubicBezTo>
                        <a:pt x="48" y="124"/>
                        <a:pt x="48" y="123"/>
                        <a:pt x="47" y="123"/>
                      </a:cubicBezTo>
                      <a:cubicBezTo>
                        <a:pt x="46" y="122"/>
                        <a:pt x="45" y="122"/>
                        <a:pt x="45" y="120"/>
                      </a:cubicBezTo>
                      <a:cubicBezTo>
                        <a:pt x="44" y="120"/>
                        <a:pt x="44" y="120"/>
                        <a:pt x="43" y="120"/>
                      </a:cubicBezTo>
                      <a:cubicBezTo>
                        <a:pt x="41" y="120"/>
                        <a:pt x="39" y="119"/>
                        <a:pt x="37" y="118"/>
                      </a:cubicBezTo>
                      <a:cubicBezTo>
                        <a:pt x="36" y="117"/>
                        <a:pt x="35" y="117"/>
                        <a:pt x="34" y="117"/>
                      </a:cubicBezTo>
                      <a:cubicBezTo>
                        <a:pt x="33" y="117"/>
                        <a:pt x="32" y="117"/>
                        <a:pt x="31" y="117"/>
                      </a:cubicBezTo>
                      <a:cubicBezTo>
                        <a:pt x="18" y="120"/>
                        <a:pt x="18" y="120"/>
                        <a:pt x="18" y="120"/>
                      </a:cubicBezTo>
                      <a:cubicBezTo>
                        <a:pt x="16" y="121"/>
                        <a:pt x="13" y="120"/>
                        <a:pt x="12" y="119"/>
                      </a:cubicBezTo>
                      <a:cubicBezTo>
                        <a:pt x="11" y="118"/>
                        <a:pt x="11" y="118"/>
                        <a:pt x="11" y="117"/>
                      </a:cubicBezTo>
                      <a:cubicBezTo>
                        <a:pt x="9" y="116"/>
                        <a:pt x="7" y="114"/>
                        <a:pt x="7" y="112"/>
                      </a:cubicBezTo>
                      <a:cubicBezTo>
                        <a:pt x="7" y="111"/>
                        <a:pt x="7" y="110"/>
                        <a:pt x="6" y="110"/>
                      </a:cubicBezTo>
                      <a:cubicBezTo>
                        <a:pt x="2" y="108"/>
                        <a:pt x="1" y="105"/>
                        <a:pt x="0" y="102"/>
                      </a:cubicBezTo>
                      <a:cubicBezTo>
                        <a:pt x="0" y="101"/>
                        <a:pt x="0" y="100"/>
                        <a:pt x="1" y="99"/>
                      </a:cubicBezTo>
                      <a:cubicBezTo>
                        <a:pt x="2" y="98"/>
                        <a:pt x="2" y="97"/>
                        <a:pt x="1" y="95"/>
                      </a:cubicBezTo>
                      <a:cubicBezTo>
                        <a:pt x="0" y="92"/>
                        <a:pt x="0" y="88"/>
                        <a:pt x="2" y="85"/>
                      </a:cubicBezTo>
                      <a:cubicBezTo>
                        <a:pt x="3" y="83"/>
                        <a:pt x="5" y="81"/>
                        <a:pt x="7" y="80"/>
                      </a:cubicBezTo>
                      <a:cubicBezTo>
                        <a:pt x="8" y="79"/>
                        <a:pt x="8" y="78"/>
                        <a:pt x="9" y="77"/>
                      </a:cubicBezTo>
                      <a:cubicBezTo>
                        <a:pt x="11" y="75"/>
                        <a:pt x="12" y="72"/>
                        <a:pt x="13" y="70"/>
                      </a:cubicBezTo>
                      <a:cubicBezTo>
                        <a:pt x="14" y="68"/>
                        <a:pt x="15" y="67"/>
                        <a:pt x="16" y="66"/>
                      </a:cubicBezTo>
                      <a:cubicBezTo>
                        <a:pt x="17" y="65"/>
                        <a:pt x="19" y="64"/>
                        <a:pt x="21" y="62"/>
                      </a:cubicBezTo>
                      <a:cubicBezTo>
                        <a:pt x="21" y="61"/>
                        <a:pt x="22" y="61"/>
                        <a:pt x="23" y="62"/>
                      </a:cubicBezTo>
                      <a:cubicBezTo>
                        <a:pt x="23" y="63"/>
                        <a:pt x="23" y="63"/>
                        <a:pt x="24" y="63"/>
                      </a:cubicBezTo>
                      <a:cubicBezTo>
                        <a:pt x="26" y="63"/>
                        <a:pt x="29" y="62"/>
                        <a:pt x="31" y="62"/>
                      </a:cubicBezTo>
                      <a:cubicBezTo>
                        <a:pt x="32" y="62"/>
                        <a:pt x="33" y="62"/>
                        <a:pt x="33" y="62"/>
                      </a:cubicBezTo>
                      <a:cubicBezTo>
                        <a:pt x="37" y="62"/>
                        <a:pt x="40" y="61"/>
                        <a:pt x="44" y="59"/>
                      </a:cubicBezTo>
                      <a:cubicBezTo>
                        <a:pt x="44" y="59"/>
                        <a:pt x="45" y="59"/>
                        <a:pt x="46" y="59"/>
                      </a:cubicBezTo>
                      <a:cubicBezTo>
                        <a:pt x="46" y="59"/>
                        <a:pt x="46" y="61"/>
                        <a:pt x="46" y="61"/>
                      </a:cubicBezTo>
                      <a:cubicBezTo>
                        <a:pt x="46" y="63"/>
                        <a:pt x="47" y="64"/>
                        <a:pt x="48" y="65"/>
                      </a:cubicBezTo>
                      <a:cubicBezTo>
                        <a:pt x="49" y="67"/>
                        <a:pt x="51" y="68"/>
                        <a:pt x="52" y="69"/>
                      </a:cubicBezTo>
                      <a:cubicBezTo>
                        <a:pt x="52" y="69"/>
                        <a:pt x="52" y="69"/>
                        <a:pt x="53" y="69"/>
                      </a:cubicBezTo>
                      <a:cubicBezTo>
                        <a:pt x="55" y="70"/>
                        <a:pt x="57" y="70"/>
                        <a:pt x="60" y="70"/>
                      </a:cubicBezTo>
                      <a:cubicBezTo>
                        <a:pt x="61" y="70"/>
                        <a:pt x="62" y="70"/>
                        <a:pt x="62" y="68"/>
                      </a:cubicBezTo>
                      <a:cubicBezTo>
                        <a:pt x="63" y="67"/>
                        <a:pt x="64" y="67"/>
                        <a:pt x="65" y="66"/>
                      </a:cubicBezTo>
                      <a:cubicBezTo>
                        <a:pt x="65" y="66"/>
                        <a:pt x="65" y="66"/>
                        <a:pt x="65" y="66"/>
                      </a:cubicBezTo>
                      <a:cubicBezTo>
                        <a:pt x="66" y="67"/>
                        <a:pt x="66" y="67"/>
                        <a:pt x="67" y="67"/>
                      </a:cubicBezTo>
                      <a:cubicBezTo>
                        <a:pt x="68" y="68"/>
                        <a:pt x="69" y="69"/>
                        <a:pt x="71" y="69"/>
                      </a:cubicBezTo>
                      <a:cubicBezTo>
                        <a:pt x="72" y="69"/>
                        <a:pt x="73" y="69"/>
                        <a:pt x="74" y="69"/>
                      </a:cubicBezTo>
                      <a:cubicBezTo>
                        <a:pt x="74" y="69"/>
                        <a:pt x="75" y="69"/>
                        <a:pt x="76" y="69"/>
                      </a:cubicBezTo>
                      <a:cubicBezTo>
                        <a:pt x="78" y="70"/>
                        <a:pt x="81" y="70"/>
                        <a:pt x="83" y="70"/>
                      </a:cubicBezTo>
                      <a:cubicBezTo>
                        <a:pt x="84" y="71"/>
                        <a:pt x="85" y="70"/>
                        <a:pt x="86" y="70"/>
                      </a:cubicBezTo>
                      <a:cubicBezTo>
                        <a:pt x="88" y="68"/>
                        <a:pt x="89" y="66"/>
                        <a:pt x="88" y="63"/>
                      </a:cubicBezTo>
                      <a:cubicBezTo>
                        <a:pt x="88" y="62"/>
                        <a:pt x="88" y="61"/>
                        <a:pt x="88" y="60"/>
                      </a:cubicBezTo>
                      <a:cubicBezTo>
                        <a:pt x="86" y="59"/>
                        <a:pt x="84" y="60"/>
                        <a:pt x="83" y="60"/>
                      </a:cubicBezTo>
                      <a:cubicBezTo>
                        <a:pt x="81" y="62"/>
                        <a:pt x="79" y="61"/>
                        <a:pt x="77" y="60"/>
                      </a:cubicBezTo>
                      <a:cubicBezTo>
                        <a:pt x="74" y="58"/>
                        <a:pt x="73" y="56"/>
                        <a:pt x="72" y="53"/>
                      </a:cubicBezTo>
                      <a:cubicBezTo>
                        <a:pt x="74" y="54"/>
                        <a:pt x="75" y="53"/>
                        <a:pt x="76" y="51"/>
                      </a:cubicBezTo>
                      <a:cubicBezTo>
                        <a:pt x="73" y="51"/>
                        <a:pt x="71" y="52"/>
                        <a:pt x="68" y="53"/>
                      </a:cubicBezTo>
                      <a:cubicBezTo>
                        <a:pt x="67" y="53"/>
                        <a:pt x="66" y="54"/>
                        <a:pt x="67" y="55"/>
                      </a:cubicBezTo>
                      <a:cubicBezTo>
                        <a:pt x="67" y="55"/>
                        <a:pt x="67" y="55"/>
                        <a:pt x="67" y="55"/>
                      </a:cubicBezTo>
                      <a:cubicBezTo>
                        <a:pt x="67" y="56"/>
                        <a:pt x="67" y="56"/>
                        <a:pt x="67" y="56"/>
                      </a:cubicBezTo>
                      <a:cubicBezTo>
                        <a:pt x="67" y="57"/>
                        <a:pt x="67" y="58"/>
                        <a:pt x="67" y="58"/>
                      </a:cubicBezTo>
                      <a:cubicBezTo>
                        <a:pt x="66" y="58"/>
                        <a:pt x="65" y="58"/>
                        <a:pt x="64" y="57"/>
                      </a:cubicBezTo>
                      <a:cubicBezTo>
                        <a:pt x="64" y="57"/>
                        <a:pt x="64" y="55"/>
                        <a:pt x="62" y="55"/>
                      </a:cubicBezTo>
                      <a:cubicBezTo>
                        <a:pt x="62" y="55"/>
                        <a:pt x="62" y="54"/>
                        <a:pt x="62" y="54"/>
                      </a:cubicBezTo>
                      <a:cubicBezTo>
                        <a:pt x="62" y="52"/>
                        <a:pt x="60" y="50"/>
                        <a:pt x="59" y="48"/>
                      </a:cubicBezTo>
                      <a:cubicBezTo>
                        <a:pt x="59" y="48"/>
                        <a:pt x="58" y="48"/>
                        <a:pt x="57" y="48"/>
                      </a:cubicBezTo>
                      <a:cubicBezTo>
                        <a:pt x="55" y="48"/>
                        <a:pt x="54" y="47"/>
                        <a:pt x="53" y="45"/>
                      </a:cubicBezTo>
                      <a:cubicBezTo>
                        <a:pt x="52" y="45"/>
                        <a:pt x="52" y="44"/>
                        <a:pt x="51" y="44"/>
                      </a:cubicBezTo>
                      <a:cubicBezTo>
                        <a:pt x="50" y="43"/>
                        <a:pt x="49" y="43"/>
                        <a:pt x="49" y="44"/>
                      </a:cubicBezTo>
                      <a:cubicBezTo>
                        <a:pt x="48" y="45"/>
                        <a:pt x="48" y="46"/>
                        <a:pt x="48" y="47"/>
                      </a:cubicBezTo>
                      <a:cubicBezTo>
                        <a:pt x="48" y="47"/>
                        <a:pt x="48" y="47"/>
                        <a:pt x="49" y="47"/>
                      </a:cubicBezTo>
                      <a:cubicBezTo>
                        <a:pt x="50" y="49"/>
                        <a:pt x="52" y="50"/>
                        <a:pt x="54" y="51"/>
                      </a:cubicBezTo>
                      <a:cubicBezTo>
                        <a:pt x="55" y="51"/>
                        <a:pt x="56" y="53"/>
                        <a:pt x="57" y="54"/>
                      </a:cubicBezTo>
                      <a:cubicBezTo>
                        <a:pt x="55" y="55"/>
                        <a:pt x="52" y="55"/>
                        <a:pt x="51" y="53"/>
                      </a:cubicBezTo>
                      <a:cubicBezTo>
                        <a:pt x="50" y="53"/>
                        <a:pt x="50" y="53"/>
                        <a:pt x="50" y="52"/>
                      </a:cubicBezTo>
                      <a:cubicBezTo>
                        <a:pt x="50" y="51"/>
                        <a:pt x="49" y="51"/>
                        <a:pt x="48" y="50"/>
                      </a:cubicBezTo>
                      <a:cubicBezTo>
                        <a:pt x="47" y="49"/>
                        <a:pt x="46" y="48"/>
                        <a:pt x="45" y="46"/>
                      </a:cubicBezTo>
                      <a:cubicBezTo>
                        <a:pt x="43" y="45"/>
                        <a:pt x="40" y="45"/>
                        <a:pt x="40" y="48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39" y="48"/>
                        <a:pt x="39" y="48"/>
                        <a:pt x="39" y="48"/>
                      </a:cubicBezTo>
                      <a:cubicBezTo>
                        <a:pt x="37" y="47"/>
                        <a:pt x="34" y="48"/>
                        <a:pt x="34" y="50"/>
                      </a:cubicBezTo>
                      <a:cubicBezTo>
                        <a:pt x="33" y="51"/>
                        <a:pt x="33" y="51"/>
                        <a:pt x="32" y="52"/>
                      </a:cubicBezTo>
                      <a:cubicBezTo>
                        <a:pt x="32" y="52"/>
                        <a:pt x="31" y="53"/>
                        <a:pt x="31" y="53"/>
                      </a:cubicBezTo>
                      <a:cubicBezTo>
                        <a:pt x="30" y="56"/>
                        <a:pt x="29" y="57"/>
                        <a:pt x="26" y="58"/>
                      </a:cubicBezTo>
                      <a:cubicBezTo>
                        <a:pt x="23" y="58"/>
                        <a:pt x="20" y="59"/>
                        <a:pt x="17" y="59"/>
                      </a:cubicBezTo>
                      <a:cubicBezTo>
                        <a:pt x="16" y="59"/>
                        <a:pt x="16" y="58"/>
                        <a:pt x="16" y="57"/>
                      </a:cubicBezTo>
                      <a:cubicBezTo>
                        <a:pt x="15" y="55"/>
                        <a:pt x="15" y="53"/>
                        <a:pt x="16" y="51"/>
                      </a:cubicBezTo>
                      <a:cubicBezTo>
                        <a:pt x="16" y="49"/>
                        <a:pt x="18" y="47"/>
                        <a:pt x="20" y="47"/>
                      </a:cubicBezTo>
                      <a:cubicBezTo>
                        <a:pt x="22" y="47"/>
                        <a:pt x="25" y="47"/>
                        <a:pt x="27" y="47"/>
                      </a:cubicBezTo>
                      <a:cubicBezTo>
                        <a:pt x="28" y="47"/>
                        <a:pt x="28" y="47"/>
                        <a:pt x="28" y="46"/>
                      </a:cubicBezTo>
                      <a:cubicBezTo>
                        <a:pt x="28" y="46"/>
                        <a:pt x="28" y="45"/>
                        <a:pt x="28" y="45"/>
                      </a:cubicBezTo>
                      <a:cubicBezTo>
                        <a:pt x="29" y="43"/>
                        <a:pt x="28" y="42"/>
                        <a:pt x="26" y="41"/>
                      </a:cubicBezTo>
                      <a:cubicBezTo>
                        <a:pt x="25" y="40"/>
                        <a:pt x="25" y="40"/>
                        <a:pt x="24" y="40"/>
                      </a:cubicBezTo>
                      <a:cubicBezTo>
                        <a:pt x="23" y="39"/>
                        <a:pt x="23" y="39"/>
                        <a:pt x="23" y="39"/>
                      </a:cubicBezTo>
                      <a:cubicBezTo>
                        <a:pt x="23" y="39"/>
                        <a:pt x="24" y="38"/>
                        <a:pt x="24" y="38"/>
                      </a:cubicBezTo>
                      <a:cubicBezTo>
                        <a:pt x="25" y="38"/>
                        <a:pt x="26" y="38"/>
                        <a:pt x="27" y="38"/>
                      </a:cubicBezTo>
                      <a:cubicBezTo>
                        <a:pt x="30" y="38"/>
                        <a:pt x="33" y="36"/>
                        <a:pt x="35" y="33"/>
                      </a:cubicBezTo>
                      <a:cubicBezTo>
                        <a:pt x="35" y="31"/>
                        <a:pt x="37" y="29"/>
                        <a:pt x="39" y="29"/>
                      </a:cubicBezTo>
                      <a:cubicBezTo>
                        <a:pt x="42" y="29"/>
                        <a:pt x="42" y="28"/>
                        <a:pt x="43" y="25"/>
                      </a:cubicBezTo>
                      <a:cubicBezTo>
                        <a:pt x="43" y="24"/>
                        <a:pt x="43" y="23"/>
                        <a:pt x="44" y="23"/>
                      </a:cubicBezTo>
                      <a:cubicBezTo>
                        <a:pt x="44" y="23"/>
                        <a:pt x="44" y="23"/>
                        <a:pt x="44" y="23"/>
                      </a:cubicBezTo>
                      <a:cubicBezTo>
                        <a:pt x="45" y="24"/>
                        <a:pt x="45" y="25"/>
                        <a:pt x="46" y="26"/>
                      </a:cubicBezTo>
                      <a:cubicBezTo>
                        <a:pt x="46" y="27"/>
                        <a:pt x="47" y="28"/>
                        <a:pt x="48" y="28"/>
                      </a:cubicBezTo>
                      <a:cubicBezTo>
                        <a:pt x="49" y="28"/>
                        <a:pt x="50" y="28"/>
                        <a:pt x="51" y="28"/>
                      </a:cubicBezTo>
                      <a:cubicBezTo>
                        <a:pt x="53" y="28"/>
                        <a:pt x="55" y="28"/>
                        <a:pt x="57" y="27"/>
                      </a:cubicBezTo>
                      <a:cubicBezTo>
                        <a:pt x="58" y="27"/>
                        <a:pt x="59" y="27"/>
                        <a:pt x="59" y="26"/>
                      </a:cubicBezTo>
                      <a:cubicBezTo>
                        <a:pt x="59" y="25"/>
                        <a:pt x="60" y="25"/>
                        <a:pt x="61" y="24"/>
                      </a:cubicBezTo>
                      <a:cubicBezTo>
                        <a:pt x="61" y="23"/>
                        <a:pt x="62" y="23"/>
                        <a:pt x="62" y="22"/>
                      </a:cubicBezTo>
                      <a:cubicBezTo>
                        <a:pt x="62" y="20"/>
                        <a:pt x="64" y="19"/>
                        <a:pt x="66" y="19"/>
                      </a:cubicBezTo>
                      <a:cubicBezTo>
                        <a:pt x="66" y="19"/>
                        <a:pt x="67" y="20"/>
                        <a:pt x="67" y="20"/>
                      </a:cubicBezTo>
                      <a:cubicBezTo>
                        <a:pt x="68" y="21"/>
                        <a:pt x="68" y="22"/>
                        <a:pt x="68" y="23"/>
                      </a:cubicBezTo>
                      <a:cubicBezTo>
                        <a:pt x="70" y="21"/>
                        <a:pt x="71" y="18"/>
                        <a:pt x="70" y="15"/>
                      </a:cubicBezTo>
                      <a:cubicBezTo>
                        <a:pt x="70" y="15"/>
                        <a:pt x="69" y="15"/>
                        <a:pt x="68" y="16"/>
                      </a:cubicBezTo>
                      <a:cubicBezTo>
                        <a:pt x="67" y="16"/>
                        <a:pt x="66" y="16"/>
                        <a:pt x="64" y="16"/>
                      </a:cubicBezTo>
                      <a:cubicBezTo>
                        <a:pt x="61" y="15"/>
                        <a:pt x="60" y="13"/>
                        <a:pt x="62" y="10"/>
                      </a:cubicBezTo>
                      <a:cubicBezTo>
                        <a:pt x="63" y="10"/>
                        <a:pt x="64" y="7"/>
                        <a:pt x="63" y="7"/>
                      </a:cubicBezTo>
                      <a:cubicBezTo>
                        <a:pt x="62" y="6"/>
                        <a:pt x="61" y="8"/>
                        <a:pt x="60" y="8"/>
                      </a:cubicBezTo>
                      <a:cubicBezTo>
                        <a:pt x="58" y="10"/>
                        <a:pt x="56" y="12"/>
                        <a:pt x="56" y="15"/>
                      </a:cubicBezTo>
                      <a:cubicBezTo>
                        <a:pt x="55" y="18"/>
                        <a:pt x="54" y="20"/>
                        <a:pt x="53" y="22"/>
                      </a:cubicBezTo>
                      <a:cubicBezTo>
                        <a:pt x="52" y="23"/>
                        <a:pt x="50" y="23"/>
                        <a:pt x="49" y="23"/>
                      </a:cubicBezTo>
                      <a:cubicBezTo>
                        <a:pt x="49" y="23"/>
                        <a:pt x="48" y="22"/>
                        <a:pt x="48" y="22"/>
                      </a:cubicBezTo>
                      <a:cubicBezTo>
                        <a:pt x="47" y="21"/>
                        <a:pt x="47" y="20"/>
                        <a:pt x="46" y="20"/>
                      </a:cubicBezTo>
                      <a:cubicBezTo>
                        <a:pt x="46" y="20"/>
                        <a:pt x="46" y="20"/>
                        <a:pt x="46" y="20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0"/>
                        <a:pt x="39" y="20"/>
                        <a:pt x="39" y="19"/>
                      </a:cubicBezTo>
                      <a:cubicBezTo>
                        <a:pt x="38" y="14"/>
                        <a:pt x="37" y="15"/>
                        <a:pt x="42" y="13"/>
                      </a:cubicBezTo>
                      <a:cubicBezTo>
                        <a:pt x="44" y="12"/>
                        <a:pt x="45" y="11"/>
                        <a:pt x="46" y="10"/>
                      </a:cubicBezTo>
                      <a:cubicBezTo>
                        <a:pt x="50" y="7"/>
                        <a:pt x="50" y="7"/>
                        <a:pt x="50" y="7"/>
                      </a:cubicBezTo>
                      <a:cubicBezTo>
                        <a:pt x="50" y="7"/>
                        <a:pt x="50" y="7"/>
                        <a:pt x="50" y="6"/>
                      </a:cubicBezTo>
                      <a:cubicBezTo>
                        <a:pt x="54" y="2"/>
                        <a:pt x="59" y="1"/>
                        <a:pt x="64" y="0"/>
                      </a:cubicBezTo>
                      <a:cubicBezTo>
                        <a:pt x="68" y="0"/>
                        <a:pt x="73" y="1"/>
                        <a:pt x="77" y="3"/>
                      </a:cubicBezTo>
                      <a:cubicBezTo>
                        <a:pt x="79" y="3"/>
                        <a:pt x="81" y="4"/>
                        <a:pt x="84" y="5"/>
                      </a:cubicBezTo>
                      <a:cubicBezTo>
                        <a:pt x="81" y="7"/>
                        <a:pt x="78" y="5"/>
                        <a:pt x="75" y="5"/>
                      </a:cubicBezTo>
                      <a:cubicBezTo>
                        <a:pt x="75" y="6"/>
                        <a:pt x="75" y="6"/>
                        <a:pt x="75" y="6"/>
                      </a:cubicBezTo>
                      <a:cubicBezTo>
                        <a:pt x="77" y="7"/>
                        <a:pt x="78" y="9"/>
                        <a:pt x="80" y="10"/>
                      </a:cubicBezTo>
                      <a:cubicBezTo>
                        <a:pt x="81" y="11"/>
                        <a:pt x="83" y="10"/>
                        <a:pt x="84" y="9"/>
                      </a:cubicBezTo>
                      <a:cubicBezTo>
                        <a:pt x="84" y="7"/>
                        <a:pt x="84" y="7"/>
                        <a:pt x="85" y="7"/>
                      </a:cubicBezTo>
                      <a:cubicBezTo>
                        <a:pt x="87" y="7"/>
                        <a:pt x="88" y="6"/>
                        <a:pt x="89" y="5"/>
                      </a:cubicBezTo>
                      <a:cubicBezTo>
                        <a:pt x="89" y="4"/>
                        <a:pt x="90" y="4"/>
                        <a:pt x="91" y="4"/>
                      </a:cubicBezTo>
                      <a:cubicBezTo>
                        <a:pt x="91" y="5"/>
                        <a:pt x="91" y="6"/>
                        <a:pt x="93" y="5"/>
                      </a:cubicBezTo>
                      <a:cubicBezTo>
                        <a:pt x="93" y="5"/>
                        <a:pt x="94" y="5"/>
                        <a:pt x="94" y="5"/>
                      </a:cubicBezTo>
                      <a:cubicBezTo>
                        <a:pt x="95" y="4"/>
                        <a:pt x="97" y="4"/>
                        <a:pt x="99" y="4"/>
                      </a:cubicBezTo>
                      <a:cubicBezTo>
                        <a:pt x="101" y="4"/>
                        <a:pt x="104" y="3"/>
                        <a:pt x="106" y="2"/>
                      </a:cubicBezTo>
                      <a:cubicBezTo>
                        <a:pt x="107" y="2"/>
                        <a:pt x="109" y="2"/>
                        <a:pt x="110" y="3"/>
                      </a:cubicBezTo>
                      <a:cubicBezTo>
                        <a:pt x="120" y="13"/>
                        <a:pt x="128" y="25"/>
                        <a:pt x="135" y="38"/>
                      </a:cubicBezTo>
                      <a:cubicBezTo>
                        <a:pt x="143" y="53"/>
                        <a:pt x="148" y="69"/>
                        <a:pt x="151" y="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2" name="ïşļïḑe">
                  <a:extLst>
                    <a:ext uri="{FF2B5EF4-FFF2-40B4-BE49-F238E27FC236}">
                      <a16:creationId xmlns:a16="http://schemas.microsoft.com/office/drawing/2014/main" id="{5BB2BDC7-94CA-49CD-A867-C26046944C54}"/>
                    </a:ext>
                  </a:extLst>
                </p:cNvPr>
                <p:cNvSpPr/>
                <p:nvPr/>
              </p:nvSpPr>
              <p:spPr bwMode="auto">
                <a:xfrm>
                  <a:off x="5242744" y="2706624"/>
                  <a:ext cx="497142" cy="1002400"/>
                </a:xfrm>
                <a:custGeom>
                  <a:avLst/>
                  <a:gdLst>
                    <a:gd name="T0" fmla="*/ 64 w 118"/>
                    <a:gd name="T1" fmla="*/ 37 h 238"/>
                    <a:gd name="T2" fmla="*/ 81 w 118"/>
                    <a:gd name="T3" fmla="*/ 21 h 238"/>
                    <a:gd name="T4" fmla="*/ 92 w 118"/>
                    <a:gd name="T5" fmla="*/ 23 h 238"/>
                    <a:gd name="T6" fmla="*/ 97 w 118"/>
                    <a:gd name="T7" fmla="*/ 35 h 238"/>
                    <a:gd name="T8" fmla="*/ 81 w 118"/>
                    <a:gd name="T9" fmla="*/ 41 h 238"/>
                    <a:gd name="T10" fmla="*/ 74 w 118"/>
                    <a:gd name="T11" fmla="*/ 45 h 238"/>
                    <a:gd name="T12" fmla="*/ 85 w 118"/>
                    <a:gd name="T13" fmla="*/ 49 h 238"/>
                    <a:gd name="T14" fmla="*/ 76 w 118"/>
                    <a:gd name="T15" fmla="*/ 49 h 238"/>
                    <a:gd name="T16" fmla="*/ 62 w 118"/>
                    <a:gd name="T17" fmla="*/ 60 h 238"/>
                    <a:gd name="T18" fmla="*/ 55 w 118"/>
                    <a:gd name="T19" fmla="*/ 64 h 238"/>
                    <a:gd name="T20" fmla="*/ 44 w 118"/>
                    <a:gd name="T21" fmla="*/ 82 h 238"/>
                    <a:gd name="T22" fmla="*/ 41 w 118"/>
                    <a:gd name="T23" fmla="*/ 86 h 238"/>
                    <a:gd name="T24" fmla="*/ 38 w 118"/>
                    <a:gd name="T25" fmla="*/ 78 h 238"/>
                    <a:gd name="T26" fmla="*/ 36 w 118"/>
                    <a:gd name="T27" fmla="*/ 79 h 238"/>
                    <a:gd name="T28" fmla="*/ 28 w 118"/>
                    <a:gd name="T29" fmla="*/ 82 h 238"/>
                    <a:gd name="T30" fmla="*/ 19 w 118"/>
                    <a:gd name="T31" fmla="*/ 82 h 238"/>
                    <a:gd name="T32" fmla="*/ 14 w 118"/>
                    <a:gd name="T33" fmla="*/ 93 h 238"/>
                    <a:gd name="T34" fmla="*/ 25 w 118"/>
                    <a:gd name="T35" fmla="*/ 97 h 238"/>
                    <a:gd name="T36" fmla="*/ 29 w 118"/>
                    <a:gd name="T37" fmla="*/ 98 h 238"/>
                    <a:gd name="T38" fmla="*/ 33 w 118"/>
                    <a:gd name="T39" fmla="*/ 106 h 238"/>
                    <a:gd name="T40" fmla="*/ 35 w 118"/>
                    <a:gd name="T41" fmla="*/ 114 h 238"/>
                    <a:gd name="T42" fmla="*/ 43 w 118"/>
                    <a:gd name="T43" fmla="*/ 117 h 238"/>
                    <a:gd name="T44" fmla="*/ 53 w 118"/>
                    <a:gd name="T45" fmla="*/ 113 h 238"/>
                    <a:gd name="T46" fmla="*/ 54 w 118"/>
                    <a:gd name="T47" fmla="*/ 117 h 238"/>
                    <a:gd name="T48" fmla="*/ 60 w 118"/>
                    <a:gd name="T49" fmla="*/ 113 h 238"/>
                    <a:gd name="T50" fmla="*/ 85 w 118"/>
                    <a:gd name="T51" fmla="*/ 124 h 238"/>
                    <a:gd name="T52" fmla="*/ 91 w 118"/>
                    <a:gd name="T53" fmla="*/ 134 h 238"/>
                    <a:gd name="T54" fmla="*/ 90 w 118"/>
                    <a:gd name="T55" fmla="*/ 136 h 238"/>
                    <a:gd name="T56" fmla="*/ 93 w 118"/>
                    <a:gd name="T57" fmla="*/ 137 h 238"/>
                    <a:gd name="T58" fmla="*/ 95 w 118"/>
                    <a:gd name="T59" fmla="*/ 138 h 238"/>
                    <a:gd name="T60" fmla="*/ 101 w 118"/>
                    <a:gd name="T61" fmla="*/ 138 h 238"/>
                    <a:gd name="T62" fmla="*/ 116 w 118"/>
                    <a:gd name="T63" fmla="*/ 143 h 238"/>
                    <a:gd name="T64" fmla="*/ 113 w 118"/>
                    <a:gd name="T65" fmla="*/ 158 h 238"/>
                    <a:gd name="T66" fmla="*/ 109 w 118"/>
                    <a:gd name="T67" fmla="*/ 175 h 238"/>
                    <a:gd name="T68" fmla="*/ 98 w 118"/>
                    <a:gd name="T69" fmla="*/ 182 h 238"/>
                    <a:gd name="T70" fmla="*/ 91 w 118"/>
                    <a:gd name="T71" fmla="*/ 197 h 238"/>
                    <a:gd name="T72" fmla="*/ 85 w 118"/>
                    <a:gd name="T73" fmla="*/ 206 h 238"/>
                    <a:gd name="T74" fmla="*/ 78 w 118"/>
                    <a:gd name="T75" fmla="*/ 218 h 238"/>
                    <a:gd name="T76" fmla="*/ 79 w 118"/>
                    <a:gd name="T77" fmla="*/ 231 h 238"/>
                    <a:gd name="T78" fmla="*/ 83 w 118"/>
                    <a:gd name="T79" fmla="*/ 237 h 238"/>
                    <a:gd name="T80" fmla="*/ 75 w 118"/>
                    <a:gd name="T81" fmla="*/ 233 h 238"/>
                    <a:gd name="T82" fmla="*/ 64 w 118"/>
                    <a:gd name="T83" fmla="*/ 213 h 238"/>
                    <a:gd name="T84" fmla="*/ 61 w 118"/>
                    <a:gd name="T85" fmla="*/ 191 h 238"/>
                    <a:gd name="T86" fmla="*/ 54 w 118"/>
                    <a:gd name="T87" fmla="*/ 167 h 238"/>
                    <a:gd name="T88" fmla="*/ 43 w 118"/>
                    <a:gd name="T89" fmla="*/ 152 h 238"/>
                    <a:gd name="T90" fmla="*/ 40 w 118"/>
                    <a:gd name="T91" fmla="*/ 142 h 238"/>
                    <a:gd name="T92" fmla="*/ 45 w 118"/>
                    <a:gd name="T93" fmla="*/ 127 h 238"/>
                    <a:gd name="T94" fmla="*/ 36 w 118"/>
                    <a:gd name="T95" fmla="*/ 120 h 238"/>
                    <a:gd name="T96" fmla="*/ 26 w 118"/>
                    <a:gd name="T97" fmla="*/ 111 h 238"/>
                    <a:gd name="T98" fmla="*/ 13 w 118"/>
                    <a:gd name="T99" fmla="*/ 106 h 238"/>
                    <a:gd name="T100" fmla="*/ 6 w 118"/>
                    <a:gd name="T101" fmla="*/ 67 h 238"/>
                    <a:gd name="T102" fmla="*/ 37 w 118"/>
                    <a:gd name="T103" fmla="*/ 14 h 238"/>
                    <a:gd name="T104" fmla="*/ 58 w 118"/>
                    <a:gd name="T105" fmla="*/ 11 h 238"/>
                    <a:gd name="T106" fmla="*/ 67 w 118"/>
                    <a:gd name="T107" fmla="*/ 1 h 238"/>
                    <a:gd name="T108" fmla="*/ 67 w 118"/>
                    <a:gd name="T109" fmla="*/ 6 h 238"/>
                    <a:gd name="T110" fmla="*/ 79 w 118"/>
                    <a:gd name="T111" fmla="*/ 9 h 238"/>
                    <a:gd name="T112" fmla="*/ 65 w 118"/>
                    <a:gd name="T113" fmla="*/ 15 h 238"/>
                    <a:gd name="T114" fmla="*/ 50 w 118"/>
                    <a:gd name="T115" fmla="*/ 28 h 238"/>
                    <a:gd name="T116" fmla="*/ 57 w 118"/>
                    <a:gd name="T117" fmla="*/ 32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18" h="238">
                      <a:moveTo>
                        <a:pt x="61" y="33"/>
                      </a:moveTo>
                      <a:cubicBezTo>
                        <a:pt x="60" y="39"/>
                        <a:pt x="60" y="39"/>
                        <a:pt x="60" y="39"/>
                      </a:cubicBezTo>
                      <a:cubicBezTo>
                        <a:pt x="62" y="39"/>
                        <a:pt x="63" y="39"/>
                        <a:pt x="64" y="37"/>
                      </a:cubicBezTo>
                      <a:cubicBezTo>
                        <a:pt x="67" y="34"/>
                        <a:pt x="69" y="30"/>
                        <a:pt x="72" y="26"/>
                      </a:cubicBezTo>
                      <a:cubicBezTo>
                        <a:pt x="72" y="26"/>
                        <a:pt x="73" y="25"/>
                        <a:pt x="73" y="25"/>
                      </a:cubicBezTo>
                      <a:cubicBezTo>
                        <a:pt x="75" y="22"/>
                        <a:pt x="78" y="20"/>
                        <a:pt x="81" y="21"/>
                      </a:cubicBezTo>
                      <a:cubicBezTo>
                        <a:pt x="83" y="21"/>
                        <a:pt x="84" y="22"/>
                        <a:pt x="84" y="24"/>
                      </a:cubicBezTo>
                      <a:cubicBezTo>
                        <a:pt x="84" y="24"/>
                        <a:pt x="85" y="25"/>
                        <a:pt x="86" y="25"/>
                      </a:cubicBezTo>
                      <a:cubicBezTo>
                        <a:pt x="88" y="25"/>
                        <a:pt x="90" y="24"/>
                        <a:pt x="92" y="23"/>
                      </a:cubicBezTo>
                      <a:cubicBezTo>
                        <a:pt x="93" y="23"/>
                        <a:pt x="93" y="24"/>
                        <a:pt x="93" y="24"/>
                      </a:cubicBezTo>
                      <a:cubicBezTo>
                        <a:pt x="93" y="25"/>
                        <a:pt x="93" y="25"/>
                        <a:pt x="93" y="26"/>
                      </a:cubicBezTo>
                      <a:cubicBezTo>
                        <a:pt x="92" y="29"/>
                        <a:pt x="94" y="33"/>
                        <a:pt x="97" y="35"/>
                      </a:cubicBezTo>
                      <a:cubicBezTo>
                        <a:pt x="98" y="35"/>
                        <a:pt x="98" y="35"/>
                        <a:pt x="98" y="35"/>
                      </a:cubicBezTo>
                      <a:cubicBezTo>
                        <a:pt x="95" y="38"/>
                        <a:pt x="92" y="39"/>
                        <a:pt x="88" y="39"/>
                      </a:cubicBezTo>
                      <a:cubicBezTo>
                        <a:pt x="86" y="39"/>
                        <a:pt x="83" y="40"/>
                        <a:pt x="81" y="41"/>
                      </a:cubicBezTo>
                      <a:cubicBezTo>
                        <a:pt x="79" y="42"/>
                        <a:pt x="77" y="43"/>
                        <a:pt x="75" y="43"/>
                      </a:cubicBezTo>
                      <a:cubicBezTo>
                        <a:pt x="75" y="44"/>
                        <a:pt x="74" y="44"/>
                        <a:pt x="73" y="45"/>
                      </a:cubicBezTo>
                      <a:cubicBezTo>
                        <a:pt x="74" y="45"/>
                        <a:pt x="74" y="45"/>
                        <a:pt x="74" y="45"/>
                      </a:cubicBezTo>
                      <a:cubicBezTo>
                        <a:pt x="81" y="45"/>
                        <a:pt x="81" y="45"/>
                        <a:pt x="81" y="45"/>
                      </a:cubicBezTo>
                      <a:cubicBezTo>
                        <a:pt x="81" y="47"/>
                        <a:pt x="81" y="48"/>
                        <a:pt x="83" y="48"/>
                      </a:cubicBezTo>
                      <a:cubicBezTo>
                        <a:pt x="84" y="48"/>
                        <a:pt x="84" y="49"/>
                        <a:pt x="85" y="49"/>
                      </a:cubicBezTo>
                      <a:cubicBezTo>
                        <a:pt x="82" y="50"/>
                        <a:pt x="80" y="53"/>
                        <a:pt x="76" y="53"/>
                      </a:cubicBezTo>
                      <a:cubicBezTo>
                        <a:pt x="79" y="50"/>
                        <a:pt x="79" y="50"/>
                        <a:pt x="79" y="50"/>
                      </a:cubicBezTo>
                      <a:cubicBezTo>
                        <a:pt x="78" y="48"/>
                        <a:pt x="78" y="48"/>
                        <a:pt x="76" y="49"/>
                      </a:cubicBezTo>
                      <a:cubicBezTo>
                        <a:pt x="74" y="50"/>
                        <a:pt x="72" y="52"/>
                        <a:pt x="70" y="53"/>
                      </a:cubicBezTo>
                      <a:cubicBezTo>
                        <a:pt x="70" y="54"/>
                        <a:pt x="69" y="54"/>
                        <a:pt x="69" y="54"/>
                      </a:cubicBezTo>
                      <a:cubicBezTo>
                        <a:pt x="66" y="55"/>
                        <a:pt x="64" y="57"/>
                        <a:pt x="62" y="60"/>
                      </a:cubicBezTo>
                      <a:cubicBezTo>
                        <a:pt x="61" y="61"/>
                        <a:pt x="60" y="62"/>
                        <a:pt x="58" y="62"/>
                      </a:cubicBezTo>
                      <a:cubicBezTo>
                        <a:pt x="57" y="62"/>
                        <a:pt x="57" y="62"/>
                        <a:pt x="56" y="63"/>
                      </a:cubicBezTo>
                      <a:cubicBezTo>
                        <a:pt x="56" y="63"/>
                        <a:pt x="55" y="64"/>
                        <a:pt x="55" y="64"/>
                      </a:cubicBezTo>
                      <a:cubicBezTo>
                        <a:pt x="56" y="67"/>
                        <a:pt x="54" y="70"/>
                        <a:pt x="51" y="71"/>
                      </a:cubicBezTo>
                      <a:cubicBezTo>
                        <a:pt x="49" y="72"/>
                        <a:pt x="47" y="73"/>
                        <a:pt x="45" y="75"/>
                      </a:cubicBezTo>
                      <a:cubicBezTo>
                        <a:pt x="43" y="77"/>
                        <a:pt x="43" y="79"/>
                        <a:pt x="44" y="82"/>
                      </a:cubicBezTo>
                      <a:cubicBezTo>
                        <a:pt x="45" y="83"/>
                        <a:pt x="45" y="85"/>
                        <a:pt x="44" y="87"/>
                      </a:cubicBezTo>
                      <a:cubicBezTo>
                        <a:pt x="44" y="87"/>
                        <a:pt x="43" y="87"/>
                        <a:pt x="42" y="87"/>
                      </a:cubicBezTo>
                      <a:cubicBezTo>
                        <a:pt x="42" y="87"/>
                        <a:pt x="41" y="87"/>
                        <a:pt x="41" y="86"/>
                      </a:cubicBezTo>
                      <a:cubicBezTo>
                        <a:pt x="41" y="84"/>
                        <a:pt x="40" y="82"/>
                        <a:pt x="40" y="80"/>
                      </a:cubicBezTo>
                      <a:cubicBezTo>
                        <a:pt x="40" y="80"/>
                        <a:pt x="39" y="79"/>
                        <a:pt x="39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81"/>
                        <a:pt x="38" y="81"/>
                        <a:pt x="38" y="81"/>
                      </a:cubicBezTo>
                      <a:cubicBezTo>
                        <a:pt x="38" y="81"/>
                        <a:pt x="38" y="81"/>
                        <a:pt x="38" y="81"/>
                      </a:cubicBezTo>
                      <a:cubicBezTo>
                        <a:pt x="37" y="80"/>
                        <a:pt x="37" y="80"/>
                        <a:pt x="36" y="79"/>
                      </a:cubicBezTo>
                      <a:cubicBezTo>
                        <a:pt x="36" y="79"/>
                        <a:pt x="35" y="78"/>
                        <a:pt x="34" y="78"/>
                      </a:cubicBezTo>
                      <a:cubicBezTo>
                        <a:pt x="33" y="77"/>
                        <a:pt x="32" y="77"/>
                        <a:pt x="31" y="78"/>
                      </a:cubicBezTo>
                      <a:cubicBezTo>
                        <a:pt x="30" y="80"/>
                        <a:pt x="29" y="81"/>
                        <a:pt x="28" y="82"/>
                      </a:cubicBezTo>
                      <a:cubicBezTo>
                        <a:pt x="27" y="81"/>
                        <a:pt x="26" y="80"/>
                        <a:pt x="25" y="79"/>
                      </a:cubicBezTo>
                      <a:cubicBezTo>
                        <a:pt x="25" y="79"/>
                        <a:pt x="25" y="79"/>
                        <a:pt x="24" y="79"/>
                      </a:cubicBezTo>
                      <a:cubicBezTo>
                        <a:pt x="22" y="79"/>
                        <a:pt x="20" y="80"/>
                        <a:pt x="19" y="82"/>
                      </a:cubicBezTo>
                      <a:cubicBezTo>
                        <a:pt x="18" y="83"/>
                        <a:pt x="16" y="85"/>
                        <a:pt x="15" y="86"/>
                      </a:cubicBezTo>
                      <a:cubicBezTo>
                        <a:pt x="13" y="87"/>
                        <a:pt x="13" y="89"/>
                        <a:pt x="14" y="91"/>
                      </a:cubicBezTo>
                      <a:cubicBezTo>
                        <a:pt x="14" y="91"/>
                        <a:pt x="14" y="92"/>
                        <a:pt x="14" y="93"/>
                      </a:cubicBezTo>
                      <a:cubicBezTo>
                        <a:pt x="13" y="96"/>
                        <a:pt x="15" y="100"/>
                        <a:pt x="19" y="101"/>
                      </a:cubicBezTo>
                      <a:cubicBezTo>
                        <a:pt x="21" y="102"/>
                        <a:pt x="23" y="101"/>
                        <a:pt x="24" y="99"/>
                      </a:cubicBezTo>
                      <a:cubicBezTo>
                        <a:pt x="25" y="98"/>
                        <a:pt x="25" y="97"/>
                        <a:pt x="25" y="97"/>
                      </a:cubicBezTo>
                      <a:cubicBezTo>
                        <a:pt x="26" y="96"/>
                        <a:pt x="27" y="95"/>
                        <a:pt x="28" y="95"/>
                      </a:cubicBezTo>
                      <a:cubicBezTo>
                        <a:pt x="28" y="95"/>
                        <a:pt x="28" y="95"/>
                        <a:pt x="28" y="95"/>
                      </a:cubicBezTo>
                      <a:cubicBezTo>
                        <a:pt x="29" y="96"/>
                        <a:pt x="29" y="97"/>
                        <a:pt x="29" y="98"/>
                      </a:cubicBezTo>
                      <a:cubicBezTo>
                        <a:pt x="29" y="99"/>
                        <a:pt x="28" y="101"/>
                        <a:pt x="28" y="102"/>
                      </a:cubicBezTo>
                      <a:cubicBezTo>
                        <a:pt x="27" y="104"/>
                        <a:pt x="28" y="105"/>
                        <a:pt x="29" y="105"/>
                      </a:cubicBezTo>
                      <a:cubicBezTo>
                        <a:pt x="31" y="105"/>
                        <a:pt x="32" y="105"/>
                        <a:pt x="33" y="106"/>
                      </a:cubicBezTo>
                      <a:cubicBezTo>
                        <a:pt x="34" y="106"/>
                        <a:pt x="35" y="107"/>
                        <a:pt x="35" y="108"/>
                      </a:cubicBezTo>
                      <a:cubicBezTo>
                        <a:pt x="36" y="108"/>
                        <a:pt x="35" y="108"/>
                        <a:pt x="35" y="108"/>
                      </a:cubicBezTo>
                      <a:cubicBezTo>
                        <a:pt x="35" y="110"/>
                        <a:pt x="35" y="112"/>
                        <a:pt x="35" y="114"/>
                      </a:cubicBezTo>
                      <a:cubicBezTo>
                        <a:pt x="36" y="115"/>
                        <a:pt x="36" y="116"/>
                        <a:pt x="37" y="117"/>
                      </a:cubicBezTo>
                      <a:cubicBezTo>
                        <a:pt x="38" y="117"/>
                        <a:pt x="39" y="117"/>
                        <a:pt x="39" y="117"/>
                      </a:cubicBezTo>
                      <a:cubicBezTo>
                        <a:pt x="40" y="116"/>
                        <a:pt x="42" y="116"/>
                        <a:pt x="43" y="117"/>
                      </a:cubicBezTo>
                      <a:cubicBezTo>
                        <a:pt x="45" y="117"/>
                        <a:pt x="45" y="117"/>
                        <a:pt x="45" y="117"/>
                      </a:cubicBezTo>
                      <a:cubicBezTo>
                        <a:pt x="47" y="118"/>
                        <a:pt x="48" y="117"/>
                        <a:pt x="49" y="116"/>
                      </a:cubicBezTo>
                      <a:cubicBezTo>
                        <a:pt x="50" y="115"/>
                        <a:pt x="51" y="114"/>
                        <a:pt x="53" y="113"/>
                      </a:cubicBezTo>
                      <a:cubicBezTo>
                        <a:pt x="53" y="113"/>
                        <a:pt x="53" y="113"/>
                        <a:pt x="54" y="113"/>
                      </a:cubicBezTo>
                      <a:cubicBezTo>
                        <a:pt x="54" y="114"/>
                        <a:pt x="54" y="114"/>
                        <a:pt x="54" y="115"/>
                      </a:cubicBezTo>
                      <a:cubicBezTo>
                        <a:pt x="53" y="116"/>
                        <a:pt x="53" y="116"/>
                        <a:pt x="54" y="117"/>
                      </a:cubicBezTo>
                      <a:cubicBezTo>
                        <a:pt x="57" y="118"/>
                        <a:pt x="57" y="118"/>
                        <a:pt x="57" y="118"/>
                      </a:cubicBezTo>
                      <a:cubicBezTo>
                        <a:pt x="55" y="115"/>
                        <a:pt x="58" y="114"/>
                        <a:pt x="59" y="112"/>
                      </a:cubicBezTo>
                      <a:cubicBezTo>
                        <a:pt x="59" y="113"/>
                        <a:pt x="59" y="113"/>
                        <a:pt x="60" y="113"/>
                      </a:cubicBezTo>
                      <a:cubicBezTo>
                        <a:pt x="61" y="115"/>
                        <a:pt x="64" y="116"/>
                        <a:pt x="66" y="116"/>
                      </a:cubicBezTo>
                      <a:cubicBezTo>
                        <a:pt x="69" y="115"/>
                        <a:pt x="72" y="117"/>
                        <a:pt x="74" y="119"/>
                      </a:cubicBezTo>
                      <a:cubicBezTo>
                        <a:pt x="77" y="121"/>
                        <a:pt x="81" y="123"/>
                        <a:pt x="85" y="124"/>
                      </a:cubicBezTo>
                      <a:cubicBezTo>
                        <a:pt x="86" y="124"/>
                        <a:pt x="88" y="125"/>
                        <a:pt x="89" y="127"/>
                      </a:cubicBezTo>
                      <a:cubicBezTo>
                        <a:pt x="89" y="128"/>
                        <a:pt x="90" y="129"/>
                        <a:pt x="91" y="130"/>
                      </a:cubicBezTo>
                      <a:cubicBezTo>
                        <a:pt x="92" y="131"/>
                        <a:pt x="92" y="133"/>
                        <a:pt x="91" y="134"/>
                      </a:cubicBezTo>
                      <a:cubicBezTo>
                        <a:pt x="91" y="134"/>
                        <a:pt x="90" y="134"/>
                        <a:pt x="90" y="134"/>
                      </a:cubicBezTo>
                      <a:cubicBezTo>
                        <a:pt x="88" y="135"/>
                        <a:pt x="88" y="135"/>
                        <a:pt x="88" y="135"/>
                      </a:cubicBezTo>
                      <a:cubicBezTo>
                        <a:pt x="89" y="136"/>
                        <a:pt x="89" y="136"/>
                        <a:pt x="90" y="136"/>
                      </a:cubicBezTo>
                      <a:cubicBezTo>
                        <a:pt x="91" y="136"/>
                        <a:pt x="91" y="135"/>
                        <a:pt x="92" y="135"/>
                      </a:cubicBezTo>
                      <a:cubicBezTo>
                        <a:pt x="93" y="135"/>
                        <a:pt x="93" y="135"/>
                        <a:pt x="94" y="136"/>
                      </a:cubicBezTo>
                      <a:cubicBezTo>
                        <a:pt x="94" y="136"/>
                        <a:pt x="93" y="137"/>
                        <a:pt x="93" y="137"/>
                      </a:cubicBezTo>
                      <a:cubicBezTo>
                        <a:pt x="93" y="137"/>
                        <a:pt x="93" y="138"/>
                        <a:pt x="93" y="138"/>
                      </a:cubicBezTo>
                      <a:cubicBezTo>
                        <a:pt x="94" y="138"/>
                        <a:pt x="94" y="138"/>
                        <a:pt x="94" y="138"/>
                      </a:cubicBezTo>
                      <a:cubicBezTo>
                        <a:pt x="95" y="138"/>
                        <a:pt x="95" y="138"/>
                        <a:pt x="95" y="138"/>
                      </a:cubicBezTo>
                      <a:cubicBezTo>
                        <a:pt x="96" y="136"/>
                        <a:pt x="99" y="136"/>
                        <a:pt x="100" y="137"/>
                      </a:cubicBezTo>
                      <a:cubicBezTo>
                        <a:pt x="100" y="137"/>
                        <a:pt x="100" y="138"/>
                        <a:pt x="100" y="138"/>
                      </a:cubicBezTo>
                      <a:cubicBezTo>
                        <a:pt x="100" y="138"/>
                        <a:pt x="101" y="138"/>
                        <a:pt x="101" y="138"/>
                      </a:cubicBezTo>
                      <a:cubicBezTo>
                        <a:pt x="101" y="141"/>
                        <a:pt x="103" y="140"/>
                        <a:pt x="104" y="139"/>
                      </a:cubicBezTo>
                      <a:cubicBezTo>
                        <a:pt x="105" y="139"/>
                        <a:pt x="106" y="139"/>
                        <a:pt x="108" y="139"/>
                      </a:cubicBezTo>
                      <a:cubicBezTo>
                        <a:pt x="110" y="141"/>
                        <a:pt x="113" y="142"/>
                        <a:pt x="116" y="143"/>
                      </a:cubicBezTo>
                      <a:cubicBezTo>
                        <a:pt x="117" y="143"/>
                        <a:pt x="118" y="144"/>
                        <a:pt x="118" y="145"/>
                      </a:cubicBezTo>
                      <a:cubicBezTo>
                        <a:pt x="118" y="149"/>
                        <a:pt x="117" y="154"/>
                        <a:pt x="114" y="157"/>
                      </a:cubicBezTo>
                      <a:cubicBezTo>
                        <a:pt x="114" y="157"/>
                        <a:pt x="113" y="158"/>
                        <a:pt x="113" y="158"/>
                      </a:cubicBezTo>
                      <a:cubicBezTo>
                        <a:pt x="112" y="158"/>
                        <a:pt x="111" y="159"/>
                        <a:pt x="111" y="161"/>
                      </a:cubicBezTo>
                      <a:cubicBezTo>
                        <a:pt x="111" y="164"/>
                        <a:pt x="111" y="167"/>
                        <a:pt x="111" y="169"/>
                      </a:cubicBezTo>
                      <a:cubicBezTo>
                        <a:pt x="111" y="171"/>
                        <a:pt x="110" y="173"/>
                        <a:pt x="109" y="175"/>
                      </a:cubicBezTo>
                      <a:cubicBezTo>
                        <a:pt x="108" y="176"/>
                        <a:pt x="108" y="177"/>
                        <a:pt x="106" y="177"/>
                      </a:cubicBezTo>
                      <a:cubicBezTo>
                        <a:pt x="105" y="177"/>
                        <a:pt x="103" y="178"/>
                        <a:pt x="103" y="179"/>
                      </a:cubicBezTo>
                      <a:cubicBezTo>
                        <a:pt x="101" y="180"/>
                        <a:pt x="99" y="181"/>
                        <a:pt x="98" y="182"/>
                      </a:cubicBezTo>
                      <a:cubicBezTo>
                        <a:pt x="97" y="183"/>
                        <a:pt x="97" y="185"/>
                        <a:pt x="97" y="186"/>
                      </a:cubicBezTo>
                      <a:cubicBezTo>
                        <a:pt x="96" y="189"/>
                        <a:pt x="96" y="191"/>
                        <a:pt x="95" y="194"/>
                      </a:cubicBezTo>
                      <a:cubicBezTo>
                        <a:pt x="94" y="195"/>
                        <a:pt x="92" y="196"/>
                        <a:pt x="91" y="197"/>
                      </a:cubicBezTo>
                      <a:cubicBezTo>
                        <a:pt x="90" y="200"/>
                        <a:pt x="86" y="200"/>
                        <a:pt x="84" y="199"/>
                      </a:cubicBezTo>
                      <a:cubicBezTo>
                        <a:pt x="83" y="201"/>
                        <a:pt x="85" y="202"/>
                        <a:pt x="85" y="203"/>
                      </a:cubicBezTo>
                      <a:cubicBezTo>
                        <a:pt x="86" y="205"/>
                        <a:pt x="86" y="205"/>
                        <a:pt x="85" y="206"/>
                      </a:cubicBezTo>
                      <a:cubicBezTo>
                        <a:pt x="83" y="207"/>
                        <a:pt x="81" y="209"/>
                        <a:pt x="80" y="210"/>
                      </a:cubicBezTo>
                      <a:cubicBezTo>
                        <a:pt x="79" y="211"/>
                        <a:pt x="78" y="212"/>
                        <a:pt x="79" y="214"/>
                      </a:cubicBezTo>
                      <a:cubicBezTo>
                        <a:pt x="79" y="215"/>
                        <a:pt x="79" y="217"/>
                        <a:pt x="78" y="218"/>
                      </a:cubicBezTo>
                      <a:cubicBezTo>
                        <a:pt x="78" y="219"/>
                        <a:pt x="78" y="219"/>
                        <a:pt x="78" y="220"/>
                      </a:cubicBezTo>
                      <a:cubicBezTo>
                        <a:pt x="78" y="221"/>
                        <a:pt x="79" y="223"/>
                        <a:pt x="79" y="224"/>
                      </a:cubicBezTo>
                      <a:cubicBezTo>
                        <a:pt x="79" y="226"/>
                        <a:pt x="79" y="228"/>
                        <a:pt x="79" y="231"/>
                      </a:cubicBezTo>
                      <a:cubicBezTo>
                        <a:pt x="79" y="231"/>
                        <a:pt x="80" y="232"/>
                        <a:pt x="81" y="232"/>
                      </a:cubicBezTo>
                      <a:cubicBezTo>
                        <a:pt x="81" y="232"/>
                        <a:pt x="82" y="233"/>
                        <a:pt x="82" y="233"/>
                      </a:cubicBezTo>
                      <a:cubicBezTo>
                        <a:pt x="82" y="234"/>
                        <a:pt x="83" y="236"/>
                        <a:pt x="83" y="237"/>
                      </a:cubicBezTo>
                      <a:cubicBezTo>
                        <a:pt x="82" y="238"/>
                        <a:pt x="80" y="238"/>
                        <a:pt x="79" y="236"/>
                      </a:cubicBezTo>
                      <a:cubicBezTo>
                        <a:pt x="79" y="236"/>
                        <a:pt x="79" y="236"/>
                        <a:pt x="79" y="236"/>
                      </a:cubicBezTo>
                      <a:cubicBezTo>
                        <a:pt x="78" y="235"/>
                        <a:pt x="77" y="234"/>
                        <a:pt x="75" y="233"/>
                      </a:cubicBezTo>
                      <a:cubicBezTo>
                        <a:pt x="72" y="232"/>
                        <a:pt x="70" y="230"/>
                        <a:pt x="69" y="227"/>
                      </a:cubicBezTo>
                      <a:cubicBezTo>
                        <a:pt x="67" y="225"/>
                        <a:pt x="66" y="222"/>
                        <a:pt x="67" y="218"/>
                      </a:cubicBezTo>
                      <a:cubicBezTo>
                        <a:pt x="67" y="216"/>
                        <a:pt x="66" y="214"/>
                        <a:pt x="64" y="213"/>
                      </a:cubicBezTo>
                      <a:cubicBezTo>
                        <a:pt x="63" y="213"/>
                        <a:pt x="63" y="212"/>
                        <a:pt x="63" y="212"/>
                      </a:cubicBezTo>
                      <a:cubicBezTo>
                        <a:pt x="63" y="210"/>
                        <a:pt x="63" y="207"/>
                        <a:pt x="62" y="205"/>
                      </a:cubicBezTo>
                      <a:cubicBezTo>
                        <a:pt x="62" y="200"/>
                        <a:pt x="61" y="196"/>
                        <a:pt x="61" y="191"/>
                      </a:cubicBezTo>
                      <a:cubicBezTo>
                        <a:pt x="61" y="188"/>
                        <a:pt x="61" y="184"/>
                        <a:pt x="61" y="181"/>
                      </a:cubicBezTo>
                      <a:cubicBezTo>
                        <a:pt x="61" y="179"/>
                        <a:pt x="61" y="178"/>
                        <a:pt x="61" y="176"/>
                      </a:cubicBezTo>
                      <a:cubicBezTo>
                        <a:pt x="61" y="172"/>
                        <a:pt x="58" y="168"/>
                        <a:pt x="54" y="167"/>
                      </a:cubicBezTo>
                      <a:cubicBezTo>
                        <a:pt x="52" y="167"/>
                        <a:pt x="50" y="165"/>
                        <a:pt x="50" y="163"/>
                      </a:cubicBezTo>
                      <a:cubicBezTo>
                        <a:pt x="50" y="161"/>
                        <a:pt x="49" y="159"/>
                        <a:pt x="48" y="158"/>
                      </a:cubicBezTo>
                      <a:cubicBezTo>
                        <a:pt x="45" y="157"/>
                        <a:pt x="44" y="155"/>
                        <a:pt x="43" y="152"/>
                      </a:cubicBezTo>
                      <a:cubicBezTo>
                        <a:pt x="42" y="151"/>
                        <a:pt x="42" y="151"/>
                        <a:pt x="41" y="150"/>
                      </a:cubicBezTo>
                      <a:cubicBezTo>
                        <a:pt x="40" y="149"/>
                        <a:pt x="39" y="147"/>
                        <a:pt x="40" y="145"/>
                      </a:cubicBezTo>
                      <a:cubicBezTo>
                        <a:pt x="40" y="144"/>
                        <a:pt x="40" y="143"/>
                        <a:pt x="40" y="142"/>
                      </a:cubicBezTo>
                      <a:cubicBezTo>
                        <a:pt x="39" y="141"/>
                        <a:pt x="39" y="140"/>
                        <a:pt x="39" y="140"/>
                      </a:cubicBezTo>
                      <a:cubicBezTo>
                        <a:pt x="40" y="137"/>
                        <a:pt x="41" y="135"/>
                        <a:pt x="42" y="133"/>
                      </a:cubicBezTo>
                      <a:cubicBezTo>
                        <a:pt x="43" y="131"/>
                        <a:pt x="44" y="129"/>
                        <a:pt x="45" y="127"/>
                      </a:cubicBezTo>
                      <a:cubicBezTo>
                        <a:pt x="46" y="124"/>
                        <a:pt x="45" y="121"/>
                        <a:pt x="43" y="120"/>
                      </a:cubicBezTo>
                      <a:cubicBezTo>
                        <a:pt x="42" y="120"/>
                        <a:pt x="42" y="120"/>
                        <a:pt x="41" y="120"/>
                      </a:cubicBezTo>
                      <a:cubicBezTo>
                        <a:pt x="39" y="121"/>
                        <a:pt x="37" y="121"/>
                        <a:pt x="36" y="120"/>
                      </a:cubicBezTo>
                      <a:cubicBezTo>
                        <a:pt x="33" y="118"/>
                        <a:pt x="31" y="115"/>
                        <a:pt x="29" y="112"/>
                      </a:cubicBezTo>
                      <a:cubicBezTo>
                        <a:pt x="29" y="112"/>
                        <a:pt x="29" y="111"/>
                        <a:pt x="28" y="111"/>
                      </a:cubicBezTo>
                      <a:cubicBezTo>
                        <a:pt x="27" y="111"/>
                        <a:pt x="27" y="111"/>
                        <a:pt x="26" y="111"/>
                      </a:cubicBezTo>
                      <a:cubicBezTo>
                        <a:pt x="24" y="111"/>
                        <a:pt x="22" y="110"/>
                        <a:pt x="21" y="108"/>
                      </a:cubicBezTo>
                      <a:cubicBezTo>
                        <a:pt x="19" y="106"/>
                        <a:pt x="17" y="106"/>
                        <a:pt x="14" y="106"/>
                      </a:cubicBezTo>
                      <a:cubicBezTo>
                        <a:pt x="14" y="106"/>
                        <a:pt x="14" y="106"/>
                        <a:pt x="13" y="106"/>
                      </a:cubicBezTo>
                      <a:cubicBezTo>
                        <a:pt x="9" y="105"/>
                        <a:pt x="5" y="102"/>
                        <a:pt x="1" y="99"/>
                      </a:cubicBezTo>
                      <a:cubicBezTo>
                        <a:pt x="0" y="97"/>
                        <a:pt x="0" y="96"/>
                        <a:pt x="0" y="94"/>
                      </a:cubicBezTo>
                      <a:cubicBezTo>
                        <a:pt x="1" y="85"/>
                        <a:pt x="3" y="75"/>
                        <a:pt x="6" y="67"/>
                      </a:cubicBezTo>
                      <a:cubicBezTo>
                        <a:pt x="11" y="53"/>
                        <a:pt x="17" y="40"/>
                        <a:pt x="26" y="28"/>
                      </a:cubicBezTo>
                      <a:cubicBezTo>
                        <a:pt x="29" y="23"/>
                        <a:pt x="32" y="19"/>
                        <a:pt x="36" y="15"/>
                      </a:cubicBezTo>
                      <a:cubicBezTo>
                        <a:pt x="36" y="14"/>
                        <a:pt x="37" y="14"/>
                        <a:pt x="37" y="14"/>
                      </a:cubicBezTo>
                      <a:cubicBezTo>
                        <a:pt x="39" y="15"/>
                        <a:pt x="40" y="15"/>
                        <a:pt x="41" y="15"/>
                      </a:cubicBezTo>
                      <a:cubicBezTo>
                        <a:pt x="44" y="15"/>
                        <a:pt x="46" y="15"/>
                        <a:pt x="49" y="14"/>
                      </a:cubicBezTo>
                      <a:cubicBezTo>
                        <a:pt x="52" y="13"/>
                        <a:pt x="55" y="12"/>
                        <a:pt x="58" y="11"/>
                      </a:cubicBezTo>
                      <a:cubicBezTo>
                        <a:pt x="61" y="10"/>
                        <a:pt x="62" y="8"/>
                        <a:pt x="63" y="5"/>
                      </a:cubicBezTo>
                      <a:cubicBezTo>
                        <a:pt x="63" y="4"/>
                        <a:pt x="63" y="4"/>
                        <a:pt x="63" y="3"/>
                      </a:cubicBezTo>
                      <a:cubicBezTo>
                        <a:pt x="64" y="0"/>
                        <a:pt x="64" y="0"/>
                        <a:pt x="67" y="1"/>
                      </a:cubicBezTo>
                      <a:cubicBezTo>
                        <a:pt x="72" y="2"/>
                        <a:pt x="72" y="2"/>
                        <a:pt x="72" y="2"/>
                      </a:cubicBezTo>
                      <a:cubicBezTo>
                        <a:pt x="71" y="3"/>
                        <a:pt x="69" y="3"/>
                        <a:pt x="68" y="4"/>
                      </a:cubicBezTo>
                      <a:cubicBezTo>
                        <a:pt x="67" y="4"/>
                        <a:pt x="67" y="5"/>
                        <a:pt x="67" y="6"/>
                      </a:cubicBezTo>
                      <a:cubicBezTo>
                        <a:pt x="68" y="6"/>
                        <a:pt x="69" y="8"/>
                        <a:pt x="70" y="10"/>
                      </a:cubicBezTo>
                      <a:cubicBezTo>
                        <a:pt x="71" y="10"/>
                        <a:pt x="71" y="10"/>
                        <a:pt x="72" y="10"/>
                      </a:cubicBezTo>
                      <a:cubicBezTo>
                        <a:pt x="74" y="9"/>
                        <a:pt x="77" y="9"/>
                        <a:pt x="79" y="9"/>
                      </a:cubicBezTo>
                      <a:cubicBezTo>
                        <a:pt x="78" y="10"/>
                        <a:pt x="78" y="11"/>
                        <a:pt x="77" y="12"/>
                      </a:cubicBezTo>
                      <a:cubicBezTo>
                        <a:pt x="76" y="13"/>
                        <a:pt x="75" y="13"/>
                        <a:pt x="74" y="13"/>
                      </a:cubicBezTo>
                      <a:cubicBezTo>
                        <a:pt x="71" y="14"/>
                        <a:pt x="68" y="14"/>
                        <a:pt x="65" y="15"/>
                      </a:cubicBezTo>
                      <a:cubicBezTo>
                        <a:pt x="65" y="17"/>
                        <a:pt x="63" y="18"/>
                        <a:pt x="61" y="18"/>
                      </a:cubicBezTo>
                      <a:cubicBezTo>
                        <a:pt x="58" y="19"/>
                        <a:pt x="54" y="20"/>
                        <a:pt x="52" y="23"/>
                      </a:cubicBezTo>
                      <a:cubicBezTo>
                        <a:pt x="50" y="24"/>
                        <a:pt x="49" y="26"/>
                        <a:pt x="50" y="28"/>
                      </a:cubicBezTo>
                      <a:cubicBezTo>
                        <a:pt x="50" y="29"/>
                        <a:pt x="50" y="30"/>
                        <a:pt x="52" y="30"/>
                      </a:cubicBezTo>
                      <a:cubicBezTo>
                        <a:pt x="52" y="30"/>
                        <a:pt x="52" y="30"/>
                        <a:pt x="53" y="30"/>
                      </a:cubicBezTo>
                      <a:cubicBezTo>
                        <a:pt x="54" y="31"/>
                        <a:pt x="55" y="31"/>
                        <a:pt x="57" y="32"/>
                      </a:cubicBezTo>
                      <a:cubicBezTo>
                        <a:pt x="58" y="33"/>
                        <a:pt x="59" y="33"/>
                        <a:pt x="60" y="33"/>
                      </a:cubicBezTo>
                      <a:cubicBezTo>
                        <a:pt x="61" y="33"/>
                        <a:pt x="61" y="33"/>
                        <a:pt x="61" y="3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3" name="íṥļiďê">
                  <a:extLst>
                    <a:ext uri="{FF2B5EF4-FFF2-40B4-BE49-F238E27FC236}">
                      <a16:creationId xmlns:a16="http://schemas.microsoft.com/office/drawing/2014/main" id="{6C21964E-BB32-47F5-B34E-AAE41925B023}"/>
                    </a:ext>
                  </a:extLst>
                </p:cNvPr>
                <p:cNvSpPr/>
                <p:nvPr/>
              </p:nvSpPr>
              <p:spPr bwMode="auto">
                <a:xfrm>
                  <a:off x="5681040" y="2655895"/>
                  <a:ext cx="277994" cy="146099"/>
                </a:xfrm>
                <a:custGeom>
                  <a:avLst/>
                  <a:gdLst>
                    <a:gd name="T0" fmla="*/ 0 w 66"/>
                    <a:gd name="T1" fmla="*/ 7 h 35"/>
                    <a:gd name="T2" fmla="*/ 10 w 66"/>
                    <a:gd name="T3" fmla="*/ 6 h 35"/>
                    <a:gd name="T4" fmla="*/ 14 w 66"/>
                    <a:gd name="T5" fmla="*/ 4 h 35"/>
                    <a:gd name="T6" fmla="*/ 25 w 66"/>
                    <a:gd name="T7" fmla="*/ 2 h 35"/>
                    <a:gd name="T8" fmla="*/ 36 w 66"/>
                    <a:gd name="T9" fmla="*/ 3 h 35"/>
                    <a:gd name="T10" fmla="*/ 39 w 66"/>
                    <a:gd name="T11" fmla="*/ 2 h 35"/>
                    <a:gd name="T12" fmla="*/ 41 w 66"/>
                    <a:gd name="T13" fmla="*/ 1 h 35"/>
                    <a:gd name="T14" fmla="*/ 50 w 66"/>
                    <a:gd name="T15" fmla="*/ 0 h 35"/>
                    <a:gd name="T16" fmla="*/ 54 w 66"/>
                    <a:gd name="T17" fmla="*/ 0 h 35"/>
                    <a:gd name="T18" fmla="*/ 65 w 66"/>
                    <a:gd name="T19" fmla="*/ 2 h 35"/>
                    <a:gd name="T20" fmla="*/ 66 w 66"/>
                    <a:gd name="T21" fmla="*/ 3 h 35"/>
                    <a:gd name="T22" fmla="*/ 62 w 66"/>
                    <a:gd name="T23" fmla="*/ 3 h 35"/>
                    <a:gd name="T24" fmla="*/ 59 w 66"/>
                    <a:gd name="T25" fmla="*/ 4 h 35"/>
                    <a:gd name="T26" fmla="*/ 57 w 66"/>
                    <a:gd name="T27" fmla="*/ 7 h 35"/>
                    <a:gd name="T28" fmla="*/ 53 w 66"/>
                    <a:gd name="T29" fmla="*/ 11 h 35"/>
                    <a:gd name="T30" fmla="*/ 48 w 66"/>
                    <a:gd name="T31" fmla="*/ 13 h 35"/>
                    <a:gd name="T32" fmla="*/ 48 w 66"/>
                    <a:gd name="T33" fmla="*/ 15 h 35"/>
                    <a:gd name="T34" fmla="*/ 52 w 66"/>
                    <a:gd name="T35" fmla="*/ 17 h 35"/>
                    <a:gd name="T36" fmla="*/ 45 w 66"/>
                    <a:gd name="T37" fmla="*/ 16 h 35"/>
                    <a:gd name="T38" fmla="*/ 47 w 66"/>
                    <a:gd name="T39" fmla="*/ 19 h 35"/>
                    <a:gd name="T40" fmla="*/ 38 w 66"/>
                    <a:gd name="T41" fmla="*/ 21 h 35"/>
                    <a:gd name="T42" fmla="*/ 31 w 66"/>
                    <a:gd name="T43" fmla="*/ 25 h 35"/>
                    <a:gd name="T44" fmla="*/ 23 w 66"/>
                    <a:gd name="T45" fmla="*/ 27 h 35"/>
                    <a:gd name="T46" fmla="*/ 21 w 66"/>
                    <a:gd name="T47" fmla="*/ 30 h 35"/>
                    <a:gd name="T48" fmla="*/ 19 w 66"/>
                    <a:gd name="T49" fmla="*/ 32 h 35"/>
                    <a:gd name="T50" fmla="*/ 17 w 66"/>
                    <a:gd name="T51" fmla="*/ 34 h 35"/>
                    <a:gd name="T52" fmla="*/ 10 w 66"/>
                    <a:gd name="T53" fmla="*/ 33 h 35"/>
                    <a:gd name="T54" fmla="*/ 9 w 66"/>
                    <a:gd name="T55" fmla="*/ 30 h 35"/>
                    <a:gd name="T56" fmla="*/ 9 w 66"/>
                    <a:gd name="T57" fmla="*/ 27 h 35"/>
                    <a:gd name="T58" fmla="*/ 11 w 66"/>
                    <a:gd name="T59" fmla="*/ 24 h 35"/>
                    <a:gd name="T60" fmla="*/ 12 w 66"/>
                    <a:gd name="T61" fmla="*/ 22 h 35"/>
                    <a:gd name="T62" fmla="*/ 13 w 66"/>
                    <a:gd name="T63" fmla="*/ 13 h 35"/>
                    <a:gd name="T64" fmla="*/ 10 w 66"/>
                    <a:gd name="T65" fmla="*/ 11 h 35"/>
                    <a:gd name="T66" fmla="*/ 2 w 66"/>
                    <a:gd name="T67" fmla="*/ 8 h 35"/>
                    <a:gd name="T68" fmla="*/ 0 w 66"/>
                    <a:gd name="T69" fmla="*/ 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6" h="35">
                      <a:moveTo>
                        <a:pt x="0" y="7"/>
                      </a:moveTo>
                      <a:cubicBezTo>
                        <a:pt x="3" y="7"/>
                        <a:pt x="7" y="6"/>
                        <a:pt x="10" y="6"/>
                      </a:cubicBezTo>
                      <a:cubicBezTo>
                        <a:pt x="11" y="5"/>
                        <a:pt x="13" y="5"/>
                        <a:pt x="14" y="4"/>
                      </a:cubicBezTo>
                      <a:cubicBezTo>
                        <a:pt x="17" y="3"/>
                        <a:pt x="21" y="2"/>
                        <a:pt x="25" y="2"/>
                      </a:cubicBezTo>
                      <a:cubicBezTo>
                        <a:pt x="28" y="3"/>
                        <a:pt x="32" y="3"/>
                        <a:pt x="36" y="3"/>
                      </a:cubicBezTo>
                      <a:cubicBezTo>
                        <a:pt x="37" y="4"/>
                        <a:pt x="38" y="3"/>
                        <a:pt x="39" y="2"/>
                      </a:cubicBezTo>
                      <a:cubicBezTo>
                        <a:pt x="40" y="2"/>
                        <a:pt x="41" y="2"/>
                        <a:pt x="41" y="1"/>
                      </a:cubicBezTo>
                      <a:cubicBezTo>
                        <a:pt x="44" y="1"/>
                        <a:pt x="47" y="0"/>
                        <a:pt x="50" y="0"/>
                      </a:cubicBezTo>
                      <a:cubicBezTo>
                        <a:pt x="51" y="0"/>
                        <a:pt x="53" y="0"/>
                        <a:pt x="54" y="0"/>
                      </a:cubicBezTo>
                      <a:cubicBezTo>
                        <a:pt x="58" y="1"/>
                        <a:pt x="61" y="1"/>
                        <a:pt x="65" y="2"/>
                      </a:cubicBezTo>
                      <a:cubicBezTo>
                        <a:pt x="65" y="2"/>
                        <a:pt x="66" y="2"/>
                        <a:pt x="66" y="3"/>
                      </a:cubicBezTo>
                      <a:cubicBezTo>
                        <a:pt x="65" y="3"/>
                        <a:pt x="63" y="3"/>
                        <a:pt x="62" y="3"/>
                      </a:cubicBezTo>
                      <a:cubicBezTo>
                        <a:pt x="61" y="3"/>
                        <a:pt x="60" y="3"/>
                        <a:pt x="59" y="4"/>
                      </a:cubicBezTo>
                      <a:cubicBezTo>
                        <a:pt x="58" y="4"/>
                        <a:pt x="57" y="5"/>
                        <a:pt x="57" y="7"/>
                      </a:cubicBezTo>
                      <a:cubicBezTo>
                        <a:pt x="57" y="9"/>
                        <a:pt x="55" y="10"/>
                        <a:pt x="53" y="11"/>
                      </a:cubicBezTo>
                      <a:cubicBezTo>
                        <a:pt x="52" y="12"/>
                        <a:pt x="50" y="12"/>
                        <a:pt x="48" y="13"/>
                      </a:cubicBezTo>
                      <a:cubicBezTo>
                        <a:pt x="47" y="14"/>
                        <a:pt x="47" y="14"/>
                        <a:pt x="48" y="15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0" y="18"/>
                        <a:pt x="50" y="18"/>
                        <a:pt x="45" y="16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4" y="20"/>
                        <a:pt x="41" y="21"/>
                        <a:pt x="38" y="21"/>
                      </a:cubicBezTo>
                      <a:cubicBezTo>
                        <a:pt x="35" y="22"/>
                        <a:pt x="33" y="23"/>
                        <a:pt x="31" y="25"/>
                      </a:cubicBezTo>
                      <a:cubicBezTo>
                        <a:pt x="28" y="26"/>
                        <a:pt x="26" y="27"/>
                        <a:pt x="23" y="27"/>
                      </a:cubicBezTo>
                      <a:cubicBezTo>
                        <a:pt x="22" y="28"/>
                        <a:pt x="20" y="28"/>
                        <a:pt x="21" y="30"/>
                      </a:cubicBezTo>
                      <a:cubicBezTo>
                        <a:pt x="20" y="31"/>
                        <a:pt x="20" y="31"/>
                        <a:pt x="19" y="32"/>
                      </a:cubicBezTo>
                      <a:cubicBezTo>
                        <a:pt x="19" y="33"/>
                        <a:pt x="18" y="33"/>
                        <a:pt x="17" y="34"/>
                      </a:cubicBezTo>
                      <a:cubicBezTo>
                        <a:pt x="15" y="35"/>
                        <a:pt x="12" y="35"/>
                        <a:pt x="10" y="33"/>
                      </a:cubicBezTo>
                      <a:cubicBezTo>
                        <a:pt x="9" y="32"/>
                        <a:pt x="9" y="31"/>
                        <a:pt x="9" y="30"/>
                      </a:cubicBezTo>
                      <a:cubicBezTo>
                        <a:pt x="9" y="29"/>
                        <a:pt x="9" y="28"/>
                        <a:pt x="9" y="27"/>
                      </a:cubicBezTo>
                      <a:cubicBezTo>
                        <a:pt x="9" y="26"/>
                        <a:pt x="10" y="25"/>
                        <a:pt x="11" y="24"/>
                      </a:cubicBezTo>
                      <a:cubicBezTo>
                        <a:pt x="11" y="23"/>
                        <a:pt x="11" y="23"/>
                        <a:pt x="12" y="22"/>
                      </a:cubicBezTo>
                      <a:cubicBezTo>
                        <a:pt x="14" y="20"/>
                        <a:pt x="15" y="16"/>
                        <a:pt x="13" y="13"/>
                      </a:cubicBezTo>
                      <a:cubicBezTo>
                        <a:pt x="12" y="12"/>
                        <a:pt x="11" y="11"/>
                        <a:pt x="10" y="11"/>
                      </a:cubicBezTo>
                      <a:cubicBezTo>
                        <a:pt x="7" y="9"/>
                        <a:pt x="5" y="9"/>
                        <a:pt x="2" y="8"/>
                      </a:cubicBezTo>
                      <a:cubicBezTo>
                        <a:pt x="2" y="8"/>
                        <a:pt x="1" y="8"/>
                        <a:pt x="0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4" name="ïṣľíḓe">
                  <a:extLst>
                    <a:ext uri="{FF2B5EF4-FFF2-40B4-BE49-F238E27FC236}">
                      <a16:creationId xmlns:a16="http://schemas.microsoft.com/office/drawing/2014/main" id="{96A3320A-111E-47CD-A4B7-44FC5055BC7D}"/>
                    </a:ext>
                  </a:extLst>
                </p:cNvPr>
                <p:cNvSpPr/>
                <p:nvPr/>
              </p:nvSpPr>
              <p:spPr bwMode="auto">
                <a:xfrm>
                  <a:off x="5541028" y="2692419"/>
                  <a:ext cx="121749" cy="97399"/>
                </a:xfrm>
                <a:custGeom>
                  <a:avLst/>
                  <a:gdLst>
                    <a:gd name="T0" fmla="*/ 7 w 29"/>
                    <a:gd name="T1" fmla="*/ 2 h 23"/>
                    <a:gd name="T2" fmla="*/ 11 w 29"/>
                    <a:gd name="T3" fmla="*/ 1 h 23"/>
                    <a:gd name="T4" fmla="*/ 17 w 29"/>
                    <a:gd name="T5" fmla="*/ 1 h 23"/>
                    <a:gd name="T6" fmla="*/ 18 w 29"/>
                    <a:gd name="T7" fmla="*/ 2 h 23"/>
                    <a:gd name="T8" fmla="*/ 17 w 29"/>
                    <a:gd name="T9" fmla="*/ 3 h 23"/>
                    <a:gd name="T10" fmla="*/ 14 w 29"/>
                    <a:gd name="T11" fmla="*/ 4 h 23"/>
                    <a:gd name="T12" fmla="*/ 13 w 29"/>
                    <a:gd name="T13" fmla="*/ 5 h 23"/>
                    <a:gd name="T14" fmla="*/ 14 w 29"/>
                    <a:gd name="T15" fmla="*/ 6 h 23"/>
                    <a:gd name="T16" fmla="*/ 26 w 29"/>
                    <a:gd name="T17" fmla="*/ 9 h 23"/>
                    <a:gd name="T18" fmla="*/ 26 w 29"/>
                    <a:gd name="T19" fmla="*/ 10 h 23"/>
                    <a:gd name="T20" fmla="*/ 26 w 29"/>
                    <a:gd name="T21" fmla="*/ 12 h 23"/>
                    <a:gd name="T22" fmla="*/ 29 w 29"/>
                    <a:gd name="T23" fmla="*/ 16 h 23"/>
                    <a:gd name="T24" fmla="*/ 27 w 29"/>
                    <a:gd name="T25" fmla="*/ 18 h 23"/>
                    <a:gd name="T26" fmla="*/ 22 w 29"/>
                    <a:gd name="T27" fmla="*/ 19 h 23"/>
                    <a:gd name="T28" fmla="*/ 20 w 29"/>
                    <a:gd name="T29" fmla="*/ 21 h 23"/>
                    <a:gd name="T30" fmla="*/ 20 w 29"/>
                    <a:gd name="T31" fmla="*/ 22 h 23"/>
                    <a:gd name="T32" fmla="*/ 14 w 29"/>
                    <a:gd name="T33" fmla="*/ 22 h 23"/>
                    <a:gd name="T34" fmla="*/ 15 w 29"/>
                    <a:gd name="T35" fmla="*/ 18 h 23"/>
                    <a:gd name="T36" fmla="*/ 16 w 29"/>
                    <a:gd name="T37" fmla="*/ 17 h 23"/>
                    <a:gd name="T38" fmla="*/ 19 w 29"/>
                    <a:gd name="T39" fmla="*/ 17 h 23"/>
                    <a:gd name="T40" fmla="*/ 21 w 29"/>
                    <a:gd name="T41" fmla="*/ 16 h 23"/>
                    <a:gd name="T42" fmla="*/ 20 w 29"/>
                    <a:gd name="T43" fmla="*/ 15 h 23"/>
                    <a:gd name="T44" fmla="*/ 9 w 29"/>
                    <a:gd name="T45" fmla="*/ 10 h 23"/>
                    <a:gd name="T46" fmla="*/ 3 w 29"/>
                    <a:gd name="T47" fmla="*/ 10 h 23"/>
                    <a:gd name="T48" fmla="*/ 0 w 29"/>
                    <a:gd name="T49" fmla="*/ 8 h 23"/>
                    <a:gd name="T50" fmla="*/ 2 w 29"/>
                    <a:gd name="T51" fmla="*/ 6 h 23"/>
                    <a:gd name="T52" fmla="*/ 3 w 29"/>
                    <a:gd name="T53" fmla="*/ 6 h 23"/>
                    <a:gd name="T54" fmla="*/ 7 w 29"/>
                    <a:gd name="T55" fmla="*/ 6 h 23"/>
                    <a:gd name="T56" fmla="*/ 9 w 29"/>
                    <a:gd name="T57" fmla="*/ 5 h 23"/>
                    <a:gd name="T58" fmla="*/ 7 w 29"/>
                    <a:gd name="T59" fmla="*/ 3 h 23"/>
                    <a:gd name="T60" fmla="*/ 7 w 29"/>
                    <a:gd name="T61" fmla="*/ 2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9" h="23">
                      <a:moveTo>
                        <a:pt x="7" y="2"/>
                      </a:moveTo>
                      <a:cubicBezTo>
                        <a:pt x="8" y="0"/>
                        <a:pt x="9" y="0"/>
                        <a:pt x="11" y="1"/>
                      </a:cubicBezTo>
                      <a:cubicBezTo>
                        <a:pt x="13" y="2"/>
                        <a:pt x="15" y="2"/>
                        <a:pt x="17" y="1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7" y="2"/>
                        <a:pt x="17" y="3"/>
                        <a:pt x="17" y="3"/>
                      </a:cubicBezTo>
                      <a:cubicBezTo>
                        <a:pt x="16" y="3"/>
                        <a:pt x="15" y="3"/>
                        <a:pt x="14" y="4"/>
                      </a:cubicBezTo>
                      <a:cubicBezTo>
                        <a:pt x="13" y="4"/>
                        <a:pt x="13" y="4"/>
                        <a:pt x="13" y="5"/>
                      </a:cubicBezTo>
                      <a:cubicBezTo>
                        <a:pt x="13" y="5"/>
                        <a:pt x="13" y="6"/>
                        <a:pt x="14" y="6"/>
                      </a:cubicBezTo>
                      <a:cubicBezTo>
                        <a:pt x="26" y="9"/>
                        <a:pt x="26" y="9"/>
                        <a:pt x="26" y="9"/>
                      </a:cubicBezTo>
                      <a:cubicBezTo>
                        <a:pt x="26" y="9"/>
                        <a:pt x="26" y="10"/>
                        <a:pt x="26" y="10"/>
                      </a:cubicBezTo>
                      <a:cubicBezTo>
                        <a:pt x="26" y="11"/>
                        <a:pt x="26" y="11"/>
                        <a:pt x="26" y="12"/>
                      </a:cubicBezTo>
                      <a:cubicBezTo>
                        <a:pt x="25" y="15"/>
                        <a:pt x="26" y="16"/>
                        <a:pt x="29" y="16"/>
                      </a:cubicBezTo>
                      <a:cubicBezTo>
                        <a:pt x="29" y="17"/>
                        <a:pt x="28" y="18"/>
                        <a:pt x="27" y="18"/>
                      </a:cubicBezTo>
                      <a:cubicBezTo>
                        <a:pt x="26" y="18"/>
                        <a:pt x="23" y="19"/>
                        <a:pt x="22" y="19"/>
                      </a:cubicBezTo>
                      <a:cubicBezTo>
                        <a:pt x="21" y="20"/>
                        <a:pt x="20" y="20"/>
                        <a:pt x="20" y="21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18" y="23"/>
                        <a:pt x="16" y="23"/>
                        <a:pt x="14" y="22"/>
                      </a:cubicBezTo>
                      <a:cubicBezTo>
                        <a:pt x="13" y="21"/>
                        <a:pt x="13" y="19"/>
                        <a:pt x="15" y="18"/>
                      </a:cubicBezTo>
                      <a:cubicBezTo>
                        <a:pt x="15" y="18"/>
                        <a:pt x="15" y="18"/>
                        <a:pt x="16" y="17"/>
                      </a:cubicBezTo>
                      <a:cubicBezTo>
                        <a:pt x="17" y="17"/>
                        <a:pt x="18" y="17"/>
                        <a:pt x="19" y="17"/>
                      </a:cubicBezTo>
                      <a:cubicBezTo>
                        <a:pt x="20" y="17"/>
                        <a:pt x="20" y="16"/>
                        <a:pt x="21" y="16"/>
                      </a:cubicBezTo>
                      <a:cubicBezTo>
                        <a:pt x="21" y="16"/>
                        <a:pt x="20" y="15"/>
                        <a:pt x="20" y="15"/>
                      </a:cubicBezTo>
                      <a:cubicBezTo>
                        <a:pt x="17" y="12"/>
                        <a:pt x="13" y="10"/>
                        <a:pt x="9" y="10"/>
                      </a:cubicBezTo>
                      <a:cubicBezTo>
                        <a:pt x="7" y="10"/>
                        <a:pt x="5" y="10"/>
                        <a:pt x="3" y="10"/>
                      </a:cubicBezTo>
                      <a:cubicBezTo>
                        <a:pt x="2" y="10"/>
                        <a:pt x="1" y="10"/>
                        <a:pt x="0" y="8"/>
                      </a:cubicBezTo>
                      <a:cubicBezTo>
                        <a:pt x="0" y="7"/>
                        <a:pt x="1" y="6"/>
                        <a:pt x="2" y="6"/>
                      </a:cubicBezTo>
                      <a:cubicBezTo>
                        <a:pt x="2" y="6"/>
                        <a:pt x="2" y="6"/>
                        <a:pt x="3" y="6"/>
                      </a:cubicBezTo>
                      <a:cubicBezTo>
                        <a:pt x="4" y="6"/>
                        <a:pt x="5" y="6"/>
                        <a:pt x="7" y="6"/>
                      </a:cubicBezTo>
                      <a:cubicBezTo>
                        <a:pt x="7" y="6"/>
                        <a:pt x="8" y="5"/>
                        <a:pt x="9" y="5"/>
                      </a:cubicBezTo>
                      <a:cubicBezTo>
                        <a:pt x="9" y="4"/>
                        <a:pt x="8" y="3"/>
                        <a:pt x="7" y="3"/>
                      </a:cubicBezTo>
                      <a:cubicBezTo>
                        <a:pt x="7" y="2"/>
                        <a:pt x="7" y="2"/>
                        <a:pt x="7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5" name="ïSḻiḓé">
                  <a:extLst>
                    <a:ext uri="{FF2B5EF4-FFF2-40B4-BE49-F238E27FC236}">
                      <a16:creationId xmlns:a16="http://schemas.microsoft.com/office/drawing/2014/main" id="{C9A7755D-5B9D-474B-A83C-12C7397A52D5}"/>
                    </a:ext>
                  </a:extLst>
                </p:cNvPr>
                <p:cNvSpPr/>
                <p:nvPr/>
              </p:nvSpPr>
              <p:spPr bwMode="auto">
                <a:xfrm>
                  <a:off x="6299930" y="3368127"/>
                  <a:ext cx="58846" cy="101457"/>
                </a:xfrm>
                <a:custGeom>
                  <a:avLst/>
                  <a:gdLst>
                    <a:gd name="T0" fmla="*/ 12 w 14"/>
                    <a:gd name="T1" fmla="*/ 0 h 24"/>
                    <a:gd name="T2" fmla="*/ 13 w 14"/>
                    <a:gd name="T3" fmla="*/ 10 h 24"/>
                    <a:gd name="T4" fmla="*/ 10 w 14"/>
                    <a:gd name="T5" fmla="*/ 19 h 24"/>
                    <a:gd name="T6" fmla="*/ 8 w 14"/>
                    <a:gd name="T7" fmla="*/ 22 h 24"/>
                    <a:gd name="T8" fmla="*/ 4 w 14"/>
                    <a:gd name="T9" fmla="*/ 24 h 24"/>
                    <a:gd name="T10" fmla="*/ 1 w 14"/>
                    <a:gd name="T11" fmla="*/ 18 h 24"/>
                    <a:gd name="T12" fmla="*/ 1 w 14"/>
                    <a:gd name="T13" fmla="*/ 18 h 24"/>
                    <a:gd name="T14" fmla="*/ 3 w 14"/>
                    <a:gd name="T15" fmla="*/ 15 h 24"/>
                    <a:gd name="T16" fmla="*/ 3 w 14"/>
                    <a:gd name="T17" fmla="*/ 11 h 24"/>
                    <a:gd name="T18" fmla="*/ 5 w 14"/>
                    <a:gd name="T19" fmla="*/ 6 h 24"/>
                    <a:gd name="T20" fmla="*/ 7 w 14"/>
                    <a:gd name="T21" fmla="*/ 6 h 24"/>
                    <a:gd name="T22" fmla="*/ 11 w 14"/>
                    <a:gd name="T23" fmla="*/ 1 h 24"/>
                    <a:gd name="T24" fmla="*/ 12 w 14"/>
                    <a:gd name="T25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" h="24">
                      <a:moveTo>
                        <a:pt x="12" y="0"/>
                      </a:moveTo>
                      <a:cubicBezTo>
                        <a:pt x="13" y="3"/>
                        <a:pt x="14" y="7"/>
                        <a:pt x="13" y="10"/>
                      </a:cubicBezTo>
                      <a:cubicBezTo>
                        <a:pt x="11" y="13"/>
                        <a:pt x="11" y="16"/>
                        <a:pt x="10" y="19"/>
                      </a:cubicBezTo>
                      <a:cubicBezTo>
                        <a:pt x="9" y="20"/>
                        <a:pt x="9" y="21"/>
                        <a:pt x="8" y="22"/>
                      </a:cubicBezTo>
                      <a:cubicBezTo>
                        <a:pt x="7" y="24"/>
                        <a:pt x="7" y="24"/>
                        <a:pt x="4" y="24"/>
                      </a:cubicBezTo>
                      <a:cubicBezTo>
                        <a:pt x="1" y="23"/>
                        <a:pt x="0" y="20"/>
                        <a:pt x="1" y="18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2" y="17"/>
                        <a:pt x="2" y="16"/>
                        <a:pt x="3" y="15"/>
                      </a:cubicBezTo>
                      <a:cubicBezTo>
                        <a:pt x="3" y="13"/>
                        <a:pt x="3" y="12"/>
                        <a:pt x="3" y="11"/>
                      </a:cubicBezTo>
                      <a:cubicBezTo>
                        <a:pt x="3" y="9"/>
                        <a:pt x="4" y="7"/>
                        <a:pt x="5" y="6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8" y="4"/>
                        <a:pt x="10" y="3"/>
                        <a:pt x="11" y="1"/>
                      </a:cubicBezTo>
                      <a:cubicBezTo>
                        <a:pt x="12" y="1"/>
                        <a:pt x="12" y="0"/>
                        <a:pt x="1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6" name="îS1ïďê">
                  <a:extLst>
                    <a:ext uri="{FF2B5EF4-FFF2-40B4-BE49-F238E27FC236}">
                      <a16:creationId xmlns:a16="http://schemas.microsoft.com/office/drawing/2014/main" id="{F976DE91-3D22-455A-A624-8483BB0D61BD}"/>
                    </a:ext>
                  </a:extLst>
                </p:cNvPr>
                <p:cNvSpPr/>
                <p:nvPr/>
              </p:nvSpPr>
              <p:spPr bwMode="auto">
                <a:xfrm>
                  <a:off x="5599874" y="2655895"/>
                  <a:ext cx="131895" cy="44641"/>
                </a:xfrm>
                <a:custGeom>
                  <a:avLst/>
                  <a:gdLst>
                    <a:gd name="T0" fmla="*/ 31 w 31"/>
                    <a:gd name="T1" fmla="*/ 0 h 11"/>
                    <a:gd name="T2" fmla="*/ 22 w 31"/>
                    <a:gd name="T3" fmla="*/ 4 h 11"/>
                    <a:gd name="T4" fmla="*/ 9 w 31"/>
                    <a:gd name="T5" fmla="*/ 10 h 11"/>
                    <a:gd name="T6" fmla="*/ 5 w 31"/>
                    <a:gd name="T7" fmla="*/ 9 h 11"/>
                    <a:gd name="T8" fmla="*/ 4 w 31"/>
                    <a:gd name="T9" fmla="*/ 8 h 11"/>
                    <a:gd name="T10" fmla="*/ 0 w 31"/>
                    <a:gd name="T11" fmla="*/ 8 h 11"/>
                    <a:gd name="T12" fmla="*/ 1 w 31"/>
                    <a:gd name="T13" fmla="*/ 7 h 11"/>
                    <a:gd name="T14" fmla="*/ 4 w 31"/>
                    <a:gd name="T15" fmla="*/ 6 h 11"/>
                    <a:gd name="T16" fmla="*/ 7 w 31"/>
                    <a:gd name="T17" fmla="*/ 4 h 11"/>
                    <a:gd name="T18" fmla="*/ 9 w 31"/>
                    <a:gd name="T19" fmla="*/ 3 h 11"/>
                    <a:gd name="T20" fmla="*/ 15 w 31"/>
                    <a:gd name="T21" fmla="*/ 2 h 11"/>
                    <a:gd name="T22" fmla="*/ 19 w 31"/>
                    <a:gd name="T23" fmla="*/ 1 h 11"/>
                    <a:gd name="T24" fmla="*/ 27 w 31"/>
                    <a:gd name="T25" fmla="*/ 0 h 11"/>
                    <a:gd name="T26" fmla="*/ 29 w 31"/>
                    <a:gd name="T27" fmla="*/ 0 h 11"/>
                    <a:gd name="T28" fmla="*/ 31 w 31"/>
                    <a:gd name="T2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1" h="11">
                      <a:moveTo>
                        <a:pt x="31" y="0"/>
                      </a:moveTo>
                      <a:cubicBezTo>
                        <a:pt x="28" y="3"/>
                        <a:pt x="25" y="4"/>
                        <a:pt x="22" y="4"/>
                      </a:cubicBezTo>
                      <a:cubicBezTo>
                        <a:pt x="17" y="5"/>
                        <a:pt x="13" y="7"/>
                        <a:pt x="9" y="10"/>
                      </a:cubicBezTo>
                      <a:cubicBezTo>
                        <a:pt x="7" y="10"/>
                        <a:pt x="6" y="11"/>
                        <a:pt x="5" y="9"/>
                      </a:cubicBezTo>
                      <a:cubicBezTo>
                        <a:pt x="5" y="9"/>
                        <a:pt x="4" y="9"/>
                        <a:pt x="4" y="8"/>
                      </a:cubicBezTo>
                      <a:cubicBezTo>
                        <a:pt x="2" y="8"/>
                        <a:pt x="1" y="8"/>
                        <a:pt x="0" y="8"/>
                      </a:cubicBezTo>
                      <a:cubicBezTo>
                        <a:pt x="0" y="7"/>
                        <a:pt x="1" y="7"/>
                        <a:pt x="1" y="7"/>
                      </a:cubicBezTo>
                      <a:cubicBezTo>
                        <a:pt x="2" y="7"/>
                        <a:pt x="3" y="6"/>
                        <a:pt x="4" y="6"/>
                      </a:cubicBezTo>
                      <a:cubicBezTo>
                        <a:pt x="5" y="6"/>
                        <a:pt x="7" y="6"/>
                        <a:pt x="7" y="4"/>
                      </a:cubicBezTo>
                      <a:cubicBezTo>
                        <a:pt x="7" y="3"/>
                        <a:pt x="8" y="3"/>
                        <a:pt x="9" y="3"/>
                      </a:cubicBezTo>
                      <a:cubicBezTo>
                        <a:pt x="11" y="2"/>
                        <a:pt x="13" y="2"/>
                        <a:pt x="15" y="2"/>
                      </a:cubicBezTo>
                      <a:cubicBezTo>
                        <a:pt x="16" y="2"/>
                        <a:pt x="18" y="1"/>
                        <a:pt x="19" y="1"/>
                      </a:cubicBezTo>
                      <a:cubicBezTo>
                        <a:pt x="21" y="0"/>
                        <a:pt x="24" y="0"/>
                        <a:pt x="27" y="0"/>
                      </a:cubicBezTo>
                      <a:cubicBezTo>
                        <a:pt x="27" y="0"/>
                        <a:pt x="28" y="0"/>
                        <a:pt x="29" y="0"/>
                      </a:cubicBezTo>
                      <a:cubicBezTo>
                        <a:pt x="31" y="0"/>
                        <a:pt x="31" y="0"/>
                        <a:pt x="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7" name="iṧ1îdè">
                  <a:extLst>
                    <a:ext uri="{FF2B5EF4-FFF2-40B4-BE49-F238E27FC236}">
                      <a16:creationId xmlns:a16="http://schemas.microsoft.com/office/drawing/2014/main" id="{366A5812-801C-4225-BC1B-78C02246AA98}"/>
                    </a:ext>
                  </a:extLst>
                </p:cNvPr>
                <p:cNvSpPr/>
                <p:nvPr/>
              </p:nvSpPr>
              <p:spPr bwMode="auto">
                <a:xfrm>
                  <a:off x="5938741" y="2820256"/>
                  <a:ext cx="75079" cy="54788"/>
                </a:xfrm>
                <a:custGeom>
                  <a:avLst/>
                  <a:gdLst>
                    <a:gd name="T0" fmla="*/ 11 w 18"/>
                    <a:gd name="T1" fmla="*/ 7 h 13"/>
                    <a:gd name="T2" fmla="*/ 7 w 18"/>
                    <a:gd name="T3" fmla="*/ 5 h 13"/>
                    <a:gd name="T4" fmla="*/ 6 w 18"/>
                    <a:gd name="T5" fmla="*/ 10 h 13"/>
                    <a:gd name="T6" fmla="*/ 0 w 18"/>
                    <a:gd name="T7" fmla="*/ 12 h 13"/>
                    <a:gd name="T8" fmla="*/ 0 w 18"/>
                    <a:gd name="T9" fmla="*/ 6 h 13"/>
                    <a:gd name="T10" fmla="*/ 4 w 18"/>
                    <a:gd name="T11" fmla="*/ 4 h 13"/>
                    <a:gd name="T12" fmla="*/ 6 w 18"/>
                    <a:gd name="T13" fmla="*/ 4 h 13"/>
                    <a:gd name="T14" fmla="*/ 8 w 18"/>
                    <a:gd name="T15" fmla="*/ 3 h 13"/>
                    <a:gd name="T16" fmla="*/ 8 w 18"/>
                    <a:gd name="T17" fmla="*/ 1 h 13"/>
                    <a:gd name="T18" fmla="*/ 10 w 18"/>
                    <a:gd name="T19" fmla="*/ 0 h 13"/>
                    <a:gd name="T20" fmla="*/ 12 w 18"/>
                    <a:gd name="T21" fmla="*/ 1 h 13"/>
                    <a:gd name="T22" fmla="*/ 12 w 18"/>
                    <a:gd name="T23" fmla="*/ 4 h 13"/>
                    <a:gd name="T24" fmla="*/ 13 w 18"/>
                    <a:gd name="T25" fmla="*/ 5 h 13"/>
                    <a:gd name="T26" fmla="*/ 15 w 18"/>
                    <a:gd name="T27" fmla="*/ 8 h 13"/>
                    <a:gd name="T28" fmla="*/ 18 w 18"/>
                    <a:gd name="T29" fmla="*/ 10 h 13"/>
                    <a:gd name="T30" fmla="*/ 15 w 18"/>
                    <a:gd name="T31" fmla="*/ 12 h 13"/>
                    <a:gd name="T32" fmla="*/ 12 w 18"/>
                    <a:gd name="T33" fmla="*/ 13 h 13"/>
                    <a:gd name="T34" fmla="*/ 9 w 18"/>
                    <a:gd name="T35" fmla="*/ 13 h 13"/>
                    <a:gd name="T36" fmla="*/ 9 w 18"/>
                    <a:gd name="T37" fmla="*/ 13 h 13"/>
                    <a:gd name="T38" fmla="*/ 11 w 18"/>
                    <a:gd name="T39" fmla="*/ 12 h 13"/>
                    <a:gd name="T40" fmla="*/ 9 w 18"/>
                    <a:gd name="T41" fmla="*/ 9 h 13"/>
                    <a:gd name="T42" fmla="*/ 11 w 18"/>
                    <a:gd name="T43" fmla="*/ 7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8" h="13">
                      <a:moveTo>
                        <a:pt x="11" y="7"/>
                      </a:moveTo>
                      <a:cubicBezTo>
                        <a:pt x="10" y="5"/>
                        <a:pt x="8" y="5"/>
                        <a:pt x="7" y="5"/>
                      </a:cubicBezTo>
                      <a:cubicBezTo>
                        <a:pt x="5" y="7"/>
                        <a:pt x="5" y="8"/>
                        <a:pt x="6" y="10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0"/>
                        <a:pt x="2" y="8"/>
                        <a:pt x="0" y="6"/>
                      </a:cubicBezTo>
                      <a:cubicBezTo>
                        <a:pt x="1" y="5"/>
                        <a:pt x="3" y="4"/>
                        <a:pt x="4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7" y="4"/>
                        <a:pt x="8" y="4"/>
                        <a:pt x="8" y="3"/>
                      </a:cubicBezTo>
                      <a:cubicBezTo>
                        <a:pt x="8" y="2"/>
                        <a:pt x="8" y="2"/>
                        <a:pt x="8" y="1"/>
                      </a:cubicBezTo>
                      <a:cubicBezTo>
                        <a:pt x="9" y="1"/>
                        <a:pt x="9" y="0"/>
                        <a:pt x="10" y="0"/>
                      </a:cubicBezTo>
                      <a:cubicBezTo>
                        <a:pt x="10" y="0"/>
                        <a:pt x="11" y="0"/>
                        <a:pt x="12" y="1"/>
                      </a:cubicBezTo>
                      <a:cubicBezTo>
                        <a:pt x="10" y="2"/>
                        <a:pt x="11" y="3"/>
                        <a:pt x="12" y="4"/>
                      </a:cubicBezTo>
                      <a:cubicBezTo>
                        <a:pt x="13" y="4"/>
                        <a:pt x="13" y="4"/>
                        <a:pt x="13" y="5"/>
                      </a:cubicBezTo>
                      <a:cubicBezTo>
                        <a:pt x="14" y="6"/>
                        <a:pt x="14" y="7"/>
                        <a:pt x="15" y="8"/>
                      </a:cubicBezTo>
                      <a:cubicBezTo>
                        <a:pt x="16" y="9"/>
                        <a:pt x="17" y="9"/>
                        <a:pt x="18" y="10"/>
                      </a:cubicBezTo>
                      <a:cubicBezTo>
                        <a:pt x="17" y="10"/>
                        <a:pt x="16" y="11"/>
                        <a:pt x="15" y="12"/>
                      </a:cubicBezTo>
                      <a:cubicBezTo>
                        <a:pt x="14" y="13"/>
                        <a:pt x="13" y="13"/>
                        <a:pt x="12" y="13"/>
                      </a:cubicBezTo>
                      <a:cubicBezTo>
                        <a:pt x="11" y="13"/>
                        <a:pt x="10" y="13"/>
                        <a:pt x="9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ubicBezTo>
                        <a:pt x="10" y="11"/>
                        <a:pt x="9" y="10"/>
                        <a:pt x="9" y="9"/>
                      </a:cubicBezTo>
                      <a:cubicBezTo>
                        <a:pt x="9" y="8"/>
                        <a:pt x="10" y="8"/>
                        <a:pt x="11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8" name="ïṧlïḋê">
                  <a:extLst>
                    <a:ext uri="{FF2B5EF4-FFF2-40B4-BE49-F238E27FC236}">
                      <a16:creationId xmlns:a16="http://schemas.microsoft.com/office/drawing/2014/main" id="{50514794-EB37-497A-AA7D-0B7A16E42A9B}"/>
                    </a:ext>
                  </a:extLst>
                </p:cNvPr>
                <p:cNvSpPr/>
                <p:nvPr/>
              </p:nvSpPr>
              <p:spPr bwMode="auto">
                <a:xfrm>
                  <a:off x="5883955" y="2761411"/>
                  <a:ext cx="44641" cy="20291"/>
                </a:xfrm>
                <a:custGeom>
                  <a:avLst/>
                  <a:gdLst>
                    <a:gd name="T0" fmla="*/ 0 w 11"/>
                    <a:gd name="T1" fmla="*/ 2 h 5"/>
                    <a:gd name="T2" fmla="*/ 2 w 11"/>
                    <a:gd name="T3" fmla="*/ 2 h 5"/>
                    <a:gd name="T4" fmla="*/ 8 w 11"/>
                    <a:gd name="T5" fmla="*/ 0 h 5"/>
                    <a:gd name="T6" fmla="*/ 11 w 11"/>
                    <a:gd name="T7" fmla="*/ 1 h 5"/>
                    <a:gd name="T8" fmla="*/ 10 w 11"/>
                    <a:gd name="T9" fmla="*/ 3 h 5"/>
                    <a:gd name="T10" fmla="*/ 6 w 11"/>
                    <a:gd name="T11" fmla="*/ 5 h 5"/>
                    <a:gd name="T12" fmla="*/ 2 w 11"/>
                    <a:gd name="T13" fmla="*/ 4 h 5"/>
                    <a:gd name="T14" fmla="*/ 0 w 11"/>
                    <a:gd name="T15" fmla="*/ 3 h 5"/>
                    <a:gd name="T16" fmla="*/ 0 w 11"/>
                    <a:gd name="T17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" h="5">
                      <a:moveTo>
                        <a:pt x="0" y="2"/>
                      </a:moveTo>
                      <a:cubicBezTo>
                        <a:pt x="0" y="2"/>
                        <a:pt x="1" y="2"/>
                        <a:pt x="2" y="2"/>
                      </a:cubicBezTo>
                      <a:cubicBezTo>
                        <a:pt x="4" y="1"/>
                        <a:pt x="6" y="0"/>
                        <a:pt x="8" y="0"/>
                      </a:cubicBezTo>
                      <a:cubicBezTo>
                        <a:pt x="9" y="0"/>
                        <a:pt x="10" y="0"/>
                        <a:pt x="11" y="1"/>
                      </a:cubicBezTo>
                      <a:cubicBezTo>
                        <a:pt x="11" y="2"/>
                        <a:pt x="10" y="2"/>
                        <a:pt x="10" y="3"/>
                      </a:cubicBezTo>
                      <a:cubicBezTo>
                        <a:pt x="8" y="4"/>
                        <a:pt x="7" y="4"/>
                        <a:pt x="6" y="5"/>
                      </a:cubicBezTo>
                      <a:cubicBezTo>
                        <a:pt x="4" y="5"/>
                        <a:pt x="3" y="5"/>
                        <a:pt x="2" y="4"/>
                      </a:cubicBezTo>
                      <a:cubicBezTo>
                        <a:pt x="1" y="3"/>
                        <a:pt x="0" y="3"/>
                        <a:pt x="0" y="3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9" name="ïşľîďê">
                  <a:extLst>
                    <a:ext uri="{FF2B5EF4-FFF2-40B4-BE49-F238E27FC236}">
                      <a16:creationId xmlns:a16="http://schemas.microsoft.com/office/drawing/2014/main" id="{AFA7EB6B-E2A4-480B-913F-539A5CAA9BBB}"/>
                    </a:ext>
                  </a:extLst>
                </p:cNvPr>
                <p:cNvSpPr/>
                <p:nvPr/>
              </p:nvSpPr>
              <p:spPr bwMode="auto">
                <a:xfrm>
                  <a:off x="5622194" y="2875043"/>
                  <a:ext cx="36525" cy="24350"/>
                </a:xfrm>
                <a:custGeom>
                  <a:avLst/>
                  <a:gdLst>
                    <a:gd name="T0" fmla="*/ 0 w 9"/>
                    <a:gd name="T1" fmla="*/ 5 h 6"/>
                    <a:gd name="T2" fmla="*/ 7 w 9"/>
                    <a:gd name="T3" fmla="*/ 0 h 6"/>
                    <a:gd name="T4" fmla="*/ 5 w 9"/>
                    <a:gd name="T5" fmla="*/ 1 h 6"/>
                    <a:gd name="T6" fmla="*/ 7 w 9"/>
                    <a:gd name="T7" fmla="*/ 2 h 6"/>
                    <a:gd name="T8" fmla="*/ 8 w 9"/>
                    <a:gd name="T9" fmla="*/ 4 h 6"/>
                    <a:gd name="T10" fmla="*/ 6 w 9"/>
                    <a:gd name="T11" fmla="*/ 6 h 6"/>
                    <a:gd name="T12" fmla="*/ 0 w 9"/>
                    <a:gd name="T13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6">
                      <a:moveTo>
                        <a:pt x="0" y="5"/>
                      </a:moveTo>
                      <a:cubicBezTo>
                        <a:pt x="2" y="3"/>
                        <a:pt x="4" y="1"/>
                        <a:pt x="7" y="0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6" y="1"/>
                        <a:pt x="7" y="2"/>
                        <a:pt x="7" y="2"/>
                      </a:cubicBezTo>
                      <a:cubicBezTo>
                        <a:pt x="7" y="2"/>
                        <a:pt x="9" y="4"/>
                        <a:pt x="8" y="4"/>
                      </a:cubicBezTo>
                      <a:cubicBezTo>
                        <a:pt x="8" y="5"/>
                        <a:pt x="7" y="6"/>
                        <a:pt x="6" y="6"/>
                      </a:cubicBezTo>
                      <a:cubicBezTo>
                        <a:pt x="4" y="5"/>
                        <a:pt x="2" y="5"/>
                        <a:pt x="0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0" name="ïŝlíde">
                  <a:extLst>
                    <a:ext uri="{FF2B5EF4-FFF2-40B4-BE49-F238E27FC236}">
                      <a16:creationId xmlns:a16="http://schemas.microsoft.com/office/drawing/2014/main" id="{B94E80C4-D482-4AC4-BBE0-1980713F4689}"/>
                    </a:ext>
                  </a:extLst>
                </p:cNvPr>
                <p:cNvSpPr/>
                <p:nvPr/>
              </p:nvSpPr>
              <p:spPr bwMode="auto">
                <a:xfrm>
                  <a:off x="5137228" y="2540234"/>
                  <a:ext cx="1075449" cy="1379821"/>
                </a:xfrm>
                <a:custGeom>
                  <a:avLst/>
                  <a:gdLst>
                    <a:gd name="T0" fmla="*/ 255 w 255"/>
                    <a:gd name="T1" fmla="*/ 281 h 327"/>
                    <a:gd name="T2" fmla="*/ 254 w 255"/>
                    <a:gd name="T3" fmla="*/ 283 h 327"/>
                    <a:gd name="T4" fmla="*/ 43 w 255"/>
                    <a:gd name="T5" fmla="*/ 230 h 327"/>
                    <a:gd name="T6" fmla="*/ 96 w 255"/>
                    <a:gd name="T7" fmla="*/ 20 h 327"/>
                    <a:gd name="T8" fmla="*/ 150 w 255"/>
                    <a:gd name="T9" fmla="*/ 0 h 327"/>
                    <a:gd name="T10" fmla="*/ 120 w 255"/>
                    <a:gd name="T11" fmla="*/ 30 h 327"/>
                    <a:gd name="T12" fmla="*/ 115 w 255"/>
                    <a:gd name="T13" fmla="*/ 36 h 327"/>
                    <a:gd name="T14" fmla="*/ 111 w 255"/>
                    <a:gd name="T15" fmla="*/ 42 h 327"/>
                    <a:gd name="T16" fmla="*/ 108 w 255"/>
                    <a:gd name="T17" fmla="*/ 46 h 327"/>
                    <a:gd name="T18" fmla="*/ 98 w 255"/>
                    <a:gd name="T19" fmla="*/ 64 h 327"/>
                    <a:gd name="T20" fmla="*/ 98 w 255"/>
                    <a:gd name="T21" fmla="*/ 64 h 327"/>
                    <a:gd name="T22" fmla="*/ 87 w 255"/>
                    <a:gd name="T23" fmla="*/ 99 h 327"/>
                    <a:gd name="T24" fmla="*/ 91 w 255"/>
                    <a:gd name="T25" fmla="*/ 155 h 327"/>
                    <a:gd name="T26" fmla="*/ 103 w 255"/>
                    <a:gd name="T27" fmla="*/ 181 h 327"/>
                    <a:gd name="T28" fmla="*/ 129 w 255"/>
                    <a:gd name="T29" fmla="*/ 217 h 327"/>
                    <a:gd name="T30" fmla="*/ 255 w 255"/>
                    <a:gd name="T31" fmla="*/ 281 h 3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55" h="327">
                      <a:moveTo>
                        <a:pt x="255" y="281"/>
                      </a:moveTo>
                      <a:cubicBezTo>
                        <a:pt x="254" y="283"/>
                        <a:pt x="254" y="283"/>
                        <a:pt x="254" y="283"/>
                      </a:cubicBezTo>
                      <a:cubicBezTo>
                        <a:pt x="182" y="327"/>
                        <a:pt x="87" y="303"/>
                        <a:pt x="43" y="230"/>
                      </a:cubicBezTo>
                      <a:cubicBezTo>
                        <a:pt x="0" y="158"/>
                        <a:pt x="23" y="63"/>
                        <a:pt x="96" y="20"/>
                      </a:cubicBezTo>
                      <a:cubicBezTo>
                        <a:pt x="113" y="10"/>
                        <a:pt x="131" y="3"/>
                        <a:pt x="150" y="0"/>
                      </a:cubicBezTo>
                      <a:cubicBezTo>
                        <a:pt x="139" y="9"/>
                        <a:pt x="129" y="19"/>
                        <a:pt x="120" y="30"/>
                      </a:cubicBezTo>
                      <a:cubicBezTo>
                        <a:pt x="119" y="32"/>
                        <a:pt x="117" y="34"/>
                        <a:pt x="115" y="36"/>
                      </a:cubicBezTo>
                      <a:cubicBezTo>
                        <a:pt x="113" y="39"/>
                        <a:pt x="112" y="40"/>
                        <a:pt x="111" y="42"/>
                      </a:cubicBezTo>
                      <a:cubicBezTo>
                        <a:pt x="110" y="44"/>
                        <a:pt x="109" y="45"/>
                        <a:pt x="108" y="46"/>
                      </a:cubicBezTo>
                      <a:cubicBezTo>
                        <a:pt x="104" y="52"/>
                        <a:pt x="101" y="58"/>
                        <a:pt x="98" y="64"/>
                      </a:cubicBezTo>
                      <a:cubicBezTo>
                        <a:pt x="98" y="64"/>
                        <a:pt x="98" y="64"/>
                        <a:pt x="98" y="64"/>
                      </a:cubicBezTo>
                      <a:cubicBezTo>
                        <a:pt x="93" y="75"/>
                        <a:pt x="89" y="87"/>
                        <a:pt x="87" y="99"/>
                      </a:cubicBezTo>
                      <a:cubicBezTo>
                        <a:pt x="83" y="118"/>
                        <a:pt x="85" y="137"/>
                        <a:pt x="91" y="155"/>
                      </a:cubicBezTo>
                      <a:cubicBezTo>
                        <a:pt x="94" y="164"/>
                        <a:pt x="98" y="173"/>
                        <a:pt x="103" y="181"/>
                      </a:cubicBezTo>
                      <a:cubicBezTo>
                        <a:pt x="111" y="194"/>
                        <a:pt x="119" y="206"/>
                        <a:pt x="129" y="217"/>
                      </a:cubicBezTo>
                      <a:cubicBezTo>
                        <a:pt x="187" y="285"/>
                        <a:pt x="255" y="281"/>
                        <a:pt x="255" y="28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1" name="îṥlïdé">
                  <a:extLst>
                    <a:ext uri="{FF2B5EF4-FFF2-40B4-BE49-F238E27FC236}">
                      <a16:creationId xmlns:a16="http://schemas.microsoft.com/office/drawing/2014/main" id="{E841876D-04C8-4F20-BAF0-60C7AFF1B9FE}"/>
                    </a:ext>
                  </a:extLst>
                </p:cNvPr>
                <p:cNvSpPr/>
                <p:nvPr/>
              </p:nvSpPr>
              <p:spPr bwMode="auto">
                <a:xfrm>
                  <a:off x="8304729" y="3301164"/>
                  <a:ext cx="606716" cy="375393"/>
                </a:xfrm>
                <a:custGeom>
                  <a:avLst/>
                  <a:gdLst>
                    <a:gd name="T0" fmla="*/ 140 w 144"/>
                    <a:gd name="T1" fmla="*/ 73 h 89"/>
                    <a:gd name="T2" fmla="*/ 117 w 144"/>
                    <a:gd name="T3" fmla="*/ 86 h 89"/>
                    <a:gd name="T4" fmla="*/ 2 w 144"/>
                    <a:gd name="T5" fmla="*/ 86 h 89"/>
                    <a:gd name="T6" fmla="*/ 2 w 144"/>
                    <a:gd name="T7" fmla="*/ 76 h 89"/>
                    <a:gd name="T8" fmla="*/ 2 w 144"/>
                    <a:gd name="T9" fmla="*/ 75 h 89"/>
                    <a:gd name="T10" fmla="*/ 34 w 144"/>
                    <a:gd name="T11" fmla="*/ 75 h 89"/>
                    <a:gd name="T12" fmla="*/ 25 w 144"/>
                    <a:gd name="T13" fmla="*/ 31 h 89"/>
                    <a:gd name="T14" fmla="*/ 108 w 144"/>
                    <a:gd name="T15" fmla="*/ 0 h 89"/>
                    <a:gd name="T16" fmla="*/ 116 w 144"/>
                    <a:gd name="T17" fmla="*/ 0 h 89"/>
                    <a:gd name="T18" fmla="*/ 140 w 144"/>
                    <a:gd name="T19" fmla="*/ 7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4" h="89">
                      <a:moveTo>
                        <a:pt x="140" y="73"/>
                      </a:moveTo>
                      <a:cubicBezTo>
                        <a:pt x="136" y="89"/>
                        <a:pt x="117" y="86"/>
                        <a:pt x="117" y="86"/>
                      </a:cubicBezTo>
                      <a:cubicBezTo>
                        <a:pt x="117" y="86"/>
                        <a:pt x="5" y="88"/>
                        <a:pt x="2" y="86"/>
                      </a:cubicBezTo>
                      <a:cubicBezTo>
                        <a:pt x="0" y="84"/>
                        <a:pt x="2" y="78"/>
                        <a:pt x="2" y="76"/>
                      </a:cubicBezTo>
                      <a:cubicBezTo>
                        <a:pt x="2" y="75"/>
                        <a:pt x="2" y="75"/>
                        <a:pt x="2" y="75"/>
                      </a:cubicBezTo>
                      <a:cubicBezTo>
                        <a:pt x="34" y="75"/>
                        <a:pt x="34" y="75"/>
                        <a:pt x="34" y="75"/>
                      </a:cubicBezTo>
                      <a:cubicBezTo>
                        <a:pt x="34" y="75"/>
                        <a:pt x="49" y="67"/>
                        <a:pt x="25" y="31"/>
                      </a:cubicBezTo>
                      <a:cubicBezTo>
                        <a:pt x="4" y="1"/>
                        <a:pt x="82" y="0"/>
                        <a:pt x="108" y="0"/>
                      </a:cubicBezTo>
                      <a:cubicBezTo>
                        <a:pt x="113" y="0"/>
                        <a:pt x="116" y="0"/>
                        <a:pt x="116" y="0"/>
                      </a:cubicBezTo>
                      <a:cubicBezTo>
                        <a:pt x="116" y="0"/>
                        <a:pt x="144" y="57"/>
                        <a:pt x="140" y="73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2" name="iṣļîḓe">
                  <a:extLst>
                    <a:ext uri="{FF2B5EF4-FFF2-40B4-BE49-F238E27FC236}">
                      <a16:creationId xmlns:a16="http://schemas.microsoft.com/office/drawing/2014/main" id="{CCFB1DBB-629C-4F3D-A66F-B9E8C93FECA5}"/>
                    </a:ext>
                  </a:extLst>
                </p:cNvPr>
                <p:cNvSpPr/>
                <p:nvPr/>
              </p:nvSpPr>
              <p:spPr bwMode="auto">
                <a:xfrm>
                  <a:off x="8312845" y="3301164"/>
                  <a:ext cx="539754" cy="328722"/>
                </a:xfrm>
                <a:custGeom>
                  <a:avLst/>
                  <a:gdLst>
                    <a:gd name="T0" fmla="*/ 125 w 128"/>
                    <a:gd name="T1" fmla="*/ 61 h 78"/>
                    <a:gd name="T2" fmla="*/ 101 w 128"/>
                    <a:gd name="T3" fmla="*/ 75 h 78"/>
                    <a:gd name="T4" fmla="*/ 0 w 128"/>
                    <a:gd name="T5" fmla="*/ 76 h 78"/>
                    <a:gd name="T6" fmla="*/ 0 w 128"/>
                    <a:gd name="T7" fmla="*/ 75 h 78"/>
                    <a:gd name="T8" fmla="*/ 32 w 128"/>
                    <a:gd name="T9" fmla="*/ 75 h 78"/>
                    <a:gd name="T10" fmla="*/ 23 w 128"/>
                    <a:gd name="T11" fmla="*/ 31 h 78"/>
                    <a:gd name="T12" fmla="*/ 106 w 128"/>
                    <a:gd name="T13" fmla="*/ 0 h 78"/>
                    <a:gd name="T14" fmla="*/ 125 w 128"/>
                    <a:gd name="T15" fmla="*/ 61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78">
                      <a:moveTo>
                        <a:pt x="125" y="61"/>
                      </a:moveTo>
                      <a:cubicBezTo>
                        <a:pt x="121" y="78"/>
                        <a:pt x="101" y="75"/>
                        <a:pt x="101" y="75"/>
                      </a:cubicBezTo>
                      <a:cubicBezTo>
                        <a:pt x="101" y="75"/>
                        <a:pt x="30" y="76"/>
                        <a:pt x="0" y="76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32" y="75"/>
                        <a:pt x="32" y="75"/>
                        <a:pt x="32" y="75"/>
                      </a:cubicBezTo>
                      <a:cubicBezTo>
                        <a:pt x="32" y="75"/>
                        <a:pt x="47" y="67"/>
                        <a:pt x="23" y="31"/>
                      </a:cubicBezTo>
                      <a:cubicBezTo>
                        <a:pt x="2" y="1"/>
                        <a:pt x="80" y="0"/>
                        <a:pt x="106" y="0"/>
                      </a:cubicBezTo>
                      <a:cubicBezTo>
                        <a:pt x="114" y="18"/>
                        <a:pt x="128" y="50"/>
                        <a:pt x="125" y="6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3" name="îśļiḑê">
                  <a:extLst>
                    <a:ext uri="{FF2B5EF4-FFF2-40B4-BE49-F238E27FC236}">
                      <a16:creationId xmlns:a16="http://schemas.microsoft.com/office/drawing/2014/main" id="{C77B7578-8847-4243-B016-2D2376C3C9D6}"/>
                    </a:ext>
                  </a:extLst>
                </p:cNvPr>
                <p:cNvSpPr/>
                <p:nvPr/>
              </p:nvSpPr>
              <p:spPr bwMode="auto">
                <a:xfrm>
                  <a:off x="8312845" y="3301164"/>
                  <a:ext cx="555987" cy="336839"/>
                </a:xfrm>
                <a:custGeom>
                  <a:avLst/>
                  <a:gdLst>
                    <a:gd name="T0" fmla="*/ 129 w 132"/>
                    <a:gd name="T1" fmla="*/ 64 h 80"/>
                    <a:gd name="T2" fmla="*/ 101 w 132"/>
                    <a:gd name="T3" fmla="*/ 75 h 80"/>
                    <a:gd name="T4" fmla="*/ 0 w 132"/>
                    <a:gd name="T5" fmla="*/ 76 h 80"/>
                    <a:gd name="T6" fmla="*/ 0 w 132"/>
                    <a:gd name="T7" fmla="*/ 75 h 80"/>
                    <a:gd name="T8" fmla="*/ 32 w 132"/>
                    <a:gd name="T9" fmla="*/ 75 h 80"/>
                    <a:gd name="T10" fmla="*/ 23 w 132"/>
                    <a:gd name="T11" fmla="*/ 31 h 80"/>
                    <a:gd name="T12" fmla="*/ 106 w 132"/>
                    <a:gd name="T13" fmla="*/ 0 h 80"/>
                    <a:gd name="T14" fmla="*/ 129 w 132"/>
                    <a:gd name="T15" fmla="*/ 64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2" h="80">
                      <a:moveTo>
                        <a:pt x="129" y="64"/>
                      </a:moveTo>
                      <a:cubicBezTo>
                        <a:pt x="125" y="80"/>
                        <a:pt x="101" y="75"/>
                        <a:pt x="101" y="75"/>
                      </a:cubicBezTo>
                      <a:cubicBezTo>
                        <a:pt x="101" y="75"/>
                        <a:pt x="30" y="76"/>
                        <a:pt x="0" y="76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32" y="75"/>
                        <a:pt x="32" y="75"/>
                        <a:pt x="32" y="75"/>
                      </a:cubicBezTo>
                      <a:cubicBezTo>
                        <a:pt x="32" y="75"/>
                        <a:pt x="48" y="67"/>
                        <a:pt x="23" y="31"/>
                      </a:cubicBezTo>
                      <a:cubicBezTo>
                        <a:pt x="2" y="1"/>
                        <a:pt x="80" y="0"/>
                        <a:pt x="106" y="0"/>
                      </a:cubicBezTo>
                      <a:cubicBezTo>
                        <a:pt x="114" y="18"/>
                        <a:pt x="132" y="52"/>
                        <a:pt x="129" y="64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4" name="ïSḷiḍê">
                  <a:extLst>
                    <a:ext uri="{FF2B5EF4-FFF2-40B4-BE49-F238E27FC236}">
                      <a16:creationId xmlns:a16="http://schemas.microsoft.com/office/drawing/2014/main" id="{4AC59D80-F155-4BE5-8AE5-41CA3ACD627F}"/>
                    </a:ext>
                  </a:extLst>
                </p:cNvPr>
                <p:cNvSpPr/>
                <p:nvPr/>
              </p:nvSpPr>
              <p:spPr bwMode="auto">
                <a:xfrm>
                  <a:off x="7953686" y="2621400"/>
                  <a:ext cx="120328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5" name="iş1iďe">
                  <a:extLst>
                    <a:ext uri="{FF2B5EF4-FFF2-40B4-BE49-F238E27FC236}">
                      <a16:creationId xmlns:a16="http://schemas.microsoft.com/office/drawing/2014/main" id="{997AB7A4-25E2-44E1-87D9-E10672CBC811}"/>
                    </a:ext>
                  </a:extLst>
                </p:cNvPr>
                <p:cNvSpPr/>
                <p:nvPr/>
              </p:nvSpPr>
              <p:spPr bwMode="auto">
                <a:xfrm>
                  <a:off x="7953686" y="2621400"/>
                  <a:ext cx="120328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6" name="îšḷidè">
                  <a:extLst>
                    <a:ext uri="{FF2B5EF4-FFF2-40B4-BE49-F238E27FC236}">
                      <a16:creationId xmlns:a16="http://schemas.microsoft.com/office/drawing/2014/main" id="{76896E33-E205-409D-ADA6-24D6060C0D63}"/>
                    </a:ext>
                  </a:extLst>
                </p:cNvPr>
                <p:cNvSpPr/>
                <p:nvPr/>
              </p:nvSpPr>
              <p:spPr bwMode="auto">
                <a:xfrm>
                  <a:off x="7929337" y="2621400"/>
                  <a:ext cx="120125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7" name="íšļîḓé">
                  <a:extLst>
                    <a:ext uri="{FF2B5EF4-FFF2-40B4-BE49-F238E27FC236}">
                      <a16:creationId xmlns:a16="http://schemas.microsoft.com/office/drawing/2014/main" id="{A3EABF07-4858-4D22-91CD-BD8A31529FAA}"/>
                    </a:ext>
                  </a:extLst>
                </p:cNvPr>
                <p:cNvSpPr/>
                <p:nvPr/>
              </p:nvSpPr>
              <p:spPr bwMode="auto">
                <a:xfrm>
                  <a:off x="7929337" y="2621400"/>
                  <a:ext cx="120125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6000">
                      <a:srgbClr val="68AFFD"/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8" name="is1ídé">
                  <a:extLst>
                    <a:ext uri="{FF2B5EF4-FFF2-40B4-BE49-F238E27FC236}">
                      <a16:creationId xmlns:a16="http://schemas.microsoft.com/office/drawing/2014/main" id="{1A9ABC08-550F-4650-92F2-4B396E260B2E}"/>
                    </a:ext>
                  </a:extLst>
                </p:cNvPr>
                <p:cNvSpPr/>
                <p:nvPr/>
              </p:nvSpPr>
              <p:spPr bwMode="auto">
                <a:xfrm>
                  <a:off x="7929340" y="3254496"/>
                  <a:ext cx="1201254" cy="172478"/>
                </a:xfrm>
                <a:custGeom>
                  <a:avLst/>
                  <a:gdLst>
                    <a:gd name="T0" fmla="*/ 285 w 285"/>
                    <a:gd name="T1" fmla="*/ 0 h 41"/>
                    <a:gd name="T2" fmla="*/ 285 w 285"/>
                    <a:gd name="T3" fmla="*/ 19 h 41"/>
                    <a:gd name="T4" fmla="*/ 262 w 285"/>
                    <a:gd name="T5" fmla="*/ 41 h 41"/>
                    <a:gd name="T6" fmla="*/ 262 w 285"/>
                    <a:gd name="T7" fmla="*/ 41 h 41"/>
                    <a:gd name="T8" fmla="*/ 23 w 285"/>
                    <a:gd name="T9" fmla="*/ 41 h 41"/>
                    <a:gd name="T10" fmla="*/ 0 w 285"/>
                    <a:gd name="T11" fmla="*/ 19 h 41"/>
                    <a:gd name="T12" fmla="*/ 0 w 285"/>
                    <a:gd name="T13" fmla="*/ 19 h 41"/>
                    <a:gd name="T14" fmla="*/ 0 w 285"/>
                    <a:gd name="T15" fmla="*/ 0 h 41"/>
                    <a:gd name="T16" fmla="*/ 285 w 285"/>
                    <a:gd name="T17" fmla="*/ 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41">
                      <a:moveTo>
                        <a:pt x="285" y="0"/>
                      </a:moveTo>
                      <a:cubicBezTo>
                        <a:pt x="285" y="19"/>
                        <a:pt x="285" y="19"/>
                        <a:pt x="285" y="19"/>
                      </a:cubicBezTo>
                      <a:cubicBezTo>
                        <a:pt x="285" y="31"/>
                        <a:pt x="275" y="41"/>
                        <a:pt x="262" y="41"/>
                      </a:cubicBezTo>
                      <a:cubicBezTo>
                        <a:pt x="262" y="41"/>
                        <a:pt x="262" y="41"/>
                        <a:pt x="262" y="41"/>
                      </a:cubicBezTo>
                      <a:cubicBezTo>
                        <a:pt x="23" y="41"/>
                        <a:pt x="23" y="41"/>
                        <a:pt x="23" y="41"/>
                      </a:cubicBezTo>
                      <a:cubicBezTo>
                        <a:pt x="10" y="41"/>
                        <a:pt x="0" y="31"/>
                        <a:pt x="0" y="19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285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9" name="íṧlíḍe">
                  <a:extLst>
                    <a:ext uri="{FF2B5EF4-FFF2-40B4-BE49-F238E27FC236}">
                      <a16:creationId xmlns:a16="http://schemas.microsoft.com/office/drawing/2014/main" id="{C8C5EE96-4AFD-47ED-9C9D-B1CAEBF0A649}"/>
                    </a:ext>
                  </a:extLst>
                </p:cNvPr>
                <p:cNvSpPr/>
                <p:nvPr/>
              </p:nvSpPr>
              <p:spPr bwMode="auto">
                <a:xfrm>
                  <a:off x="8312845" y="3621770"/>
                  <a:ext cx="472792" cy="40583"/>
                </a:xfrm>
                <a:prstGeom prst="rect">
                  <a:avLst/>
                </a:pr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0" name="iṩlíḓe">
                  <a:extLst>
                    <a:ext uri="{FF2B5EF4-FFF2-40B4-BE49-F238E27FC236}">
                      <a16:creationId xmlns:a16="http://schemas.microsoft.com/office/drawing/2014/main" id="{57BA2FF4-B1D3-4DF2-A381-BDD4B8D8D287}"/>
                    </a:ext>
                  </a:extLst>
                </p:cNvPr>
                <p:cNvSpPr/>
                <p:nvPr/>
              </p:nvSpPr>
              <p:spPr bwMode="auto">
                <a:xfrm>
                  <a:off x="8785637" y="3571042"/>
                  <a:ext cx="75079" cy="101457"/>
                </a:xfrm>
                <a:custGeom>
                  <a:avLst/>
                  <a:gdLst>
                    <a:gd name="T0" fmla="*/ 17 w 18"/>
                    <a:gd name="T1" fmla="*/ 0 h 24"/>
                    <a:gd name="T2" fmla="*/ 18 w 18"/>
                    <a:gd name="T3" fmla="*/ 19 h 24"/>
                    <a:gd name="T4" fmla="*/ 0 w 18"/>
                    <a:gd name="T5" fmla="*/ 22 h 24"/>
                    <a:gd name="T6" fmla="*/ 0 w 18"/>
                    <a:gd name="T7" fmla="*/ 12 h 24"/>
                    <a:gd name="T8" fmla="*/ 17 w 18"/>
                    <a:gd name="T9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24">
                      <a:moveTo>
                        <a:pt x="17" y="0"/>
                      </a:moveTo>
                      <a:cubicBezTo>
                        <a:pt x="18" y="19"/>
                        <a:pt x="18" y="19"/>
                        <a:pt x="18" y="19"/>
                      </a:cubicBezTo>
                      <a:cubicBezTo>
                        <a:pt x="13" y="22"/>
                        <a:pt x="6" y="24"/>
                        <a:pt x="0" y="2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16" y="16"/>
                        <a:pt x="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1" name="íšļídê">
                  <a:extLst>
                    <a:ext uri="{FF2B5EF4-FFF2-40B4-BE49-F238E27FC236}">
                      <a16:creationId xmlns:a16="http://schemas.microsoft.com/office/drawing/2014/main" id="{31032768-976F-4A5B-A394-25B14CA88F26}"/>
                    </a:ext>
                  </a:extLst>
                </p:cNvPr>
                <p:cNvSpPr/>
                <p:nvPr/>
              </p:nvSpPr>
              <p:spPr bwMode="auto">
                <a:xfrm>
                  <a:off x="3229828" y="2870985"/>
                  <a:ext cx="460617" cy="282052"/>
                </a:xfrm>
                <a:custGeom>
                  <a:avLst/>
                  <a:gdLst>
                    <a:gd name="T0" fmla="*/ 3 w 109"/>
                    <a:gd name="T1" fmla="*/ 55 h 67"/>
                    <a:gd name="T2" fmla="*/ 21 w 109"/>
                    <a:gd name="T3" fmla="*/ 65 h 67"/>
                    <a:gd name="T4" fmla="*/ 107 w 109"/>
                    <a:gd name="T5" fmla="*/ 65 h 67"/>
                    <a:gd name="T6" fmla="*/ 107 w 109"/>
                    <a:gd name="T7" fmla="*/ 57 h 67"/>
                    <a:gd name="T8" fmla="*/ 107 w 109"/>
                    <a:gd name="T9" fmla="*/ 57 h 67"/>
                    <a:gd name="T10" fmla="*/ 83 w 109"/>
                    <a:gd name="T11" fmla="*/ 57 h 67"/>
                    <a:gd name="T12" fmla="*/ 90 w 109"/>
                    <a:gd name="T13" fmla="*/ 24 h 67"/>
                    <a:gd name="T14" fmla="*/ 27 w 109"/>
                    <a:gd name="T15" fmla="*/ 0 h 67"/>
                    <a:gd name="T16" fmla="*/ 21 w 109"/>
                    <a:gd name="T17" fmla="*/ 0 h 67"/>
                    <a:gd name="T18" fmla="*/ 3 w 109"/>
                    <a:gd name="T19" fmla="*/ 55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9" h="67">
                      <a:moveTo>
                        <a:pt x="3" y="55"/>
                      </a:moveTo>
                      <a:cubicBezTo>
                        <a:pt x="6" y="67"/>
                        <a:pt x="21" y="65"/>
                        <a:pt x="21" y="65"/>
                      </a:cubicBezTo>
                      <a:cubicBezTo>
                        <a:pt x="21" y="65"/>
                        <a:pt x="105" y="67"/>
                        <a:pt x="107" y="65"/>
                      </a:cubicBezTo>
                      <a:cubicBezTo>
                        <a:pt x="109" y="64"/>
                        <a:pt x="108" y="59"/>
                        <a:pt x="107" y="57"/>
                      </a:cubicBezTo>
                      <a:cubicBezTo>
                        <a:pt x="107" y="57"/>
                        <a:pt x="107" y="57"/>
                        <a:pt x="107" y="57"/>
                      </a:cubicBezTo>
                      <a:cubicBezTo>
                        <a:pt x="83" y="57"/>
                        <a:pt x="83" y="57"/>
                        <a:pt x="83" y="57"/>
                      </a:cubicBezTo>
                      <a:cubicBezTo>
                        <a:pt x="83" y="57"/>
                        <a:pt x="71" y="51"/>
                        <a:pt x="90" y="24"/>
                      </a:cubicBezTo>
                      <a:cubicBezTo>
                        <a:pt x="106" y="1"/>
                        <a:pt x="46" y="0"/>
                        <a:pt x="27" y="0"/>
                      </a:cubicBezTo>
                      <a:cubicBezTo>
                        <a:pt x="23" y="0"/>
                        <a:pt x="21" y="0"/>
                        <a:pt x="21" y="0"/>
                      </a:cubicBezTo>
                      <a:cubicBezTo>
                        <a:pt x="21" y="0"/>
                        <a:pt x="0" y="43"/>
                        <a:pt x="3" y="55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2" name="íŝ1iḓé">
                  <a:extLst>
                    <a:ext uri="{FF2B5EF4-FFF2-40B4-BE49-F238E27FC236}">
                      <a16:creationId xmlns:a16="http://schemas.microsoft.com/office/drawing/2014/main" id="{AA71F879-B976-44C4-B8D6-BFC5D5956134}"/>
                    </a:ext>
                  </a:extLst>
                </p:cNvPr>
                <p:cNvSpPr/>
                <p:nvPr/>
              </p:nvSpPr>
              <p:spPr bwMode="auto">
                <a:xfrm>
                  <a:off x="3272440" y="2870985"/>
                  <a:ext cx="407860" cy="247556"/>
                </a:xfrm>
                <a:custGeom>
                  <a:avLst/>
                  <a:gdLst>
                    <a:gd name="T0" fmla="*/ 3 w 97"/>
                    <a:gd name="T1" fmla="*/ 46 h 59"/>
                    <a:gd name="T2" fmla="*/ 21 w 97"/>
                    <a:gd name="T3" fmla="*/ 56 h 59"/>
                    <a:gd name="T4" fmla="*/ 97 w 97"/>
                    <a:gd name="T5" fmla="*/ 57 h 59"/>
                    <a:gd name="T6" fmla="*/ 97 w 97"/>
                    <a:gd name="T7" fmla="*/ 56 h 59"/>
                    <a:gd name="T8" fmla="*/ 73 w 97"/>
                    <a:gd name="T9" fmla="*/ 56 h 59"/>
                    <a:gd name="T10" fmla="*/ 80 w 97"/>
                    <a:gd name="T11" fmla="*/ 23 h 59"/>
                    <a:gd name="T12" fmla="*/ 17 w 97"/>
                    <a:gd name="T13" fmla="*/ 0 h 59"/>
                    <a:gd name="T14" fmla="*/ 3 w 97"/>
                    <a:gd name="T15" fmla="*/ 46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7" h="59">
                      <a:moveTo>
                        <a:pt x="3" y="46"/>
                      </a:moveTo>
                      <a:cubicBezTo>
                        <a:pt x="6" y="59"/>
                        <a:pt x="21" y="56"/>
                        <a:pt x="21" y="56"/>
                      </a:cubicBezTo>
                      <a:cubicBezTo>
                        <a:pt x="21" y="56"/>
                        <a:pt x="74" y="57"/>
                        <a:pt x="97" y="57"/>
                      </a:cubicBezTo>
                      <a:cubicBezTo>
                        <a:pt x="97" y="57"/>
                        <a:pt x="97" y="57"/>
                        <a:pt x="97" y="56"/>
                      </a:cubicBezTo>
                      <a:cubicBezTo>
                        <a:pt x="73" y="56"/>
                        <a:pt x="73" y="56"/>
                        <a:pt x="73" y="56"/>
                      </a:cubicBezTo>
                      <a:cubicBezTo>
                        <a:pt x="73" y="56"/>
                        <a:pt x="61" y="50"/>
                        <a:pt x="80" y="23"/>
                      </a:cubicBezTo>
                      <a:cubicBezTo>
                        <a:pt x="96" y="1"/>
                        <a:pt x="36" y="0"/>
                        <a:pt x="17" y="0"/>
                      </a:cubicBezTo>
                      <a:cubicBezTo>
                        <a:pt x="11" y="13"/>
                        <a:pt x="0" y="37"/>
                        <a:pt x="3" y="46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3" name="iślide">
                  <a:extLst>
                    <a:ext uri="{FF2B5EF4-FFF2-40B4-BE49-F238E27FC236}">
                      <a16:creationId xmlns:a16="http://schemas.microsoft.com/office/drawing/2014/main" id="{F281DD42-168E-45A1-BCAC-CECA2C6F5CC0}"/>
                    </a:ext>
                  </a:extLst>
                </p:cNvPr>
                <p:cNvSpPr/>
                <p:nvPr/>
              </p:nvSpPr>
              <p:spPr bwMode="auto">
                <a:xfrm>
                  <a:off x="3258236" y="2870985"/>
                  <a:ext cx="422063" cy="255673"/>
                </a:xfrm>
                <a:custGeom>
                  <a:avLst/>
                  <a:gdLst>
                    <a:gd name="T0" fmla="*/ 2 w 100"/>
                    <a:gd name="T1" fmla="*/ 48 h 61"/>
                    <a:gd name="T2" fmla="*/ 24 w 100"/>
                    <a:gd name="T3" fmla="*/ 57 h 61"/>
                    <a:gd name="T4" fmla="*/ 100 w 100"/>
                    <a:gd name="T5" fmla="*/ 57 h 61"/>
                    <a:gd name="T6" fmla="*/ 100 w 100"/>
                    <a:gd name="T7" fmla="*/ 57 h 61"/>
                    <a:gd name="T8" fmla="*/ 76 w 100"/>
                    <a:gd name="T9" fmla="*/ 57 h 61"/>
                    <a:gd name="T10" fmla="*/ 83 w 100"/>
                    <a:gd name="T11" fmla="*/ 24 h 61"/>
                    <a:gd name="T12" fmla="*/ 20 w 100"/>
                    <a:gd name="T13" fmla="*/ 0 h 61"/>
                    <a:gd name="T14" fmla="*/ 2 w 100"/>
                    <a:gd name="T15" fmla="*/ 48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0" h="61">
                      <a:moveTo>
                        <a:pt x="2" y="48"/>
                      </a:moveTo>
                      <a:cubicBezTo>
                        <a:pt x="5" y="61"/>
                        <a:pt x="24" y="57"/>
                        <a:pt x="24" y="57"/>
                      </a:cubicBezTo>
                      <a:cubicBezTo>
                        <a:pt x="24" y="57"/>
                        <a:pt x="77" y="58"/>
                        <a:pt x="100" y="57"/>
                      </a:cubicBezTo>
                      <a:cubicBezTo>
                        <a:pt x="100" y="57"/>
                        <a:pt x="100" y="57"/>
                        <a:pt x="100" y="57"/>
                      </a:cubicBezTo>
                      <a:cubicBezTo>
                        <a:pt x="76" y="57"/>
                        <a:pt x="76" y="57"/>
                        <a:pt x="76" y="57"/>
                      </a:cubicBezTo>
                      <a:cubicBezTo>
                        <a:pt x="76" y="57"/>
                        <a:pt x="64" y="51"/>
                        <a:pt x="83" y="24"/>
                      </a:cubicBezTo>
                      <a:cubicBezTo>
                        <a:pt x="99" y="1"/>
                        <a:pt x="39" y="0"/>
                        <a:pt x="20" y="0"/>
                      </a:cubicBezTo>
                      <a:cubicBezTo>
                        <a:pt x="14" y="13"/>
                        <a:pt x="0" y="39"/>
                        <a:pt x="2" y="48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4" name="îšḻîďe">
                  <a:extLst>
                    <a:ext uri="{FF2B5EF4-FFF2-40B4-BE49-F238E27FC236}">
                      <a16:creationId xmlns:a16="http://schemas.microsoft.com/office/drawing/2014/main" id="{2F233DF7-9466-4184-8244-07C5CFC5C617}"/>
                    </a:ext>
                  </a:extLst>
                </p:cNvPr>
                <p:cNvSpPr/>
                <p:nvPr/>
              </p:nvSpPr>
              <p:spPr bwMode="auto">
                <a:xfrm>
                  <a:off x="3043147" y="2355581"/>
                  <a:ext cx="913117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8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8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8" y="0"/>
                        <a:pt x="198" y="0"/>
                        <a:pt x="198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8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7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7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5" name="i$ľîḓé">
                  <a:extLst>
                    <a:ext uri="{FF2B5EF4-FFF2-40B4-BE49-F238E27FC236}">
                      <a16:creationId xmlns:a16="http://schemas.microsoft.com/office/drawing/2014/main" id="{B72BFE8B-E001-4FA1-A125-69411FF0DCAC}"/>
                    </a:ext>
                  </a:extLst>
                </p:cNvPr>
                <p:cNvSpPr/>
                <p:nvPr/>
              </p:nvSpPr>
              <p:spPr bwMode="auto">
                <a:xfrm>
                  <a:off x="3043147" y="2355581"/>
                  <a:ext cx="913117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8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8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8" y="0"/>
                        <a:pt x="198" y="0"/>
                        <a:pt x="198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8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7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7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6" name="iš1îdê">
                  <a:extLst>
                    <a:ext uri="{FF2B5EF4-FFF2-40B4-BE49-F238E27FC236}">
                      <a16:creationId xmlns:a16="http://schemas.microsoft.com/office/drawing/2014/main" id="{52DC7BAB-CE00-4FF8-A832-F51301A95C95}"/>
                    </a:ext>
                  </a:extLst>
                </p:cNvPr>
                <p:cNvSpPr/>
                <p:nvPr/>
              </p:nvSpPr>
              <p:spPr bwMode="auto">
                <a:xfrm>
                  <a:off x="3061408" y="2355581"/>
                  <a:ext cx="911088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9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9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9" y="0"/>
                        <a:pt x="199" y="0"/>
                        <a:pt x="199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9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8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7" name="iṧ1iďè">
                  <a:extLst>
                    <a:ext uri="{FF2B5EF4-FFF2-40B4-BE49-F238E27FC236}">
                      <a16:creationId xmlns:a16="http://schemas.microsoft.com/office/drawing/2014/main" id="{29901E0A-C522-4806-B0D6-1055D9E25954}"/>
                    </a:ext>
                  </a:extLst>
                </p:cNvPr>
                <p:cNvSpPr/>
                <p:nvPr/>
              </p:nvSpPr>
              <p:spPr bwMode="auto">
                <a:xfrm>
                  <a:off x="3061407" y="2355579"/>
                  <a:ext cx="911089" cy="610775"/>
                </a:xfrm>
                <a:custGeom>
                  <a:avLst/>
                  <a:gdLst>
                    <a:gd name="T0" fmla="*/ 17 w 216"/>
                    <a:gd name="T1" fmla="*/ 0 h 145"/>
                    <a:gd name="T2" fmla="*/ 199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9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9" y="0"/>
                        <a:pt x="199" y="0"/>
                        <a:pt x="199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9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8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6000">
                      <a:srgbClr val="68AFFD"/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8" name="íś1îde">
                  <a:extLst>
                    <a:ext uri="{FF2B5EF4-FFF2-40B4-BE49-F238E27FC236}">
                      <a16:creationId xmlns:a16="http://schemas.microsoft.com/office/drawing/2014/main" id="{6468CB1F-9712-447C-A7A7-40B6D060CB59}"/>
                    </a:ext>
                  </a:extLst>
                </p:cNvPr>
                <p:cNvSpPr/>
                <p:nvPr/>
              </p:nvSpPr>
              <p:spPr bwMode="auto">
                <a:xfrm>
                  <a:off x="3065467" y="2832431"/>
                  <a:ext cx="907030" cy="133924"/>
                </a:xfrm>
                <a:custGeom>
                  <a:avLst/>
                  <a:gdLst>
                    <a:gd name="T0" fmla="*/ 0 w 215"/>
                    <a:gd name="T1" fmla="*/ 0 h 32"/>
                    <a:gd name="T2" fmla="*/ 0 w 215"/>
                    <a:gd name="T3" fmla="*/ 14 h 32"/>
                    <a:gd name="T4" fmla="*/ 17 w 215"/>
                    <a:gd name="T5" fmla="*/ 32 h 32"/>
                    <a:gd name="T6" fmla="*/ 17 w 215"/>
                    <a:gd name="T7" fmla="*/ 32 h 32"/>
                    <a:gd name="T8" fmla="*/ 198 w 215"/>
                    <a:gd name="T9" fmla="*/ 32 h 32"/>
                    <a:gd name="T10" fmla="*/ 215 w 215"/>
                    <a:gd name="T11" fmla="*/ 14 h 32"/>
                    <a:gd name="T12" fmla="*/ 215 w 215"/>
                    <a:gd name="T13" fmla="*/ 14 h 32"/>
                    <a:gd name="T14" fmla="*/ 215 w 215"/>
                    <a:gd name="T15" fmla="*/ 0 h 32"/>
                    <a:gd name="T16" fmla="*/ 0 w 215"/>
                    <a:gd name="T17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5" h="32">
                      <a:moveTo>
                        <a:pt x="0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24"/>
                        <a:pt x="7" y="32"/>
                        <a:pt x="17" y="32"/>
                      </a:cubicBezTo>
                      <a:cubicBezTo>
                        <a:pt x="17" y="32"/>
                        <a:pt x="17" y="32"/>
                        <a:pt x="17" y="32"/>
                      </a:cubicBezTo>
                      <a:cubicBezTo>
                        <a:pt x="198" y="32"/>
                        <a:pt x="198" y="32"/>
                        <a:pt x="198" y="32"/>
                      </a:cubicBezTo>
                      <a:cubicBezTo>
                        <a:pt x="207" y="32"/>
                        <a:pt x="215" y="24"/>
                        <a:pt x="215" y="14"/>
                      </a:cubicBezTo>
                      <a:cubicBezTo>
                        <a:pt x="215" y="14"/>
                        <a:pt x="215" y="14"/>
                        <a:pt x="215" y="14"/>
                      </a:cubicBezTo>
                      <a:cubicBezTo>
                        <a:pt x="215" y="0"/>
                        <a:pt x="215" y="0"/>
                        <a:pt x="21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9" name="ïSľiḓê">
                  <a:extLst>
                    <a:ext uri="{FF2B5EF4-FFF2-40B4-BE49-F238E27FC236}">
                      <a16:creationId xmlns:a16="http://schemas.microsoft.com/office/drawing/2014/main" id="{B7C14E38-9DE4-44F8-BB51-9DE507C32932}"/>
                    </a:ext>
                  </a:extLst>
                </p:cNvPr>
                <p:cNvSpPr/>
                <p:nvPr/>
              </p:nvSpPr>
              <p:spPr bwMode="auto">
                <a:xfrm>
                  <a:off x="3323169" y="3110424"/>
                  <a:ext cx="357130" cy="34496"/>
                </a:xfrm>
                <a:prstGeom prst="rect">
                  <a:avLst/>
                </a:pr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0" name="iş1íḋê">
                  <a:extLst>
                    <a:ext uri="{FF2B5EF4-FFF2-40B4-BE49-F238E27FC236}">
                      <a16:creationId xmlns:a16="http://schemas.microsoft.com/office/drawing/2014/main" id="{7F4DDE75-45DE-4C3F-8F68-0345B2762E96}"/>
                    </a:ext>
                  </a:extLst>
                </p:cNvPr>
                <p:cNvSpPr/>
                <p:nvPr/>
              </p:nvSpPr>
              <p:spPr bwMode="auto">
                <a:xfrm>
                  <a:off x="3264323" y="3071871"/>
                  <a:ext cx="58846" cy="77108"/>
                </a:xfrm>
                <a:custGeom>
                  <a:avLst/>
                  <a:gdLst>
                    <a:gd name="T0" fmla="*/ 1 w 14"/>
                    <a:gd name="T1" fmla="*/ 0 h 18"/>
                    <a:gd name="T2" fmla="*/ 0 w 14"/>
                    <a:gd name="T3" fmla="*/ 15 h 18"/>
                    <a:gd name="T4" fmla="*/ 14 w 14"/>
                    <a:gd name="T5" fmla="*/ 17 h 18"/>
                    <a:gd name="T6" fmla="*/ 14 w 14"/>
                    <a:gd name="T7" fmla="*/ 9 h 18"/>
                    <a:gd name="T8" fmla="*/ 1 w 14"/>
                    <a:gd name="T9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8">
                      <a:moveTo>
                        <a:pt x="1" y="0"/>
                      </a:move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5" y="18"/>
                        <a:pt x="10" y="18"/>
                        <a:pt x="14" y="17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9"/>
                        <a:pt x="2" y="12"/>
                        <a:pt x="1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1" name="îŝḻíďê">
                  <a:extLst>
                    <a:ext uri="{FF2B5EF4-FFF2-40B4-BE49-F238E27FC236}">
                      <a16:creationId xmlns:a16="http://schemas.microsoft.com/office/drawing/2014/main" id="{BAE31E06-A572-448B-8A51-DC033C4CC4F3}"/>
                    </a:ext>
                  </a:extLst>
                </p:cNvPr>
                <p:cNvSpPr/>
                <p:nvPr/>
              </p:nvSpPr>
              <p:spPr bwMode="auto">
                <a:xfrm>
                  <a:off x="6515019" y="2199337"/>
                  <a:ext cx="574250" cy="519462"/>
                </a:xfrm>
                <a:custGeom>
                  <a:avLst/>
                  <a:gdLst>
                    <a:gd name="T0" fmla="*/ 126 w 136"/>
                    <a:gd name="T1" fmla="*/ 123 h 123"/>
                    <a:gd name="T2" fmla="*/ 15 w 136"/>
                    <a:gd name="T3" fmla="*/ 106 h 123"/>
                    <a:gd name="T4" fmla="*/ 9 w 136"/>
                    <a:gd name="T5" fmla="*/ 99 h 123"/>
                    <a:gd name="T6" fmla="*/ 1 w 136"/>
                    <a:gd name="T7" fmla="*/ 9 h 123"/>
                    <a:gd name="T8" fmla="*/ 8 w 136"/>
                    <a:gd name="T9" fmla="*/ 0 h 123"/>
                    <a:gd name="T10" fmla="*/ 10 w 136"/>
                    <a:gd name="T11" fmla="*/ 0 h 123"/>
                    <a:gd name="T12" fmla="*/ 121 w 136"/>
                    <a:gd name="T13" fmla="*/ 17 h 123"/>
                    <a:gd name="T14" fmla="*/ 127 w 136"/>
                    <a:gd name="T15" fmla="*/ 24 h 123"/>
                    <a:gd name="T16" fmla="*/ 135 w 136"/>
                    <a:gd name="T17" fmla="*/ 114 h 123"/>
                    <a:gd name="T18" fmla="*/ 128 w 136"/>
                    <a:gd name="T19" fmla="*/ 123 h 123"/>
                    <a:gd name="T20" fmla="*/ 126 w 136"/>
                    <a:gd name="T21" fmla="*/ 123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6" h="123">
                      <a:moveTo>
                        <a:pt x="126" y="123"/>
                      </a:move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12" y="106"/>
                        <a:pt x="9" y="103"/>
                        <a:pt x="9" y="9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0" y="5"/>
                        <a:pt x="3" y="1"/>
                        <a:pt x="8" y="0"/>
                      </a:cubicBezTo>
                      <a:cubicBezTo>
                        <a:pt x="8" y="0"/>
                        <a:pt x="9" y="0"/>
                        <a:pt x="10" y="0"/>
                      </a:cubicBezTo>
                      <a:cubicBezTo>
                        <a:pt x="121" y="17"/>
                        <a:pt x="121" y="17"/>
                        <a:pt x="121" y="17"/>
                      </a:cubicBezTo>
                      <a:cubicBezTo>
                        <a:pt x="124" y="18"/>
                        <a:pt x="127" y="21"/>
                        <a:pt x="127" y="24"/>
                      </a:cubicBezTo>
                      <a:cubicBezTo>
                        <a:pt x="135" y="114"/>
                        <a:pt x="135" y="114"/>
                        <a:pt x="135" y="114"/>
                      </a:cubicBezTo>
                      <a:cubicBezTo>
                        <a:pt x="136" y="119"/>
                        <a:pt x="132" y="123"/>
                        <a:pt x="128" y="123"/>
                      </a:cubicBezTo>
                      <a:cubicBezTo>
                        <a:pt x="127" y="123"/>
                        <a:pt x="127" y="123"/>
                        <a:pt x="126" y="123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2" name="îŝ1íde">
                  <a:extLst>
                    <a:ext uri="{FF2B5EF4-FFF2-40B4-BE49-F238E27FC236}">
                      <a16:creationId xmlns:a16="http://schemas.microsoft.com/office/drawing/2014/main" id="{628916D4-1E47-4C85-B992-FD9BAEEDA940}"/>
                    </a:ext>
                  </a:extLst>
                </p:cNvPr>
                <p:cNvSpPr/>
                <p:nvPr/>
              </p:nvSpPr>
              <p:spPr bwMode="auto">
                <a:xfrm>
                  <a:off x="6545454" y="2225713"/>
                  <a:ext cx="515405" cy="450470"/>
                </a:xfrm>
                <a:custGeom>
                  <a:avLst/>
                  <a:gdLst>
                    <a:gd name="T0" fmla="*/ 114 w 122"/>
                    <a:gd name="T1" fmla="*/ 107 h 107"/>
                    <a:gd name="T2" fmla="*/ 14 w 122"/>
                    <a:gd name="T3" fmla="*/ 92 h 107"/>
                    <a:gd name="T4" fmla="*/ 8 w 122"/>
                    <a:gd name="T5" fmla="*/ 85 h 107"/>
                    <a:gd name="T6" fmla="*/ 0 w 122"/>
                    <a:gd name="T7" fmla="*/ 7 h 107"/>
                    <a:gd name="T8" fmla="*/ 7 w 122"/>
                    <a:gd name="T9" fmla="*/ 0 h 107"/>
                    <a:gd name="T10" fmla="*/ 8 w 122"/>
                    <a:gd name="T11" fmla="*/ 0 h 107"/>
                    <a:gd name="T12" fmla="*/ 108 w 122"/>
                    <a:gd name="T13" fmla="*/ 15 h 107"/>
                    <a:gd name="T14" fmla="*/ 115 w 122"/>
                    <a:gd name="T15" fmla="*/ 21 h 107"/>
                    <a:gd name="T16" fmla="*/ 122 w 122"/>
                    <a:gd name="T17" fmla="*/ 99 h 107"/>
                    <a:gd name="T18" fmla="*/ 116 w 122"/>
                    <a:gd name="T19" fmla="*/ 107 h 107"/>
                    <a:gd name="T20" fmla="*/ 114 w 122"/>
                    <a:gd name="T21" fmla="*/ 107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2" h="107">
                      <a:moveTo>
                        <a:pt x="114" y="107"/>
                      </a:moveTo>
                      <a:cubicBezTo>
                        <a:pt x="14" y="92"/>
                        <a:pt x="14" y="92"/>
                        <a:pt x="14" y="92"/>
                      </a:cubicBezTo>
                      <a:cubicBezTo>
                        <a:pt x="10" y="91"/>
                        <a:pt x="8" y="89"/>
                        <a:pt x="8" y="85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3"/>
                        <a:pt x="3" y="0"/>
                        <a:pt x="7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108" y="15"/>
                        <a:pt x="108" y="15"/>
                        <a:pt x="108" y="15"/>
                      </a:cubicBezTo>
                      <a:cubicBezTo>
                        <a:pt x="112" y="15"/>
                        <a:pt x="114" y="18"/>
                        <a:pt x="115" y="21"/>
                      </a:cubicBezTo>
                      <a:cubicBezTo>
                        <a:pt x="122" y="99"/>
                        <a:pt x="122" y="99"/>
                        <a:pt x="122" y="99"/>
                      </a:cubicBezTo>
                      <a:cubicBezTo>
                        <a:pt x="122" y="103"/>
                        <a:pt x="119" y="106"/>
                        <a:pt x="116" y="107"/>
                      </a:cubicBezTo>
                      <a:cubicBezTo>
                        <a:pt x="115" y="107"/>
                        <a:pt x="114" y="107"/>
                        <a:pt x="114" y="10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3" name="iṡ1îdé">
                  <a:extLst>
                    <a:ext uri="{FF2B5EF4-FFF2-40B4-BE49-F238E27FC236}">
                      <a16:creationId xmlns:a16="http://schemas.microsoft.com/office/drawing/2014/main" id="{80211482-9913-4908-952F-7511AE8FB875}"/>
                    </a:ext>
                  </a:extLst>
                </p:cNvPr>
                <p:cNvSpPr/>
                <p:nvPr/>
              </p:nvSpPr>
              <p:spPr bwMode="auto">
                <a:xfrm>
                  <a:off x="6561690" y="2633575"/>
                  <a:ext cx="655416" cy="135954"/>
                </a:xfrm>
                <a:custGeom>
                  <a:avLst/>
                  <a:gdLst>
                    <a:gd name="T0" fmla="*/ 6 w 155"/>
                    <a:gd name="T1" fmla="*/ 0 h 32"/>
                    <a:gd name="T2" fmla="*/ 151 w 155"/>
                    <a:gd name="T3" fmla="*/ 22 h 32"/>
                    <a:gd name="T4" fmla="*/ 155 w 155"/>
                    <a:gd name="T5" fmla="*/ 27 h 32"/>
                    <a:gd name="T6" fmla="*/ 155 w 155"/>
                    <a:gd name="T7" fmla="*/ 27 h 32"/>
                    <a:gd name="T8" fmla="*/ 155 w 155"/>
                    <a:gd name="T9" fmla="*/ 27 h 32"/>
                    <a:gd name="T10" fmla="*/ 149 w 155"/>
                    <a:gd name="T11" fmla="*/ 32 h 32"/>
                    <a:gd name="T12" fmla="*/ 149 w 155"/>
                    <a:gd name="T13" fmla="*/ 32 h 32"/>
                    <a:gd name="T14" fmla="*/ 5 w 155"/>
                    <a:gd name="T15" fmla="*/ 10 h 32"/>
                    <a:gd name="T16" fmla="*/ 1 w 155"/>
                    <a:gd name="T17" fmla="*/ 4 h 32"/>
                    <a:gd name="T18" fmla="*/ 1 w 155"/>
                    <a:gd name="T19" fmla="*/ 4 h 32"/>
                    <a:gd name="T20" fmla="*/ 1 w 155"/>
                    <a:gd name="T21" fmla="*/ 4 h 32"/>
                    <a:gd name="T22" fmla="*/ 6 w 155"/>
                    <a:gd name="T23" fmla="*/ 0 h 32"/>
                    <a:gd name="T24" fmla="*/ 6 w 155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5" h="32">
                      <a:moveTo>
                        <a:pt x="6" y="0"/>
                      </a:moveTo>
                      <a:cubicBezTo>
                        <a:pt x="151" y="22"/>
                        <a:pt x="151" y="22"/>
                        <a:pt x="151" y="22"/>
                      </a:cubicBezTo>
                      <a:cubicBezTo>
                        <a:pt x="153" y="22"/>
                        <a:pt x="155" y="25"/>
                        <a:pt x="155" y="27"/>
                      </a:cubicBezTo>
                      <a:cubicBezTo>
                        <a:pt x="155" y="27"/>
                        <a:pt x="155" y="27"/>
                        <a:pt x="155" y="27"/>
                      </a:cubicBezTo>
                      <a:cubicBezTo>
                        <a:pt x="155" y="27"/>
                        <a:pt x="155" y="27"/>
                        <a:pt x="155" y="27"/>
                      </a:cubicBezTo>
                      <a:cubicBezTo>
                        <a:pt x="155" y="30"/>
                        <a:pt x="152" y="32"/>
                        <a:pt x="149" y="32"/>
                      </a:cubicBezTo>
                      <a:cubicBezTo>
                        <a:pt x="149" y="32"/>
                        <a:pt x="149" y="32"/>
                        <a:pt x="149" y="32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2" y="10"/>
                        <a:pt x="0" y="7"/>
                        <a:pt x="1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4" y="0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4" name="iṥ1iďé">
                  <a:extLst>
                    <a:ext uri="{FF2B5EF4-FFF2-40B4-BE49-F238E27FC236}">
                      <a16:creationId xmlns:a16="http://schemas.microsoft.com/office/drawing/2014/main" id="{50210197-246C-4CF4-979E-8EC941CF0143}"/>
                    </a:ext>
                  </a:extLst>
                </p:cNvPr>
                <p:cNvSpPr/>
                <p:nvPr/>
              </p:nvSpPr>
              <p:spPr bwMode="auto">
                <a:xfrm>
                  <a:off x="6831567" y="2672128"/>
                  <a:ext cx="531637" cy="117691"/>
                </a:xfrm>
                <a:custGeom>
                  <a:avLst/>
                  <a:gdLst>
                    <a:gd name="T0" fmla="*/ 6 w 126"/>
                    <a:gd name="T1" fmla="*/ 1 h 28"/>
                    <a:gd name="T2" fmla="*/ 122 w 126"/>
                    <a:gd name="T3" fmla="*/ 18 h 28"/>
                    <a:gd name="T4" fmla="*/ 125 w 126"/>
                    <a:gd name="T5" fmla="*/ 23 h 28"/>
                    <a:gd name="T6" fmla="*/ 125 w 126"/>
                    <a:gd name="T7" fmla="*/ 24 h 28"/>
                    <a:gd name="T8" fmla="*/ 120 w 126"/>
                    <a:gd name="T9" fmla="*/ 28 h 28"/>
                    <a:gd name="T10" fmla="*/ 4 w 126"/>
                    <a:gd name="T11" fmla="*/ 10 h 28"/>
                    <a:gd name="T12" fmla="*/ 0 w 126"/>
                    <a:gd name="T13" fmla="*/ 5 h 28"/>
                    <a:gd name="T14" fmla="*/ 1 w 126"/>
                    <a:gd name="T15" fmla="*/ 4 h 28"/>
                    <a:gd name="T16" fmla="*/ 6 w 126"/>
                    <a:gd name="T17" fmla="*/ 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6" h="28">
                      <a:moveTo>
                        <a:pt x="6" y="1"/>
                      </a:moveTo>
                      <a:cubicBezTo>
                        <a:pt x="122" y="18"/>
                        <a:pt x="122" y="18"/>
                        <a:pt x="122" y="18"/>
                      </a:cubicBezTo>
                      <a:cubicBezTo>
                        <a:pt x="124" y="18"/>
                        <a:pt x="126" y="21"/>
                        <a:pt x="125" y="23"/>
                      </a:cubicBezTo>
                      <a:cubicBezTo>
                        <a:pt x="125" y="24"/>
                        <a:pt x="125" y="24"/>
                        <a:pt x="125" y="24"/>
                      </a:cubicBezTo>
                      <a:cubicBezTo>
                        <a:pt x="125" y="26"/>
                        <a:pt x="123" y="28"/>
                        <a:pt x="120" y="28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2" y="10"/>
                        <a:pt x="0" y="8"/>
                        <a:pt x="0" y="5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3" y="0"/>
                        <a:pt x="6" y="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5" name="í$1íḍe">
                  <a:extLst>
                    <a:ext uri="{FF2B5EF4-FFF2-40B4-BE49-F238E27FC236}">
                      <a16:creationId xmlns:a16="http://schemas.microsoft.com/office/drawing/2014/main" id="{24E50FE5-FFBE-4A0C-B4BC-1C2964A3FFDC}"/>
                    </a:ext>
                  </a:extLst>
                </p:cNvPr>
                <p:cNvSpPr/>
                <p:nvPr/>
              </p:nvSpPr>
              <p:spPr bwMode="auto">
                <a:xfrm>
                  <a:off x="6831567" y="2672128"/>
                  <a:ext cx="531637" cy="117691"/>
                </a:xfrm>
                <a:custGeom>
                  <a:avLst/>
                  <a:gdLst>
                    <a:gd name="T0" fmla="*/ 6 w 126"/>
                    <a:gd name="T1" fmla="*/ 1 h 28"/>
                    <a:gd name="T2" fmla="*/ 122 w 126"/>
                    <a:gd name="T3" fmla="*/ 18 h 28"/>
                    <a:gd name="T4" fmla="*/ 125 w 126"/>
                    <a:gd name="T5" fmla="*/ 23 h 28"/>
                    <a:gd name="T6" fmla="*/ 125 w 126"/>
                    <a:gd name="T7" fmla="*/ 24 h 28"/>
                    <a:gd name="T8" fmla="*/ 120 w 126"/>
                    <a:gd name="T9" fmla="*/ 28 h 28"/>
                    <a:gd name="T10" fmla="*/ 4 w 126"/>
                    <a:gd name="T11" fmla="*/ 10 h 28"/>
                    <a:gd name="T12" fmla="*/ 0 w 126"/>
                    <a:gd name="T13" fmla="*/ 5 h 28"/>
                    <a:gd name="T14" fmla="*/ 1 w 126"/>
                    <a:gd name="T15" fmla="*/ 4 h 28"/>
                    <a:gd name="T16" fmla="*/ 6 w 126"/>
                    <a:gd name="T17" fmla="*/ 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6" h="28">
                      <a:moveTo>
                        <a:pt x="6" y="1"/>
                      </a:moveTo>
                      <a:cubicBezTo>
                        <a:pt x="122" y="18"/>
                        <a:pt x="122" y="18"/>
                        <a:pt x="122" y="18"/>
                      </a:cubicBezTo>
                      <a:cubicBezTo>
                        <a:pt x="124" y="18"/>
                        <a:pt x="126" y="21"/>
                        <a:pt x="125" y="23"/>
                      </a:cubicBezTo>
                      <a:cubicBezTo>
                        <a:pt x="125" y="24"/>
                        <a:pt x="125" y="24"/>
                        <a:pt x="125" y="24"/>
                      </a:cubicBezTo>
                      <a:cubicBezTo>
                        <a:pt x="125" y="26"/>
                        <a:pt x="123" y="28"/>
                        <a:pt x="120" y="28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2" y="10"/>
                        <a:pt x="0" y="8"/>
                        <a:pt x="0" y="5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3" y="0"/>
                        <a:pt x="6" y="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6" name="ïṥļiḓe">
                  <a:extLst>
                    <a:ext uri="{FF2B5EF4-FFF2-40B4-BE49-F238E27FC236}">
                      <a16:creationId xmlns:a16="http://schemas.microsoft.com/office/drawing/2014/main" id="{D03E43F0-DE10-4DC0-B2F5-62D3A2B4EA68}"/>
                    </a:ext>
                  </a:extLst>
                </p:cNvPr>
                <p:cNvSpPr/>
                <p:nvPr/>
              </p:nvSpPr>
              <p:spPr bwMode="auto">
                <a:xfrm>
                  <a:off x="3976555" y="2992733"/>
                  <a:ext cx="675707" cy="515404"/>
                </a:xfrm>
                <a:custGeom>
                  <a:avLst/>
                  <a:gdLst>
                    <a:gd name="T0" fmla="*/ 155 w 160"/>
                    <a:gd name="T1" fmla="*/ 84 h 122"/>
                    <a:gd name="T2" fmla="*/ 58 w 160"/>
                    <a:gd name="T3" fmla="*/ 121 h 122"/>
                    <a:gd name="T4" fmla="*/ 49 w 160"/>
                    <a:gd name="T5" fmla="*/ 118 h 122"/>
                    <a:gd name="T6" fmla="*/ 2 w 160"/>
                    <a:gd name="T7" fmla="*/ 49 h 122"/>
                    <a:gd name="T8" fmla="*/ 4 w 160"/>
                    <a:gd name="T9" fmla="*/ 39 h 122"/>
                    <a:gd name="T10" fmla="*/ 6 w 160"/>
                    <a:gd name="T11" fmla="*/ 38 h 122"/>
                    <a:gd name="T12" fmla="*/ 102 w 160"/>
                    <a:gd name="T13" fmla="*/ 1 h 122"/>
                    <a:gd name="T14" fmla="*/ 111 w 160"/>
                    <a:gd name="T15" fmla="*/ 4 h 122"/>
                    <a:gd name="T16" fmla="*/ 158 w 160"/>
                    <a:gd name="T17" fmla="*/ 73 h 122"/>
                    <a:gd name="T18" fmla="*/ 156 w 160"/>
                    <a:gd name="T19" fmla="*/ 83 h 122"/>
                    <a:gd name="T20" fmla="*/ 155 w 160"/>
                    <a:gd name="T21" fmla="*/ 84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0" h="122">
                      <a:moveTo>
                        <a:pt x="155" y="84"/>
                      </a:moveTo>
                      <a:cubicBezTo>
                        <a:pt x="58" y="121"/>
                        <a:pt x="58" y="121"/>
                        <a:pt x="58" y="121"/>
                      </a:cubicBezTo>
                      <a:cubicBezTo>
                        <a:pt x="55" y="122"/>
                        <a:pt x="51" y="121"/>
                        <a:pt x="49" y="118"/>
                      </a:cubicBezTo>
                      <a:cubicBezTo>
                        <a:pt x="2" y="49"/>
                        <a:pt x="2" y="49"/>
                        <a:pt x="2" y="49"/>
                      </a:cubicBezTo>
                      <a:cubicBezTo>
                        <a:pt x="0" y="46"/>
                        <a:pt x="1" y="41"/>
                        <a:pt x="4" y="39"/>
                      </a:cubicBezTo>
                      <a:cubicBezTo>
                        <a:pt x="5" y="38"/>
                        <a:pt x="5" y="38"/>
                        <a:pt x="6" y="38"/>
                      </a:cubicBezTo>
                      <a:cubicBezTo>
                        <a:pt x="102" y="1"/>
                        <a:pt x="102" y="1"/>
                        <a:pt x="102" y="1"/>
                      </a:cubicBezTo>
                      <a:cubicBezTo>
                        <a:pt x="106" y="0"/>
                        <a:pt x="109" y="1"/>
                        <a:pt x="111" y="4"/>
                      </a:cubicBezTo>
                      <a:cubicBezTo>
                        <a:pt x="158" y="73"/>
                        <a:pt x="158" y="73"/>
                        <a:pt x="158" y="73"/>
                      </a:cubicBezTo>
                      <a:cubicBezTo>
                        <a:pt x="160" y="76"/>
                        <a:pt x="159" y="81"/>
                        <a:pt x="156" y="83"/>
                      </a:cubicBezTo>
                      <a:cubicBezTo>
                        <a:pt x="156" y="84"/>
                        <a:pt x="155" y="84"/>
                        <a:pt x="155" y="84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7" name="íşľiďè">
                  <a:extLst>
                    <a:ext uri="{FF2B5EF4-FFF2-40B4-BE49-F238E27FC236}">
                      <a16:creationId xmlns:a16="http://schemas.microsoft.com/office/drawing/2014/main" id="{91442E2F-F335-4421-B4A8-E7446E7C6D5A}"/>
                    </a:ext>
                  </a:extLst>
                </p:cNvPr>
                <p:cNvSpPr/>
                <p:nvPr/>
              </p:nvSpPr>
              <p:spPr bwMode="auto">
                <a:xfrm>
                  <a:off x="4004963" y="3013025"/>
                  <a:ext cx="608745" cy="456559"/>
                </a:xfrm>
                <a:custGeom>
                  <a:avLst/>
                  <a:gdLst>
                    <a:gd name="T0" fmla="*/ 139 w 144"/>
                    <a:gd name="T1" fmla="*/ 73 h 108"/>
                    <a:gd name="T2" fmla="*/ 51 w 144"/>
                    <a:gd name="T3" fmla="*/ 106 h 108"/>
                    <a:gd name="T4" fmla="*/ 43 w 144"/>
                    <a:gd name="T5" fmla="*/ 104 h 108"/>
                    <a:gd name="T6" fmla="*/ 2 w 144"/>
                    <a:gd name="T7" fmla="*/ 44 h 108"/>
                    <a:gd name="T8" fmla="*/ 4 w 144"/>
                    <a:gd name="T9" fmla="*/ 35 h 108"/>
                    <a:gd name="T10" fmla="*/ 5 w 144"/>
                    <a:gd name="T11" fmla="*/ 35 h 108"/>
                    <a:gd name="T12" fmla="*/ 93 w 144"/>
                    <a:gd name="T13" fmla="*/ 2 h 108"/>
                    <a:gd name="T14" fmla="*/ 101 w 144"/>
                    <a:gd name="T15" fmla="*/ 4 h 108"/>
                    <a:gd name="T16" fmla="*/ 142 w 144"/>
                    <a:gd name="T17" fmla="*/ 64 h 108"/>
                    <a:gd name="T18" fmla="*/ 140 w 144"/>
                    <a:gd name="T19" fmla="*/ 73 h 108"/>
                    <a:gd name="T20" fmla="*/ 139 w 144"/>
                    <a:gd name="T21" fmla="*/ 73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4" h="108">
                      <a:moveTo>
                        <a:pt x="139" y="73"/>
                      </a:moveTo>
                      <a:cubicBezTo>
                        <a:pt x="51" y="106"/>
                        <a:pt x="51" y="106"/>
                        <a:pt x="51" y="106"/>
                      </a:cubicBezTo>
                      <a:cubicBezTo>
                        <a:pt x="48" y="108"/>
                        <a:pt x="45" y="107"/>
                        <a:pt x="43" y="104"/>
                      </a:cubicBezTo>
                      <a:cubicBezTo>
                        <a:pt x="2" y="44"/>
                        <a:pt x="2" y="44"/>
                        <a:pt x="2" y="44"/>
                      </a:cubicBezTo>
                      <a:cubicBezTo>
                        <a:pt x="0" y="42"/>
                        <a:pt x="1" y="37"/>
                        <a:pt x="4" y="35"/>
                      </a:cubicBezTo>
                      <a:cubicBezTo>
                        <a:pt x="4" y="35"/>
                        <a:pt x="5" y="35"/>
                        <a:pt x="5" y="35"/>
                      </a:cubicBezTo>
                      <a:cubicBezTo>
                        <a:pt x="93" y="2"/>
                        <a:pt x="93" y="2"/>
                        <a:pt x="93" y="2"/>
                      </a:cubicBezTo>
                      <a:cubicBezTo>
                        <a:pt x="96" y="0"/>
                        <a:pt x="99" y="1"/>
                        <a:pt x="101" y="4"/>
                      </a:cubicBezTo>
                      <a:cubicBezTo>
                        <a:pt x="142" y="64"/>
                        <a:pt x="142" y="64"/>
                        <a:pt x="142" y="64"/>
                      </a:cubicBezTo>
                      <a:cubicBezTo>
                        <a:pt x="144" y="67"/>
                        <a:pt x="143" y="71"/>
                        <a:pt x="140" y="73"/>
                      </a:cubicBezTo>
                      <a:cubicBezTo>
                        <a:pt x="140" y="73"/>
                        <a:pt x="139" y="73"/>
                        <a:pt x="139" y="7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8" name="iṩḻiďè">
                  <a:extLst>
                    <a:ext uri="{FF2B5EF4-FFF2-40B4-BE49-F238E27FC236}">
                      <a16:creationId xmlns:a16="http://schemas.microsoft.com/office/drawing/2014/main" id="{BFF8763E-E586-44EB-931D-038E18AADA71}"/>
                    </a:ext>
                  </a:extLst>
                </p:cNvPr>
                <p:cNvSpPr/>
                <p:nvPr/>
              </p:nvSpPr>
              <p:spPr bwMode="auto">
                <a:xfrm>
                  <a:off x="4203820" y="3282902"/>
                  <a:ext cx="578308" cy="245528"/>
                </a:xfrm>
                <a:custGeom>
                  <a:avLst/>
                  <a:gdLst>
                    <a:gd name="T0" fmla="*/ 4 w 137"/>
                    <a:gd name="T1" fmla="*/ 48 h 58"/>
                    <a:gd name="T2" fmla="*/ 130 w 137"/>
                    <a:gd name="T3" fmla="*/ 1 h 58"/>
                    <a:gd name="T4" fmla="*/ 136 w 137"/>
                    <a:gd name="T5" fmla="*/ 3 h 58"/>
                    <a:gd name="T6" fmla="*/ 136 w 137"/>
                    <a:gd name="T7" fmla="*/ 3 h 58"/>
                    <a:gd name="T8" fmla="*/ 133 w 137"/>
                    <a:gd name="T9" fmla="*/ 9 h 58"/>
                    <a:gd name="T10" fmla="*/ 7 w 137"/>
                    <a:gd name="T11" fmla="*/ 57 h 58"/>
                    <a:gd name="T12" fmla="*/ 1 w 137"/>
                    <a:gd name="T13" fmla="*/ 54 h 58"/>
                    <a:gd name="T14" fmla="*/ 1 w 137"/>
                    <a:gd name="T15" fmla="*/ 54 h 58"/>
                    <a:gd name="T16" fmla="*/ 1 w 137"/>
                    <a:gd name="T17" fmla="*/ 54 h 58"/>
                    <a:gd name="T18" fmla="*/ 4 w 137"/>
                    <a:gd name="T19" fmla="*/ 48 h 58"/>
                    <a:gd name="T20" fmla="*/ 4 w 137"/>
                    <a:gd name="T21" fmla="*/ 4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7" h="58">
                      <a:moveTo>
                        <a:pt x="4" y="48"/>
                      </a:moveTo>
                      <a:cubicBezTo>
                        <a:pt x="130" y="1"/>
                        <a:pt x="130" y="1"/>
                        <a:pt x="130" y="1"/>
                      </a:cubicBezTo>
                      <a:cubicBezTo>
                        <a:pt x="133" y="0"/>
                        <a:pt x="135" y="1"/>
                        <a:pt x="136" y="3"/>
                      </a:cubicBezTo>
                      <a:cubicBezTo>
                        <a:pt x="136" y="3"/>
                        <a:pt x="136" y="3"/>
                        <a:pt x="136" y="3"/>
                      </a:cubicBezTo>
                      <a:cubicBezTo>
                        <a:pt x="137" y="6"/>
                        <a:pt x="136" y="8"/>
                        <a:pt x="133" y="9"/>
                      </a:cubicBezTo>
                      <a:cubicBezTo>
                        <a:pt x="7" y="57"/>
                        <a:pt x="7" y="57"/>
                        <a:pt x="7" y="57"/>
                      </a:cubicBezTo>
                      <a:cubicBezTo>
                        <a:pt x="5" y="58"/>
                        <a:pt x="2" y="57"/>
                        <a:pt x="1" y="54"/>
                      </a:cubicBezTo>
                      <a:cubicBezTo>
                        <a:pt x="1" y="54"/>
                        <a:pt x="1" y="54"/>
                        <a:pt x="1" y="54"/>
                      </a:cubicBezTo>
                      <a:cubicBezTo>
                        <a:pt x="1" y="54"/>
                        <a:pt x="1" y="54"/>
                        <a:pt x="1" y="54"/>
                      </a:cubicBezTo>
                      <a:cubicBezTo>
                        <a:pt x="0" y="52"/>
                        <a:pt x="2" y="49"/>
                        <a:pt x="4" y="48"/>
                      </a:cubicBezTo>
                      <a:cubicBezTo>
                        <a:pt x="4" y="48"/>
                        <a:pt x="4" y="48"/>
                        <a:pt x="4" y="48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9" name="ïṥḻíḍé">
                  <a:extLst>
                    <a:ext uri="{FF2B5EF4-FFF2-40B4-BE49-F238E27FC236}">
                      <a16:creationId xmlns:a16="http://schemas.microsoft.com/office/drawing/2014/main" id="{765FB2AD-354C-400D-B795-15D07026A4DF}"/>
                    </a:ext>
                  </a:extLst>
                </p:cNvPr>
                <p:cNvSpPr/>
                <p:nvPr/>
              </p:nvSpPr>
              <p:spPr bwMode="auto">
                <a:xfrm>
                  <a:off x="4441229" y="3232173"/>
                  <a:ext cx="466704" cy="206973"/>
                </a:xfrm>
                <a:custGeom>
                  <a:avLst/>
                  <a:gdLst>
                    <a:gd name="T0" fmla="*/ 3 w 111"/>
                    <a:gd name="T1" fmla="*/ 39 h 49"/>
                    <a:gd name="T2" fmla="*/ 105 w 111"/>
                    <a:gd name="T3" fmla="*/ 1 h 49"/>
                    <a:gd name="T4" fmla="*/ 110 w 111"/>
                    <a:gd name="T5" fmla="*/ 3 h 49"/>
                    <a:gd name="T6" fmla="*/ 110 w 111"/>
                    <a:gd name="T7" fmla="*/ 4 h 49"/>
                    <a:gd name="T8" fmla="*/ 108 w 111"/>
                    <a:gd name="T9" fmla="*/ 10 h 49"/>
                    <a:gd name="T10" fmla="*/ 6 w 111"/>
                    <a:gd name="T11" fmla="*/ 48 h 49"/>
                    <a:gd name="T12" fmla="*/ 1 w 111"/>
                    <a:gd name="T13" fmla="*/ 46 h 49"/>
                    <a:gd name="T14" fmla="*/ 1 w 111"/>
                    <a:gd name="T15" fmla="*/ 45 h 49"/>
                    <a:gd name="T16" fmla="*/ 3 w 111"/>
                    <a:gd name="T17" fmla="*/ 3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49">
                      <a:moveTo>
                        <a:pt x="3" y="39"/>
                      </a:moveTo>
                      <a:cubicBezTo>
                        <a:pt x="105" y="1"/>
                        <a:pt x="105" y="1"/>
                        <a:pt x="105" y="1"/>
                      </a:cubicBezTo>
                      <a:cubicBezTo>
                        <a:pt x="107" y="0"/>
                        <a:pt x="109" y="1"/>
                        <a:pt x="110" y="3"/>
                      </a:cubicBezTo>
                      <a:cubicBezTo>
                        <a:pt x="110" y="4"/>
                        <a:pt x="110" y="4"/>
                        <a:pt x="110" y="4"/>
                      </a:cubicBezTo>
                      <a:cubicBezTo>
                        <a:pt x="111" y="6"/>
                        <a:pt x="110" y="9"/>
                        <a:pt x="108" y="10"/>
                      </a:cubicBezTo>
                      <a:cubicBezTo>
                        <a:pt x="6" y="48"/>
                        <a:pt x="6" y="48"/>
                        <a:pt x="6" y="48"/>
                      </a:cubicBezTo>
                      <a:cubicBezTo>
                        <a:pt x="4" y="49"/>
                        <a:pt x="2" y="48"/>
                        <a:pt x="1" y="46"/>
                      </a:cubicBezTo>
                      <a:cubicBezTo>
                        <a:pt x="1" y="45"/>
                        <a:pt x="1" y="45"/>
                        <a:pt x="1" y="45"/>
                      </a:cubicBezTo>
                      <a:cubicBezTo>
                        <a:pt x="0" y="43"/>
                        <a:pt x="1" y="40"/>
                        <a:pt x="3" y="39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0" name="ïśḷiḋé">
                  <a:extLst>
                    <a:ext uri="{FF2B5EF4-FFF2-40B4-BE49-F238E27FC236}">
                      <a16:creationId xmlns:a16="http://schemas.microsoft.com/office/drawing/2014/main" id="{20ED8D58-4637-448A-8AD3-640C365E163B}"/>
                    </a:ext>
                  </a:extLst>
                </p:cNvPr>
                <p:cNvSpPr/>
                <p:nvPr/>
              </p:nvSpPr>
              <p:spPr bwMode="auto">
                <a:xfrm>
                  <a:off x="4441229" y="3232173"/>
                  <a:ext cx="466704" cy="206973"/>
                </a:xfrm>
                <a:custGeom>
                  <a:avLst/>
                  <a:gdLst>
                    <a:gd name="T0" fmla="*/ 3 w 111"/>
                    <a:gd name="T1" fmla="*/ 39 h 49"/>
                    <a:gd name="T2" fmla="*/ 105 w 111"/>
                    <a:gd name="T3" fmla="*/ 1 h 49"/>
                    <a:gd name="T4" fmla="*/ 110 w 111"/>
                    <a:gd name="T5" fmla="*/ 3 h 49"/>
                    <a:gd name="T6" fmla="*/ 110 w 111"/>
                    <a:gd name="T7" fmla="*/ 4 h 49"/>
                    <a:gd name="T8" fmla="*/ 108 w 111"/>
                    <a:gd name="T9" fmla="*/ 10 h 49"/>
                    <a:gd name="T10" fmla="*/ 6 w 111"/>
                    <a:gd name="T11" fmla="*/ 48 h 49"/>
                    <a:gd name="T12" fmla="*/ 1 w 111"/>
                    <a:gd name="T13" fmla="*/ 46 h 49"/>
                    <a:gd name="T14" fmla="*/ 1 w 111"/>
                    <a:gd name="T15" fmla="*/ 45 h 49"/>
                    <a:gd name="T16" fmla="*/ 3 w 111"/>
                    <a:gd name="T17" fmla="*/ 3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49">
                      <a:moveTo>
                        <a:pt x="3" y="39"/>
                      </a:moveTo>
                      <a:cubicBezTo>
                        <a:pt x="105" y="1"/>
                        <a:pt x="105" y="1"/>
                        <a:pt x="105" y="1"/>
                      </a:cubicBezTo>
                      <a:cubicBezTo>
                        <a:pt x="107" y="0"/>
                        <a:pt x="109" y="1"/>
                        <a:pt x="110" y="3"/>
                      </a:cubicBezTo>
                      <a:cubicBezTo>
                        <a:pt x="110" y="4"/>
                        <a:pt x="110" y="4"/>
                        <a:pt x="110" y="4"/>
                      </a:cubicBezTo>
                      <a:cubicBezTo>
                        <a:pt x="111" y="6"/>
                        <a:pt x="110" y="9"/>
                        <a:pt x="108" y="10"/>
                      </a:cubicBezTo>
                      <a:cubicBezTo>
                        <a:pt x="6" y="48"/>
                        <a:pt x="6" y="48"/>
                        <a:pt x="6" y="48"/>
                      </a:cubicBezTo>
                      <a:cubicBezTo>
                        <a:pt x="4" y="49"/>
                        <a:pt x="2" y="48"/>
                        <a:pt x="1" y="46"/>
                      </a:cubicBezTo>
                      <a:cubicBezTo>
                        <a:pt x="1" y="45"/>
                        <a:pt x="1" y="45"/>
                        <a:pt x="1" y="45"/>
                      </a:cubicBezTo>
                      <a:cubicBezTo>
                        <a:pt x="0" y="43"/>
                        <a:pt x="1" y="40"/>
                        <a:pt x="3" y="3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1" name="ïśľïḍé">
                  <a:extLst>
                    <a:ext uri="{FF2B5EF4-FFF2-40B4-BE49-F238E27FC236}">
                      <a16:creationId xmlns:a16="http://schemas.microsoft.com/office/drawing/2014/main" id="{AD52A34B-3403-49E1-8BFD-CB03A5EDAEA8}"/>
                    </a:ext>
                  </a:extLst>
                </p:cNvPr>
                <p:cNvSpPr/>
                <p:nvPr/>
              </p:nvSpPr>
              <p:spPr bwMode="auto">
                <a:xfrm>
                  <a:off x="4508192" y="3524370"/>
                  <a:ext cx="728465" cy="1290539"/>
                </a:xfrm>
                <a:custGeom>
                  <a:avLst/>
                  <a:gdLst>
                    <a:gd name="T0" fmla="*/ 25 w 173"/>
                    <a:gd name="T1" fmla="*/ 11 h 306"/>
                    <a:gd name="T2" fmla="*/ 121 w 173"/>
                    <a:gd name="T3" fmla="*/ 2 h 306"/>
                    <a:gd name="T4" fmla="*/ 149 w 173"/>
                    <a:gd name="T5" fmla="*/ 25 h 306"/>
                    <a:gd name="T6" fmla="*/ 172 w 173"/>
                    <a:gd name="T7" fmla="*/ 267 h 306"/>
                    <a:gd name="T8" fmla="*/ 149 w 173"/>
                    <a:gd name="T9" fmla="*/ 296 h 306"/>
                    <a:gd name="T10" fmla="*/ 53 w 173"/>
                    <a:gd name="T11" fmla="*/ 305 h 306"/>
                    <a:gd name="T12" fmla="*/ 25 w 173"/>
                    <a:gd name="T13" fmla="*/ 281 h 306"/>
                    <a:gd name="T14" fmla="*/ 2 w 173"/>
                    <a:gd name="T15" fmla="*/ 39 h 306"/>
                    <a:gd name="T16" fmla="*/ 25 w 173"/>
                    <a:gd name="T17" fmla="*/ 11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306">
                      <a:moveTo>
                        <a:pt x="25" y="11"/>
                      </a:moveTo>
                      <a:cubicBezTo>
                        <a:pt x="121" y="2"/>
                        <a:pt x="121" y="2"/>
                        <a:pt x="121" y="2"/>
                      </a:cubicBezTo>
                      <a:cubicBezTo>
                        <a:pt x="135" y="0"/>
                        <a:pt x="148" y="11"/>
                        <a:pt x="149" y="25"/>
                      </a:cubicBezTo>
                      <a:cubicBezTo>
                        <a:pt x="172" y="267"/>
                        <a:pt x="172" y="267"/>
                        <a:pt x="172" y="267"/>
                      </a:cubicBezTo>
                      <a:cubicBezTo>
                        <a:pt x="173" y="281"/>
                        <a:pt x="163" y="294"/>
                        <a:pt x="149" y="296"/>
                      </a:cubicBezTo>
                      <a:cubicBezTo>
                        <a:pt x="53" y="305"/>
                        <a:pt x="53" y="305"/>
                        <a:pt x="53" y="305"/>
                      </a:cubicBezTo>
                      <a:cubicBezTo>
                        <a:pt x="39" y="306"/>
                        <a:pt x="26" y="295"/>
                        <a:pt x="25" y="281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5"/>
                        <a:pt x="11" y="12"/>
                        <a:pt x="25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2" name="îsḷïde">
                  <a:extLst>
                    <a:ext uri="{FF2B5EF4-FFF2-40B4-BE49-F238E27FC236}">
                      <a16:creationId xmlns:a16="http://schemas.microsoft.com/office/drawing/2014/main" id="{7171A3E8-AE96-4D6A-83A9-727ECCAB428C}"/>
                    </a:ext>
                  </a:extLst>
                </p:cNvPr>
                <p:cNvSpPr/>
                <p:nvPr/>
              </p:nvSpPr>
              <p:spPr bwMode="auto">
                <a:xfrm>
                  <a:off x="4508192" y="3524370"/>
                  <a:ext cx="728465" cy="1290539"/>
                </a:xfrm>
                <a:custGeom>
                  <a:avLst/>
                  <a:gdLst>
                    <a:gd name="T0" fmla="*/ 25 w 173"/>
                    <a:gd name="T1" fmla="*/ 11 h 306"/>
                    <a:gd name="T2" fmla="*/ 121 w 173"/>
                    <a:gd name="T3" fmla="*/ 2 h 306"/>
                    <a:gd name="T4" fmla="*/ 149 w 173"/>
                    <a:gd name="T5" fmla="*/ 25 h 306"/>
                    <a:gd name="T6" fmla="*/ 172 w 173"/>
                    <a:gd name="T7" fmla="*/ 267 h 306"/>
                    <a:gd name="T8" fmla="*/ 149 w 173"/>
                    <a:gd name="T9" fmla="*/ 296 h 306"/>
                    <a:gd name="T10" fmla="*/ 53 w 173"/>
                    <a:gd name="T11" fmla="*/ 305 h 306"/>
                    <a:gd name="T12" fmla="*/ 25 w 173"/>
                    <a:gd name="T13" fmla="*/ 281 h 306"/>
                    <a:gd name="T14" fmla="*/ 2 w 173"/>
                    <a:gd name="T15" fmla="*/ 39 h 306"/>
                    <a:gd name="T16" fmla="*/ 25 w 173"/>
                    <a:gd name="T17" fmla="*/ 11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306">
                      <a:moveTo>
                        <a:pt x="25" y="11"/>
                      </a:moveTo>
                      <a:cubicBezTo>
                        <a:pt x="121" y="2"/>
                        <a:pt x="121" y="2"/>
                        <a:pt x="121" y="2"/>
                      </a:cubicBezTo>
                      <a:cubicBezTo>
                        <a:pt x="135" y="0"/>
                        <a:pt x="148" y="11"/>
                        <a:pt x="149" y="25"/>
                      </a:cubicBezTo>
                      <a:cubicBezTo>
                        <a:pt x="172" y="267"/>
                        <a:pt x="172" y="267"/>
                        <a:pt x="172" y="267"/>
                      </a:cubicBezTo>
                      <a:cubicBezTo>
                        <a:pt x="173" y="281"/>
                        <a:pt x="163" y="294"/>
                        <a:pt x="149" y="296"/>
                      </a:cubicBezTo>
                      <a:cubicBezTo>
                        <a:pt x="53" y="305"/>
                        <a:pt x="53" y="305"/>
                        <a:pt x="53" y="305"/>
                      </a:cubicBezTo>
                      <a:cubicBezTo>
                        <a:pt x="39" y="306"/>
                        <a:pt x="26" y="295"/>
                        <a:pt x="25" y="281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5"/>
                        <a:pt x="11" y="12"/>
                        <a:pt x="25" y="1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3" name="išļîdè">
                  <a:extLst>
                    <a:ext uri="{FF2B5EF4-FFF2-40B4-BE49-F238E27FC236}">
                      <a16:creationId xmlns:a16="http://schemas.microsoft.com/office/drawing/2014/main" id="{336E809B-66DA-4BE2-940F-EDF283AF66B3}"/>
                    </a:ext>
                  </a:extLst>
                </p:cNvPr>
                <p:cNvSpPr/>
                <p:nvPr/>
              </p:nvSpPr>
              <p:spPr bwMode="auto">
                <a:xfrm>
                  <a:off x="4508189" y="3524372"/>
                  <a:ext cx="728464" cy="1260104"/>
                </a:xfrm>
                <a:custGeom>
                  <a:avLst/>
                  <a:gdLst>
                    <a:gd name="T0" fmla="*/ 25 w 173"/>
                    <a:gd name="T1" fmla="*/ 10 h 299"/>
                    <a:gd name="T2" fmla="*/ 121 w 173"/>
                    <a:gd name="T3" fmla="*/ 1 h 299"/>
                    <a:gd name="T4" fmla="*/ 149 w 173"/>
                    <a:gd name="T5" fmla="*/ 25 h 299"/>
                    <a:gd name="T6" fmla="*/ 172 w 173"/>
                    <a:gd name="T7" fmla="*/ 261 h 299"/>
                    <a:gd name="T8" fmla="*/ 148 w 173"/>
                    <a:gd name="T9" fmla="*/ 289 h 299"/>
                    <a:gd name="T10" fmla="*/ 52 w 173"/>
                    <a:gd name="T11" fmla="*/ 298 h 299"/>
                    <a:gd name="T12" fmla="*/ 24 w 173"/>
                    <a:gd name="T13" fmla="*/ 275 h 299"/>
                    <a:gd name="T14" fmla="*/ 2 w 173"/>
                    <a:gd name="T15" fmla="*/ 39 h 299"/>
                    <a:gd name="T16" fmla="*/ 25 w 173"/>
                    <a:gd name="T17" fmla="*/ 10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299">
                      <a:moveTo>
                        <a:pt x="25" y="10"/>
                      </a:moveTo>
                      <a:cubicBezTo>
                        <a:pt x="121" y="1"/>
                        <a:pt x="121" y="1"/>
                        <a:pt x="121" y="1"/>
                      </a:cubicBezTo>
                      <a:cubicBezTo>
                        <a:pt x="135" y="0"/>
                        <a:pt x="148" y="10"/>
                        <a:pt x="149" y="25"/>
                      </a:cubicBezTo>
                      <a:cubicBezTo>
                        <a:pt x="172" y="261"/>
                        <a:pt x="172" y="261"/>
                        <a:pt x="172" y="261"/>
                      </a:cubicBezTo>
                      <a:cubicBezTo>
                        <a:pt x="173" y="275"/>
                        <a:pt x="162" y="288"/>
                        <a:pt x="148" y="289"/>
                      </a:cubicBezTo>
                      <a:cubicBezTo>
                        <a:pt x="52" y="298"/>
                        <a:pt x="52" y="298"/>
                        <a:pt x="52" y="298"/>
                      </a:cubicBezTo>
                      <a:cubicBezTo>
                        <a:pt x="38" y="299"/>
                        <a:pt x="25" y="289"/>
                        <a:pt x="24" y="275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4"/>
                        <a:pt x="11" y="12"/>
                        <a:pt x="25" y="10"/>
                      </a:cubicBezTo>
                      <a:close/>
                    </a:path>
                  </a:pathLst>
                </a:custGeom>
                <a:solidFill>
                  <a:srgbClr val="21A5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4" name="ïSľîḍê">
                  <a:extLst>
                    <a:ext uri="{FF2B5EF4-FFF2-40B4-BE49-F238E27FC236}">
                      <a16:creationId xmlns:a16="http://schemas.microsoft.com/office/drawing/2014/main" id="{B5F8EC5F-D01E-406D-86E2-122E50E2AAFD}"/>
                    </a:ext>
                  </a:extLst>
                </p:cNvPr>
                <p:cNvSpPr/>
                <p:nvPr/>
              </p:nvSpPr>
              <p:spPr bwMode="auto">
                <a:xfrm>
                  <a:off x="4546745" y="3552779"/>
                  <a:ext cx="653386" cy="1136323"/>
                </a:xfrm>
                <a:custGeom>
                  <a:avLst/>
                  <a:gdLst>
                    <a:gd name="T0" fmla="*/ 22 w 155"/>
                    <a:gd name="T1" fmla="*/ 10 h 269"/>
                    <a:gd name="T2" fmla="*/ 108 w 155"/>
                    <a:gd name="T3" fmla="*/ 1 h 269"/>
                    <a:gd name="T4" fmla="*/ 134 w 155"/>
                    <a:gd name="T5" fmla="*/ 22 h 269"/>
                    <a:gd name="T6" fmla="*/ 154 w 155"/>
                    <a:gd name="T7" fmla="*/ 234 h 269"/>
                    <a:gd name="T8" fmla="*/ 133 w 155"/>
                    <a:gd name="T9" fmla="*/ 260 h 269"/>
                    <a:gd name="T10" fmla="*/ 46 w 155"/>
                    <a:gd name="T11" fmla="*/ 268 h 269"/>
                    <a:gd name="T12" fmla="*/ 21 w 155"/>
                    <a:gd name="T13" fmla="*/ 247 h 269"/>
                    <a:gd name="T14" fmla="*/ 1 w 155"/>
                    <a:gd name="T15" fmla="*/ 35 h 269"/>
                    <a:gd name="T16" fmla="*/ 22 w 155"/>
                    <a:gd name="T17" fmla="*/ 10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5" h="269">
                      <a:moveTo>
                        <a:pt x="22" y="10"/>
                      </a:moveTo>
                      <a:cubicBezTo>
                        <a:pt x="108" y="1"/>
                        <a:pt x="108" y="1"/>
                        <a:pt x="108" y="1"/>
                      </a:cubicBezTo>
                      <a:cubicBezTo>
                        <a:pt x="121" y="0"/>
                        <a:pt x="132" y="10"/>
                        <a:pt x="134" y="22"/>
                      </a:cubicBezTo>
                      <a:cubicBezTo>
                        <a:pt x="154" y="234"/>
                        <a:pt x="154" y="234"/>
                        <a:pt x="154" y="234"/>
                      </a:cubicBezTo>
                      <a:cubicBezTo>
                        <a:pt x="155" y="247"/>
                        <a:pt x="145" y="258"/>
                        <a:pt x="133" y="260"/>
                      </a:cubicBezTo>
                      <a:cubicBezTo>
                        <a:pt x="46" y="268"/>
                        <a:pt x="46" y="268"/>
                        <a:pt x="46" y="268"/>
                      </a:cubicBezTo>
                      <a:cubicBezTo>
                        <a:pt x="33" y="269"/>
                        <a:pt x="22" y="260"/>
                        <a:pt x="21" y="247"/>
                      </a:cubicBezTo>
                      <a:cubicBezTo>
                        <a:pt x="1" y="35"/>
                        <a:pt x="1" y="35"/>
                        <a:pt x="1" y="35"/>
                      </a:cubicBezTo>
                      <a:cubicBezTo>
                        <a:pt x="0" y="22"/>
                        <a:pt x="9" y="11"/>
                        <a:pt x="22" y="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5" name="íṩ1ïḋè">
                  <a:extLst>
                    <a:ext uri="{FF2B5EF4-FFF2-40B4-BE49-F238E27FC236}">
                      <a16:creationId xmlns:a16="http://schemas.microsoft.com/office/drawing/2014/main" id="{AD9449D6-4677-424D-9ED8-FC4A22820B69}"/>
                    </a:ext>
                  </a:extLst>
                </p:cNvPr>
                <p:cNvSpPr/>
                <p:nvPr/>
              </p:nvSpPr>
              <p:spPr bwMode="auto">
                <a:xfrm>
                  <a:off x="5567408" y="2136433"/>
                  <a:ext cx="501200" cy="243498"/>
                </a:xfrm>
                <a:custGeom>
                  <a:avLst/>
                  <a:gdLst>
                    <a:gd name="T0" fmla="*/ 13 w 119"/>
                    <a:gd name="T1" fmla="*/ 58 h 58"/>
                    <a:gd name="T2" fmla="*/ 0 w 119"/>
                    <a:gd name="T3" fmla="*/ 46 h 58"/>
                    <a:gd name="T4" fmla="*/ 5 w 119"/>
                    <a:gd name="T5" fmla="*/ 36 h 58"/>
                    <a:gd name="T6" fmla="*/ 112 w 119"/>
                    <a:gd name="T7" fmla="*/ 32 h 58"/>
                    <a:gd name="T8" fmla="*/ 115 w 119"/>
                    <a:gd name="T9" fmla="*/ 49 h 58"/>
                    <a:gd name="T10" fmla="*/ 98 w 119"/>
                    <a:gd name="T11" fmla="*/ 52 h 58"/>
                    <a:gd name="T12" fmla="*/ 98 w 119"/>
                    <a:gd name="T13" fmla="*/ 52 h 58"/>
                    <a:gd name="T14" fmla="*/ 20 w 119"/>
                    <a:gd name="T15" fmla="*/ 55 h 58"/>
                    <a:gd name="T16" fmla="*/ 13 w 119"/>
                    <a:gd name="T17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9" h="58">
                      <a:moveTo>
                        <a:pt x="13" y="58"/>
                      </a:moveTo>
                      <a:cubicBezTo>
                        <a:pt x="6" y="58"/>
                        <a:pt x="0" y="53"/>
                        <a:pt x="0" y="46"/>
                      </a:cubicBezTo>
                      <a:cubicBezTo>
                        <a:pt x="0" y="42"/>
                        <a:pt x="2" y="39"/>
                        <a:pt x="5" y="36"/>
                      </a:cubicBezTo>
                      <a:cubicBezTo>
                        <a:pt x="23" y="21"/>
                        <a:pt x="70" y="0"/>
                        <a:pt x="112" y="32"/>
                      </a:cubicBezTo>
                      <a:cubicBezTo>
                        <a:pt x="118" y="36"/>
                        <a:pt x="119" y="44"/>
                        <a:pt x="115" y="49"/>
                      </a:cubicBezTo>
                      <a:cubicBezTo>
                        <a:pt x="112" y="55"/>
                        <a:pt x="104" y="56"/>
                        <a:pt x="98" y="52"/>
                      </a:cubicBezTo>
                      <a:cubicBezTo>
                        <a:pt x="98" y="52"/>
                        <a:pt x="98" y="52"/>
                        <a:pt x="98" y="52"/>
                      </a:cubicBezTo>
                      <a:cubicBezTo>
                        <a:pt x="60" y="23"/>
                        <a:pt x="22" y="54"/>
                        <a:pt x="20" y="55"/>
                      </a:cubicBezTo>
                      <a:cubicBezTo>
                        <a:pt x="18" y="57"/>
                        <a:pt x="15" y="58"/>
                        <a:pt x="13" y="58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6" name="íśḷïḋé">
                  <a:extLst>
                    <a:ext uri="{FF2B5EF4-FFF2-40B4-BE49-F238E27FC236}">
                      <a16:creationId xmlns:a16="http://schemas.microsoft.com/office/drawing/2014/main" id="{D68C368A-916E-4008-BD36-ADD58FBE2191}"/>
                    </a:ext>
                  </a:extLst>
                </p:cNvPr>
                <p:cNvSpPr/>
                <p:nvPr/>
              </p:nvSpPr>
              <p:spPr bwMode="auto">
                <a:xfrm>
                  <a:off x="5439571" y="1828002"/>
                  <a:ext cx="730494" cy="383510"/>
                </a:xfrm>
                <a:custGeom>
                  <a:avLst/>
                  <a:gdLst>
                    <a:gd name="T0" fmla="*/ 14 w 173"/>
                    <a:gd name="T1" fmla="*/ 91 h 91"/>
                    <a:gd name="T2" fmla="*/ 5 w 173"/>
                    <a:gd name="T3" fmla="*/ 88 h 91"/>
                    <a:gd name="T4" fmla="*/ 5 w 173"/>
                    <a:gd name="T5" fmla="*/ 71 h 91"/>
                    <a:gd name="T6" fmla="*/ 167 w 173"/>
                    <a:gd name="T7" fmla="*/ 65 h 91"/>
                    <a:gd name="T8" fmla="*/ 169 w 173"/>
                    <a:gd name="T9" fmla="*/ 82 h 91"/>
                    <a:gd name="T10" fmla="*/ 152 w 173"/>
                    <a:gd name="T11" fmla="*/ 85 h 91"/>
                    <a:gd name="T12" fmla="*/ 22 w 173"/>
                    <a:gd name="T13" fmla="*/ 88 h 91"/>
                    <a:gd name="T14" fmla="*/ 14 w 173"/>
                    <a:gd name="T15" fmla="*/ 91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3" h="91">
                      <a:moveTo>
                        <a:pt x="14" y="91"/>
                      </a:moveTo>
                      <a:cubicBezTo>
                        <a:pt x="10" y="91"/>
                        <a:pt x="7" y="90"/>
                        <a:pt x="5" y="88"/>
                      </a:cubicBezTo>
                      <a:cubicBezTo>
                        <a:pt x="0" y="83"/>
                        <a:pt x="0" y="75"/>
                        <a:pt x="5" y="71"/>
                      </a:cubicBezTo>
                      <a:cubicBezTo>
                        <a:pt x="6" y="70"/>
                        <a:pt x="76" y="0"/>
                        <a:pt x="167" y="65"/>
                      </a:cubicBezTo>
                      <a:cubicBezTo>
                        <a:pt x="172" y="69"/>
                        <a:pt x="173" y="77"/>
                        <a:pt x="169" y="82"/>
                      </a:cubicBezTo>
                      <a:cubicBezTo>
                        <a:pt x="166" y="88"/>
                        <a:pt x="158" y="89"/>
                        <a:pt x="152" y="85"/>
                      </a:cubicBezTo>
                      <a:cubicBezTo>
                        <a:pt x="79" y="33"/>
                        <a:pt x="25" y="86"/>
                        <a:pt x="22" y="88"/>
                      </a:cubicBezTo>
                      <a:cubicBezTo>
                        <a:pt x="20" y="90"/>
                        <a:pt x="17" y="91"/>
                        <a:pt x="14" y="91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7" name="is1íḑé">
                  <a:extLst>
                    <a:ext uri="{FF2B5EF4-FFF2-40B4-BE49-F238E27FC236}">
                      <a16:creationId xmlns:a16="http://schemas.microsoft.com/office/drawing/2014/main" id="{E50D5B20-550F-4A41-997D-3B6E2EB31DE3}"/>
                    </a:ext>
                  </a:extLst>
                </p:cNvPr>
                <p:cNvSpPr/>
                <p:nvPr/>
              </p:nvSpPr>
              <p:spPr bwMode="auto">
                <a:xfrm>
                  <a:off x="5283327" y="1545951"/>
                  <a:ext cx="1042982" cy="480909"/>
                </a:xfrm>
                <a:custGeom>
                  <a:avLst/>
                  <a:gdLst>
                    <a:gd name="T0" fmla="*/ 233 w 247"/>
                    <a:gd name="T1" fmla="*/ 113 h 114"/>
                    <a:gd name="T2" fmla="*/ 226 w 247"/>
                    <a:gd name="T3" fmla="*/ 110 h 114"/>
                    <a:gd name="T4" fmla="*/ 21 w 247"/>
                    <a:gd name="T5" fmla="*/ 110 h 114"/>
                    <a:gd name="T6" fmla="*/ 4 w 247"/>
                    <a:gd name="T7" fmla="*/ 108 h 114"/>
                    <a:gd name="T8" fmla="*/ 5 w 247"/>
                    <a:gd name="T9" fmla="*/ 91 h 114"/>
                    <a:gd name="T10" fmla="*/ 241 w 247"/>
                    <a:gd name="T11" fmla="*/ 90 h 114"/>
                    <a:gd name="T12" fmla="*/ 243 w 247"/>
                    <a:gd name="T13" fmla="*/ 108 h 114"/>
                    <a:gd name="T14" fmla="*/ 233 w 247"/>
                    <a:gd name="T15" fmla="*/ 113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7" h="114">
                      <a:moveTo>
                        <a:pt x="233" y="113"/>
                      </a:moveTo>
                      <a:cubicBezTo>
                        <a:pt x="231" y="113"/>
                        <a:pt x="228" y="112"/>
                        <a:pt x="226" y="110"/>
                      </a:cubicBezTo>
                      <a:cubicBezTo>
                        <a:pt x="118" y="31"/>
                        <a:pt x="25" y="106"/>
                        <a:pt x="21" y="110"/>
                      </a:cubicBezTo>
                      <a:cubicBezTo>
                        <a:pt x="16" y="114"/>
                        <a:pt x="8" y="113"/>
                        <a:pt x="4" y="108"/>
                      </a:cubicBezTo>
                      <a:cubicBezTo>
                        <a:pt x="0" y="103"/>
                        <a:pt x="1" y="95"/>
                        <a:pt x="5" y="91"/>
                      </a:cubicBezTo>
                      <a:cubicBezTo>
                        <a:pt x="7" y="90"/>
                        <a:pt x="116" y="0"/>
                        <a:pt x="241" y="90"/>
                      </a:cubicBezTo>
                      <a:cubicBezTo>
                        <a:pt x="246" y="95"/>
                        <a:pt x="247" y="102"/>
                        <a:pt x="243" y="108"/>
                      </a:cubicBezTo>
                      <a:cubicBezTo>
                        <a:pt x="241" y="111"/>
                        <a:pt x="237" y="113"/>
                        <a:pt x="233" y="113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91" name="Rectangle 483">
              <a:extLst>
                <a:ext uri="{FF2B5EF4-FFF2-40B4-BE49-F238E27FC236}">
                  <a16:creationId xmlns:a16="http://schemas.microsoft.com/office/drawing/2014/main" id="{539CA64D-0C4D-4D81-B74B-84F8C1B07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1266" y="757802"/>
              <a:ext cx="159264" cy="455757"/>
            </a:xfrm>
            <a:prstGeom prst="parallelogram">
              <a:avLst>
                <a:gd name="adj" fmla="val 79989"/>
              </a:avLst>
            </a:prstGeom>
            <a:solidFill>
              <a:srgbClr val="03CBD8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92" name="Rectangle 483">
              <a:extLst>
                <a:ext uri="{FF2B5EF4-FFF2-40B4-BE49-F238E27FC236}">
                  <a16:creationId xmlns:a16="http://schemas.microsoft.com/office/drawing/2014/main" id="{607449E5-800B-489B-92FF-616930740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4073" y="669412"/>
              <a:ext cx="159264" cy="455757"/>
            </a:xfrm>
            <a:prstGeom prst="parallelogram">
              <a:avLst>
                <a:gd name="adj" fmla="val 87491"/>
              </a:avLst>
            </a:prstGeom>
            <a:solidFill>
              <a:srgbClr val="0070C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93" name="文本框 622">
              <a:extLst>
                <a:ext uri="{FF2B5EF4-FFF2-40B4-BE49-F238E27FC236}">
                  <a16:creationId xmlns:a16="http://schemas.microsoft.com/office/drawing/2014/main" id="{15E9E137-63DB-4DB9-A4EA-BDA0443E7B03}"/>
                </a:ext>
              </a:extLst>
            </p:cNvPr>
            <p:cNvSpPr txBox="1"/>
            <p:nvPr/>
          </p:nvSpPr>
          <p:spPr>
            <a:xfrm>
              <a:off x="1575543" y="652468"/>
              <a:ext cx="468242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15.3.4 </a:t>
              </a:r>
              <a:r>
                <a:rPr lang="en-US" altLang="zh-CN" sz="32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CubeMX</a:t>
              </a:r>
              <a:r>
                <a:rPr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时钟树配置</a:t>
              </a:r>
            </a:p>
          </p:txBody>
        </p:sp>
      </p:grpSp>
      <p:sp>
        <p:nvSpPr>
          <p:cNvPr id="62" name="矩形 61">
            <a:extLst>
              <a:ext uri="{FF2B5EF4-FFF2-40B4-BE49-F238E27FC236}">
                <a16:creationId xmlns:a16="http://schemas.microsoft.com/office/drawing/2014/main" id="{F4BE6530-0903-4F12-9434-A129DB3FA422}"/>
              </a:ext>
            </a:extLst>
          </p:cNvPr>
          <p:cNvSpPr/>
          <p:nvPr/>
        </p:nvSpPr>
        <p:spPr>
          <a:xfrm>
            <a:off x="8962498" y="977840"/>
            <a:ext cx="2616002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        在</a:t>
            </a:r>
            <a:r>
              <a:rPr lang="en-US" altLang="zh-CN" sz="2400" dirty="0" err="1">
                <a:solidFill>
                  <a:schemeClr val="hlink"/>
                </a:solidFill>
                <a:ea typeface="思源黑体 CN Normal" panose="020B0400000000000000" pitchFamily="34" charset="-122"/>
              </a:rPr>
              <a:t>CubeMX</a:t>
            </a:r>
            <a:r>
              <a:rPr lang="zh-CN" altLang="en-US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中配置时钟树时，由于采用了可视化界面，时钟树上各路片内外设时钟一目了然，配置参数如图所示。注意：能够选择“</a:t>
            </a:r>
            <a:r>
              <a:rPr lang="en-US" altLang="zh-CN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HSE”</a:t>
            </a:r>
            <a:r>
              <a:rPr lang="zh-CN" altLang="en-US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按钮的前提是要先将外部晶振作为时钟源。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重点注意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APB1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APB2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的时钟频率，大部分片内外设挂靠在该时钟分支。</a:t>
            </a:r>
            <a:endParaRPr lang="zh-CN" altLang="en-US" sz="2400" dirty="0">
              <a:solidFill>
                <a:schemeClr val="hlink"/>
              </a:solidFill>
              <a:ea typeface="思源黑体 CN Normal" panose="020B0400000000000000" pitchFamily="34" charset="-122"/>
            </a:endParaRPr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9C70041F-A7C8-4F13-8086-8C6C7EEBE01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37260" y="1230526"/>
            <a:ext cx="8342506" cy="528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543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D44A99FE-DD13-46B6-8943-B71B1DDFF096}"/>
              </a:ext>
            </a:extLst>
          </p:cNvPr>
          <p:cNvGrpSpPr/>
          <p:nvPr/>
        </p:nvGrpSpPr>
        <p:grpSpPr>
          <a:xfrm>
            <a:off x="363034" y="568648"/>
            <a:ext cx="5264043" cy="584775"/>
            <a:chOff x="477335" y="652468"/>
            <a:chExt cx="6046002" cy="584775"/>
          </a:xfrm>
        </p:grpSpPr>
        <p:sp>
          <p:nvSpPr>
            <p:cNvPr id="89" name="Rectangle 483">
              <a:extLst>
                <a:ext uri="{FF2B5EF4-FFF2-40B4-BE49-F238E27FC236}">
                  <a16:creationId xmlns:a16="http://schemas.microsoft.com/office/drawing/2014/main" id="{0365BD79-C4B0-4B91-A017-367D6650B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2552" y="670956"/>
              <a:ext cx="5356169" cy="538652"/>
            </a:xfrm>
            <a:prstGeom prst="parallelogram">
              <a:avLst/>
            </a:prstGeom>
            <a:solidFill>
              <a:srgbClr val="0B4A8D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484B5893-1AC3-441C-9F2E-776559551684}"/>
                </a:ext>
              </a:extLst>
            </p:cNvPr>
            <p:cNvGrpSpPr/>
            <p:nvPr/>
          </p:nvGrpSpPr>
          <p:grpSpPr>
            <a:xfrm rot="21148477">
              <a:off x="477335" y="660117"/>
              <a:ext cx="1028068" cy="524893"/>
              <a:chOff x="477335" y="660117"/>
              <a:chExt cx="1028068" cy="524893"/>
            </a:xfrm>
          </p:grpSpPr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FE36594A-936A-4FA8-979C-334A5B1BF4F2}"/>
                  </a:ext>
                </a:extLst>
              </p:cNvPr>
              <p:cNvSpPr/>
              <p:nvPr/>
            </p:nvSpPr>
            <p:spPr>
              <a:xfrm>
                <a:off x="477335" y="690564"/>
                <a:ext cx="1028068" cy="494446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0" name="15e18aa3-2cc2-42f5-93e1-1ca323d446c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  <a:extLst>
                  <a:ext uri="{FF2B5EF4-FFF2-40B4-BE49-F238E27FC236}">
                    <a16:creationId xmlns:a16="http://schemas.microsoft.com/office/drawing/2014/main" id="{0BFB6412-726B-4C8A-83E4-CC475B836562}"/>
                  </a:ext>
                </a:extLst>
              </p:cNvPr>
              <p:cNvGrpSpPr>
                <a:grpSpLocks noChangeAspect="1"/>
              </p:cNvGrpSpPr>
              <p:nvPr>
                <p:custDataLst>
                  <p:tags r:id="rId1"/>
                </p:custDataLst>
              </p:nvPr>
            </p:nvGrpSpPr>
            <p:grpSpPr>
              <a:xfrm>
                <a:off x="539889" y="660117"/>
                <a:ext cx="956404" cy="502706"/>
                <a:chOff x="2959951" y="1545951"/>
                <a:chExt cx="6197021" cy="3268958"/>
              </a:xfrm>
            </p:grpSpPr>
            <p:sp>
              <p:nvSpPr>
                <p:cNvPr id="107" name="îslïḍè">
                  <a:extLst>
                    <a:ext uri="{FF2B5EF4-FFF2-40B4-BE49-F238E27FC236}">
                      <a16:creationId xmlns:a16="http://schemas.microsoft.com/office/drawing/2014/main" id="{55FECC6B-E3F0-4B37-AE30-6153F5F44810}"/>
                    </a:ext>
                  </a:extLst>
                </p:cNvPr>
                <p:cNvSpPr/>
                <p:nvPr/>
              </p:nvSpPr>
              <p:spPr bwMode="auto">
                <a:xfrm>
                  <a:off x="4140915" y="2911568"/>
                  <a:ext cx="3421145" cy="1012546"/>
                </a:xfrm>
                <a:custGeom>
                  <a:avLst/>
                  <a:gdLst>
                    <a:gd name="T0" fmla="*/ 406 w 811"/>
                    <a:gd name="T1" fmla="*/ 240 h 240"/>
                    <a:gd name="T2" fmla="*/ 0 w 811"/>
                    <a:gd name="T3" fmla="*/ 120 h 240"/>
                    <a:gd name="T4" fmla="*/ 406 w 811"/>
                    <a:gd name="T5" fmla="*/ 0 h 240"/>
                    <a:gd name="T6" fmla="*/ 811 w 811"/>
                    <a:gd name="T7" fmla="*/ 120 h 240"/>
                    <a:gd name="T8" fmla="*/ 406 w 811"/>
                    <a:gd name="T9" fmla="*/ 240 h 240"/>
                    <a:gd name="T10" fmla="*/ 406 w 811"/>
                    <a:gd name="T11" fmla="*/ 11 h 240"/>
                    <a:gd name="T12" fmla="*/ 11 w 811"/>
                    <a:gd name="T13" fmla="*/ 120 h 240"/>
                    <a:gd name="T14" fmla="*/ 406 w 811"/>
                    <a:gd name="T15" fmla="*/ 229 h 240"/>
                    <a:gd name="T16" fmla="*/ 800 w 811"/>
                    <a:gd name="T17" fmla="*/ 120 h 240"/>
                    <a:gd name="T18" fmla="*/ 406 w 811"/>
                    <a:gd name="T19" fmla="*/ 11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11" h="240">
                      <a:moveTo>
                        <a:pt x="406" y="240"/>
                      </a:moveTo>
                      <a:cubicBezTo>
                        <a:pt x="178" y="240"/>
                        <a:pt x="0" y="187"/>
                        <a:pt x="0" y="120"/>
                      </a:cubicBezTo>
                      <a:cubicBezTo>
                        <a:pt x="0" y="53"/>
                        <a:pt x="178" y="0"/>
                        <a:pt x="406" y="0"/>
                      </a:cubicBezTo>
                      <a:cubicBezTo>
                        <a:pt x="633" y="0"/>
                        <a:pt x="811" y="53"/>
                        <a:pt x="811" y="120"/>
                      </a:cubicBezTo>
                      <a:cubicBezTo>
                        <a:pt x="811" y="187"/>
                        <a:pt x="633" y="240"/>
                        <a:pt x="406" y="240"/>
                      </a:cubicBezTo>
                      <a:close/>
                      <a:moveTo>
                        <a:pt x="406" y="11"/>
                      </a:moveTo>
                      <a:cubicBezTo>
                        <a:pt x="192" y="11"/>
                        <a:pt x="11" y="61"/>
                        <a:pt x="11" y="120"/>
                      </a:cubicBezTo>
                      <a:cubicBezTo>
                        <a:pt x="11" y="179"/>
                        <a:pt x="192" y="229"/>
                        <a:pt x="406" y="229"/>
                      </a:cubicBezTo>
                      <a:cubicBezTo>
                        <a:pt x="620" y="229"/>
                        <a:pt x="800" y="179"/>
                        <a:pt x="800" y="120"/>
                      </a:cubicBezTo>
                      <a:cubicBezTo>
                        <a:pt x="800" y="61"/>
                        <a:pt x="620" y="11"/>
                        <a:pt x="406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9" name="îšḻîḋè">
                  <a:extLst>
                    <a:ext uri="{FF2B5EF4-FFF2-40B4-BE49-F238E27FC236}">
                      <a16:creationId xmlns:a16="http://schemas.microsoft.com/office/drawing/2014/main" id="{7A02E974-BFFA-49AF-B398-9F6C4D35B89D}"/>
                    </a:ext>
                  </a:extLst>
                </p:cNvPr>
                <p:cNvSpPr/>
                <p:nvPr/>
              </p:nvSpPr>
              <p:spPr bwMode="auto">
                <a:xfrm>
                  <a:off x="2959951" y="2546321"/>
                  <a:ext cx="5892648" cy="1854642"/>
                </a:xfrm>
                <a:custGeom>
                  <a:avLst/>
                  <a:gdLst>
                    <a:gd name="T0" fmla="*/ 698 w 1397"/>
                    <a:gd name="T1" fmla="*/ 440 h 440"/>
                    <a:gd name="T2" fmla="*/ 206 w 1397"/>
                    <a:gd name="T3" fmla="*/ 377 h 440"/>
                    <a:gd name="T4" fmla="*/ 0 w 1397"/>
                    <a:gd name="T5" fmla="*/ 220 h 440"/>
                    <a:gd name="T6" fmla="*/ 206 w 1397"/>
                    <a:gd name="T7" fmla="*/ 63 h 440"/>
                    <a:gd name="T8" fmla="*/ 698 w 1397"/>
                    <a:gd name="T9" fmla="*/ 0 h 440"/>
                    <a:gd name="T10" fmla="*/ 1190 w 1397"/>
                    <a:gd name="T11" fmla="*/ 63 h 440"/>
                    <a:gd name="T12" fmla="*/ 1397 w 1397"/>
                    <a:gd name="T13" fmla="*/ 220 h 440"/>
                    <a:gd name="T14" fmla="*/ 1190 w 1397"/>
                    <a:gd name="T15" fmla="*/ 377 h 440"/>
                    <a:gd name="T16" fmla="*/ 698 w 1397"/>
                    <a:gd name="T17" fmla="*/ 440 h 440"/>
                    <a:gd name="T18" fmla="*/ 698 w 1397"/>
                    <a:gd name="T19" fmla="*/ 11 h 440"/>
                    <a:gd name="T20" fmla="*/ 210 w 1397"/>
                    <a:gd name="T21" fmla="*/ 74 h 440"/>
                    <a:gd name="T22" fmla="*/ 11 w 1397"/>
                    <a:gd name="T23" fmla="*/ 220 h 440"/>
                    <a:gd name="T24" fmla="*/ 210 w 1397"/>
                    <a:gd name="T25" fmla="*/ 366 h 440"/>
                    <a:gd name="T26" fmla="*/ 698 w 1397"/>
                    <a:gd name="T27" fmla="*/ 429 h 440"/>
                    <a:gd name="T28" fmla="*/ 1186 w 1397"/>
                    <a:gd name="T29" fmla="*/ 366 h 440"/>
                    <a:gd name="T30" fmla="*/ 1385 w 1397"/>
                    <a:gd name="T31" fmla="*/ 220 h 440"/>
                    <a:gd name="T32" fmla="*/ 1186 w 1397"/>
                    <a:gd name="T33" fmla="*/ 74 h 440"/>
                    <a:gd name="T34" fmla="*/ 698 w 1397"/>
                    <a:gd name="T35" fmla="*/ 11 h 4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397" h="440">
                      <a:moveTo>
                        <a:pt x="698" y="440"/>
                      </a:moveTo>
                      <a:cubicBezTo>
                        <a:pt x="512" y="440"/>
                        <a:pt x="338" y="418"/>
                        <a:pt x="206" y="377"/>
                      </a:cubicBezTo>
                      <a:cubicBezTo>
                        <a:pt x="73" y="336"/>
                        <a:pt x="0" y="280"/>
                        <a:pt x="0" y="220"/>
                      </a:cubicBezTo>
                      <a:cubicBezTo>
                        <a:pt x="0" y="160"/>
                        <a:pt x="73" y="104"/>
                        <a:pt x="206" y="63"/>
                      </a:cubicBezTo>
                      <a:cubicBezTo>
                        <a:pt x="338" y="22"/>
                        <a:pt x="513" y="0"/>
                        <a:pt x="698" y="0"/>
                      </a:cubicBezTo>
                      <a:cubicBezTo>
                        <a:pt x="884" y="0"/>
                        <a:pt x="1059" y="22"/>
                        <a:pt x="1190" y="63"/>
                      </a:cubicBezTo>
                      <a:cubicBezTo>
                        <a:pt x="1323" y="104"/>
                        <a:pt x="1397" y="160"/>
                        <a:pt x="1397" y="220"/>
                      </a:cubicBezTo>
                      <a:cubicBezTo>
                        <a:pt x="1397" y="280"/>
                        <a:pt x="1323" y="336"/>
                        <a:pt x="1190" y="377"/>
                      </a:cubicBezTo>
                      <a:cubicBezTo>
                        <a:pt x="1058" y="418"/>
                        <a:pt x="884" y="440"/>
                        <a:pt x="698" y="440"/>
                      </a:cubicBezTo>
                      <a:close/>
                      <a:moveTo>
                        <a:pt x="698" y="11"/>
                      </a:moveTo>
                      <a:cubicBezTo>
                        <a:pt x="514" y="11"/>
                        <a:pt x="340" y="33"/>
                        <a:pt x="210" y="74"/>
                      </a:cubicBezTo>
                      <a:cubicBezTo>
                        <a:pt x="83" y="113"/>
                        <a:pt x="11" y="166"/>
                        <a:pt x="11" y="220"/>
                      </a:cubicBezTo>
                      <a:cubicBezTo>
                        <a:pt x="11" y="274"/>
                        <a:pt x="83" y="327"/>
                        <a:pt x="210" y="366"/>
                      </a:cubicBezTo>
                      <a:cubicBezTo>
                        <a:pt x="340" y="407"/>
                        <a:pt x="514" y="429"/>
                        <a:pt x="698" y="429"/>
                      </a:cubicBezTo>
                      <a:cubicBezTo>
                        <a:pt x="882" y="429"/>
                        <a:pt x="1056" y="407"/>
                        <a:pt x="1186" y="366"/>
                      </a:cubicBezTo>
                      <a:cubicBezTo>
                        <a:pt x="1313" y="327"/>
                        <a:pt x="1385" y="274"/>
                        <a:pt x="1385" y="220"/>
                      </a:cubicBezTo>
                      <a:cubicBezTo>
                        <a:pt x="1385" y="166"/>
                        <a:pt x="1313" y="113"/>
                        <a:pt x="1186" y="74"/>
                      </a:cubicBezTo>
                      <a:cubicBezTo>
                        <a:pt x="1056" y="33"/>
                        <a:pt x="883" y="11"/>
                        <a:pt x="698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0" name="iṩļïḑè">
                  <a:extLst>
                    <a:ext uri="{FF2B5EF4-FFF2-40B4-BE49-F238E27FC236}">
                      <a16:creationId xmlns:a16="http://schemas.microsoft.com/office/drawing/2014/main" id="{EBA0F5E0-888F-4D79-97DB-A3ADEFA5EB21}"/>
                    </a:ext>
                  </a:extLst>
                </p:cNvPr>
                <p:cNvSpPr/>
                <p:nvPr/>
              </p:nvSpPr>
              <p:spPr bwMode="auto">
                <a:xfrm>
                  <a:off x="5216366" y="2528058"/>
                  <a:ext cx="1308801" cy="1300686"/>
                </a:xfrm>
                <a:custGeom>
                  <a:avLst/>
                  <a:gdLst>
                    <a:gd name="T0" fmla="*/ 181 w 310"/>
                    <a:gd name="T1" fmla="*/ 69 h 308"/>
                    <a:gd name="T2" fmla="*/ 180 w 310"/>
                    <a:gd name="T3" fmla="*/ 82 h 308"/>
                    <a:gd name="T4" fmla="*/ 177 w 310"/>
                    <a:gd name="T5" fmla="*/ 73 h 308"/>
                    <a:gd name="T6" fmla="*/ 176 w 310"/>
                    <a:gd name="T7" fmla="*/ 33 h 308"/>
                    <a:gd name="T8" fmla="*/ 157 w 310"/>
                    <a:gd name="T9" fmla="*/ 49 h 308"/>
                    <a:gd name="T10" fmla="*/ 119 w 310"/>
                    <a:gd name="T11" fmla="*/ 57 h 308"/>
                    <a:gd name="T12" fmla="*/ 135 w 310"/>
                    <a:gd name="T13" fmla="*/ 32 h 308"/>
                    <a:gd name="T14" fmla="*/ 169 w 310"/>
                    <a:gd name="T15" fmla="*/ 56 h 308"/>
                    <a:gd name="T16" fmla="*/ 120 w 310"/>
                    <a:gd name="T17" fmla="*/ 30 h 308"/>
                    <a:gd name="T18" fmla="*/ 92 w 310"/>
                    <a:gd name="T19" fmla="*/ 37 h 308"/>
                    <a:gd name="T20" fmla="*/ 91 w 310"/>
                    <a:gd name="T21" fmla="*/ 45 h 308"/>
                    <a:gd name="T22" fmla="*/ 97 w 310"/>
                    <a:gd name="T23" fmla="*/ 61 h 308"/>
                    <a:gd name="T24" fmla="*/ 80 w 310"/>
                    <a:gd name="T25" fmla="*/ 49 h 308"/>
                    <a:gd name="T26" fmla="*/ 102 w 310"/>
                    <a:gd name="T27" fmla="*/ 88 h 308"/>
                    <a:gd name="T28" fmla="*/ 97 w 310"/>
                    <a:gd name="T29" fmla="*/ 240 h 308"/>
                    <a:gd name="T30" fmla="*/ 85 w 310"/>
                    <a:gd name="T31" fmla="*/ 273 h 308"/>
                    <a:gd name="T32" fmla="*/ 70 w 310"/>
                    <a:gd name="T33" fmla="*/ 256 h 308"/>
                    <a:gd name="T34" fmla="*/ 49 w 310"/>
                    <a:gd name="T35" fmla="*/ 194 h 308"/>
                    <a:gd name="T36" fmla="*/ 42 w 310"/>
                    <a:gd name="T37" fmla="*/ 162 h 308"/>
                    <a:gd name="T38" fmla="*/ 12 w 310"/>
                    <a:gd name="T39" fmla="*/ 109 h 308"/>
                    <a:gd name="T40" fmla="*/ 73 w 310"/>
                    <a:gd name="T41" fmla="*/ 43 h 308"/>
                    <a:gd name="T42" fmla="*/ 72 w 310"/>
                    <a:gd name="T43" fmla="*/ 57 h 308"/>
                    <a:gd name="T44" fmla="*/ 66 w 310"/>
                    <a:gd name="T45" fmla="*/ 82 h 308"/>
                    <a:gd name="T46" fmla="*/ 99 w 310"/>
                    <a:gd name="T47" fmla="*/ 67 h 308"/>
                    <a:gd name="T48" fmla="*/ 87 w 310"/>
                    <a:gd name="T49" fmla="*/ 87 h 308"/>
                    <a:gd name="T50" fmla="*/ 68 w 310"/>
                    <a:gd name="T51" fmla="*/ 102 h 308"/>
                    <a:gd name="T52" fmla="*/ 47 w 310"/>
                    <a:gd name="T53" fmla="*/ 129 h 308"/>
                    <a:gd name="T54" fmla="*/ 34 w 310"/>
                    <a:gd name="T55" fmla="*/ 124 h 308"/>
                    <a:gd name="T56" fmla="*/ 32 w 310"/>
                    <a:gd name="T57" fmla="*/ 139 h 308"/>
                    <a:gd name="T58" fmla="*/ 42 w 310"/>
                    <a:gd name="T59" fmla="*/ 156 h 308"/>
                    <a:gd name="T60" fmla="*/ 60 w 310"/>
                    <a:gd name="T61" fmla="*/ 159 h 308"/>
                    <a:gd name="T62" fmla="*/ 97 w 310"/>
                    <a:gd name="T63" fmla="*/ 173 h 308"/>
                    <a:gd name="T64" fmla="*/ 101 w 310"/>
                    <a:gd name="T65" fmla="*/ 180 h 308"/>
                    <a:gd name="T66" fmla="*/ 119 w 310"/>
                    <a:gd name="T67" fmla="*/ 200 h 308"/>
                    <a:gd name="T68" fmla="*/ 265 w 310"/>
                    <a:gd name="T69" fmla="*/ 221 h 308"/>
                    <a:gd name="T70" fmla="*/ 270 w 310"/>
                    <a:gd name="T71" fmla="*/ 209 h 308"/>
                    <a:gd name="T72" fmla="*/ 277 w 310"/>
                    <a:gd name="T73" fmla="*/ 129 h 308"/>
                    <a:gd name="T74" fmla="*/ 255 w 310"/>
                    <a:gd name="T75" fmla="*/ 139 h 308"/>
                    <a:gd name="T76" fmla="*/ 261 w 310"/>
                    <a:gd name="T77" fmla="*/ 157 h 308"/>
                    <a:gd name="T78" fmla="*/ 254 w 310"/>
                    <a:gd name="T79" fmla="*/ 204 h 308"/>
                    <a:gd name="T80" fmla="*/ 218 w 310"/>
                    <a:gd name="T81" fmla="*/ 241 h 308"/>
                    <a:gd name="T82" fmla="*/ 208 w 310"/>
                    <a:gd name="T83" fmla="*/ 195 h 308"/>
                    <a:gd name="T84" fmla="*/ 186 w 310"/>
                    <a:gd name="T85" fmla="*/ 165 h 308"/>
                    <a:gd name="T86" fmla="*/ 158 w 310"/>
                    <a:gd name="T87" fmla="*/ 133 h 308"/>
                    <a:gd name="T88" fmla="*/ 189 w 310"/>
                    <a:gd name="T89" fmla="*/ 110 h 308"/>
                    <a:gd name="T90" fmla="*/ 220 w 310"/>
                    <a:gd name="T91" fmla="*/ 114 h 308"/>
                    <a:gd name="T92" fmla="*/ 243 w 310"/>
                    <a:gd name="T93" fmla="*/ 108 h 308"/>
                    <a:gd name="T94" fmla="*/ 221 w 310"/>
                    <a:gd name="T95" fmla="*/ 106 h 308"/>
                    <a:gd name="T96" fmla="*/ 203 w 310"/>
                    <a:gd name="T97" fmla="*/ 95 h 308"/>
                    <a:gd name="T98" fmla="*/ 195 w 310"/>
                    <a:gd name="T99" fmla="*/ 97 h 308"/>
                    <a:gd name="T100" fmla="*/ 175 w 310"/>
                    <a:gd name="T101" fmla="*/ 96 h 308"/>
                    <a:gd name="T102" fmla="*/ 189 w 310"/>
                    <a:gd name="T103" fmla="*/ 81 h 308"/>
                    <a:gd name="T104" fmla="*/ 214 w 310"/>
                    <a:gd name="T105" fmla="*/ 74 h 308"/>
                    <a:gd name="T106" fmla="*/ 217 w 310"/>
                    <a:gd name="T107" fmla="*/ 59 h 308"/>
                    <a:gd name="T108" fmla="*/ 194 w 310"/>
                    <a:gd name="T109" fmla="*/ 69 h 308"/>
                    <a:gd name="T110" fmla="*/ 230 w 310"/>
                    <a:gd name="T111" fmla="*/ 53 h 308"/>
                    <a:gd name="T112" fmla="*/ 249 w 310"/>
                    <a:gd name="T113" fmla="*/ 53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10" h="308">
                      <a:moveTo>
                        <a:pt x="156" y="1"/>
                      </a:moveTo>
                      <a:cubicBezTo>
                        <a:pt x="71" y="0"/>
                        <a:pt x="2" y="68"/>
                        <a:pt x="1" y="152"/>
                      </a:cubicBezTo>
                      <a:cubicBezTo>
                        <a:pt x="0" y="237"/>
                        <a:pt x="68" y="307"/>
                        <a:pt x="152" y="308"/>
                      </a:cubicBezTo>
                      <a:cubicBezTo>
                        <a:pt x="154" y="308"/>
                        <a:pt x="156" y="308"/>
                        <a:pt x="157" y="308"/>
                      </a:cubicBezTo>
                      <a:cubicBezTo>
                        <a:pt x="242" y="306"/>
                        <a:pt x="310" y="236"/>
                        <a:pt x="308" y="151"/>
                      </a:cubicBezTo>
                      <a:cubicBezTo>
                        <a:pt x="306" y="68"/>
                        <a:pt x="239" y="2"/>
                        <a:pt x="156" y="1"/>
                      </a:cubicBezTo>
                      <a:close/>
                      <a:moveTo>
                        <a:pt x="179" y="71"/>
                      </a:moveTo>
                      <a:cubicBezTo>
                        <a:pt x="179" y="71"/>
                        <a:pt x="179" y="71"/>
                        <a:pt x="179" y="70"/>
                      </a:cubicBezTo>
                      <a:cubicBezTo>
                        <a:pt x="180" y="70"/>
                        <a:pt x="180" y="69"/>
                        <a:pt x="181" y="69"/>
                      </a:cubicBezTo>
                      <a:cubicBezTo>
                        <a:pt x="181" y="68"/>
                        <a:pt x="182" y="69"/>
                        <a:pt x="183" y="70"/>
                      </a:cubicBezTo>
                      <a:cubicBezTo>
                        <a:pt x="181" y="71"/>
                        <a:pt x="182" y="72"/>
                        <a:pt x="184" y="73"/>
                      </a:cubicBezTo>
                      <a:cubicBezTo>
                        <a:pt x="184" y="73"/>
                        <a:pt x="184" y="73"/>
                        <a:pt x="184" y="74"/>
                      </a:cubicBezTo>
                      <a:cubicBezTo>
                        <a:pt x="185" y="75"/>
                        <a:pt x="185" y="76"/>
                        <a:pt x="186" y="77"/>
                      </a:cubicBezTo>
                      <a:cubicBezTo>
                        <a:pt x="187" y="77"/>
                        <a:pt x="188" y="78"/>
                        <a:pt x="189" y="79"/>
                      </a:cubicBezTo>
                      <a:cubicBezTo>
                        <a:pt x="188" y="79"/>
                        <a:pt x="187" y="80"/>
                        <a:pt x="186" y="81"/>
                      </a:cubicBezTo>
                      <a:cubicBezTo>
                        <a:pt x="185" y="81"/>
                        <a:pt x="184" y="82"/>
                        <a:pt x="183" y="82"/>
                      </a:cubicBezTo>
                      <a:cubicBezTo>
                        <a:pt x="182" y="82"/>
                        <a:pt x="181" y="82"/>
                        <a:pt x="180" y="82"/>
                      </a:cubicBezTo>
                      <a:cubicBezTo>
                        <a:pt x="180" y="82"/>
                        <a:pt x="180" y="82"/>
                        <a:pt x="180" y="82"/>
                      </a:cubicBezTo>
                      <a:cubicBezTo>
                        <a:pt x="182" y="81"/>
                        <a:pt x="182" y="81"/>
                        <a:pt x="182" y="81"/>
                      </a:cubicBezTo>
                      <a:cubicBezTo>
                        <a:pt x="181" y="80"/>
                        <a:pt x="180" y="79"/>
                        <a:pt x="180" y="78"/>
                      </a:cubicBezTo>
                      <a:cubicBezTo>
                        <a:pt x="180" y="77"/>
                        <a:pt x="181" y="77"/>
                        <a:pt x="182" y="76"/>
                      </a:cubicBezTo>
                      <a:cubicBezTo>
                        <a:pt x="181" y="74"/>
                        <a:pt x="179" y="74"/>
                        <a:pt x="179" y="74"/>
                      </a:cubicBezTo>
                      <a:cubicBezTo>
                        <a:pt x="176" y="76"/>
                        <a:pt x="176" y="77"/>
                        <a:pt x="177" y="78"/>
                      </a:cubicBezTo>
                      <a:cubicBezTo>
                        <a:pt x="175" y="79"/>
                        <a:pt x="173" y="80"/>
                        <a:pt x="172" y="80"/>
                      </a:cubicBezTo>
                      <a:cubicBezTo>
                        <a:pt x="171" y="79"/>
                        <a:pt x="173" y="77"/>
                        <a:pt x="172" y="75"/>
                      </a:cubicBezTo>
                      <a:cubicBezTo>
                        <a:pt x="172" y="74"/>
                        <a:pt x="174" y="73"/>
                        <a:pt x="175" y="73"/>
                      </a:cubicBezTo>
                      <a:cubicBezTo>
                        <a:pt x="177" y="73"/>
                        <a:pt x="177" y="73"/>
                        <a:pt x="177" y="73"/>
                      </a:cubicBezTo>
                      <a:cubicBezTo>
                        <a:pt x="178" y="73"/>
                        <a:pt x="179" y="73"/>
                        <a:pt x="179" y="71"/>
                      </a:cubicBezTo>
                      <a:close/>
                      <a:moveTo>
                        <a:pt x="135" y="32"/>
                      </a:moveTo>
                      <a:cubicBezTo>
                        <a:pt x="139" y="33"/>
                        <a:pt x="142" y="33"/>
                        <a:pt x="146" y="33"/>
                      </a:cubicBezTo>
                      <a:cubicBezTo>
                        <a:pt x="147" y="34"/>
                        <a:pt x="149" y="33"/>
                        <a:pt x="149" y="32"/>
                      </a:cubicBezTo>
                      <a:cubicBezTo>
                        <a:pt x="150" y="32"/>
                        <a:pt x="151" y="32"/>
                        <a:pt x="152" y="31"/>
                      </a:cubicBezTo>
                      <a:cubicBezTo>
                        <a:pt x="154" y="31"/>
                        <a:pt x="157" y="30"/>
                        <a:pt x="160" y="30"/>
                      </a:cubicBezTo>
                      <a:cubicBezTo>
                        <a:pt x="161" y="30"/>
                        <a:pt x="163" y="30"/>
                        <a:pt x="164" y="30"/>
                      </a:cubicBezTo>
                      <a:cubicBezTo>
                        <a:pt x="168" y="31"/>
                        <a:pt x="171" y="31"/>
                        <a:pt x="175" y="32"/>
                      </a:cubicBezTo>
                      <a:cubicBezTo>
                        <a:pt x="175" y="32"/>
                        <a:pt x="176" y="32"/>
                        <a:pt x="176" y="33"/>
                      </a:cubicBezTo>
                      <a:cubicBezTo>
                        <a:pt x="175" y="33"/>
                        <a:pt x="173" y="33"/>
                        <a:pt x="172" y="33"/>
                      </a:cubicBezTo>
                      <a:cubicBezTo>
                        <a:pt x="171" y="33"/>
                        <a:pt x="170" y="33"/>
                        <a:pt x="169" y="34"/>
                      </a:cubicBezTo>
                      <a:cubicBezTo>
                        <a:pt x="168" y="34"/>
                        <a:pt x="167" y="35"/>
                        <a:pt x="167" y="37"/>
                      </a:cubicBezTo>
                      <a:cubicBezTo>
                        <a:pt x="167" y="39"/>
                        <a:pt x="165" y="41"/>
                        <a:pt x="164" y="41"/>
                      </a:cubicBezTo>
                      <a:cubicBezTo>
                        <a:pt x="162" y="42"/>
                        <a:pt x="160" y="42"/>
                        <a:pt x="158" y="43"/>
                      </a:cubicBezTo>
                      <a:cubicBezTo>
                        <a:pt x="157" y="44"/>
                        <a:pt x="157" y="44"/>
                        <a:pt x="158" y="45"/>
                      </a:cubicBezTo>
                      <a:cubicBezTo>
                        <a:pt x="159" y="45"/>
                        <a:pt x="161" y="46"/>
                        <a:pt x="162" y="47"/>
                      </a:cubicBezTo>
                      <a:cubicBezTo>
                        <a:pt x="160" y="48"/>
                        <a:pt x="160" y="48"/>
                        <a:pt x="155" y="46"/>
                      </a:cubicBezTo>
                      <a:cubicBezTo>
                        <a:pt x="156" y="47"/>
                        <a:pt x="157" y="48"/>
                        <a:pt x="157" y="49"/>
                      </a:cubicBezTo>
                      <a:cubicBezTo>
                        <a:pt x="154" y="50"/>
                        <a:pt x="151" y="51"/>
                        <a:pt x="148" y="51"/>
                      </a:cubicBezTo>
                      <a:cubicBezTo>
                        <a:pt x="145" y="52"/>
                        <a:pt x="143" y="53"/>
                        <a:pt x="141" y="55"/>
                      </a:cubicBezTo>
                      <a:cubicBezTo>
                        <a:pt x="138" y="57"/>
                        <a:pt x="136" y="57"/>
                        <a:pt x="133" y="58"/>
                      </a:cubicBezTo>
                      <a:cubicBezTo>
                        <a:pt x="132" y="58"/>
                        <a:pt x="131" y="58"/>
                        <a:pt x="131" y="60"/>
                      </a:cubicBezTo>
                      <a:cubicBezTo>
                        <a:pt x="131" y="61"/>
                        <a:pt x="130" y="61"/>
                        <a:pt x="129" y="62"/>
                      </a:cubicBezTo>
                      <a:cubicBezTo>
                        <a:pt x="129" y="63"/>
                        <a:pt x="128" y="63"/>
                        <a:pt x="127" y="64"/>
                      </a:cubicBezTo>
                      <a:cubicBezTo>
                        <a:pt x="125" y="65"/>
                        <a:pt x="122" y="65"/>
                        <a:pt x="120" y="63"/>
                      </a:cubicBezTo>
                      <a:cubicBezTo>
                        <a:pt x="120" y="62"/>
                        <a:pt x="119" y="61"/>
                        <a:pt x="119" y="60"/>
                      </a:cubicBezTo>
                      <a:cubicBezTo>
                        <a:pt x="119" y="59"/>
                        <a:pt x="119" y="58"/>
                        <a:pt x="119" y="57"/>
                      </a:cubicBezTo>
                      <a:cubicBezTo>
                        <a:pt x="120" y="56"/>
                        <a:pt x="120" y="55"/>
                        <a:pt x="121" y="54"/>
                      </a:cubicBezTo>
                      <a:cubicBezTo>
                        <a:pt x="121" y="53"/>
                        <a:pt x="121" y="53"/>
                        <a:pt x="122" y="52"/>
                      </a:cubicBezTo>
                      <a:cubicBezTo>
                        <a:pt x="125" y="50"/>
                        <a:pt x="125" y="46"/>
                        <a:pt x="123" y="43"/>
                      </a:cubicBezTo>
                      <a:cubicBezTo>
                        <a:pt x="122" y="42"/>
                        <a:pt x="121" y="41"/>
                        <a:pt x="120" y="41"/>
                      </a:cubicBezTo>
                      <a:cubicBezTo>
                        <a:pt x="118" y="39"/>
                        <a:pt x="115" y="39"/>
                        <a:pt x="113" y="38"/>
                      </a:cubicBezTo>
                      <a:cubicBezTo>
                        <a:pt x="112" y="38"/>
                        <a:pt x="111" y="38"/>
                        <a:pt x="110" y="37"/>
                      </a:cubicBezTo>
                      <a:cubicBezTo>
                        <a:pt x="114" y="37"/>
                        <a:pt x="117" y="36"/>
                        <a:pt x="120" y="36"/>
                      </a:cubicBezTo>
                      <a:cubicBezTo>
                        <a:pt x="121" y="35"/>
                        <a:pt x="123" y="35"/>
                        <a:pt x="124" y="34"/>
                      </a:cubicBezTo>
                      <a:cubicBezTo>
                        <a:pt x="127" y="33"/>
                        <a:pt x="131" y="32"/>
                        <a:pt x="135" y="32"/>
                      </a:cubicBezTo>
                      <a:close/>
                      <a:moveTo>
                        <a:pt x="169" y="56"/>
                      </a:moveTo>
                      <a:cubicBezTo>
                        <a:pt x="169" y="56"/>
                        <a:pt x="168" y="57"/>
                        <a:pt x="168" y="58"/>
                      </a:cubicBezTo>
                      <a:cubicBezTo>
                        <a:pt x="166" y="58"/>
                        <a:pt x="165" y="59"/>
                        <a:pt x="164" y="60"/>
                      </a:cubicBezTo>
                      <a:cubicBezTo>
                        <a:pt x="162" y="60"/>
                        <a:pt x="161" y="60"/>
                        <a:pt x="160" y="59"/>
                      </a:cubicBezTo>
                      <a:cubicBezTo>
                        <a:pt x="159" y="58"/>
                        <a:pt x="159" y="58"/>
                        <a:pt x="158" y="58"/>
                      </a:cubicBezTo>
                      <a:cubicBezTo>
                        <a:pt x="158" y="58"/>
                        <a:pt x="158" y="57"/>
                        <a:pt x="158" y="57"/>
                      </a:cubicBezTo>
                      <a:cubicBezTo>
                        <a:pt x="159" y="57"/>
                        <a:pt x="159" y="57"/>
                        <a:pt x="160" y="56"/>
                      </a:cubicBezTo>
                      <a:cubicBezTo>
                        <a:pt x="162" y="56"/>
                        <a:pt x="164" y="55"/>
                        <a:pt x="166" y="55"/>
                      </a:cubicBezTo>
                      <a:cubicBezTo>
                        <a:pt x="167" y="54"/>
                        <a:pt x="168" y="54"/>
                        <a:pt x="169" y="56"/>
                      </a:cubicBezTo>
                      <a:close/>
                      <a:moveTo>
                        <a:pt x="92" y="37"/>
                      </a:moveTo>
                      <a:cubicBezTo>
                        <a:pt x="93" y="37"/>
                        <a:pt x="94" y="37"/>
                        <a:pt x="95" y="36"/>
                      </a:cubicBezTo>
                      <a:cubicBezTo>
                        <a:pt x="96" y="36"/>
                        <a:pt x="98" y="36"/>
                        <a:pt x="98" y="34"/>
                      </a:cubicBezTo>
                      <a:cubicBezTo>
                        <a:pt x="99" y="34"/>
                        <a:pt x="99" y="33"/>
                        <a:pt x="100" y="33"/>
                      </a:cubicBezTo>
                      <a:cubicBezTo>
                        <a:pt x="101" y="33"/>
                        <a:pt x="101" y="33"/>
                        <a:pt x="101" y="33"/>
                      </a:cubicBezTo>
                      <a:cubicBezTo>
                        <a:pt x="103" y="32"/>
                        <a:pt x="105" y="32"/>
                        <a:pt x="106" y="32"/>
                      </a:cubicBezTo>
                      <a:cubicBezTo>
                        <a:pt x="108" y="32"/>
                        <a:pt x="109" y="32"/>
                        <a:pt x="110" y="31"/>
                      </a:cubicBezTo>
                      <a:cubicBezTo>
                        <a:pt x="113" y="30"/>
                        <a:pt x="115" y="30"/>
                        <a:pt x="118" y="30"/>
                      </a:cubicBezTo>
                      <a:cubicBezTo>
                        <a:pt x="118" y="30"/>
                        <a:pt x="119" y="30"/>
                        <a:pt x="120" y="30"/>
                      </a:cubicBezTo>
                      <a:cubicBezTo>
                        <a:pt x="122" y="30"/>
                        <a:pt x="122" y="30"/>
                        <a:pt x="122" y="30"/>
                      </a:cubicBezTo>
                      <a:cubicBezTo>
                        <a:pt x="122" y="30"/>
                        <a:pt x="122" y="30"/>
                        <a:pt x="122" y="31"/>
                      </a:cubicBezTo>
                      <a:cubicBezTo>
                        <a:pt x="120" y="33"/>
                        <a:pt x="116" y="34"/>
                        <a:pt x="113" y="35"/>
                      </a:cubicBezTo>
                      <a:cubicBezTo>
                        <a:pt x="108" y="35"/>
                        <a:pt x="104" y="37"/>
                        <a:pt x="100" y="40"/>
                      </a:cubicBezTo>
                      <a:cubicBezTo>
                        <a:pt x="98" y="41"/>
                        <a:pt x="97" y="41"/>
                        <a:pt x="96" y="39"/>
                      </a:cubicBezTo>
                      <a:cubicBezTo>
                        <a:pt x="96" y="39"/>
                        <a:pt x="96" y="39"/>
                        <a:pt x="96" y="39"/>
                      </a:cubicBezTo>
                      <a:cubicBezTo>
                        <a:pt x="96" y="39"/>
                        <a:pt x="95" y="39"/>
                        <a:pt x="95" y="39"/>
                      </a:cubicBezTo>
                      <a:cubicBezTo>
                        <a:pt x="93" y="39"/>
                        <a:pt x="92" y="38"/>
                        <a:pt x="91" y="38"/>
                      </a:cubicBezTo>
                      <a:cubicBezTo>
                        <a:pt x="91" y="38"/>
                        <a:pt x="92" y="37"/>
                        <a:pt x="92" y="37"/>
                      </a:cubicBezTo>
                      <a:close/>
                      <a:moveTo>
                        <a:pt x="84" y="41"/>
                      </a:moveTo>
                      <a:cubicBezTo>
                        <a:pt x="84" y="41"/>
                        <a:pt x="84" y="41"/>
                        <a:pt x="84" y="41"/>
                      </a:cubicBezTo>
                      <a:cubicBezTo>
                        <a:pt x="85" y="39"/>
                        <a:pt x="86" y="39"/>
                        <a:pt x="88" y="40"/>
                      </a:cubicBezTo>
                      <a:cubicBezTo>
                        <a:pt x="90" y="41"/>
                        <a:pt x="92" y="41"/>
                        <a:pt x="95" y="40"/>
                      </a:cubicBezTo>
                      <a:cubicBezTo>
                        <a:pt x="95" y="40"/>
                        <a:pt x="95" y="40"/>
                        <a:pt x="95" y="40"/>
                      </a:cubicBezTo>
                      <a:cubicBezTo>
                        <a:pt x="95" y="41"/>
                        <a:pt x="94" y="41"/>
                        <a:pt x="94" y="42"/>
                      </a:cubicBezTo>
                      <a:cubicBezTo>
                        <a:pt x="94" y="42"/>
                        <a:pt x="92" y="42"/>
                        <a:pt x="91" y="42"/>
                      </a:cubicBezTo>
                      <a:cubicBezTo>
                        <a:pt x="90" y="43"/>
                        <a:pt x="90" y="43"/>
                        <a:pt x="90" y="44"/>
                      </a:cubicBezTo>
                      <a:cubicBezTo>
                        <a:pt x="90" y="44"/>
                        <a:pt x="90" y="44"/>
                        <a:pt x="91" y="45"/>
                      </a:cubicBezTo>
                      <a:cubicBezTo>
                        <a:pt x="92" y="45"/>
                        <a:pt x="92" y="45"/>
                        <a:pt x="92" y="45"/>
                      </a:cubicBezTo>
                      <a:cubicBezTo>
                        <a:pt x="103" y="48"/>
                        <a:pt x="103" y="48"/>
                        <a:pt x="103" y="48"/>
                      </a:cubicBezTo>
                      <a:cubicBezTo>
                        <a:pt x="103" y="48"/>
                        <a:pt x="103" y="48"/>
                        <a:pt x="104" y="49"/>
                      </a:cubicBezTo>
                      <a:cubicBezTo>
                        <a:pt x="103" y="49"/>
                        <a:pt x="103" y="50"/>
                        <a:pt x="103" y="50"/>
                      </a:cubicBezTo>
                      <a:cubicBezTo>
                        <a:pt x="103" y="53"/>
                        <a:pt x="103" y="54"/>
                        <a:pt x="106" y="54"/>
                      </a:cubicBezTo>
                      <a:cubicBezTo>
                        <a:pt x="106" y="56"/>
                        <a:pt x="106" y="56"/>
                        <a:pt x="105" y="57"/>
                      </a:cubicBezTo>
                      <a:cubicBezTo>
                        <a:pt x="103" y="57"/>
                        <a:pt x="101" y="58"/>
                        <a:pt x="99" y="58"/>
                      </a:cubicBezTo>
                      <a:cubicBezTo>
                        <a:pt x="98" y="59"/>
                        <a:pt x="97" y="59"/>
                        <a:pt x="97" y="60"/>
                      </a:cubicBezTo>
                      <a:cubicBezTo>
                        <a:pt x="97" y="60"/>
                        <a:pt x="97" y="61"/>
                        <a:pt x="97" y="61"/>
                      </a:cubicBezTo>
                      <a:cubicBezTo>
                        <a:pt x="95" y="62"/>
                        <a:pt x="93" y="62"/>
                        <a:pt x="92" y="61"/>
                      </a:cubicBezTo>
                      <a:cubicBezTo>
                        <a:pt x="90" y="60"/>
                        <a:pt x="91" y="58"/>
                        <a:pt x="92" y="57"/>
                      </a:cubicBezTo>
                      <a:cubicBezTo>
                        <a:pt x="92" y="57"/>
                        <a:pt x="93" y="56"/>
                        <a:pt x="93" y="56"/>
                      </a:cubicBezTo>
                      <a:cubicBezTo>
                        <a:pt x="94" y="56"/>
                        <a:pt x="95" y="56"/>
                        <a:pt x="97" y="56"/>
                      </a:cubicBezTo>
                      <a:cubicBezTo>
                        <a:pt x="97" y="56"/>
                        <a:pt x="98" y="55"/>
                        <a:pt x="98" y="55"/>
                      </a:cubicBezTo>
                      <a:cubicBezTo>
                        <a:pt x="98" y="54"/>
                        <a:pt x="98" y="54"/>
                        <a:pt x="97" y="53"/>
                      </a:cubicBezTo>
                      <a:cubicBezTo>
                        <a:pt x="95" y="51"/>
                        <a:pt x="92" y="50"/>
                        <a:pt x="89" y="49"/>
                      </a:cubicBezTo>
                      <a:cubicBezTo>
                        <a:pt x="88" y="49"/>
                        <a:pt x="87" y="49"/>
                        <a:pt x="86" y="49"/>
                      </a:cubicBezTo>
                      <a:cubicBezTo>
                        <a:pt x="84" y="49"/>
                        <a:pt x="82" y="49"/>
                        <a:pt x="80" y="49"/>
                      </a:cubicBezTo>
                      <a:cubicBezTo>
                        <a:pt x="79" y="49"/>
                        <a:pt x="78" y="49"/>
                        <a:pt x="78" y="47"/>
                      </a:cubicBezTo>
                      <a:cubicBezTo>
                        <a:pt x="77" y="46"/>
                        <a:pt x="78" y="45"/>
                        <a:pt x="79" y="45"/>
                      </a:cubicBezTo>
                      <a:cubicBezTo>
                        <a:pt x="79" y="45"/>
                        <a:pt x="80" y="45"/>
                        <a:pt x="80" y="45"/>
                      </a:cubicBezTo>
                      <a:cubicBezTo>
                        <a:pt x="81" y="45"/>
                        <a:pt x="83" y="45"/>
                        <a:pt x="84" y="44"/>
                      </a:cubicBezTo>
                      <a:cubicBezTo>
                        <a:pt x="85" y="44"/>
                        <a:pt x="86" y="44"/>
                        <a:pt x="86" y="43"/>
                      </a:cubicBezTo>
                      <a:cubicBezTo>
                        <a:pt x="86" y="42"/>
                        <a:pt x="85" y="41"/>
                        <a:pt x="84" y="41"/>
                      </a:cubicBezTo>
                      <a:close/>
                      <a:moveTo>
                        <a:pt x="103" y="84"/>
                      </a:moveTo>
                      <a:cubicBezTo>
                        <a:pt x="104" y="85"/>
                        <a:pt x="105" y="86"/>
                        <a:pt x="105" y="86"/>
                      </a:cubicBezTo>
                      <a:cubicBezTo>
                        <a:pt x="104" y="87"/>
                        <a:pt x="103" y="88"/>
                        <a:pt x="102" y="88"/>
                      </a:cubicBezTo>
                      <a:cubicBezTo>
                        <a:pt x="100" y="88"/>
                        <a:pt x="98" y="87"/>
                        <a:pt x="96" y="87"/>
                      </a:cubicBezTo>
                      <a:cubicBezTo>
                        <a:pt x="98" y="85"/>
                        <a:pt x="100" y="83"/>
                        <a:pt x="103" y="82"/>
                      </a:cubicBezTo>
                      <a:cubicBezTo>
                        <a:pt x="102" y="83"/>
                        <a:pt x="102" y="83"/>
                        <a:pt x="102" y="83"/>
                      </a:cubicBezTo>
                      <a:cubicBezTo>
                        <a:pt x="102" y="83"/>
                        <a:pt x="103" y="84"/>
                        <a:pt x="103" y="84"/>
                      </a:cubicBezTo>
                      <a:close/>
                      <a:moveTo>
                        <a:pt x="109" y="221"/>
                      </a:moveTo>
                      <a:cubicBezTo>
                        <a:pt x="107" y="222"/>
                        <a:pt x="106" y="223"/>
                        <a:pt x="104" y="224"/>
                      </a:cubicBezTo>
                      <a:cubicBezTo>
                        <a:pt x="103" y="226"/>
                        <a:pt x="103" y="227"/>
                        <a:pt x="103" y="228"/>
                      </a:cubicBezTo>
                      <a:cubicBezTo>
                        <a:pt x="102" y="231"/>
                        <a:pt x="102" y="234"/>
                        <a:pt x="101" y="236"/>
                      </a:cubicBezTo>
                      <a:cubicBezTo>
                        <a:pt x="100" y="237"/>
                        <a:pt x="98" y="238"/>
                        <a:pt x="97" y="240"/>
                      </a:cubicBezTo>
                      <a:cubicBezTo>
                        <a:pt x="96" y="242"/>
                        <a:pt x="92" y="243"/>
                        <a:pt x="90" y="241"/>
                      </a:cubicBezTo>
                      <a:cubicBezTo>
                        <a:pt x="89" y="243"/>
                        <a:pt x="91" y="244"/>
                        <a:pt x="91" y="245"/>
                      </a:cubicBezTo>
                      <a:cubicBezTo>
                        <a:pt x="92" y="247"/>
                        <a:pt x="92" y="247"/>
                        <a:pt x="91" y="248"/>
                      </a:cubicBezTo>
                      <a:cubicBezTo>
                        <a:pt x="89" y="249"/>
                        <a:pt x="87" y="251"/>
                        <a:pt x="86" y="252"/>
                      </a:cubicBezTo>
                      <a:cubicBezTo>
                        <a:pt x="85" y="253"/>
                        <a:pt x="84" y="255"/>
                        <a:pt x="85" y="256"/>
                      </a:cubicBezTo>
                      <a:cubicBezTo>
                        <a:pt x="85" y="258"/>
                        <a:pt x="85" y="259"/>
                        <a:pt x="84" y="260"/>
                      </a:cubicBezTo>
                      <a:cubicBezTo>
                        <a:pt x="84" y="261"/>
                        <a:pt x="84" y="262"/>
                        <a:pt x="84" y="262"/>
                      </a:cubicBezTo>
                      <a:cubicBezTo>
                        <a:pt x="84" y="264"/>
                        <a:pt x="85" y="265"/>
                        <a:pt x="85" y="266"/>
                      </a:cubicBezTo>
                      <a:cubicBezTo>
                        <a:pt x="85" y="268"/>
                        <a:pt x="85" y="271"/>
                        <a:pt x="85" y="273"/>
                      </a:cubicBezTo>
                      <a:cubicBezTo>
                        <a:pt x="85" y="274"/>
                        <a:pt x="86" y="274"/>
                        <a:pt x="87" y="274"/>
                      </a:cubicBezTo>
                      <a:cubicBezTo>
                        <a:pt x="87" y="275"/>
                        <a:pt x="88" y="275"/>
                        <a:pt x="88" y="275"/>
                      </a:cubicBezTo>
                      <a:cubicBezTo>
                        <a:pt x="88" y="277"/>
                        <a:pt x="89" y="278"/>
                        <a:pt x="90" y="279"/>
                      </a:cubicBezTo>
                      <a:cubicBezTo>
                        <a:pt x="88" y="280"/>
                        <a:pt x="86" y="280"/>
                        <a:pt x="85" y="279"/>
                      </a:cubicBezTo>
                      <a:cubicBezTo>
                        <a:pt x="85" y="279"/>
                        <a:pt x="85" y="279"/>
                        <a:pt x="85" y="279"/>
                      </a:cubicBezTo>
                      <a:cubicBezTo>
                        <a:pt x="84" y="277"/>
                        <a:pt x="83" y="276"/>
                        <a:pt x="81" y="275"/>
                      </a:cubicBezTo>
                      <a:cubicBezTo>
                        <a:pt x="78" y="274"/>
                        <a:pt x="76" y="272"/>
                        <a:pt x="75" y="270"/>
                      </a:cubicBezTo>
                      <a:cubicBezTo>
                        <a:pt x="73" y="267"/>
                        <a:pt x="72" y="264"/>
                        <a:pt x="73" y="261"/>
                      </a:cubicBezTo>
                      <a:cubicBezTo>
                        <a:pt x="73" y="259"/>
                        <a:pt x="72" y="256"/>
                        <a:pt x="70" y="256"/>
                      </a:cubicBezTo>
                      <a:cubicBezTo>
                        <a:pt x="69" y="256"/>
                        <a:pt x="69" y="255"/>
                        <a:pt x="69" y="254"/>
                      </a:cubicBezTo>
                      <a:cubicBezTo>
                        <a:pt x="69" y="252"/>
                        <a:pt x="69" y="250"/>
                        <a:pt x="68" y="247"/>
                      </a:cubicBezTo>
                      <a:cubicBezTo>
                        <a:pt x="68" y="243"/>
                        <a:pt x="67" y="238"/>
                        <a:pt x="67" y="234"/>
                      </a:cubicBezTo>
                      <a:cubicBezTo>
                        <a:pt x="67" y="230"/>
                        <a:pt x="67" y="227"/>
                        <a:pt x="67" y="223"/>
                      </a:cubicBezTo>
                      <a:cubicBezTo>
                        <a:pt x="67" y="221"/>
                        <a:pt x="67" y="220"/>
                        <a:pt x="67" y="218"/>
                      </a:cubicBezTo>
                      <a:cubicBezTo>
                        <a:pt x="67" y="214"/>
                        <a:pt x="64" y="211"/>
                        <a:pt x="60" y="209"/>
                      </a:cubicBezTo>
                      <a:cubicBezTo>
                        <a:pt x="58" y="209"/>
                        <a:pt x="56" y="207"/>
                        <a:pt x="56" y="205"/>
                      </a:cubicBezTo>
                      <a:cubicBezTo>
                        <a:pt x="56" y="203"/>
                        <a:pt x="55" y="201"/>
                        <a:pt x="54" y="200"/>
                      </a:cubicBezTo>
                      <a:cubicBezTo>
                        <a:pt x="51" y="199"/>
                        <a:pt x="50" y="197"/>
                        <a:pt x="49" y="194"/>
                      </a:cubicBezTo>
                      <a:cubicBezTo>
                        <a:pt x="48" y="194"/>
                        <a:pt x="48" y="193"/>
                        <a:pt x="47" y="192"/>
                      </a:cubicBezTo>
                      <a:cubicBezTo>
                        <a:pt x="46" y="191"/>
                        <a:pt x="46" y="189"/>
                        <a:pt x="46" y="188"/>
                      </a:cubicBezTo>
                      <a:cubicBezTo>
                        <a:pt x="46" y="187"/>
                        <a:pt x="46" y="185"/>
                        <a:pt x="46" y="184"/>
                      </a:cubicBezTo>
                      <a:cubicBezTo>
                        <a:pt x="46" y="184"/>
                        <a:pt x="45" y="183"/>
                        <a:pt x="45" y="182"/>
                      </a:cubicBezTo>
                      <a:cubicBezTo>
                        <a:pt x="46" y="180"/>
                        <a:pt x="47" y="178"/>
                        <a:pt x="48" y="176"/>
                      </a:cubicBezTo>
                      <a:cubicBezTo>
                        <a:pt x="49" y="174"/>
                        <a:pt x="50" y="171"/>
                        <a:pt x="51" y="169"/>
                      </a:cubicBezTo>
                      <a:cubicBezTo>
                        <a:pt x="52" y="167"/>
                        <a:pt x="51" y="164"/>
                        <a:pt x="49" y="162"/>
                      </a:cubicBezTo>
                      <a:cubicBezTo>
                        <a:pt x="48" y="162"/>
                        <a:pt x="48" y="162"/>
                        <a:pt x="47" y="162"/>
                      </a:cubicBezTo>
                      <a:cubicBezTo>
                        <a:pt x="45" y="163"/>
                        <a:pt x="43" y="163"/>
                        <a:pt x="42" y="162"/>
                      </a:cubicBezTo>
                      <a:cubicBezTo>
                        <a:pt x="39" y="160"/>
                        <a:pt x="37" y="158"/>
                        <a:pt x="35" y="155"/>
                      </a:cubicBezTo>
                      <a:cubicBezTo>
                        <a:pt x="35" y="154"/>
                        <a:pt x="35" y="154"/>
                        <a:pt x="34" y="154"/>
                      </a:cubicBezTo>
                      <a:cubicBezTo>
                        <a:pt x="33" y="153"/>
                        <a:pt x="33" y="153"/>
                        <a:pt x="32" y="153"/>
                      </a:cubicBezTo>
                      <a:cubicBezTo>
                        <a:pt x="30" y="153"/>
                        <a:pt x="28" y="152"/>
                        <a:pt x="27" y="151"/>
                      </a:cubicBezTo>
                      <a:cubicBezTo>
                        <a:pt x="25" y="149"/>
                        <a:pt x="23" y="148"/>
                        <a:pt x="20" y="148"/>
                      </a:cubicBezTo>
                      <a:cubicBezTo>
                        <a:pt x="20" y="148"/>
                        <a:pt x="20" y="148"/>
                        <a:pt x="19" y="148"/>
                      </a:cubicBezTo>
                      <a:cubicBezTo>
                        <a:pt x="15" y="147"/>
                        <a:pt x="11" y="145"/>
                        <a:pt x="7" y="141"/>
                      </a:cubicBezTo>
                      <a:cubicBezTo>
                        <a:pt x="6" y="140"/>
                        <a:pt x="6" y="138"/>
                        <a:pt x="6" y="136"/>
                      </a:cubicBezTo>
                      <a:cubicBezTo>
                        <a:pt x="7" y="127"/>
                        <a:pt x="9" y="118"/>
                        <a:pt x="12" y="109"/>
                      </a:cubicBezTo>
                      <a:cubicBezTo>
                        <a:pt x="17" y="95"/>
                        <a:pt x="23" y="82"/>
                        <a:pt x="32" y="70"/>
                      </a:cubicBezTo>
                      <a:cubicBezTo>
                        <a:pt x="35" y="66"/>
                        <a:pt x="38" y="62"/>
                        <a:pt x="42" y="57"/>
                      </a:cubicBezTo>
                      <a:cubicBezTo>
                        <a:pt x="42" y="57"/>
                        <a:pt x="43" y="56"/>
                        <a:pt x="44" y="57"/>
                      </a:cubicBezTo>
                      <a:cubicBezTo>
                        <a:pt x="45" y="57"/>
                        <a:pt x="46" y="58"/>
                        <a:pt x="47" y="57"/>
                      </a:cubicBezTo>
                      <a:cubicBezTo>
                        <a:pt x="50" y="57"/>
                        <a:pt x="52" y="57"/>
                        <a:pt x="55" y="57"/>
                      </a:cubicBezTo>
                      <a:cubicBezTo>
                        <a:pt x="58" y="56"/>
                        <a:pt x="62" y="55"/>
                        <a:pt x="65" y="54"/>
                      </a:cubicBezTo>
                      <a:cubicBezTo>
                        <a:pt x="67" y="52"/>
                        <a:pt x="68" y="50"/>
                        <a:pt x="69" y="47"/>
                      </a:cubicBezTo>
                      <a:cubicBezTo>
                        <a:pt x="69" y="47"/>
                        <a:pt x="69" y="46"/>
                        <a:pt x="69" y="45"/>
                      </a:cubicBezTo>
                      <a:cubicBezTo>
                        <a:pt x="70" y="43"/>
                        <a:pt x="70" y="43"/>
                        <a:pt x="73" y="43"/>
                      </a:cubicBezTo>
                      <a:cubicBezTo>
                        <a:pt x="75" y="44"/>
                        <a:pt x="77" y="44"/>
                        <a:pt x="79" y="44"/>
                      </a:cubicBezTo>
                      <a:cubicBezTo>
                        <a:pt x="77" y="45"/>
                        <a:pt x="75" y="46"/>
                        <a:pt x="74" y="46"/>
                      </a:cubicBezTo>
                      <a:cubicBezTo>
                        <a:pt x="72" y="47"/>
                        <a:pt x="73" y="47"/>
                        <a:pt x="73" y="48"/>
                      </a:cubicBezTo>
                      <a:cubicBezTo>
                        <a:pt x="74" y="49"/>
                        <a:pt x="76" y="51"/>
                        <a:pt x="77" y="52"/>
                      </a:cubicBezTo>
                      <a:cubicBezTo>
                        <a:pt x="77" y="52"/>
                        <a:pt x="78" y="53"/>
                        <a:pt x="78" y="52"/>
                      </a:cubicBezTo>
                      <a:cubicBezTo>
                        <a:pt x="80" y="52"/>
                        <a:pt x="83" y="51"/>
                        <a:pt x="85" y="51"/>
                      </a:cubicBezTo>
                      <a:cubicBezTo>
                        <a:pt x="85" y="53"/>
                        <a:pt x="84" y="53"/>
                        <a:pt x="83" y="54"/>
                      </a:cubicBezTo>
                      <a:cubicBezTo>
                        <a:pt x="82" y="55"/>
                        <a:pt x="81" y="56"/>
                        <a:pt x="80" y="56"/>
                      </a:cubicBezTo>
                      <a:cubicBezTo>
                        <a:pt x="77" y="56"/>
                        <a:pt x="74" y="57"/>
                        <a:pt x="72" y="57"/>
                      </a:cubicBezTo>
                      <a:cubicBezTo>
                        <a:pt x="71" y="59"/>
                        <a:pt x="70" y="60"/>
                        <a:pt x="68" y="60"/>
                      </a:cubicBezTo>
                      <a:cubicBezTo>
                        <a:pt x="64" y="61"/>
                        <a:pt x="61" y="63"/>
                        <a:pt x="58" y="65"/>
                      </a:cubicBezTo>
                      <a:cubicBezTo>
                        <a:pt x="56" y="66"/>
                        <a:pt x="55" y="69"/>
                        <a:pt x="56" y="71"/>
                      </a:cubicBezTo>
                      <a:cubicBezTo>
                        <a:pt x="56" y="72"/>
                        <a:pt x="56" y="73"/>
                        <a:pt x="58" y="72"/>
                      </a:cubicBezTo>
                      <a:cubicBezTo>
                        <a:pt x="58" y="72"/>
                        <a:pt x="58" y="72"/>
                        <a:pt x="59" y="72"/>
                      </a:cubicBezTo>
                      <a:cubicBezTo>
                        <a:pt x="60" y="73"/>
                        <a:pt x="61" y="74"/>
                        <a:pt x="63" y="74"/>
                      </a:cubicBezTo>
                      <a:cubicBezTo>
                        <a:pt x="64" y="75"/>
                        <a:pt x="65" y="76"/>
                        <a:pt x="66" y="75"/>
                      </a:cubicBezTo>
                      <a:cubicBezTo>
                        <a:pt x="67" y="75"/>
                        <a:pt x="67" y="75"/>
                        <a:pt x="67" y="75"/>
                      </a:cubicBezTo>
                      <a:cubicBezTo>
                        <a:pt x="67" y="78"/>
                        <a:pt x="67" y="80"/>
                        <a:pt x="66" y="82"/>
                      </a:cubicBezTo>
                      <a:cubicBezTo>
                        <a:pt x="68" y="82"/>
                        <a:pt x="69" y="81"/>
                        <a:pt x="70" y="80"/>
                      </a:cubicBezTo>
                      <a:cubicBezTo>
                        <a:pt x="73" y="76"/>
                        <a:pt x="75" y="72"/>
                        <a:pt x="78" y="69"/>
                      </a:cubicBezTo>
                      <a:cubicBezTo>
                        <a:pt x="79" y="68"/>
                        <a:pt x="79" y="68"/>
                        <a:pt x="79" y="67"/>
                      </a:cubicBezTo>
                      <a:cubicBezTo>
                        <a:pt x="79" y="67"/>
                        <a:pt x="79" y="67"/>
                        <a:pt x="79" y="67"/>
                      </a:cubicBezTo>
                      <a:cubicBezTo>
                        <a:pt x="81" y="64"/>
                        <a:pt x="84" y="63"/>
                        <a:pt x="87" y="63"/>
                      </a:cubicBezTo>
                      <a:cubicBezTo>
                        <a:pt x="89" y="64"/>
                        <a:pt x="90" y="64"/>
                        <a:pt x="90" y="66"/>
                      </a:cubicBezTo>
                      <a:cubicBezTo>
                        <a:pt x="90" y="67"/>
                        <a:pt x="91" y="67"/>
                        <a:pt x="92" y="67"/>
                      </a:cubicBezTo>
                      <a:cubicBezTo>
                        <a:pt x="94" y="67"/>
                        <a:pt x="96" y="67"/>
                        <a:pt x="99" y="66"/>
                      </a:cubicBezTo>
                      <a:cubicBezTo>
                        <a:pt x="99" y="66"/>
                        <a:pt x="99" y="66"/>
                        <a:pt x="99" y="67"/>
                      </a:cubicBezTo>
                      <a:cubicBezTo>
                        <a:pt x="99" y="67"/>
                        <a:pt x="99" y="68"/>
                        <a:pt x="99" y="68"/>
                      </a:cubicBezTo>
                      <a:cubicBezTo>
                        <a:pt x="98" y="72"/>
                        <a:pt x="100" y="76"/>
                        <a:pt x="103" y="77"/>
                      </a:cubicBezTo>
                      <a:cubicBezTo>
                        <a:pt x="104" y="78"/>
                        <a:pt x="104" y="78"/>
                        <a:pt x="104" y="78"/>
                      </a:cubicBezTo>
                      <a:cubicBezTo>
                        <a:pt x="101" y="80"/>
                        <a:pt x="98" y="82"/>
                        <a:pt x="94" y="82"/>
                      </a:cubicBezTo>
                      <a:cubicBezTo>
                        <a:pt x="92" y="82"/>
                        <a:pt x="89" y="82"/>
                        <a:pt x="87" y="84"/>
                      </a:cubicBezTo>
                      <a:cubicBezTo>
                        <a:pt x="85" y="85"/>
                        <a:pt x="83" y="85"/>
                        <a:pt x="81" y="86"/>
                      </a:cubicBezTo>
                      <a:cubicBezTo>
                        <a:pt x="81" y="86"/>
                        <a:pt x="80" y="87"/>
                        <a:pt x="80" y="87"/>
                      </a:cubicBezTo>
                      <a:cubicBezTo>
                        <a:pt x="80" y="88"/>
                        <a:pt x="80" y="88"/>
                        <a:pt x="80" y="88"/>
                      </a:cubicBezTo>
                      <a:cubicBezTo>
                        <a:pt x="87" y="87"/>
                        <a:pt x="87" y="87"/>
                        <a:pt x="87" y="87"/>
                      </a:cubicBezTo>
                      <a:cubicBezTo>
                        <a:pt x="87" y="89"/>
                        <a:pt x="87" y="90"/>
                        <a:pt x="89" y="90"/>
                      </a:cubicBezTo>
                      <a:cubicBezTo>
                        <a:pt x="90" y="90"/>
                        <a:pt x="90" y="91"/>
                        <a:pt x="91" y="92"/>
                      </a:cubicBezTo>
                      <a:cubicBezTo>
                        <a:pt x="88" y="93"/>
                        <a:pt x="86" y="96"/>
                        <a:pt x="82" y="95"/>
                      </a:cubicBezTo>
                      <a:cubicBezTo>
                        <a:pt x="86" y="92"/>
                        <a:pt x="86" y="92"/>
                        <a:pt x="86" y="92"/>
                      </a:cubicBezTo>
                      <a:cubicBezTo>
                        <a:pt x="84" y="91"/>
                        <a:pt x="84" y="90"/>
                        <a:pt x="82" y="92"/>
                      </a:cubicBezTo>
                      <a:cubicBezTo>
                        <a:pt x="80" y="93"/>
                        <a:pt x="78" y="94"/>
                        <a:pt x="76" y="96"/>
                      </a:cubicBezTo>
                      <a:cubicBezTo>
                        <a:pt x="76" y="96"/>
                        <a:pt x="75" y="97"/>
                        <a:pt x="75" y="97"/>
                      </a:cubicBezTo>
                      <a:cubicBezTo>
                        <a:pt x="72" y="97"/>
                        <a:pt x="70" y="100"/>
                        <a:pt x="68" y="102"/>
                      </a:cubicBezTo>
                      <a:cubicBezTo>
                        <a:pt x="68" y="102"/>
                        <a:pt x="68" y="102"/>
                        <a:pt x="68" y="102"/>
                      </a:cubicBezTo>
                      <a:cubicBezTo>
                        <a:pt x="67" y="104"/>
                        <a:pt x="65" y="104"/>
                        <a:pt x="64" y="104"/>
                      </a:cubicBezTo>
                      <a:cubicBezTo>
                        <a:pt x="63" y="104"/>
                        <a:pt x="63" y="105"/>
                        <a:pt x="62" y="105"/>
                      </a:cubicBezTo>
                      <a:cubicBezTo>
                        <a:pt x="62" y="105"/>
                        <a:pt x="61" y="106"/>
                        <a:pt x="61" y="107"/>
                      </a:cubicBezTo>
                      <a:cubicBezTo>
                        <a:pt x="62" y="110"/>
                        <a:pt x="60" y="112"/>
                        <a:pt x="58" y="113"/>
                      </a:cubicBezTo>
                      <a:cubicBezTo>
                        <a:pt x="55" y="115"/>
                        <a:pt x="53" y="116"/>
                        <a:pt x="51" y="117"/>
                      </a:cubicBezTo>
                      <a:cubicBezTo>
                        <a:pt x="50" y="119"/>
                        <a:pt x="49" y="122"/>
                        <a:pt x="50" y="124"/>
                      </a:cubicBezTo>
                      <a:cubicBezTo>
                        <a:pt x="51" y="126"/>
                        <a:pt x="51" y="128"/>
                        <a:pt x="50" y="129"/>
                      </a:cubicBezTo>
                      <a:cubicBezTo>
                        <a:pt x="50" y="130"/>
                        <a:pt x="49" y="130"/>
                        <a:pt x="48" y="130"/>
                      </a:cubicBezTo>
                      <a:cubicBezTo>
                        <a:pt x="48" y="130"/>
                        <a:pt x="47" y="129"/>
                        <a:pt x="47" y="129"/>
                      </a:cubicBezTo>
                      <a:cubicBezTo>
                        <a:pt x="47" y="127"/>
                        <a:pt x="46" y="125"/>
                        <a:pt x="46" y="123"/>
                      </a:cubicBezTo>
                      <a:cubicBezTo>
                        <a:pt x="46" y="122"/>
                        <a:pt x="45" y="121"/>
                        <a:pt x="45" y="121"/>
                      </a:cubicBezTo>
                      <a:cubicBezTo>
                        <a:pt x="44" y="121"/>
                        <a:pt x="44" y="121"/>
                        <a:pt x="44" y="121"/>
                      </a:cubicBezTo>
                      <a:cubicBezTo>
                        <a:pt x="44" y="122"/>
                        <a:pt x="44" y="122"/>
                        <a:pt x="44" y="123"/>
                      </a:cubicBezTo>
                      <a:cubicBezTo>
                        <a:pt x="44" y="123"/>
                        <a:pt x="44" y="123"/>
                        <a:pt x="44" y="123"/>
                      </a:cubicBezTo>
                      <a:cubicBezTo>
                        <a:pt x="44" y="123"/>
                        <a:pt x="43" y="122"/>
                        <a:pt x="42" y="122"/>
                      </a:cubicBezTo>
                      <a:cubicBezTo>
                        <a:pt x="42" y="121"/>
                        <a:pt x="41" y="120"/>
                        <a:pt x="40" y="120"/>
                      </a:cubicBezTo>
                      <a:cubicBezTo>
                        <a:pt x="39" y="119"/>
                        <a:pt x="38" y="120"/>
                        <a:pt x="37" y="121"/>
                      </a:cubicBezTo>
                      <a:cubicBezTo>
                        <a:pt x="36" y="122"/>
                        <a:pt x="35" y="123"/>
                        <a:pt x="34" y="124"/>
                      </a:cubicBezTo>
                      <a:cubicBezTo>
                        <a:pt x="33" y="123"/>
                        <a:pt x="32" y="122"/>
                        <a:pt x="32" y="122"/>
                      </a:cubicBezTo>
                      <a:cubicBezTo>
                        <a:pt x="31" y="121"/>
                        <a:pt x="31" y="121"/>
                        <a:pt x="30" y="121"/>
                      </a:cubicBezTo>
                      <a:cubicBezTo>
                        <a:pt x="28" y="121"/>
                        <a:pt x="26" y="122"/>
                        <a:pt x="25" y="124"/>
                      </a:cubicBezTo>
                      <a:cubicBezTo>
                        <a:pt x="24" y="126"/>
                        <a:pt x="22" y="127"/>
                        <a:pt x="21" y="128"/>
                      </a:cubicBezTo>
                      <a:cubicBezTo>
                        <a:pt x="19" y="129"/>
                        <a:pt x="19" y="131"/>
                        <a:pt x="20" y="133"/>
                      </a:cubicBezTo>
                      <a:cubicBezTo>
                        <a:pt x="20" y="134"/>
                        <a:pt x="20" y="134"/>
                        <a:pt x="20" y="135"/>
                      </a:cubicBezTo>
                      <a:cubicBezTo>
                        <a:pt x="19" y="139"/>
                        <a:pt x="21" y="143"/>
                        <a:pt x="25" y="144"/>
                      </a:cubicBezTo>
                      <a:cubicBezTo>
                        <a:pt x="27" y="144"/>
                        <a:pt x="29" y="144"/>
                        <a:pt x="30" y="142"/>
                      </a:cubicBezTo>
                      <a:cubicBezTo>
                        <a:pt x="31" y="141"/>
                        <a:pt x="31" y="140"/>
                        <a:pt x="32" y="139"/>
                      </a:cubicBezTo>
                      <a:cubicBezTo>
                        <a:pt x="32" y="138"/>
                        <a:pt x="33" y="137"/>
                        <a:pt x="34" y="138"/>
                      </a:cubicBezTo>
                      <a:cubicBezTo>
                        <a:pt x="34" y="138"/>
                        <a:pt x="34" y="138"/>
                        <a:pt x="34" y="138"/>
                      </a:cubicBezTo>
                      <a:cubicBezTo>
                        <a:pt x="35" y="138"/>
                        <a:pt x="35" y="139"/>
                        <a:pt x="35" y="140"/>
                      </a:cubicBezTo>
                      <a:cubicBezTo>
                        <a:pt x="35" y="142"/>
                        <a:pt x="34" y="143"/>
                        <a:pt x="34" y="145"/>
                      </a:cubicBezTo>
                      <a:cubicBezTo>
                        <a:pt x="33" y="146"/>
                        <a:pt x="34" y="147"/>
                        <a:pt x="35" y="147"/>
                      </a:cubicBezTo>
                      <a:cubicBezTo>
                        <a:pt x="37" y="148"/>
                        <a:pt x="38" y="148"/>
                        <a:pt x="39" y="148"/>
                      </a:cubicBezTo>
                      <a:cubicBezTo>
                        <a:pt x="40" y="148"/>
                        <a:pt x="41" y="149"/>
                        <a:pt x="42" y="150"/>
                      </a:cubicBezTo>
                      <a:cubicBezTo>
                        <a:pt x="42" y="150"/>
                        <a:pt x="42" y="151"/>
                        <a:pt x="42" y="151"/>
                      </a:cubicBezTo>
                      <a:cubicBezTo>
                        <a:pt x="41" y="153"/>
                        <a:pt x="41" y="155"/>
                        <a:pt x="42" y="156"/>
                      </a:cubicBezTo>
                      <a:cubicBezTo>
                        <a:pt x="42" y="158"/>
                        <a:pt x="42" y="159"/>
                        <a:pt x="43" y="159"/>
                      </a:cubicBezTo>
                      <a:cubicBezTo>
                        <a:pt x="44" y="160"/>
                        <a:pt x="45" y="160"/>
                        <a:pt x="45" y="159"/>
                      </a:cubicBezTo>
                      <a:cubicBezTo>
                        <a:pt x="46" y="159"/>
                        <a:pt x="48" y="158"/>
                        <a:pt x="49" y="159"/>
                      </a:cubicBezTo>
                      <a:cubicBezTo>
                        <a:pt x="50" y="159"/>
                        <a:pt x="50" y="159"/>
                        <a:pt x="51" y="159"/>
                      </a:cubicBezTo>
                      <a:cubicBezTo>
                        <a:pt x="53" y="160"/>
                        <a:pt x="54" y="159"/>
                        <a:pt x="55" y="158"/>
                      </a:cubicBezTo>
                      <a:cubicBezTo>
                        <a:pt x="56" y="157"/>
                        <a:pt x="57" y="156"/>
                        <a:pt x="59" y="155"/>
                      </a:cubicBezTo>
                      <a:cubicBezTo>
                        <a:pt x="59" y="155"/>
                        <a:pt x="60" y="155"/>
                        <a:pt x="60" y="156"/>
                      </a:cubicBezTo>
                      <a:cubicBezTo>
                        <a:pt x="60" y="156"/>
                        <a:pt x="60" y="157"/>
                        <a:pt x="60" y="157"/>
                      </a:cubicBezTo>
                      <a:cubicBezTo>
                        <a:pt x="59" y="158"/>
                        <a:pt x="59" y="159"/>
                        <a:pt x="60" y="159"/>
                      </a:cubicBezTo>
                      <a:cubicBezTo>
                        <a:pt x="63" y="160"/>
                        <a:pt x="63" y="160"/>
                        <a:pt x="63" y="160"/>
                      </a:cubicBezTo>
                      <a:cubicBezTo>
                        <a:pt x="61" y="157"/>
                        <a:pt x="64" y="156"/>
                        <a:pt x="65" y="155"/>
                      </a:cubicBezTo>
                      <a:cubicBezTo>
                        <a:pt x="65" y="155"/>
                        <a:pt x="66" y="155"/>
                        <a:pt x="66" y="156"/>
                      </a:cubicBezTo>
                      <a:cubicBezTo>
                        <a:pt x="67" y="157"/>
                        <a:pt x="70" y="158"/>
                        <a:pt x="72" y="158"/>
                      </a:cubicBezTo>
                      <a:cubicBezTo>
                        <a:pt x="72" y="158"/>
                        <a:pt x="72" y="158"/>
                        <a:pt x="72" y="158"/>
                      </a:cubicBezTo>
                      <a:cubicBezTo>
                        <a:pt x="75" y="158"/>
                        <a:pt x="78" y="159"/>
                        <a:pt x="80" y="161"/>
                      </a:cubicBezTo>
                      <a:cubicBezTo>
                        <a:pt x="83" y="164"/>
                        <a:pt x="87" y="166"/>
                        <a:pt x="91" y="166"/>
                      </a:cubicBezTo>
                      <a:cubicBezTo>
                        <a:pt x="92" y="167"/>
                        <a:pt x="94" y="168"/>
                        <a:pt x="95" y="169"/>
                      </a:cubicBezTo>
                      <a:cubicBezTo>
                        <a:pt x="95" y="170"/>
                        <a:pt x="96" y="172"/>
                        <a:pt x="97" y="173"/>
                      </a:cubicBezTo>
                      <a:cubicBezTo>
                        <a:pt x="98" y="175"/>
                        <a:pt x="98" y="176"/>
                        <a:pt x="96" y="177"/>
                      </a:cubicBezTo>
                      <a:cubicBezTo>
                        <a:pt x="94" y="178"/>
                        <a:pt x="94" y="178"/>
                        <a:pt x="94" y="178"/>
                      </a:cubicBezTo>
                      <a:cubicBezTo>
                        <a:pt x="95" y="179"/>
                        <a:pt x="95" y="179"/>
                        <a:pt x="96" y="178"/>
                      </a:cubicBezTo>
                      <a:cubicBezTo>
                        <a:pt x="97" y="178"/>
                        <a:pt x="97" y="178"/>
                        <a:pt x="98" y="177"/>
                      </a:cubicBezTo>
                      <a:cubicBezTo>
                        <a:pt x="99" y="177"/>
                        <a:pt x="99" y="178"/>
                        <a:pt x="100" y="178"/>
                      </a:cubicBezTo>
                      <a:cubicBezTo>
                        <a:pt x="100" y="179"/>
                        <a:pt x="99" y="179"/>
                        <a:pt x="99" y="179"/>
                      </a:cubicBezTo>
                      <a:cubicBezTo>
                        <a:pt x="99" y="180"/>
                        <a:pt x="99" y="180"/>
                        <a:pt x="99" y="180"/>
                      </a:cubicBezTo>
                      <a:cubicBezTo>
                        <a:pt x="100" y="180"/>
                        <a:pt x="100" y="181"/>
                        <a:pt x="100" y="180"/>
                      </a:cubicBezTo>
                      <a:cubicBezTo>
                        <a:pt x="101" y="180"/>
                        <a:pt x="101" y="180"/>
                        <a:pt x="101" y="180"/>
                      </a:cubicBezTo>
                      <a:cubicBezTo>
                        <a:pt x="102" y="179"/>
                        <a:pt x="105" y="179"/>
                        <a:pt x="106" y="180"/>
                      </a:cubicBezTo>
                      <a:cubicBezTo>
                        <a:pt x="106" y="180"/>
                        <a:pt x="106" y="180"/>
                        <a:pt x="106" y="180"/>
                      </a:cubicBezTo>
                      <a:cubicBezTo>
                        <a:pt x="107" y="180"/>
                        <a:pt x="107" y="180"/>
                        <a:pt x="107" y="181"/>
                      </a:cubicBezTo>
                      <a:cubicBezTo>
                        <a:pt x="107" y="183"/>
                        <a:pt x="109" y="182"/>
                        <a:pt x="110" y="182"/>
                      </a:cubicBezTo>
                      <a:cubicBezTo>
                        <a:pt x="111" y="181"/>
                        <a:pt x="113" y="181"/>
                        <a:pt x="114" y="182"/>
                      </a:cubicBezTo>
                      <a:cubicBezTo>
                        <a:pt x="116" y="183"/>
                        <a:pt x="119" y="184"/>
                        <a:pt x="122" y="185"/>
                      </a:cubicBezTo>
                      <a:cubicBezTo>
                        <a:pt x="123" y="185"/>
                        <a:pt x="124" y="186"/>
                        <a:pt x="124" y="187"/>
                      </a:cubicBezTo>
                      <a:cubicBezTo>
                        <a:pt x="124" y="192"/>
                        <a:pt x="123" y="196"/>
                        <a:pt x="120" y="200"/>
                      </a:cubicBezTo>
                      <a:cubicBezTo>
                        <a:pt x="119" y="200"/>
                        <a:pt x="119" y="200"/>
                        <a:pt x="119" y="200"/>
                      </a:cubicBezTo>
                      <a:cubicBezTo>
                        <a:pt x="118" y="201"/>
                        <a:pt x="117" y="202"/>
                        <a:pt x="117" y="203"/>
                      </a:cubicBezTo>
                      <a:cubicBezTo>
                        <a:pt x="117" y="206"/>
                        <a:pt x="117" y="209"/>
                        <a:pt x="117" y="212"/>
                      </a:cubicBezTo>
                      <a:cubicBezTo>
                        <a:pt x="117" y="214"/>
                        <a:pt x="116" y="216"/>
                        <a:pt x="115" y="217"/>
                      </a:cubicBezTo>
                      <a:cubicBezTo>
                        <a:pt x="114" y="219"/>
                        <a:pt x="114" y="220"/>
                        <a:pt x="112" y="220"/>
                      </a:cubicBezTo>
                      <a:cubicBezTo>
                        <a:pt x="111" y="220"/>
                        <a:pt x="110" y="220"/>
                        <a:pt x="110" y="220"/>
                      </a:cubicBezTo>
                      <a:cubicBezTo>
                        <a:pt x="109" y="220"/>
                        <a:pt x="109" y="221"/>
                        <a:pt x="109" y="221"/>
                      </a:cubicBezTo>
                      <a:close/>
                      <a:moveTo>
                        <a:pt x="270" y="209"/>
                      </a:moveTo>
                      <a:cubicBezTo>
                        <a:pt x="268" y="212"/>
                        <a:pt x="268" y="215"/>
                        <a:pt x="267" y="218"/>
                      </a:cubicBezTo>
                      <a:cubicBezTo>
                        <a:pt x="266" y="219"/>
                        <a:pt x="266" y="220"/>
                        <a:pt x="265" y="221"/>
                      </a:cubicBezTo>
                      <a:cubicBezTo>
                        <a:pt x="264" y="223"/>
                        <a:pt x="264" y="223"/>
                        <a:pt x="261" y="223"/>
                      </a:cubicBezTo>
                      <a:cubicBezTo>
                        <a:pt x="258" y="222"/>
                        <a:pt x="257" y="219"/>
                        <a:pt x="258" y="217"/>
                      </a:cubicBezTo>
                      <a:cubicBezTo>
                        <a:pt x="259" y="216"/>
                        <a:pt x="259" y="215"/>
                        <a:pt x="260" y="214"/>
                      </a:cubicBezTo>
                      <a:cubicBezTo>
                        <a:pt x="260" y="212"/>
                        <a:pt x="260" y="211"/>
                        <a:pt x="260" y="210"/>
                      </a:cubicBezTo>
                      <a:cubicBezTo>
                        <a:pt x="260" y="208"/>
                        <a:pt x="261" y="206"/>
                        <a:pt x="263" y="205"/>
                      </a:cubicBezTo>
                      <a:cubicBezTo>
                        <a:pt x="263" y="205"/>
                        <a:pt x="263" y="205"/>
                        <a:pt x="264" y="205"/>
                      </a:cubicBezTo>
                      <a:cubicBezTo>
                        <a:pt x="265" y="203"/>
                        <a:pt x="267" y="202"/>
                        <a:pt x="268" y="200"/>
                      </a:cubicBezTo>
                      <a:cubicBezTo>
                        <a:pt x="269" y="200"/>
                        <a:pt x="269" y="199"/>
                        <a:pt x="269" y="198"/>
                      </a:cubicBezTo>
                      <a:cubicBezTo>
                        <a:pt x="270" y="202"/>
                        <a:pt x="271" y="205"/>
                        <a:pt x="270" y="209"/>
                      </a:cubicBezTo>
                      <a:close/>
                      <a:moveTo>
                        <a:pt x="299" y="130"/>
                      </a:moveTo>
                      <a:cubicBezTo>
                        <a:pt x="298" y="129"/>
                        <a:pt x="296" y="128"/>
                        <a:pt x="295" y="128"/>
                      </a:cubicBezTo>
                      <a:cubicBezTo>
                        <a:pt x="290" y="128"/>
                        <a:pt x="285" y="128"/>
                        <a:pt x="280" y="126"/>
                      </a:cubicBezTo>
                      <a:cubicBezTo>
                        <a:pt x="277" y="125"/>
                        <a:pt x="274" y="124"/>
                        <a:pt x="271" y="122"/>
                      </a:cubicBezTo>
                      <a:cubicBezTo>
                        <a:pt x="269" y="121"/>
                        <a:pt x="266" y="120"/>
                        <a:pt x="263" y="119"/>
                      </a:cubicBezTo>
                      <a:cubicBezTo>
                        <a:pt x="264" y="120"/>
                        <a:pt x="264" y="120"/>
                        <a:pt x="264" y="121"/>
                      </a:cubicBezTo>
                      <a:cubicBezTo>
                        <a:pt x="263" y="124"/>
                        <a:pt x="266" y="126"/>
                        <a:pt x="268" y="128"/>
                      </a:cubicBezTo>
                      <a:cubicBezTo>
                        <a:pt x="269" y="129"/>
                        <a:pt x="270" y="130"/>
                        <a:pt x="271" y="131"/>
                      </a:cubicBezTo>
                      <a:cubicBezTo>
                        <a:pt x="277" y="129"/>
                        <a:pt x="277" y="129"/>
                        <a:pt x="277" y="129"/>
                      </a:cubicBezTo>
                      <a:cubicBezTo>
                        <a:pt x="279" y="129"/>
                        <a:pt x="280" y="129"/>
                        <a:pt x="281" y="131"/>
                      </a:cubicBezTo>
                      <a:cubicBezTo>
                        <a:pt x="282" y="132"/>
                        <a:pt x="283" y="133"/>
                        <a:pt x="285" y="135"/>
                      </a:cubicBezTo>
                      <a:cubicBezTo>
                        <a:pt x="286" y="136"/>
                        <a:pt x="286" y="136"/>
                        <a:pt x="284" y="137"/>
                      </a:cubicBezTo>
                      <a:cubicBezTo>
                        <a:pt x="281" y="139"/>
                        <a:pt x="278" y="142"/>
                        <a:pt x="275" y="144"/>
                      </a:cubicBezTo>
                      <a:cubicBezTo>
                        <a:pt x="275" y="145"/>
                        <a:pt x="274" y="145"/>
                        <a:pt x="274" y="146"/>
                      </a:cubicBezTo>
                      <a:cubicBezTo>
                        <a:pt x="272" y="147"/>
                        <a:pt x="270" y="148"/>
                        <a:pt x="268" y="150"/>
                      </a:cubicBezTo>
                      <a:cubicBezTo>
                        <a:pt x="265" y="151"/>
                        <a:pt x="262" y="150"/>
                        <a:pt x="260" y="147"/>
                      </a:cubicBezTo>
                      <a:cubicBezTo>
                        <a:pt x="260" y="147"/>
                        <a:pt x="260" y="147"/>
                        <a:pt x="260" y="147"/>
                      </a:cubicBezTo>
                      <a:cubicBezTo>
                        <a:pt x="259" y="144"/>
                        <a:pt x="257" y="141"/>
                        <a:pt x="255" y="139"/>
                      </a:cubicBezTo>
                      <a:cubicBezTo>
                        <a:pt x="254" y="137"/>
                        <a:pt x="253" y="136"/>
                        <a:pt x="253" y="134"/>
                      </a:cubicBezTo>
                      <a:cubicBezTo>
                        <a:pt x="252" y="132"/>
                        <a:pt x="251" y="131"/>
                        <a:pt x="249" y="130"/>
                      </a:cubicBezTo>
                      <a:cubicBezTo>
                        <a:pt x="247" y="129"/>
                        <a:pt x="246" y="128"/>
                        <a:pt x="246" y="126"/>
                      </a:cubicBezTo>
                      <a:cubicBezTo>
                        <a:pt x="245" y="124"/>
                        <a:pt x="244" y="122"/>
                        <a:pt x="243" y="120"/>
                      </a:cubicBezTo>
                      <a:cubicBezTo>
                        <a:pt x="240" y="120"/>
                        <a:pt x="240" y="120"/>
                        <a:pt x="241" y="123"/>
                      </a:cubicBezTo>
                      <a:cubicBezTo>
                        <a:pt x="242" y="127"/>
                        <a:pt x="244" y="130"/>
                        <a:pt x="246" y="134"/>
                      </a:cubicBezTo>
                      <a:cubicBezTo>
                        <a:pt x="250" y="139"/>
                        <a:pt x="253" y="144"/>
                        <a:pt x="256" y="150"/>
                      </a:cubicBezTo>
                      <a:cubicBezTo>
                        <a:pt x="256" y="152"/>
                        <a:pt x="257" y="154"/>
                        <a:pt x="257" y="155"/>
                      </a:cubicBezTo>
                      <a:cubicBezTo>
                        <a:pt x="258" y="158"/>
                        <a:pt x="259" y="158"/>
                        <a:pt x="261" y="157"/>
                      </a:cubicBezTo>
                      <a:cubicBezTo>
                        <a:pt x="262" y="157"/>
                        <a:pt x="262" y="156"/>
                        <a:pt x="262" y="156"/>
                      </a:cubicBezTo>
                      <a:cubicBezTo>
                        <a:pt x="271" y="156"/>
                        <a:pt x="271" y="156"/>
                        <a:pt x="271" y="156"/>
                      </a:cubicBezTo>
                      <a:cubicBezTo>
                        <a:pt x="270" y="159"/>
                        <a:pt x="270" y="161"/>
                        <a:pt x="269" y="163"/>
                      </a:cubicBezTo>
                      <a:cubicBezTo>
                        <a:pt x="269" y="165"/>
                        <a:pt x="268" y="167"/>
                        <a:pt x="267" y="168"/>
                      </a:cubicBezTo>
                      <a:cubicBezTo>
                        <a:pt x="265" y="170"/>
                        <a:pt x="263" y="172"/>
                        <a:pt x="260" y="173"/>
                      </a:cubicBezTo>
                      <a:cubicBezTo>
                        <a:pt x="260" y="173"/>
                        <a:pt x="259" y="174"/>
                        <a:pt x="259" y="174"/>
                      </a:cubicBezTo>
                      <a:cubicBezTo>
                        <a:pt x="256" y="179"/>
                        <a:pt x="254" y="184"/>
                        <a:pt x="252" y="188"/>
                      </a:cubicBezTo>
                      <a:cubicBezTo>
                        <a:pt x="251" y="189"/>
                        <a:pt x="251" y="190"/>
                        <a:pt x="252" y="191"/>
                      </a:cubicBezTo>
                      <a:cubicBezTo>
                        <a:pt x="255" y="195"/>
                        <a:pt x="254" y="199"/>
                        <a:pt x="254" y="204"/>
                      </a:cubicBezTo>
                      <a:cubicBezTo>
                        <a:pt x="254" y="204"/>
                        <a:pt x="253" y="205"/>
                        <a:pt x="253" y="205"/>
                      </a:cubicBezTo>
                      <a:cubicBezTo>
                        <a:pt x="250" y="206"/>
                        <a:pt x="248" y="208"/>
                        <a:pt x="246" y="210"/>
                      </a:cubicBezTo>
                      <a:cubicBezTo>
                        <a:pt x="245" y="211"/>
                        <a:pt x="244" y="212"/>
                        <a:pt x="244" y="214"/>
                      </a:cubicBezTo>
                      <a:cubicBezTo>
                        <a:pt x="243" y="217"/>
                        <a:pt x="242" y="221"/>
                        <a:pt x="240" y="224"/>
                      </a:cubicBezTo>
                      <a:cubicBezTo>
                        <a:pt x="238" y="229"/>
                        <a:pt x="235" y="234"/>
                        <a:pt x="233" y="238"/>
                      </a:cubicBezTo>
                      <a:cubicBezTo>
                        <a:pt x="232" y="240"/>
                        <a:pt x="231" y="240"/>
                        <a:pt x="230" y="240"/>
                      </a:cubicBezTo>
                      <a:cubicBezTo>
                        <a:pt x="223" y="241"/>
                        <a:pt x="223" y="241"/>
                        <a:pt x="223" y="241"/>
                      </a:cubicBezTo>
                      <a:cubicBezTo>
                        <a:pt x="222" y="241"/>
                        <a:pt x="221" y="241"/>
                        <a:pt x="220" y="241"/>
                      </a:cubicBezTo>
                      <a:cubicBezTo>
                        <a:pt x="219" y="241"/>
                        <a:pt x="219" y="241"/>
                        <a:pt x="218" y="241"/>
                      </a:cubicBezTo>
                      <a:cubicBezTo>
                        <a:pt x="217" y="240"/>
                        <a:pt x="217" y="239"/>
                        <a:pt x="216" y="239"/>
                      </a:cubicBezTo>
                      <a:cubicBezTo>
                        <a:pt x="216" y="236"/>
                        <a:pt x="215" y="234"/>
                        <a:pt x="214" y="232"/>
                      </a:cubicBezTo>
                      <a:cubicBezTo>
                        <a:pt x="214" y="231"/>
                        <a:pt x="213" y="230"/>
                        <a:pt x="212" y="230"/>
                      </a:cubicBezTo>
                      <a:cubicBezTo>
                        <a:pt x="211" y="227"/>
                        <a:pt x="210" y="224"/>
                        <a:pt x="210" y="222"/>
                      </a:cubicBezTo>
                      <a:cubicBezTo>
                        <a:pt x="210" y="220"/>
                        <a:pt x="209" y="218"/>
                        <a:pt x="209" y="217"/>
                      </a:cubicBezTo>
                      <a:cubicBezTo>
                        <a:pt x="207" y="214"/>
                        <a:pt x="206" y="211"/>
                        <a:pt x="205" y="208"/>
                      </a:cubicBezTo>
                      <a:cubicBezTo>
                        <a:pt x="205" y="206"/>
                        <a:pt x="206" y="204"/>
                        <a:pt x="206" y="202"/>
                      </a:cubicBezTo>
                      <a:cubicBezTo>
                        <a:pt x="206" y="201"/>
                        <a:pt x="207" y="201"/>
                        <a:pt x="207" y="200"/>
                      </a:cubicBezTo>
                      <a:cubicBezTo>
                        <a:pt x="208" y="199"/>
                        <a:pt x="208" y="197"/>
                        <a:pt x="208" y="195"/>
                      </a:cubicBezTo>
                      <a:cubicBezTo>
                        <a:pt x="206" y="190"/>
                        <a:pt x="204" y="184"/>
                        <a:pt x="201" y="180"/>
                      </a:cubicBezTo>
                      <a:cubicBezTo>
                        <a:pt x="200" y="179"/>
                        <a:pt x="200" y="177"/>
                        <a:pt x="201" y="176"/>
                      </a:cubicBezTo>
                      <a:cubicBezTo>
                        <a:pt x="201" y="175"/>
                        <a:pt x="202" y="174"/>
                        <a:pt x="202" y="173"/>
                      </a:cubicBezTo>
                      <a:cubicBezTo>
                        <a:pt x="203" y="172"/>
                        <a:pt x="203" y="171"/>
                        <a:pt x="202" y="171"/>
                      </a:cubicBezTo>
                      <a:cubicBezTo>
                        <a:pt x="201" y="171"/>
                        <a:pt x="200" y="170"/>
                        <a:pt x="200" y="169"/>
                      </a:cubicBezTo>
                      <a:cubicBezTo>
                        <a:pt x="200" y="168"/>
                        <a:pt x="199" y="168"/>
                        <a:pt x="198" y="168"/>
                      </a:cubicBezTo>
                      <a:cubicBezTo>
                        <a:pt x="196" y="168"/>
                        <a:pt x="194" y="167"/>
                        <a:pt x="193" y="166"/>
                      </a:cubicBezTo>
                      <a:cubicBezTo>
                        <a:pt x="192" y="165"/>
                        <a:pt x="190" y="165"/>
                        <a:pt x="189" y="165"/>
                      </a:cubicBezTo>
                      <a:cubicBezTo>
                        <a:pt x="188" y="165"/>
                        <a:pt x="187" y="165"/>
                        <a:pt x="186" y="165"/>
                      </a:cubicBezTo>
                      <a:cubicBezTo>
                        <a:pt x="173" y="169"/>
                        <a:pt x="173" y="169"/>
                        <a:pt x="173" y="169"/>
                      </a:cubicBezTo>
                      <a:cubicBezTo>
                        <a:pt x="171" y="169"/>
                        <a:pt x="168" y="168"/>
                        <a:pt x="167" y="167"/>
                      </a:cubicBezTo>
                      <a:cubicBezTo>
                        <a:pt x="167" y="166"/>
                        <a:pt x="166" y="166"/>
                        <a:pt x="166" y="166"/>
                      </a:cubicBezTo>
                      <a:cubicBezTo>
                        <a:pt x="164" y="164"/>
                        <a:pt x="163" y="162"/>
                        <a:pt x="162" y="160"/>
                      </a:cubicBezTo>
                      <a:cubicBezTo>
                        <a:pt x="162" y="159"/>
                        <a:pt x="162" y="158"/>
                        <a:pt x="161" y="158"/>
                      </a:cubicBezTo>
                      <a:cubicBezTo>
                        <a:pt x="157" y="157"/>
                        <a:pt x="156" y="153"/>
                        <a:pt x="155" y="150"/>
                      </a:cubicBezTo>
                      <a:cubicBezTo>
                        <a:pt x="155" y="149"/>
                        <a:pt x="155" y="148"/>
                        <a:pt x="156" y="147"/>
                      </a:cubicBezTo>
                      <a:cubicBezTo>
                        <a:pt x="157" y="146"/>
                        <a:pt x="157" y="145"/>
                        <a:pt x="157" y="143"/>
                      </a:cubicBezTo>
                      <a:cubicBezTo>
                        <a:pt x="155" y="140"/>
                        <a:pt x="156" y="136"/>
                        <a:pt x="158" y="133"/>
                      </a:cubicBezTo>
                      <a:cubicBezTo>
                        <a:pt x="159" y="131"/>
                        <a:pt x="160" y="129"/>
                        <a:pt x="162" y="128"/>
                      </a:cubicBezTo>
                      <a:cubicBezTo>
                        <a:pt x="163" y="127"/>
                        <a:pt x="163" y="126"/>
                        <a:pt x="164" y="125"/>
                      </a:cubicBezTo>
                      <a:cubicBezTo>
                        <a:pt x="166" y="123"/>
                        <a:pt x="167" y="121"/>
                        <a:pt x="168" y="118"/>
                      </a:cubicBezTo>
                      <a:cubicBezTo>
                        <a:pt x="169" y="116"/>
                        <a:pt x="170" y="115"/>
                        <a:pt x="171" y="115"/>
                      </a:cubicBezTo>
                      <a:cubicBezTo>
                        <a:pt x="172" y="113"/>
                        <a:pt x="174" y="112"/>
                        <a:pt x="176" y="110"/>
                      </a:cubicBezTo>
                      <a:cubicBezTo>
                        <a:pt x="177" y="109"/>
                        <a:pt x="177" y="109"/>
                        <a:pt x="178" y="110"/>
                      </a:cubicBezTo>
                      <a:cubicBezTo>
                        <a:pt x="178" y="111"/>
                        <a:pt x="179" y="111"/>
                        <a:pt x="179" y="111"/>
                      </a:cubicBezTo>
                      <a:cubicBezTo>
                        <a:pt x="186" y="110"/>
                        <a:pt x="186" y="110"/>
                        <a:pt x="186" y="110"/>
                      </a:cubicBezTo>
                      <a:cubicBezTo>
                        <a:pt x="187" y="110"/>
                        <a:pt x="188" y="110"/>
                        <a:pt x="189" y="110"/>
                      </a:cubicBezTo>
                      <a:cubicBezTo>
                        <a:pt x="192" y="110"/>
                        <a:pt x="196" y="109"/>
                        <a:pt x="199" y="108"/>
                      </a:cubicBezTo>
                      <a:cubicBezTo>
                        <a:pt x="199" y="107"/>
                        <a:pt x="200" y="107"/>
                        <a:pt x="201" y="108"/>
                      </a:cubicBezTo>
                      <a:cubicBezTo>
                        <a:pt x="201" y="108"/>
                        <a:pt x="201" y="109"/>
                        <a:pt x="201" y="109"/>
                      </a:cubicBezTo>
                      <a:cubicBezTo>
                        <a:pt x="201" y="111"/>
                        <a:pt x="202" y="112"/>
                        <a:pt x="203" y="113"/>
                      </a:cubicBezTo>
                      <a:cubicBezTo>
                        <a:pt x="207" y="117"/>
                        <a:pt x="207" y="117"/>
                        <a:pt x="207" y="117"/>
                      </a:cubicBezTo>
                      <a:cubicBezTo>
                        <a:pt x="207" y="117"/>
                        <a:pt x="207" y="117"/>
                        <a:pt x="208" y="117"/>
                      </a:cubicBezTo>
                      <a:cubicBezTo>
                        <a:pt x="210" y="118"/>
                        <a:pt x="213" y="118"/>
                        <a:pt x="215" y="118"/>
                      </a:cubicBezTo>
                      <a:cubicBezTo>
                        <a:pt x="216" y="118"/>
                        <a:pt x="217" y="118"/>
                        <a:pt x="217" y="117"/>
                      </a:cubicBezTo>
                      <a:cubicBezTo>
                        <a:pt x="218" y="115"/>
                        <a:pt x="219" y="115"/>
                        <a:pt x="220" y="114"/>
                      </a:cubicBezTo>
                      <a:cubicBezTo>
                        <a:pt x="220" y="114"/>
                        <a:pt x="220" y="114"/>
                        <a:pt x="220" y="114"/>
                      </a:cubicBezTo>
                      <a:cubicBezTo>
                        <a:pt x="220" y="115"/>
                        <a:pt x="221" y="115"/>
                        <a:pt x="222" y="116"/>
                      </a:cubicBezTo>
                      <a:cubicBezTo>
                        <a:pt x="223" y="116"/>
                        <a:pt x="224" y="117"/>
                        <a:pt x="226" y="117"/>
                      </a:cubicBezTo>
                      <a:cubicBezTo>
                        <a:pt x="227" y="117"/>
                        <a:pt x="228" y="117"/>
                        <a:pt x="229" y="117"/>
                      </a:cubicBezTo>
                      <a:cubicBezTo>
                        <a:pt x="229" y="117"/>
                        <a:pt x="230" y="117"/>
                        <a:pt x="231" y="117"/>
                      </a:cubicBezTo>
                      <a:cubicBezTo>
                        <a:pt x="233" y="118"/>
                        <a:pt x="236" y="118"/>
                        <a:pt x="238" y="118"/>
                      </a:cubicBezTo>
                      <a:cubicBezTo>
                        <a:pt x="239" y="119"/>
                        <a:pt x="240" y="118"/>
                        <a:pt x="241" y="118"/>
                      </a:cubicBezTo>
                      <a:cubicBezTo>
                        <a:pt x="243" y="117"/>
                        <a:pt x="244" y="114"/>
                        <a:pt x="243" y="111"/>
                      </a:cubicBezTo>
                      <a:cubicBezTo>
                        <a:pt x="243" y="110"/>
                        <a:pt x="243" y="109"/>
                        <a:pt x="243" y="108"/>
                      </a:cubicBezTo>
                      <a:cubicBezTo>
                        <a:pt x="241" y="108"/>
                        <a:pt x="239" y="108"/>
                        <a:pt x="238" y="109"/>
                      </a:cubicBezTo>
                      <a:cubicBezTo>
                        <a:pt x="236" y="110"/>
                        <a:pt x="233" y="110"/>
                        <a:pt x="232" y="108"/>
                      </a:cubicBezTo>
                      <a:cubicBezTo>
                        <a:pt x="229" y="106"/>
                        <a:pt x="228" y="104"/>
                        <a:pt x="227" y="101"/>
                      </a:cubicBezTo>
                      <a:cubicBezTo>
                        <a:pt x="229" y="102"/>
                        <a:pt x="230" y="101"/>
                        <a:pt x="231" y="99"/>
                      </a:cubicBezTo>
                      <a:cubicBezTo>
                        <a:pt x="228" y="99"/>
                        <a:pt x="225" y="100"/>
                        <a:pt x="223" y="101"/>
                      </a:cubicBezTo>
                      <a:cubicBezTo>
                        <a:pt x="222" y="101"/>
                        <a:pt x="221" y="102"/>
                        <a:pt x="221" y="103"/>
                      </a:cubicBezTo>
                      <a:cubicBezTo>
                        <a:pt x="222" y="103"/>
                        <a:pt x="222" y="103"/>
                        <a:pt x="222" y="103"/>
                      </a:cubicBezTo>
                      <a:cubicBezTo>
                        <a:pt x="222" y="104"/>
                        <a:pt x="222" y="104"/>
                        <a:pt x="222" y="104"/>
                      </a:cubicBezTo>
                      <a:cubicBezTo>
                        <a:pt x="222" y="105"/>
                        <a:pt x="222" y="106"/>
                        <a:pt x="221" y="106"/>
                      </a:cubicBezTo>
                      <a:cubicBezTo>
                        <a:pt x="221" y="106"/>
                        <a:pt x="220" y="106"/>
                        <a:pt x="219" y="105"/>
                      </a:cubicBezTo>
                      <a:cubicBezTo>
                        <a:pt x="219" y="104"/>
                        <a:pt x="218" y="103"/>
                        <a:pt x="217" y="103"/>
                      </a:cubicBezTo>
                      <a:cubicBezTo>
                        <a:pt x="217" y="103"/>
                        <a:pt x="217" y="102"/>
                        <a:pt x="217" y="102"/>
                      </a:cubicBezTo>
                      <a:cubicBezTo>
                        <a:pt x="217" y="100"/>
                        <a:pt x="215" y="98"/>
                        <a:pt x="214" y="96"/>
                      </a:cubicBezTo>
                      <a:cubicBezTo>
                        <a:pt x="213" y="96"/>
                        <a:pt x="213" y="96"/>
                        <a:pt x="212" y="96"/>
                      </a:cubicBezTo>
                      <a:cubicBezTo>
                        <a:pt x="210" y="96"/>
                        <a:pt x="209" y="95"/>
                        <a:pt x="208" y="93"/>
                      </a:cubicBezTo>
                      <a:cubicBezTo>
                        <a:pt x="207" y="93"/>
                        <a:pt x="207" y="92"/>
                        <a:pt x="206" y="92"/>
                      </a:cubicBezTo>
                      <a:cubicBezTo>
                        <a:pt x="205" y="91"/>
                        <a:pt x="204" y="91"/>
                        <a:pt x="204" y="92"/>
                      </a:cubicBezTo>
                      <a:cubicBezTo>
                        <a:pt x="203" y="93"/>
                        <a:pt x="203" y="94"/>
                        <a:pt x="203" y="95"/>
                      </a:cubicBezTo>
                      <a:cubicBezTo>
                        <a:pt x="203" y="95"/>
                        <a:pt x="203" y="95"/>
                        <a:pt x="204" y="95"/>
                      </a:cubicBezTo>
                      <a:cubicBezTo>
                        <a:pt x="205" y="97"/>
                        <a:pt x="207" y="98"/>
                        <a:pt x="209" y="99"/>
                      </a:cubicBezTo>
                      <a:cubicBezTo>
                        <a:pt x="210" y="100"/>
                        <a:pt x="211" y="101"/>
                        <a:pt x="212" y="102"/>
                      </a:cubicBezTo>
                      <a:cubicBezTo>
                        <a:pt x="210" y="104"/>
                        <a:pt x="207" y="103"/>
                        <a:pt x="206" y="101"/>
                      </a:cubicBezTo>
                      <a:cubicBezTo>
                        <a:pt x="205" y="101"/>
                        <a:pt x="205" y="101"/>
                        <a:pt x="205" y="100"/>
                      </a:cubicBezTo>
                      <a:cubicBezTo>
                        <a:pt x="205" y="100"/>
                        <a:pt x="204" y="99"/>
                        <a:pt x="203" y="98"/>
                      </a:cubicBezTo>
                      <a:cubicBezTo>
                        <a:pt x="202" y="97"/>
                        <a:pt x="201" y="96"/>
                        <a:pt x="200" y="94"/>
                      </a:cubicBezTo>
                      <a:cubicBezTo>
                        <a:pt x="198" y="93"/>
                        <a:pt x="195" y="93"/>
                        <a:pt x="195" y="96"/>
                      </a:cubicBezTo>
                      <a:cubicBezTo>
                        <a:pt x="195" y="96"/>
                        <a:pt x="195" y="96"/>
                        <a:pt x="195" y="97"/>
                      </a:cubicBezTo>
                      <a:cubicBezTo>
                        <a:pt x="193" y="96"/>
                        <a:pt x="193" y="96"/>
                        <a:pt x="193" y="96"/>
                      </a:cubicBezTo>
                      <a:cubicBezTo>
                        <a:pt x="192" y="96"/>
                        <a:pt x="189" y="96"/>
                        <a:pt x="188" y="98"/>
                      </a:cubicBezTo>
                      <a:cubicBezTo>
                        <a:pt x="188" y="99"/>
                        <a:pt x="187" y="99"/>
                        <a:pt x="187" y="100"/>
                      </a:cubicBezTo>
                      <a:cubicBezTo>
                        <a:pt x="187" y="100"/>
                        <a:pt x="186" y="101"/>
                        <a:pt x="186" y="101"/>
                      </a:cubicBezTo>
                      <a:cubicBezTo>
                        <a:pt x="185" y="104"/>
                        <a:pt x="184" y="106"/>
                        <a:pt x="181" y="106"/>
                      </a:cubicBezTo>
                      <a:cubicBezTo>
                        <a:pt x="178" y="107"/>
                        <a:pt x="175" y="107"/>
                        <a:pt x="172" y="107"/>
                      </a:cubicBezTo>
                      <a:cubicBezTo>
                        <a:pt x="171" y="107"/>
                        <a:pt x="171" y="106"/>
                        <a:pt x="171" y="106"/>
                      </a:cubicBezTo>
                      <a:cubicBezTo>
                        <a:pt x="170" y="103"/>
                        <a:pt x="170" y="101"/>
                        <a:pt x="171" y="99"/>
                      </a:cubicBezTo>
                      <a:cubicBezTo>
                        <a:pt x="171" y="97"/>
                        <a:pt x="173" y="95"/>
                        <a:pt x="175" y="96"/>
                      </a:cubicBezTo>
                      <a:cubicBezTo>
                        <a:pt x="182" y="96"/>
                        <a:pt x="182" y="96"/>
                        <a:pt x="182" y="96"/>
                      </a:cubicBezTo>
                      <a:cubicBezTo>
                        <a:pt x="183" y="96"/>
                        <a:pt x="183" y="95"/>
                        <a:pt x="183" y="94"/>
                      </a:cubicBezTo>
                      <a:cubicBezTo>
                        <a:pt x="183" y="94"/>
                        <a:pt x="183" y="94"/>
                        <a:pt x="183" y="93"/>
                      </a:cubicBezTo>
                      <a:cubicBezTo>
                        <a:pt x="184" y="91"/>
                        <a:pt x="183" y="90"/>
                        <a:pt x="181" y="89"/>
                      </a:cubicBezTo>
                      <a:cubicBezTo>
                        <a:pt x="180" y="89"/>
                        <a:pt x="180" y="88"/>
                        <a:pt x="179" y="88"/>
                      </a:cubicBezTo>
                      <a:cubicBezTo>
                        <a:pt x="178" y="88"/>
                        <a:pt x="178" y="87"/>
                        <a:pt x="178" y="87"/>
                      </a:cubicBezTo>
                      <a:cubicBezTo>
                        <a:pt x="178" y="87"/>
                        <a:pt x="179" y="86"/>
                        <a:pt x="179" y="86"/>
                      </a:cubicBezTo>
                      <a:cubicBezTo>
                        <a:pt x="180" y="86"/>
                        <a:pt x="181" y="86"/>
                        <a:pt x="181" y="86"/>
                      </a:cubicBezTo>
                      <a:cubicBezTo>
                        <a:pt x="185" y="86"/>
                        <a:pt x="188" y="84"/>
                        <a:pt x="189" y="81"/>
                      </a:cubicBezTo>
                      <a:cubicBezTo>
                        <a:pt x="190" y="79"/>
                        <a:pt x="192" y="78"/>
                        <a:pt x="194" y="77"/>
                      </a:cubicBezTo>
                      <a:cubicBezTo>
                        <a:pt x="197" y="77"/>
                        <a:pt x="197" y="76"/>
                        <a:pt x="198" y="73"/>
                      </a:cubicBezTo>
                      <a:cubicBezTo>
                        <a:pt x="198" y="72"/>
                        <a:pt x="198" y="71"/>
                        <a:pt x="199" y="71"/>
                      </a:cubicBezTo>
                      <a:cubicBezTo>
                        <a:pt x="199" y="71"/>
                        <a:pt x="199" y="71"/>
                        <a:pt x="199" y="71"/>
                      </a:cubicBezTo>
                      <a:cubicBezTo>
                        <a:pt x="200" y="72"/>
                        <a:pt x="200" y="73"/>
                        <a:pt x="201" y="74"/>
                      </a:cubicBezTo>
                      <a:cubicBezTo>
                        <a:pt x="201" y="75"/>
                        <a:pt x="202" y="76"/>
                        <a:pt x="203" y="76"/>
                      </a:cubicBezTo>
                      <a:cubicBezTo>
                        <a:pt x="204" y="76"/>
                        <a:pt x="205" y="76"/>
                        <a:pt x="206" y="76"/>
                      </a:cubicBezTo>
                      <a:cubicBezTo>
                        <a:pt x="208" y="76"/>
                        <a:pt x="210" y="76"/>
                        <a:pt x="212" y="75"/>
                      </a:cubicBezTo>
                      <a:cubicBezTo>
                        <a:pt x="213" y="75"/>
                        <a:pt x="214" y="75"/>
                        <a:pt x="214" y="74"/>
                      </a:cubicBezTo>
                      <a:cubicBezTo>
                        <a:pt x="214" y="73"/>
                        <a:pt x="215" y="73"/>
                        <a:pt x="216" y="72"/>
                      </a:cubicBezTo>
                      <a:cubicBezTo>
                        <a:pt x="216" y="71"/>
                        <a:pt x="217" y="71"/>
                        <a:pt x="217" y="70"/>
                      </a:cubicBezTo>
                      <a:cubicBezTo>
                        <a:pt x="218" y="68"/>
                        <a:pt x="219" y="67"/>
                        <a:pt x="221" y="67"/>
                      </a:cubicBezTo>
                      <a:cubicBezTo>
                        <a:pt x="221" y="68"/>
                        <a:pt x="222" y="68"/>
                        <a:pt x="222" y="68"/>
                      </a:cubicBezTo>
                      <a:cubicBezTo>
                        <a:pt x="223" y="69"/>
                        <a:pt x="223" y="70"/>
                        <a:pt x="223" y="71"/>
                      </a:cubicBezTo>
                      <a:cubicBezTo>
                        <a:pt x="225" y="69"/>
                        <a:pt x="226" y="66"/>
                        <a:pt x="225" y="63"/>
                      </a:cubicBezTo>
                      <a:cubicBezTo>
                        <a:pt x="225" y="63"/>
                        <a:pt x="224" y="64"/>
                        <a:pt x="223" y="64"/>
                      </a:cubicBezTo>
                      <a:cubicBezTo>
                        <a:pt x="222" y="64"/>
                        <a:pt x="221" y="64"/>
                        <a:pt x="219" y="64"/>
                      </a:cubicBezTo>
                      <a:cubicBezTo>
                        <a:pt x="216" y="63"/>
                        <a:pt x="215" y="61"/>
                        <a:pt x="217" y="59"/>
                      </a:cubicBezTo>
                      <a:cubicBezTo>
                        <a:pt x="218" y="58"/>
                        <a:pt x="219" y="56"/>
                        <a:pt x="218" y="55"/>
                      </a:cubicBezTo>
                      <a:cubicBezTo>
                        <a:pt x="217" y="54"/>
                        <a:pt x="216" y="56"/>
                        <a:pt x="215" y="56"/>
                      </a:cubicBezTo>
                      <a:cubicBezTo>
                        <a:pt x="213" y="58"/>
                        <a:pt x="211" y="61"/>
                        <a:pt x="210" y="63"/>
                      </a:cubicBezTo>
                      <a:cubicBezTo>
                        <a:pt x="210" y="66"/>
                        <a:pt x="209" y="68"/>
                        <a:pt x="208" y="70"/>
                      </a:cubicBezTo>
                      <a:cubicBezTo>
                        <a:pt x="207" y="71"/>
                        <a:pt x="205" y="71"/>
                        <a:pt x="204" y="71"/>
                      </a:cubicBezTo>
                      <a:cubicBezTo>
                        <a:pt x="204" y="71"/>
                        <a:pt x="203" y="70"/>
                        <a:pt x="203" y="70"/>
                      </a:cubicBezTo>
                      <a:cubicBezTo>
                        <a:pt x="202" y="69"/>
                        <a:pt x="202" y="68"/>
                        <a:pt x="201" y="68"/>
                      </a:cubicBezTo>
                      <a:cubicBezTo>
                        <a:pt x="201" y="68"/>
                        <a:pt x="201" y="68"/>
                        <a:pt x="201" y="68"/>
                      </a:cubicBezTo>
                      <a:cubicBezTo>
                        <a:pt x="194" y="69"/>
                        <a:pt x="194" y="69"/>
                        <a:pt x="194" y="69"/>
                      </a:cubicBezTo>
                      <a:cubicBezTo>
                        <a:pt x="194" y="68"/>
                        <a:pt x="194" y="68"/>
                        <a:pt x="194" y="68"/>
                      </a:cubicBezTo>
                      <a:cubicBezTo>
                        <a:pt x="193" y="62"/>
                        <a:pt x="192" y="63"/>
                        <a:pt x="197" y="61"/>
                      </a:cubicBezTo>
                      <a:cubicBezTo>
                        <a:pt x="199" y="60"/>
                        <a:pt x="200" y="59"/>
                        <a:pt x="201" y="58"/>
                      </a:cubicBezTo>
                      <a:cubicBezTo>
                        <a:pt x="205" y="55"/>
                        <a:pt x="205" y="55"/>
                        <a:pt x="205" y="55"/>
                      </a:cubicBezTo>
                      <a:cubicBezTo>
                        <a:pt x="205" y="55"/>
                        <a:pt x="205" y="55"/>
                        <a:pt x="205" y="54"/>
                      </a:cubicBezTo>
                      <a:cubicBezTo>
                        <a:pt x="209" y="50"/>
                        <a:pt x="214" y="49"/>
                        <a:pt x="219" y="48"/>
                      </a:cubicBezTo>
                      <a:cubicBezTo>
                        <a:pt x="223" y="48"/>
                        <a:pt x="228" y="49"/>
                        <a:pt x="232" y="51"/>
                      </a:cubicBezTo>
                      <a:cubicBezTo>
                        <a:pt x="239" y="53"/>
                        <a:pt x="239" y="53"/>
                        <a:pt x="239" y="53"/>
                      </a:cubicBezTo>
                      <a:cubicBezTo>
                        <a:pt x="236" y="56"/>
                        <a:pt x="233" y="53"/>
                        <a:pt x="230" y="53"/>
                      </a:cubicBezTo>
                      <a:cubicBezTo>
                        <a:pt x="230" y="53"/>
                        <a:pt x="230" y="54"/>
                        <a:pt x="230" y="54"/>
                      </a:cubicBezTo>
                      <a:cubicBezTo>
                        <a:pt x="232" y="55"/>
                        <a:pt x="233" y="57"/>
                        <a:pt x="235" y="59"/>
                      </a:cubicBezTo>
                      <a:cubicBezTo>
                        <a:pt x="236" y="59"/>
                        <a:pt x="238" y="59"/>
                        <a:pt x="239" y="58"/>
                      </a:cubicBezTo>
                      <a:cubicBezTo>
                        <a:pt x="239" y="57"/>
                        <a:pt x="239" y="57"/>
                        <a:pt x="239" y="57"/>
                      </a:cubicBezTo>
                      <a:cubicBezTo>
                        <a:pt x="239" y="56"/>
                        <a:pt x="239" y="55"/>
                        <a:pt x="241" y="55"/>
                      </a:cubicBezTo>
                      <a:cubicBezTo>
                        <a:pt x="242" y="55"/>
                        <a:pt x="243" y="55"/>
                        <a:pt x="244" y="53"/>
                      </a:cubicBezTo>
                      <a:cubicBezTo>
                        <a:pt x="244" y="52"/>
                        <a:pt x="245" y="52"/>
                        <a:pt x="246" y="52"/>
                      </a:cubicBezTo>
                      <a:cubicBezTo>
                        <a:pt x="246" y="53"/>
                        <a:pt x="246" y="54"/>
                        <a:pt x="248" y="54"/>
                      </a:cubicBezTo>
                      <a:cubicBezTo>
                        <a:pt x="248" y="53"/>
                        <a:pt x="249" y="53"/>
                        <a:pt x="249" y="53"/>
                      </a:cubicBezTo>
                      <a:cubicBezTo>
                        <a:pt x="250" y="52"/>
                        <a:pt x="252" y="52"/>
                        <a:pt x="254" y="52"/>
                      </a:cubicBezTo>
                      <a:cubicBezTo>
                        <a:pt x="256" y="52"/>
                        <a:pt x="259" y="51"/>
                        <a:pt x="261" y="50"/>
                      </a:cubicBezTo>
                      <a:cubicBezTo>
                        <a:pt x="263" y="50"/>
                        <a:pt x="264" y="50"/>
                        <a:pt x="265" y="51"/>
                      </a:cubicBezTo>
                      <a:cubicBezTo>
                        <a:pt x="275" y="62"/>
                        <a:pt x="283" y="73"/>
                        <a:pt x="290" y="86"/>
                      </a:cubicBezTo>
                      <a:cubicBezTo>
                        <a:pt x="298" y="101"/>
                        <a:pt x="304" y="117"/>
                        <a:pt x="306" y="134"/>
                      </a:cubicBezTo>
                      <a:cubicBezTo>
                        <a:pt x="306" y="134"/>
                        <a:pt x="306" y="134"/>
                        <a:pt x="306" y="134"/>
                      </a:cubicBezTo>
                      <a:cubicBezTo>
                        <a:pt x="302" y="135"/>
                        <a:pt x="301" y="132"/>
                        <a:pt x="299" y="130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1" name="išľïdè">
                  <a:extLst>
                    <a:ext uri="{FF2B5EF4-FFF2-40B4-BE49-F238E27FC236}">
                      <a16:creationId xmlns:a16="http://schemas.microsoft.com/office/drawing/2014/main" id="{2B5FF97F-4BF5-40F8-99A8-C162720C4694}"/>
                    </a:ext>
                  </a:extLst>
                </p:cNvPr>
                <p:cNvSpPr/>
                <p:nvPr/>
              </p:nvSpPr>
              <p:spPr bwMode="auto">
                <a:xfrm>
                  <a:off x="5869750" y="2730974"/>
                  <a:ext cx="637153" cy="813689"/>
                </a:xfrm>
                <a:custGeom>
                  <a:avLst/>
                  <a:gdLst>
                    <a:gd name="T0" fmla="*/ 116 w 151"/>
                    <a:gd name="T1" fmla="*/ 74 h 193"/>
                    <a:gd name="T2" fmla="*/ 116 w 151"/>
                    <a:gd name="T3" fmla="*/ 83 h 193"/>
                    <a:gd name="T4" fmla="*/ 129 w 151"/>
                    <a:gd name="T5" fmla="*/ 89 h 193"/>
                    <a:gd name="T6" fmla="*/ 105 w 151"/>
                    <a:gd name="T7" fmla="*/ 99 h 193"/>
                    <a:gd name="T8" fmla="*/ 94 w 151"/>
                    <a:gd name="T9" fmla="*/ 82 h 193"/>
                    <a:gd name="T10" fmla="*/ 91 w 151"/>
                    <a:gd name="T11" fmla="*/ 85 h 193"/>
                    <a:gd name="T12" fmla="*/ 107 w 151"/>
                    <a:gd name="T13" fmla="*/ 108 h 193"/>
                    <a:gd name="T14" fmla="*/ 105 w 151"/>
                    <a:gd name="T15" fmla="*/ 125 h 193"/>
                    <a:gd name="T16" fmla="*/ 99 w 151"/>
                    <a:gd name="T17" fmla="*/ 155 h 193"/>
                    <a:gd name="T18" fmla="*/ 85 w 151"/>
                    <a:gd name="T19" fmla="*/ 176 h 193"/>
                    <a:gd name="T20" fmla="*/ 64 w 151"/>
                    <a:gd name="T21" fmla="*/ 193 h 193"/>
                    <a:gd name="T22" fmla="*/ 57 w 151"/>
                    <a:gd name="T23" fmla="*/ 181 h 193"/>
                    <a:gd name="T24" fmla="*/ 51 w 151"/>
                    <a:gd name="T25" fmla="*/ 154 h 193"/>
                    <a:gd name="T26" fmla="*/ 45 w 151"/>
                    <a:gd name="T27" fmla="*/ 128 h 193"/>
                    <a:gd name="T28" fmla="*/ 43 w 151"/>
                    <a:gd name="T29" fmla="*/ 120 h 193"/>
                    <a:gd name="T30" fmla="*/ 18 w 151"/>
                    <a:gd name="T31" fmla="*/ 120 h 193"/>
                    <a:gd name="T32" fmla="*/ 6 w 151"/>
                    <a:gd name="T33" fmla="*/ 110 h 193"/>
                    <a:gd name="T34" fmla="*/ 2 w 151"/>
                    <a:gd name="T35" fmla="*/ 85 h 193"/>
                    <a:gd name="T36" fmla="*/ 16 w 151"/>
                    <a:gd name="T37" fmla="*/ 66 h 193"/>
                    <a:gd name="T38" fmla="*/ 31 w 151"/>
                    <a:gd name="T39" fmla="*/ 62 h 193"/>
                    <a:gd name="T40" fmla="*/ 46 w 151"/>
                    <a:gd name="T41" fmla="*/ 61 h 193"/>
                    <a:gd name="T42" fmla="*/ 60 w 151"/>
                    <a:gd name="T43" fmla="*/ 70 h 193"/>
                    <a:gd name="T44" fmla="*/ 67 w 151"/>
                    <a:gd name="T45" fmla="*/ 67 h 193"/>
                    <a:gd name="T46" fmla="*/ 83 w 151"/>
                    <a:gd name="T47" fmla="*/ 70 h 193"/>
                    <a:gd name="T48" fmla="*/ 83 w 151"/>
                    <a:gd name="T49" fmla="*/ 60 h 193"/>
                    <a:gd name="T50" fmla="*/ 68 w 151"/>
                    <a:gd name="T51" fmla="*/ 53 h 193"/>
                    <a:gd name="T52" fmla="*/ 67 w 151"/>
                    <a:gd name="T53" fmla="*/ 58 h 193"/>
                    <a:gd name="T54" fmla="*/ 59 w 151"/>
                    <a:gd name="T55" fmla="*/ 48 h 193"/>
                    <a:gd name="T56" fmla="*/ 49 w 151"/>
                    <a:gd name="T57" fmla="*/ 44 h 193"/>
                    <a:gd name="T58" fmla="*/ 57 w 151"/>
                    <a:gd name="T59" fmla="*/ 54 h 193"/>
                    <a:gd name="T60" fmla="*/ 45 w 151"/>
                    <a:gd name="T61" fmla="*/ 46 h 193"/>
                    <a:gd name="T62" fmla="*/ 34 w 151"/>
                    <a:gd name="T63" fmla="*/ 50 h 193"/>
                    <a:gd name="T64" fmla="*/ 17 w 151"/>
                    <a:gd name="T65" fmla="*/ 59 h 193"/>
                    <a:gd name="T66" fmla="*/ 27 w 151"/>
                    <a:gd name="T67" fmla="*/ 47 h 193"/>
                    <a:gd name="T68" fmla="*/ 24 w 151"/>
                    <a:gd name="T69" fmla="*/ 40 h 193"/>
                    <a:gd name="T70" fmla="*/ 35 w 151"/>
                    <a:gd name="T71" fmla="*/ 33 h 193"/>
                    <a:gd name="T72" fmla="*/ 44 w 151"/>
                    <a:gd name="T73" fmla="*/ 23 h 193"/>
                    <a:gd name="T74" fmla="*/ 57 w 151"/>
                    <a:gd name="T75" fmla="*/ 27 h 193"/>
                    <a:gd name="T76" fmla="*/ 66 w 151"/>
                    <a:gd name="T77" fmla="*/ 19 h 193"/>
                    <a:gd name="T78" fmla="*/ 68 w 151"/>
                    <a:gd name="T79" fmla="*/ 16 h 193"/>
                    <a:gd name="T80" fmla="*/ 60 w 151"/>
                    <a:gd name="T81" fmla="*/ 8 h 193"/>
                    <a:gd name="T82" fmla="*/ 48 w 151"/>
                    <a:gd name="T83" fmla="*/ 22 h 193"/>
                    <a:gd name="T84" fmla="*/ 39 w 151"/>
                    <a:gd name="T85" fmla="*/ 19 h 193"/>
                    <a:gd name="T86" fmla="*/ 50 w 151"/>
                    <a:gd name="T87" fmla="*/ 6 h 193"/>
                    <a:gd name="T88" fmla="*/ 75 w 151"/>
                    <a:gd name="T89" fmla="*/ 5 h 193"/>
                    <a:gd name="T90" fmla="*/ 85 w 151"/>
                    <a:gd name="T91" fmla="*/ 7 h 193"/>
                    <a:gd name="T92" fmla="*/ 94 w 151"/>
                    <a:gd name="T93" fmla="*/ 5 h 193"/>
                    <a:gd name="T94" fmla="*/ 135 w 151"/>
                    <a:gd name="T95" fmla="*/ 38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51" h="193">
                      <a:moveTo>
                        <a:pt x="151" y="86"/>
                      </a:moveTo>
                      <a:cubicBezTo>
                        <a:pt x="147" y="87"/>
                        <a:pt x="146" y="84"/>
                        <a:pt x="144" y="82"/>
                      </a:cubicBezTo>
                      <a:cubicBezTo>
                        <a:pt x="143" y="81"/>
                        <a:pt x="141" y="80"/>
                        <a:pt x="140" y="80"/>
                      </a:cubicBezTo>
                      <a:cubicBezTo>
                        <a:pt x="131" y="80"/>
                        <a:pt x="123" y="78"/>
                        <a:pt x="116" y="74"/>
                      </a:cubicBezTo>
                      <a:cubicBezTo>
                        <a:pt x="114" y="72"/>
                        <a:pt x="111" y="72"/>
                        <a:pt x="108" y="71"/>
                      </a:cubicBezTo>
                      <a:cubicBezTo>
                        <a:pt x="108" y="72"/>
                        <a:pt x="109" y="72"/>
                        <a:pt x="109" y="72"/>
                      </a:cubicBezTo>
                      <a:cubicBezTo>
                        <a:pt x="108" y="76"/>
                        <a:pt x="111" y="78"/>
                        <a:pt x="113" y="80"/>
                      </a:cubicBezTo>
                      <a:cubicBezTo>
                        <a:pt x="114" y="81"/>
                        <a:pt x="115" y="82"/>
                        <a:pt x="116" y="83"/>
                      </a:cubicBezTo>
                      <a:cubicBezTo>
                        <a:pt x="122" y="81"/>
                        <a:pt x="122" y="81"/>
                        <a:pt x="122" y="81"/>
                      </a:cubicBezTo>
                      <a:cubicBezTo>
                        <a:pt x="124" y="81"/>
                        <a:pt x="125" y="81"/>
                        <a:pt x="126" y="83"/>
                      </a:cubicBezTo>
                      <a:cubicBezTo>
                        <a:pt x="127" y="84"/>
                        <a:pt x="128" y="85"/>
                        <a:pt x="130" y="86"/>
                      </a:cubicBezTo>
                      <a:cubicBezTo>
                        <a:pt x="131" y="88"/>
                        <a:pt x="130" y="88"/>
                        <a:pt x="129" y="89"/>
                      </a:cubicBezTo>
                      <a:cubicBezTo>
                        <a:pt x="126" y="91"/>
                        <a:pt x="122" y="93"/>
                        <a:pt x="120" y="96"/>
                      </a:cubicBezTo>
                      <a:cubicBezTo>
                        <a:pt x="119" y="97"/>
                        <a:pt x="119" y="97"/>
                        <a:pt x="119" y="97"/>
                      </a:cubicBezTo>
                      <a:cubicBezTo>
                        <a:pt x="117" y="99"/>
                        <a:pt x="115" y="100"/>
                        <a:pt x="113" y="101"/>
                      </a:cubicBezTo>
                      <a:cubicBezTo>
                        <a:pt x="110" y="103"/>
                        <a:pt x="106" y="102"/>
                        <a:pt x="105" y="99"/>
                      </a:cubicBezTo>
                      <a:cubicBezTo>
                        <a:pt x="105" y="99"/>
                        <a:pt x="105" y="99"/>
                        <a:pt x="105" y="99"/>
                      </a:cubicBezTo>
                      <a:cubicBezTo>
                        <a:pt x="104" y="96"/>
                        <a:pt x="102" y="93"/>
                        <a:pt x="100" y="91"/>
                      </a:cubicBezTo>
                      <a:cubicBezTo>
                        <a:pt x="99" y="89"/>
                        <a:pt x="98" y="88"/>
                        <a:pt x="98" y="86"/>
                      </a:cubicBezTo>
                      <a:cubicBezTo>
                        <a:pt x="97" y="84"/>
                        <a:pt x="96" y="82"/>
                        <a:pt x="94" y="82"/>
                      </a:cubicBezTo>
                      <a:cubicBezTo>
                        <a:pt x="92" y="81"/>
                        <a:pt x="91" y="80"/>
                        <a:pt x="90" y="78"/>
                      </a:cubicBezTo>
                      <a:cubicBezTo>
                        <a:pt x="90" y="76"/>
                        <a:pt x="88" y="74"/>
                        <a:pt x="87" y="71"/>
                      </a:cubicBezTo>
                      <a:cubicBezTo>
                        <a:pt x="85" y="72"/>
                        <a:pt x="85" y="72"/>
                        <a:pt x="86" y="74"/>
                      </a:cubicBezTo>
                      <a:cubicBezTo>
                        <a:pt x="87" y="78"/>
                        <a:pt x="89" y="82"/>
                        <a:pt x="91" y="85"/>
                      </a:cubicBezTo>
                      <a:cubicBezTo>
                        <a:pt x="95" y="91"/>
                        <a:pt x="98" y="96"/>
                        <a:pt x="100" y="102"/>
                      </a:cubicBezTo>
                      <a:cubicBezTo>
                        <a:pt x="101" y="104"/>
                        <a:pt x="101" y="105"/>
                        <a:pt x="102" y="107"/>
                      </a:cubicBezTo>
                      <a:cubicBezTo>
                        <a:pt x="103" y="109"/>
                        <a:pt x="104" y="110"/>
                        <a:pt x="106" y="108"/>
                      </a:cubicBezTo>
                      <a:cubicBezTo>
                        <a:pt x="106" y="108"/>
                        <a:pt x="107" y="108"/>
                        <a:pt x="107" y="108"/>
                      </a:cubicBezTo>
                      <a:cubicBezTo>
                        <a:pt x="116" y="108"/>
                        <a:pt x="116" y="108"/>
                        <a:pt x="116" y="108"/>
                      </a:cubicBezTo>
                      <a:cubicBezTo>
                        <a:pt x="115" y="110"/>
                        <a:pt x="115" y="113"/>
                        <a:pt x="114" y="115"/>
                      </a:cubicBezTo>
                      <a:cubicBezTo>
                        <a:pt x="114" y="117"/>
                        <a:pt x="113" y="119"/>
                        <a:pt x="111" y="120"/>
                      </a:cubicBezTo>
                      <a:cubicBezTo>
                        <a:pt x="109" y="122"/>
                        <a:pt x="107" y="123"/>
                        <a:pt x="105" y="125"/>
                      </a:cubicBezTo>
                      <a:cubicBezTo>
                        <a:pt x="105" y="125"/>
                        <a:pt x="104" y="126"/>
                        <a:pt x="104" y="126"/>
                      </a:cubicBezTo>
                      <a:cubicBezTo>
                        <a:pt x="101" y="131"/>
                        <a:pt x="99" y="135"/>
                        <a:pt x="96" y="140"/>
                      </a:cubicBezTo>
                      <a:cubicBezTo>
                        <a:pt x="96" y="141"/>
                        <a:pt x="96" y="142"/>
                        <a:pt x="96" y="143"/>
                      </a:cubicBezTo>
                      <a:cubicBezTo>
                        <a:pt x="100" y="147"/>
                        <a:pt x="99" y="151"/>
                        <a:pt x="99" y="155"/>
                      </a:cubicBezTo>
                      <a:cubicBezTo>
                        <a:pt x="99" y="156"/>
                        <a:pt x="98" y="156"/>
                        <a:pt x="98" y="157"/>
                      </a:cubicBezTo>
                      <a:cubicBezTo>
                        <a:pt x="95" y="158"/>
                        <a:pt x="92" y="160"/>
                        <a:pt x="90" y="162"/>
                      </a:cubicBezTo>
                      <a:cubicBezTo>
                        <a:pt x="90" y="163"/>
                        <a:pt x="89" y="164"/>
                        <a:pt x="89" y="165"/>
                      </a:cubicBezTo>
                      <a:cubicBezTo>
                        <a:pt x="88" y="169"/>
                        <a:pt x="87" y="173"/>
                        <a:pt x="85" y="176"/>
                      </a:cubicBezTo>
                      <a:cubicBezTo>
                        <a:pt x="83" y="181"/>
                        <a:pt x="80" y="185"/>
                        <a:pt x="78" y="190"/>
                      </a:cubicBezTo>
                      <a:cubicBezTo>
                        <a:pt x="77" y="191"/>
                        <a:pt x="76" y="192"/>
                        <a:pt x="75" y="192"/>
                      </a:cubicBezTo>
                      <a:cubicBezTo>
                        <a:pt x="73" y="192"/>
                        <a:pt x="70" y="192"/>
                        <a:pt x="68" y="193"/>
                      </a:cubicBezTo>
                      <a:cubicBezTo>
                        <a:pt x="67" y="193"/>
                        <a:pt x="65" y="193"/>
                        <a:pt x="64" y="193"/>
                      </a:cubicBezTo>
                      <a:cubicBezTo>
                        <a:pt x="64" y="193"/>
                        <a:pt x="63" y="193"/>
                        <a:pt x="63" y="193"/>
                      </a:cubicBezTo>
                      <a:cubicBezTo>
                        <a:pt x="62" y="192"/>
                        <a:pt x="61" y="191"/>
                        <a:pt x="61" y="190"/>
                      </a:cubicBezTo>
                      <a:cubicBezTo>
                        <a:pt x="61" y="188"/>
                        <a:pt x="60" y="186"/>
                        <a:pt x="59" y="183"/>
                      </a:cubicBezTo>
                      <a:cubicBezTo>
                        <a:pt x="58" y="183"/>
                        <a:pt x="58" y="182"/>
                        <a:pt x="57" y="181"/>
                      </a:cubicBezTo>
                      <a:cubicBezTo>
                        <a:pt x="56" y="179"/>
                        <a:pt x="55" y="176"/>
                        <a:pt x="55" y="173"/>
                      </a:cubicBezTo>
                      <a:cubicBezTo>
                        <a:pt x="55" y="172"/>
                        <a:pt x="54" y="170"/>
                        <a:pt x="53" y="169"/>
                      </a:cubicBezTo>
                      <a:cubicBezTo>
                        <a:pt x="51" y="166"/>
                        <a:pt x="50" y="163"/>
                        <a:pt x="50" y="160"/>
                      </a:cubicBezTo>
                      <a:cubicBezTo>
                        <a:pt x="50" y="158"/>
                        <a:pt x="50" y="156"/>
                        <a:pt x="51" y="154"/>
                      </a:cubicBezTo>
                      <a:cubicBezTo>
                        <a:pt x="51" y="153"/>
                        <a:pt x="52" y="153"/>
                        <a:pt x="52" y="152"/>
                      </a:cubicBezTo>
                      <a:cubicBezTo>
                        <a:pt x="53" y="150"/>
                        <a:pt x="53" y="149"/>
                        <a:pt x="52" y="147"/>
                      </a:cubicBezTo>
                      <a:cubicBezTo>
                        <a:pt x="51" y="142"/>
                        <a:pt x="49" y="136"/>
                        <a:pt x="45" y="132"/>
                      </a:cubicBezTo>
                      <a:cubicBezTo>
                        <a:pt x="45" y="131"/>
                        <a:pt x="45" y="129"/>
                        <a:pt x="45" y="128"/>
                      </a:cubicBezTo>
                      <a:cubicBezTo>
                        <a:pt x="46" y="127"/>
                        <a:pt x="47" y="126"/>
                        <a:pt x="47" y="125"/>
                      </a:cubicBezTo>
                      <a:cubicBezTo>
                        <a:pt x="48" y="124"/>
                        <a:pt x="48" y="123"/>
                        <a:pt x="47" y="123"/>
                      </a:cubicBezTo>
                      <a:cubicBezTo>
                        <a:pt x="46" y="122"/>
                        <a:pt x="45" y="122"/>
                        <a:pt x="45" y="120"/>
                      </a:cubicBezTo>
                      <a:cubicBezTo>
                        <a:pt x="44" y="120"/>
                        <a:pt x="44" y="120"/>
                        <a:pt x="43" y="120"/>
                      </a:cubicBezTo>
                      <a:cubicBezTo>
                        <a:pt x="41" y="120"/>
                        <a:pt x="39" y="119"/>
                        <a:pt x="37" y="118"/>
                      </a:cubicBezTo>
                      <a:cubicBezTo>
                        <a:pt x="36" y="117"/>
                        <a:pt x="35" y="117"/>
                        <a:pt x="34" y="117"/>
                      </a:cubicBezTo>
                      <a:cubicBezTo>
                        <a:pt x="33" y="117"/>
                        <a:pt x="32" y="117"/>
                        <a:pt x="31" y="117"/>
                      </a:cubicBezTo>
                      <a:cubicBezTo>
                        <a:pt x="18" y="120"/>
                        <a:pt x="18" y="120"/>
                        <a:pt x="18" y="120"/>
                      </a:cubicBezTo>
                      <a:cubicBezTo>
                        <a:pt x="16" y="121"/>
                        <a:pt x="13" y="120"/>
                        <a:pt x="12" y="119"/>
                      </a:cubicBezTo>
                      <a:cubicBezTo>
                        <a:pt x="11" y="118"/>
                        <a:pt x="11" y="118"/>
                        <a:pt x="11" y="117"/>
                      </a:cubicBezTo>
                      <a:cubicBezTo>
                        <a:pt x="9" y="116"/>
                        <a:pt x="7" y="114"/>
                        <a:pt x="7" y="112"/>
                      </a:cubicBezTo>
                      <a:cubicBezTo>
                        <a:pt x="7" y="111"/>
                        <a:pt x="7" y="110"/>
                        <a:pt x="6" y="110"/>
                      </a:cubicBezTo>
                      <a:cubicBezTo>
                        <a:pt x="2" y="108"/>
                        <a:pt x="1" y="105"/>
                        <a:pt x="0" y="102"/>
                      </a:cubicBezTo>
                      <a:cubicBezTo>
                        <a:pt x="0" y="101"/>
                        <a:pt x="0" y="100"/>
                        <a:pt x="1" y="99"/>
                      </a:cubicBezTo>
                      <a:cubicBezTo>
                        <a:pt x="2" y="98"/>
                        <a:pt x="2" y="97"/>
                        <a:pt x="1" y="95"/>
                      </a:cubicBezTo>
                      <a:cubicBezTo>
                        <a:pt x="0" y="92"/>
                        <a:pt x="0" y="88"/>
                        <a:pt x="2" y="85"/>
                      </a:cubicBezTo>
                      <a:cubicBezTo>
                        <a:pt x="3" y="83"/>
                        <a:pt x="5" y="81"/>
                        <a:pt x="7" y="80"/>
                      </a:cubicBezTo>
                      <a:cubicBezTo>
                        <a:pt x="8" y="79"/>
                        <a:pt x="8" y="78"/>
                        <a:pt x="9" y="77"/>
                      </a:cubicBezTo>
                      <a:cubicBezTo>
                        <a:pt x="11" y="75"/>
                        <a:pt x="12" y="72"/>
                        <a:pt x="13" y="70"/>
                      </a:cubicBezTo>
                      <a:cubicBezTo>
                        <a:pt x="14" y="68"/>
                        <a:pt x="15" y="67"/>
                        <a:pt x="16" y="66"/>
                      </a:cubicBezTo>
                      <a:cubicBezTo>
                        <a:pt x="17" y="65"/>
                        <a:pt x="19" y="64"/>
                        <a:pt x="21" y="62"/>
                      </a:cubicBezTo>
                      <a:cubicBezTo>
                        <a:pt x="21" y="61"/>
                        <a:pt x="22" y="61"/>
                        <a:pt x="23" y="62"/>
                      </a:cubicBezTo>
                      <a:cubicBezTo>
                        <a:pt x="23" y="63"/>
                        <a:pt x="23" y="63"/>
                        <a:pt x="24" y="63"/>
                      </a:cubicBezTo>
                      <a:cubicBezTo>
                        <a:pt x="26" y="63"/>
                        <a:pt x="29" y="62"/>
                        <a:pt x="31" y="62"/>
                      </a:cubicBezTo>
                      <a:cubicBezTo>
                        <a:pt x="32" y="62"/>
                        <a:pt x="33" y="62"/>
                        <a:pt x="33" y="62"/>
                      </a:cubicBezTo>
                      <a:cubicBezTo>
                        <a:pt x="37" y="62"/>
                        <a:pt x="40" y="61"/>
                        <a:pt x="44" y="59"/>
                      </a:cubicBezTo>
                      <a:cubicBezTo>
                        <a:pt x="44" y="59"/>
                        <a:pt x="45" y="59"/>
                        <a:pt x="46" y="59"/>
                      </a:cubicBezTo>
                      <a:cubicBezTo>
                        <a:pt x="46" y="59"/>
                        <a:pt x="46" y="61"/>
                        <a:pt x="46" y="61"/>
                      </a:cubicBezTo>
                      <a:cubicBezTo>
                        <a:pt x="46" y="63"/>
                        <a:pt x="47" y="64"/>
                        <a:pt x="48" y="65"/>
                      </a:cubicBezTo>
                      <a:cubicBezTo>
                        <a:pt x="49" y="67"/>
                        <a:pt x="51" y="68"/>
                        <a:pt x="52" y="69"/>
                      </a:cubicBezTo>
                      <a:cubicBezTo>
                        <a:pt x="52" y="69"/>
                        <a:pt x="52" y="69"/>
                        <a:pt x="53" y="69"/>
                      </a:cubicBezTo>
                      <a:cubicBezTo>
                        <a:pt x="55" y="70"/>
                        <a:pt x="57" y="70"/>
                        <a:pt x="60" y="70"/>
                      </a:cubicBezTo>
                      <a:cubicBezTo>
                        <a:pt x="61" y="70"/>
                        <a:pt x="62" y="70"/>
                        <a:pt x="62" y="68"/>
                      </a:cubicBezTo>
                      <a:cubicBezTo>
                        <a:pt x="63" y="67"/>
                        <a:pt x="64" y="67"/>
                        <a:pt x="65" y="66"/>
                      </a:cubicBezTo>
                      <a:cubicBezTo>
                        <a:pt x="65" y="66"/>
                        <a:pt x="65" y="66"/>
                        <a:pt x="65" y="66"/>
                      </a:cubicBezTo>
                      <a:cubicBezTo>
                        <a:pt x="66" y="67"/>
                        <a:pt x="66" y="67"/>
                        <a:pt x="67" y="67"/>
                      </a:cubicBezTo>
                      <a:cubicBezTo>
                        <a:pt x="68" y="68"/>
                        <a:pt x="69" y="69"/>
                        <a:pt x="71" y="69"/>
                      </a:cubicBezTo>
                      <a:cubicBezTo>
                        <a:pt x="72" y="69"/>
                        <a:pt x="73" y="69"/>
                        <a:pt x="74" y="69"/>
                      </a:cubicBezTo>
                      <a:cubicBezTo>
                        <a:pt x="74" y="69"/>
                        <a:pt x="75" y="69"/>
                        <a:pt x="76" y="69"/>
                      </a:cubicBezTo>
                      <a:cubicBezTo>
                        <a:pt x="78" y="70"/>
                        <a:pt x="81" y="70"/>
                        <a:pt x="83" y="70"/>
                      </a:cubicBezTo>
                      <a:cubicBezTo>
                        <a:pt x="84" y="71"/>
                        <a:pt x="85" y="70"/>
                        <a:pt x="86" y="70"/>
                      </a:cubicBezTo>
                      <a:cubicBezTo>
                        <a:pt x="88" y="68"/>
                        <a:pt x="89" y="66"/>
                        <a:pt x="88" y="63"/>
                      </a:cubicBezTo>
                      <a:cubicBezTo>
                        <a:pt x="88" y="62"/>
                        <a:pt x="88" y="61"/>
                        <a:pt x="88" y="60"/>
                      </a:cubicBezTo>
                      <a:cubicBezTo>
                        <a:pt x="86" y="59"/>
                        <a:pt x="84" y="60"/>
                        <a:pt x="83" y="60"/>
                      </a:cubicBezTo>
                      <a:cubicBezTo>
                        <a:pt x="81" y="62"/>
                        <a:pt x="79" y="61"/>
                        <a:pt x="77" y="60"/>
                      </a:cubicBezTo>
                      <a:cubicBezTo>
                        <a:pt x="74" y="58"/>
                        <a:pt x="73" y="56"/>
                        <a:pt x="72" y="53"/>
                      </a:cubicBezTo>
                      <a:cubicBezTo>
                        <a:pt x="74" y="54"/>
                        <a:pt x="75" y="53"/>
                        <a:pt x="76" y="51"/>
                      </a:cubicBezTo>
                      <a:cubicBezTo>
                        <a:pt x="73" y="51"/>
                        <a:pt x="71" y="52"/>
                        <a:pt x="68" y="53"/>
                      </a:cubicBezTo>
                      <a:cubicBezTo>
                        <a:pt x="67" y="53"/>
                        <a:pt x="66" y="54"/>
                        <a:pt x="67" y="55"/>
                      </a:cubicBezTo>
                      <a:cubicBezTo>
                        <a:pt x="67" y="55"/>
                        <a:pt x="67" y="55"/>
                        <a:pt x="67" y="55"/>
                      </a:cubicBezTo>
                      <a:cubicBezTo>
                        <a:pt x="67" y="56"/>
                        <a:pt x="67" y="56"/>
                        <a:pt x="67" y="56"/>
                      </a:cubicBezTo>
                      <a:cubicBezTo>
                        <a:pt x="67" y="57"/>
                        <a:pt x="67" y="58"/>
                        <a:pt x="67" y="58"/>
                      </a:cubicBezTo>
                      <a:cubicBezTo>
                        <a:pt x="66" y="58"/>
                        <a:pt x="65" y="58"/>
                        <a:pt x="64" y="57"/>
                      </a:cubicBezTo>
                      <a:cubicBezTo>
                        <a:pt x="64" y="57"/>
                        <a:pt x="64" y="55"/>
                        <a:pt x="62" y="55"/>
                      </a:cubicBezTo>
                      <a:cubicBezTo>
                        <a:pt x="62" y="55"/>
                        <a:pt x="62" y="54"/>
                        <a:pt x="62" y="54"/>
                      </a:cubicBezTo>
                      <a:cubicBezTo>
                        <a:pt x="62" y="52"/>
                        <a:pt x="60" y="50"/>
                        <a:pt x="59" y="48"/>
                      </a:cubicBezTo>
                      <a:cubicBezTo>
                        <a:pt x="59" y="48"/>
                        <a:pt x="58" y="48"/>
                        <a:pt x="57" y="48"/>
                      </a:cubicBezTo>
                      <a:cubicBezTo>
                        <a:pt x="55" y="48"/>
                        <a:pt x="54" y="47"/>
                        <a:pt x="53" y="45"/>
                      </a:cubicBezTo>
                      <a:cubicBezTo>
                        <a:pt x="52" y="45"/>
                        <a:pt x="52" y="44"/>
                        <a:pt x="51" y="44"/>
                      </a:cubicBezTo>
                      <a:cubicBezTo>
                        <a:pt x="50" y="43"/>
                        <a:pt x="49" y="43"/>
                        <a:pt x="49" y="44"/>
                      </a:cubicBezTo>
                      <a:cubicBezTo>
                        <a:pt x="48" y="45"/>
                        <a:pt x="48" y="46"/>
                        <a:pt x="48" y="47"/>
                      </a:cubicBezTo>
                      <a:cubicBezTo>
                        <a:pt x="48" y="47"/>
                        <a:pt x="48" y="47"/>
                        <a:pt x="49" y="47"/>
                      </a:cubicBezTo>
                      <a:cubicBezTo>
                        <a:pt x="50" y="49"/>
                        <a:pt x="52" y="50"/>
                        <a:pt x="54" y="51"/>
                      </a:cubicBezTo>
                      <a:cubicBezTo>
                        <a:pt x="55" y="51"/>
                        <a:pt x="56" y="53"/>
                        <a:pt x="57" y="54"/>
                      </a:cubicBezTo>
                      <a:cubicBezTo>
                        <a:pt x="55" y="55"/>
                        <a:pt x="52" y="55"/>
                        <a:pt x="51" y="53"/>
                      </a:cubicBezTo>
                      <a:cubicBezTo>
                        <a:pt x="50" y="53"/>
                        <a:pt x="50" y="53"/>
                        <a:pt x="50" y="52"/>
                      </a:cubicBezTo>
                      <a:cubicBezTo>
                        <a:pt x="50" y="51"/>
                        <a:pt x="49" y="51"/>
                        <a:pt x="48" y="50"/>
                      </a:cubicBezTo>
                      <a:cubicBezTo>
                        <a:pt x="47" y="49"/>
                        <a:pt x="46" y="48"/>
                        <a:pt x="45" y="46"/>
                      </a:cubicBezTo>
                      <a:cubicBezTo>
                        <a:pt x="43" y="45"/>
                        <a:pt x="40" y="45"/>
                        <a:pt x="40" y="48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39" y="48"/>
                        <a:pt x="39" y="48"/>
                        <a:pt x="39" y="48"/>
                      </a:cubicBezTo>
                      <a:cubicBezTo>
                        <a:pt x="37" y="47"/>
                        <a:pt x="34" y="48"/>
                        <a:pt x="34" y="50"/>
                      </a:cubicBezTo>
                      <a:cubicBezTo>
                        <a:pt x="33" y="51"/>
                        <a:pt x="33" y="51"/>
                        <a:pt x="32" y="52"/>
                      </a:cubicBezTo>
                      <a:cubicBezTo>
                        <a:pt x="32" y="52"/>
                        <a:pt x="31" y="53"/>
                        <a:pt x="31" y="53"/>
                      </a:cubicBezTo>
                      <a:cubicBezTo>
                        <a:pt x="30" y="56"/>
                        <a:pt x="29" y="57"/>
                        <a:pt x="26" y="58"/>
                      </a:cubicBezTo>
                      <a:cubicBezTo>
                        <a:pt x="23" y="58"/>
                        <a:pt x="20" y="59"/>
                        <a:pt x="17" y="59"/>
                      </a:cubicBezTo>
                      <a:cubicBezTo>
                        <a:pt x="16" y="59"/>
                        <a:pt x="16" y="58"/>
                        <a:pt x="16" y="57"/>
                      </a:cubicBezTo>
                      <a:cubicBezTo>
                        <a:pt x="15" y="55"/>
                        <a:pt x="15" y="53"/>
                        <a:pt x="16" y="51"/>
                      </a:cubicBezTo>
                      <a:cubicBezTo>
                        <a:pt x="16" y="49"/>
                        <a:pt x="18" y="47"/>
                        <a:pt x="20" y="47"/>
                      </a:cubicBezTo>
                      <a:cubicBezTo>
                        <a:pt x="22" y="47"/>
                        <a:pt x="25" y="47"/>
                        <a:pt x="27" y="47"/>
                      </a:cubicBezTo>
                      <a:cubicBezTo>
                        <a:pt x="28" y="47"/>
                        <a:pt x="28" y="47"/>
                        <a:pt x="28" y="46"/>
                      </a:cubicBezTo>
                      <a:cubicBezTo>
                        <a:pt x="28" y="46"/>
                        <a:pt x="28" y="45"/>
                        <a:pt x="28" y="45"/>
                      </a:cubicBezTo>
                      <a:cubicBezTo>
                        <a:pt x="29" y="43"/>
                        <a:pt x="28" y="42"/>
                        <a:pt x="26" y="41"/>
                      </a:cubicBezTo>
                      <a:cubicBezTo>
                        <a:pt x="25" y="40"/>
                        <a:pt x="25" y="40"/>
                        <a:pt x="24" y="40"/>
                      </a:cubicBezTo>
                      <a:cubicBezTo>
                        <a:pt x="23" y="39"/>
                        <a:pt x="23" y="39"/>
                        <a:pt x="23" y="39"/>
                      </a:cubicBezTo>
                      <a:cubicBezTo>
                        <a:pt x="23" y="39"/>
                        <a:pt x="24" y="38"/>
                        <a:pt x="24" y="38"/>
                      </a:cubicBezTo>
                      <a:cubicBezTo>
                        <a:pt x="25" y="38"/>
                        <a:pt x="26" y="38"/>
                        <a:pt x="27" y="38"/>
                      </a:cubicBezTo>
                      <a:cubicBezTo>
                        <a:pt x="30" y="38"/>
                        <a:pt x="33" y="36"/>
                        <a:pt x="35" y="33"/>
                      </a:cubicBezTo>
                      <a:cubicBezTo>
                        <a:pt x="35" y="31"/>
                        <a:pt x="37" y="29"/>
                        <a:pt x="39" y="29"/>
                      </a:cubicBezTo>
                      <a:cubicBezTo>
                        <a:pt x="42" y="29"/>
                        <a:pt x="42" y="28"/>
                        <a:pt x="43" y="25"/>
                      </a:cubicBezTo>
                      <a:cubicBezTo>
                        <a:pt x="43" y="24"/>
                        <a:pt x="43" y="23"/>
                        <a:pt x="44" y="23"/>
                      </a:cubicBezTo>
                      <a:cubicBezTo>
                        <a:pt x="44" y="23"/>
                        <a:pt x="44" y="23"/>
                        <a:pt x="44" y="23"/>
                      </a:cubicBezTo>
                      <a:cubicBezTo>
                        <a:pt x="45" y="24"/>
                        <a:pt x="45" y="25"/>
                        <a:pt x="46" y="26"/>
                      </a:cubicBezTo>
                      <a:cubicBezTo>
                        <a:pt x="46" y="27"/>
                        <a:pt x="47" y="28"/>
                        <a:pt x="48" y="28"/>
                      </a:cubicBezTo>
                      <a:cubicBezTo>
                        <a:pt x="49" y="28"/>
                        <a:pt x="50" y="28"/>
                        <a:pt x="51" y="28"/>
                      </a:cubicBezTo>
                      <a:cubicBezTo>
                        <a:pt x="53" y="28"/>
                        <a:pt x="55" y="28"/>
                        <a:pt x="57" y="27"/>
                      </a:cubicBezTo>
                      <a:cubicBezTo>
                        <a:pt x="58" y="27"/>
                        <a:pt x="59" y="27"/>
                        <a:pt x="59" y="26"/>
                      </a:cubicBezTo>
                      <a:cubicBezTo>
                        <a:pt x="59" y="25"/>
                        <a:pt x="60" y="25"/>
                        <a:pt x="61" y="24"/>
                      </a:cubicBezTo>
                      <a:cubicBezTo>
                        <a:pt x="61" y="23"/>
                        <a:pt x="62" y="23"/>
                        <a:pt x="62" y="22"/>
                      </a:cubicBezTo>
                      <a:cubicBezTo>
                        <a:pt x="62" y="20"/>
                        <a:pt x="64" y="19"/>
                        <a:pt x="66" y="19"/>
                      </a:cubicBezTo>
                      <a:cubicBezTo>
                        <a:pt x="66" y="19"/>
                        <a:pt x="67" y="20"/>
                        <a:pt x="67" y="20"/>
                      </a:cubicBezTo>
                      <a:cubicBezTo>
                        <a:pt x="68" y="21"/>
                        <a:pt x="68" y="22"/>
                        <a:pt x="68" y="23"/>
                      </a:cubicBezTo>
                      <a:cubicBezTo>
                        <a:pt x="70" y="21"/>
                        <a:pt x="71" y="18"/>
                        <a:pt x="70" y="15"/>
                      </a:cubicBezTo>
                      <a:cubicBezTo>
                        <a:pt x="70" y="15"/>
                        <a:pt x="69" y="15"/>
                        <a:pt x="68" y="16"/>
                      </a:cubicBezTo>
                      <a:cubicBezTo>
                        <a:pt x="67" y="16"/>
                        <a:pt x="66" y="16"/>
                        <a:pt x="64" y="16"/>
                      </a:cubicBezTo>
                      <a:cubicBezTo>
                        <a:pt x="61" y="15"/>
                        <a:pt x="60" y="13"/>
                        <a:pt x="62" y="10"/>
                      </a:cubicBezTo>
                      <a:cubicBezTo>
                        <a:pt x="63" y="10"/>
                        <a:pt x="64" y="7"/>
                        <a:pt x="63" y="7"/>
                      </a:cubicBezTo>
                      <a:cubicBezTo>
                        <a:pt x="62" y="6"/>
                        <a:pt x="61" y="8"/>
                        <a:pt x="60" y="8"/>
                      </a:cubicBezTo>
                      <a:cubicBezTo>
                        <a:pt x="58" y="10"/>
                        <a:pt x="56" y="12"/>
                        <a:pt x="56" y="15"/>
                      </a:cubicBezTo>
                      <a:cubicBezTo>
                        <a:pt x="55" y="18"/>
                        <a:pt x="54" y="20"/>
                        <a:pt x="53" y="22"/>
                      </a:cubicBezTo>
                      <a:cubicBezTo>
                        <a:pt x="52" y="23"/>
                        <a:pt x="50" y="23"/>
                        <a:pt x="49" y="23"/>
                      </a:cubicBezTo>
                      <a:cubicBezTo>
                        <a:pt x="49" y="23"/>
                        <a:pt x="48" y="22"/>
                        <a:pt x="48" y="22"/>
                      </a:cubicBezTo>
                      <a:cubicBezTo>
                        <a:pt x="47" y="21"/>
                        <a:pt x="47" y="20"/>
                        <a:pt x="46" y="20"/>
                      </a:cubicBezTo>
                      <a:cubicBezTo>
                        <a:pt x="46" y="20"/>
                        <a:pt x="46" y="20"/>
                        <a:pt x="46" y="20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0"/>
                        <a:pt x="39" y="20"/>
                        <a:pt x="39" y="19"/>
                      </a:cubicBezTo>
                      <a:cubicBezTo>
                        <a:pt x="38" y="14"/>
                        <a:pt x="37" y="15"/>
                        <a:pt x="42" y="13"/>
                      </a:cubicBezTo>
                      <a:cubicBezTo>
                        <a:pt x="44" y="12"/>
                        <a:pt x="45" y="11"/>
                        <a:pt x="46" y="10"/>
                      </a:cubicBezTo>
                      <a:cubicBezTo>
                        <a:pt x="50" y="7"/>
                        <a:pt x="50" y="7"/>
                        <a:pt x="50" y="7"/>
                      </a:cubicBezTo>
                      <a:cubicBezTo>
                        <a:pt x="50" y="7"/>
                        <a:pt x="50" y="7"/>
                        <a:pt x="50" y="6"/>
                      </a:cubicBezTo>
                      <a:cubicBezTo>
                        <a:pt x="54" y="2"/>
                        <a:pt x="59" y="1"/>
                        <a:pt x="64" y="0"/>
                      </a:cubicBezTo>
                      <a:cubicBezTo>
                        <a:pt x="68" y="0"/>
                        <a:pt x="73" y="1"/>
                        <a:pt x="77" y="3"/>
                      </a:cubicBezTo>
                      <a:cubicBezTo>
                        <a:pt x="79" y="3"/>
                        <a:pt x="81" y="4"/>
                        <a:pt x="84" y="5"/>
                      </a:cubicBezTo>
                      <a:cubicBezTo>
                        <a:pt x="81" y="7"/>
                        <a:pt x="78" y="5"/>
                        <a:pt x="75" y="5"/>
                      </a:cubicBezTo>
                      <a:cubicBezTo>
                        <a:pt x="75" y="6"/>
                        <a:pt x="75" y="6"/>
                        <a:pt x="75" y="6"/>
                      </a:cubicBezTo>
                      <a:cubicBezTo>
                        <a:pt x="77" y="7"/>
                        <a:pt x="78" y="9"/>
                        <a:pt x="80" y="10"/>
                      </a:cubicBezTo>
                      <a:cubicBezTo>
                        <a:pt x="81" y="11"/>
                        <a:pt x="83" y="10"/>
                        <a:pt x="84" y="9"/>
                      </a:cubicBezTo>
                      <a:cubicBezTo>
                        <a:pt x="84" y="7"/>
                        <a:pt x="84" y="7"/>
                        <a:pt x="85" y="7"/>
                      </a:cubicBezTo>
                      <a:cubicBezTo>
                        <a:pt x="87" y="7"/>
                        <a:pt x="88" y="6"/>
                        <a:pt x="89" y="5"/>
                      </a:cubicBezTo>
                      <a:cubicBezTo>
                        <a:pt x="89" y="4"/>
                        <a:pt x="90" y="4"/>
                        <a:pt x="91" y="4"/>
                      </a:cubicBezTo>
                      <a:cubicBezTo>
                        <a:pt x="91" y="5"/>
                        <a:pt x="91" y="6"/>
                        <a:pt x="93" y="5"/>
                      </a:cubicBezTo>
                      <a:cubicBezTo>
                        <a:pt x="93" y="5"/>
                        <a:pt x="94" y="5"/>
                        <a:pt x="94" y="5"/>
                      </a:cubicBezTo>
                      <a:cubicBezTo>
                        <a:pt x="95" y="4"/>
                        <a:pt x="97" y="4"/>
                        <a:pt x="99" y="4"/>
                      </a:cubicBezTo>
                      <a:cubicBezTo>
                        <a:pt x="101" y="4"/>
                        <a:pt x="104" y="3"/>
                        <a:pt x="106" y="2"/>
                      </a:cubicBezTo>
                      <a:cubicBezTo>
                        <a:pt x="107" y="2"/>
                        <a:pt x="109" y="2"/>
                        <a:pt x="110" y="3"/>
                      </a:cubicBezTo>
                      <a:cubicBezTo>
                        <a:pt x="120" y="13"/>
                        <a:pt x="128" y="25"/>
                        <a:pt x="135" y="38"/>
                      </a:cubicBezTo>
                      <a:cubicBezTo>
                        <a:pt x="143" y="53"/>
                        <a:pt x="148" y="69"/>
                        <a:pt x="151" y="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2" name="ïşļïḑe">
                  <a:extLst>
                    <a:ext uri="{FF2B5EF4-FFF2-40B4-BE49-F238E27FC236}">
                      <a16:creationId xmlns:a16="http://schemas.microsoft.com/office/drawing/2014/main" id="{5BB2BDC7-94CA-49CD-A867-C26046944C54}"/>
                    </a:ext>
                  </a:extLst>
                </p:cNvPr>
                <p:cNvSpPr/>
                <p:nvPr/>
              </p:nvSpPr>
              <p:spPr bwMode="auto">
                <a:xfrm>
                  <a:off x="5242744" y="2706624"/>
                  <a:ext cx="497142" cy="1002400"/>
                </a:xfrm>
                <a:custGeom>
                  <a:avLst/>
                  <a:gdLst>
                    <a:gd name="T0" fmla="*/ 64 w 118"/>
                    <a:gd name="T1" fmla="*/ 37 h 238"/>
                    <a:gd name="T2" fmla="*/ 81 w 118"/>
                    <a:gd name="T3" fmla="*/ 21 h 238"/>
                    <a:gd name="T4" fmla="*/ 92 w 118"/>
                    <a:gd name="T5" fmla="*/ 23 h 238"/>
                    <a:gd name="T6" fmla="*/ 97 w 118"/>
                    <a:gd name="T7" fmla="*/ 35 h 238"/>
                    <a:gd name="T8" fmla="*/ 81 w 118"/>
                    <a:gd name="T9" fmla="*/ 41 h 238"/>
                    <a:gd name="T10" fmla="*/ 74 w 118"/>
                    <a:gd name="T11" fmla="*/ 45 h 238"/>
                    <a:gd name="T12" fmla="*/ 85 w 118"/>
                    <a:gd name="T13" fmla="*/ 49 h 238"/>
                    <a:gd name="T14" fmla="*/ 76 w 118"/>
                    <a:gd name="T15" fmla="*/ 49 h 238"/>
                    <a:gd name="T16" fmla="*/ 62 w 118"/>
                    <a:gd name="T17" fmla="*/ 60 h 238"/>
                    <a:gd name="T18" fmla="*/ 55 w 118"/>
                    <a:gd name="T19" fmla="*/ 64 h 238"/>
                    <a:gd name="T20" fmla="*/ 44 w 118"/>
                    <a:gd name="T21" fmla="*/ 82 h 238"/>
                    <a:gd name="T22" fmla="*/ 41 w 118"/>
                    <a:gd name="T23" fmla="*/ 86 h 238"/>
                    <a:gd name="T24" fmla="*/ 38 w 118"/>
                    <a:gd name="T25" fmla="*/ 78 h 238"/>
                    <a:gd name="T26" fmla="*/ 36 w 118"/>
                    <a:gd name="T27" fmla="*/ 79 h 238"/>
                    <a:gd name="T28" fmla="*/ 28 w 118"/>
                    <a:gd name="T29" fmla="*/ 82 h 238"/>
                    <a:gd name="T30" fmla="*/ 19 w 118"/>
                    <a:gd name="T31" fmla="*/ 82 h 238"/>
                    <a:gd name="T32" fmla="*/ 14 w 118"/>
                    <a:gd name="T33" fmla="*/ 93 h 238"/>
                    <a:gd name="T34" fmla="*/ 25 w 118"/>
                    <a:gd name="T35" fmla="*/ 97 h 238"/>
                    <a:gd name="T36" fmla="*/ 29 w 118"/>
                    <a:gd name="T37" fmla="*/ 98 h 238"/>
                    <a:gd name="T38" fmla="*/ 33 w 118"/>
                    <a:gd name="T39" fmla="*/ 106 h 238"/>
                    <a:gd name="T40" fmla="*/ 35 w 118"/>
                    <a:gd name="T41" fmla="*/ 114 h 238"/>
                    <a:gd name="T42" fmla="*/ 43 w 118"/>
                    <a:gd name="T43" fmla="*/ 117 h 238"/>
                    <a:gd name="T44" fmla="*/ 53 w 118"/>
                    <a:gd name="T45" fmla="*/ 113 h 238"/>
                    <a:gd name="T46" fmla="*/ 54 w 118"/>
                    <a:gd name="T47" fmla="*/ 117 h 238"/>
                    <a:gd name="T48" fmla="*/ 60 w 118"/>
                    <a:gd name="T49" fmla="*/ 113 h 238"/>
                    <a:gd name="T50" fmla="*/ 85 w 118"/>
                    <a:gd name="T51" fmla="*/ 124 h 238"/>
                    <a:gd name="T52" fmla="*/ 91 w 118"/>
                    <a:gd name="T53" fmla="*/ 134 h 238"/>
                    <a:gd name="T54" fmla="*/ 90 w 118"/>
                    <a:gd name="T55" fmla="*/ 136 h 238"/>
                    <a:gd name="T56" fmla="*/ 93 w 118"/>
                    <a:gd name="T57" fmla="*/ 137 h 238"/>
                    <a:gd name="T58" fmla="*/ 95 w 118"/>
                    <a:gd name="T59" fmla="*/ 138 h 238"/>
                    <a:gd name="T60" fmla="*/ 101 w 118"/>
                    <a:gd name="T61" fmla="*/ 138 h 238"/>
                    <a:gd name="T62" fmla="*/ 116 w 118"/>
                    <a:gd name="T63" fmla="*/ 143 h 238"/>
                    <a:gd name="T64" fmla="*/ 113 w 118"/>
                    <a:gd name="T65" fmla="*/ 158 h 238"/>
                    <a:gd name="T66" fmla="*/ 109 w 118"/>
                    <a:gd name="T67" fmla="*/ 175 h 238"/>
                    <a:gd name="T68" fmla="*/ 98 w 118"/>
                    <a:gd name="T69" fmla="*/ 182 h 238"/>
                    <a:gd name="T70" fmla="*/ 91 w 118"/>
                    <a:gd name="T71" fmla="*/ 197 h 238"/>
                    <a:gd name="T72" fmla="*/ 85 w 118"/>
                    <a:gd name="T73" fmla="*/ 206 h 238"/>
                    <a:gd name="T74" fmla="*/ 78 w 118"/>
                    <a:gd name="T75" fmla="*/ 218 h 238"/>
                    <a:gd name="T76" fmla="*/ 79 w 118"/>
                    <a:gd name="T77" fmla="*/ 231 h 238"/>
                    <a:gd name="T78" fmla="*/ 83 w 118"/>
                    <a:gd name="T79" fmla="*/ 237 h 238"/>
                    <a:gd name="T80" fmla="*/ 75 w 118"/>
                    <a:gd name="T81" fmla="*/ 233 h 238"/>
                    <a:gd name="T82" fmla="*/ 64 w 118"/>
                    <a:gd name="T83" fmla="*/ 213 h 238"/>
                    <a:gd name="T84" fmla="*/ 61 w 118"/>
                    <a:gd name="T85" fmla="*/ 191 h 238"/>
                    <a:gd name="T86" fmla="*/ 54 w 118"/>
                    <a:gd name="T87" fmla="*/ 167 h 238"/>
                    <a:gd name="T88" fmla="*/ 43 w 118"/>
                    <a:gd name="T89" fmla="*/ 152 h 238"/>
                    <a:gd name="T90" fmla="*/ 40 w 118"/>
                    <a:gd name="T91" fmla="*/ 142 h 238"/>
                    <a:gd name="T92" fmla="*/ 45 w 118"/>
                    <a:gd name="T93" fmla="*/ 127 h 238"/>
                    <a:gd name="T94" fmla="*/ 36 w 118"/>
                    <a:gd name="T95" fmla="*/ 120 h 238"/>
                    <a:gd name="T96" fmla="*/ 26 w 118"/>
                    <a:gd name="T97" fmla="*/ 111 h 238"/>
                    <a:gd name="T98" fmla="*/ 13 w 118"/>
                    <a:gd name="T99" fmla="*/ 106 h 238"/>
                    <a:gd name="T100" fmla="*/ 6 w 118"/>
                    <a:gd name="T101" fmla="*/ 67 h 238"/>
                    <a:gd name="T102" fmla="*/ 37 w 118"/>
                    <a:gd name="T103" fmla="*/ 14 h 238"/>
                    <a:gd name="T104" fmla="*/ 58 w 118"/>
                    <a:gd name="T105" fmla="*/ 11 h 238"/>
                    <a:gd name="T106" fmla="*/ 67 w 118"/>
                    <a:gd name="T107" fmla="*/ 1 h 238"/>
                    <a:gd name="T108" fmla="*/ 67 w 118"/>
                    <a:gd name="T109" fmla="*/ 6 h 238"/>
                    <a:gd name="T110" fmla="*/ 79 w 118"/>
                    <a:gd name="T111" fmla="*/ 9 h 238"/>
                    <a:gd name="T112" fmla="*/ 65 w 118"/>
                    <a:gd name="T113" fmla="*/ 15 h 238"/>
                    <a:gd name="T114" fmla="*/ 50 w 118"/>
                    <a:gd name="T115" fmla="*/ 28 h 238"/>
                    <a:gd name="T116" fmla="*/ 57 w 118"/>
                    <a:gd name="T117" fmla="*/ 32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18" h="238">
                      <a:moveTo>
                        <a:pt x="61" y="33"/>
                      </a:moveTo>
                      <a:cubicBezTo>
                        <a:pt x="60" y="39"/>
                        <a:pt x="60" y="39"/>
                        <a:pt x="60" y="39"/>
                      </a:cubicBezTo>
                      <a:cubicBezTo>
                        <a:pt x="62" y="39"/>
                        <a:pt x="63" y="39"/>
                        <a:pt x="64" y="37"/>
                      </a:cubicBezTo>
                      <a:cubicBezTo>
                        <a:pt x="67" y="34"/>
                        <a:pt x="69" y="30"/>
                        <a:pt x="72" y="26"/>
                      </a:cubicBezTo>
                      <a:cubicBezTo>
                        <a:pt x="72" y="26"/>
                        <a:pt x="73" y="25"/>
                        <a:pt x="73" y="25"/>
                      </a:cubicBezTo>
                      <a:cubicBezTo>
                        <a:pt x="75" y="22"/>
                        <a:pt x="78" y="20"/>
                        <a:pt x="81" y="21"/>
                      </a:cubicBezTo>
                      <a:cubicBezTo>
                        <a:pt x="83" y="21"/>
                        <a:pt x="84" y="22"/>
                        <a:pt x="84" y="24"/>
                      </a:cubicBezTo>
                      <a:cubicBezTo>
                        <a:pt x="84" y="24"/>
                        <a:pt x="85" y="25"/>
                        <a:pt x="86" y="25"/>
                      </a:cubicBezTo>
                      <a:cubicBezTo>
                        <a:pt x="88" y="25"/>
                        <a:pt x="90" y="24"/>
                        <a:pt x="92" y="23"/>
                      </a:cubicBezTo>
                      <a:cubicBezTo>
                        <a:pt x="93" y="23"/>
                        <a:pt x="93" y="24"/>
                        <a:pt x="93" y="24"/>
                      </a:cubicBezTo>
                      <a:cubicBezTo>
                        <a:pt x="93" y="25"/>
                        <a:pt x="93" y="25"/>
                        <a:pt x="93" y="26"/>
                      </a:cubicBezTo>
                      <a:cubicBezTo>
                        <a:pt x="92" y="29"/>
                        <a:pt x="94" y="33"/>
                        <a:pt x="97" y="35"/>
                      </a:cubicBezTo>
                      <a:cubicBezTo>
                        <a:pt x="98" y="35"/>
                        <a:pt x="98" y="35"/>
                        <a:pt x="98" y="35"/>
                      </a:cubicBezTo>
                      <a:cubicBezTo>
                        <a:pt x="95" y="38"/>
                        <a:pt x="92" y="39"/>
                        <a:pt x="88" y="39"/>
                      </a:cubicBezTo>
                      <a:cubicBezTo>
                        <a:pt x="86" y="39"/>
                        <a:pt x="83" y="40"/>
                        <a:pt x="81" y="41"/>
                      </a:cubicBezTo>
                      <a:cubicBezTo>
                        <a:pt x="79" y="42"/>
                        <a:pt x="77" y="43"/>
                        <a:pt x="75" y="43"/>
                      </a:cubicBezTo>
                      <a:cubicBezTo>
                        <a:pt x="75" y="44"/>
                        <a:pt x="74" y="44"/>
                        <a:pt x="73" y="45"/>
                      </a:cubicBezTo>
                      <a:cubicBezTo>
                        <a:pt x="74" y="45"/>
                        <a:pt x="74" y="45"/>
                        <a:pt x="74" y="45"/>
                      </a:cubicBezTo>
                      <a:cubicBezTo>
                        <a:pt x="81" y="45"/>
                        <a:pt x="81" y="45"/>
                        <a:pt x="81" y="45"/>
                      </a:cubicBezTo>
                      <a:cubicBezTo>
                        <a:pt x="81" y="47"/>
                        <a:pt x="81" y="48"/>
                        <a:pt x="83" y="48"/>
                      </a:cubicBezTo>
                      <a:cubicBezTo>
                        <a:pt x="84" y="48"/>
                        <a:pt x="84" y="49"/>
                        <a:pt x="85" y="49"/>
                      </a:cubicBezTo>
                      <a:cubicBezTo>
                        <a:pt x="82" y="50"/>
                        <a:pt x="80" y="53"/>
                        <a:pt x="76" y="53"/>
                      </a:cubicBezTo>
                      <a:cubicBezTo>
                        <a:pt x="79" y="50"/>
                        <a:pt x="79" y="50"/>
                        <a:pt x="79" y="50"/>
                      </a:cubicBezTo>
                      <a:cubicBezTo>
                        <a:pt x="78" y="48"/>
                        <a:pt x="78" y="48"/>
                        <a:pt x="76" y="49"/>
                      </a:cubicBezTo>
                      <a:cubicBezTo>
                        <a:pt x="74" y="50"/>
                        <a:pt x="72" y="52"/>
                        <a:pt x="70" y="53"/>
                      </a:cubicBezTo>
                      <a:cubicBezTo>
                        <a:pt x="70" y="54"/>
                        <a:pt x="69" y="54"/>
                        <a:pt x="69" y="54"/>
                      </a:cubicBezTo>
                      <a:cubicBezTo>
                        <a:pt x="66" y="55"/>
                        <a:pt x="64" y="57"/>
                        <a:pt x="62" y="60"/>
                      </a:cubicBezTo>
                      <a:cubicBezTo>
                        <a:pt x="61" y="61"/>
                        <a:pt x="60" y="62"/>
                        <a:pt x="58" y="62"/>
                      </a:cubicBezTo>
                      <a:cubicBezTo>
                        <a:pt x="57" y="62"/>
                        <a:pt x="57" y="62"/>
                        <a:pt x="56" y="63"/>
                      </a:cubicBezTo>
                      <a:cubicBezTo>
                        <a:pt x="56" y="63"/>
                        <a:pt x="55" y="64"/>
                        <a:pt x="55" y="64"/>
                      </a:cubicBezTo>
                      <a:cubicBezTo>
                        <a:pt x="56" y="67"/>
                        <a:pt x="54" y="70"/>
                        <a:pt x="51" y="71"/>
                      </a:cubicBezTo>
                      <a:cubicBezTo>
                        <a:pt x="49" y="72"/>
                        <a:pt x="47" y="73"/>
                        <a:pt x="45" y="75"/>
                      </a:cubicBezTo>
                      <a:cubicBezTo>
                        <a:pt x="43" y="77"/>
                        <a:pt x="43" y="79"/>
                        <a:pt x="44" y="82"/>
                      </a:cubicBezTo>
                      <a:cubicBezTo>
                        <a:pt x="45" y="83"/>
                        <a:pt x="45" y="85"/>
                        <a:pt x="44" y="87"/>
                      </a:cubicBezTo>
                      <a:cubicBezTo>
                        <a:pt x="44" y="87"/>
                        <a:pt x="43" y="87"/>
                        <a:pt x="42" y="87"/>
                      </a:cubicBezTo>
                      <a:cubicBezTo>
                        <a:pt x="42" y="87"/>
                        <a:pt x="41" y="87"/>
                        <a:pt x="41" y="86"/>
                      </a:cubicBezTo>
                      <a:cubicBezTo>
                        <a:pt x="41" y="84"/>
                        <a:pt x="40" y="82"/>
                        <a:pt x="40" y="80"/>
                      </a:cubicBezTo>
                      <a:cubicBezTo>
                        <a:pt x="40" y="80"/>
                        <a:pt x="39" y="79"/>
                        <a:pt x="39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81"/>
                        <a:pt x="38" y="81"/>
                        <a:pt x="38" y="81"/>
                      </a:cubicBezTo>
                      <a:cubicBezTo>
                        <a:pt x="38" y="81"/>
                        <a:pt x="38" y="81"/>
                        <a:pt x="38" y="81"/>
                      </a:cubicBezTo>
                      <a:cubicBezTo>
                        <a:pt x="37" y="80"/>
                        <a:pt x="37" y="80"/>
                        <a:pt x="36" y="79"/>
                      </a:cubicBezTo>
                      <a:cubicBezTo>
                        <a:pt x="36" y="79"/>
                        <a:pt x="35" y="78"/>
                        <a:pt x="34" y="78"/>
                      </a:cubicBezTo>
                      <a:cubicBezTo>
                        <a:pt x="33" y="77"/>
                        <a:pt x="32" y="77"/>
                        <a:pt x="31" y="78"/>
                      </a:cubicBezTo>
                      <a:cubicBezTo>
                        <a:pt x="30" y="80"/>
                        <a:pt x="29" y="81"/>
                        <a:pt x="28" y="82"/>
                      </a:cubicBezTo>
                      <a:cubicBezTo>
                        <a:pt x="27" y="81"/>
                        <a:pt x="26" y="80"/>
                        <a:pt x="25" y="79"/>
                      </a:cubicBezTo>
                      <a:cubicBezTo>
                        <a:pt x="25" y="79"/>
                        <a:pt x="25" y="79"/>
                        <a:pt x="24" y="79"/>
                      </a:cubicBezTo>
                      <a:cubicBezTo>
                        <a:pt x="22" y="79"/>
                        <a:pt x="20" y="80"/>
                        <a:pt x="19" y="82"/>
                      </a:cubicBezTo>
                      <a:cubicBezTo>
                        <a:pt x="18" y="83"/>
                        <a:pt x="16" y="85"/>
                        <a:pt x="15" y="86"/>
                      </a:cubicBezTo>
                      <a:cubicBezTo>
                        <a:pt x="13" y="87"/>
                        <a:pt x="13" y="89"/>
                        <a:pt x="14" y="91"/>
                      </a:cubicBezTo>
                      <a:cubicBezTo>
                        <a:pt x="14" y="91"/>
                        <a:pt x="14" y="92"/>
                        <a:pt x="14" y="93"/>
                      </a:cubicBezTo>
                      <a:cubicBezTo>
                        <a:pt x="13" y="96"/>
                        <a:pt x="15" y="100"/>
                        <a:pt x="19" y="101"/>
                      </a:cubicBezTo>
                      <a:cubicBezTo>
                        <a:pt x="21" y="102"/>
                        <a:pt x="23" y="101"/>
                        <a:pt x="24" y="99"/>
                      </a:cubicBezTo>
                      <a:cubicBezTo>
                        <a:pt x="25" y="98"/>
                        <a:pt x="25" y="97"/>
                        <a:pt x="25" y="97"/>
                      </a:cubicBezTo>
                      <a:cubicBezTo>
                        <a:pt x="26" y="96"/>
                        <a:pt x="27" y="95"/>
                        <a:pt x="28" y="95"/>
                      </a:cubicBezTo>
                      <a:cubicBezTo>
                        <a:pt x="28" y="95"/>
                        <a:pt x="28" y="95"/>
                        <a:pt x="28" y="95"/>
                      </a:cubicBezTo>
                      <a:cubicBezTo>
                        <a:pt x="29" y="96"/>
                        <a:pt x="29" y="97"/>
                        <a:pt x="29" y="98"/>
                      </a:cubicBezTo>
                      <a:cubicBezTo>
                        <a:pt x="29" y="99"/>
                        <a:pt x="28" y="101"/>
                        <a:pt x="28" y="102"/>
                      </a:cubicBezTo>
                      <a:cubicBezTo>
                        <a:pt x="27" y="104"/>
                        <a:pt x="28" y="105"/>
                        <a:pt x="29" y="105"/>
                      </a:cubicBezTo>
                      <a:cubicBezTo>
                        <a:pt x="31" y="105"/>
                        <a:pt x="32" y="105"/>
                        <a:pt x="33" y="106"/>
                      </a:cubicBezTo>
                      <a:cubicBezTo>
                        <a:pt x="34" y="106"/>
                        <a:pt x="35" y="107"/>
                        <a:pt x="35" y="108"/>
                      </a:cubicBezTo>
                      <a:cubicBezTo>
                        <a:pt x="36" y="108"/>
                        <a:pt x="35" y="108"/>
                        <a:pt x="35" y="108"/>
                      </a:cubicBezTo>
                      <a:cubicBezTo>
                        <a:pt x="35" y="110"/>
                        <a:pt x="35" y="112"/>
                        <a:pt x="35" y="114"/>
                      </a:cubicBezTo>
                      <a:cubicBezTo>
                        <a:pt x="36" y="115"/>
                        <a:pt x="36" y="116"/>
                        <a:pt x="37" y="117"/>
                      </a:cubicBezTo>
                      <a:cubicBezTo>
                        <a:pt x="38" y="117"/>
                        <a:pt x="39" y="117"/>
                        <a:pt x="39" y="117"/>
                      </a:cubicBezTo>
                      <a:cubicBezTo>
                        <a:pt x="40" y="116"/>
                        <a:pt x="42" y="116"/>
                        <a:pt x="43" y="117"/>
                      </a:cubicBezTo>
                      <a:cubicBezTo>
                        <a:pt x="45" y="117"/>
                        <a:pt x="45" y="117"/>
                        <a:pt x="45" y="117"/>
                      </a:cubicBezTo>
                      <a:cubicBezTo>
                        <a:pt x="47" y="118"/>
                        <a:pt x="48" y="117"/>
                        <a:pt x="49" y="116"/>
                      </a:cubicBezTo>
                      <a:cubicBezTo>
                        <a:pt x="50" y="115"/>
                        <a:pt x="51" y="114"/>
                        <a:pt x="53" y="113"/>
                      </a:cubicBezTo>
                      <a:cubicBezTo>
                        <a:pt x="53" y="113"/>
                        <a:pt x="53" y="113"/>
                        <a:pt x="54" y="113"/>
                      </a:cubicBezTo>
                      <a:cubicBezTo>
                        <a:pt x="54" y="114"/>
                        <a:pt x="54" y="114"/>
                        <a:pt x="54" y="115"/>
                      </a:cubicBezTo>
                      <a:cubicBezTo>
                        <a:pt x="53" y="116"/>
                        <a:pt x="53" y="116"/>
                        <a:pt x="54" y="117"/>
                      </a:cubicBezTo>
                      <a:cubicBezTo>
                        <a:pt x="57" y="118"/>
                        <a:pt x="57" y="118"/>
                        <a:pt x="57" y="118"/>
                      </a:cubicBezTo>
                      <a:cubicBezTo>
                        <a:pt x="55" y="115"/>
                        <a:pt x="58" y="114"/>
                        <a:pt x="59" y="112"/>
                      </a:cubicBezTo>
                      <a:cubicBezTo>
                        <a:pt x="59" y="113"/>
                        <a:pt x="59" y="113"/>
                        <a:pt x="60" y="113"/>
                      </a:cubicBezTo>
                      <a:cubicBezTo>
                        <a:pt x="61" y="115"/>
                        <a:pt x="64" y="116"/>
                        <a:pt x="66" y="116"/>
                      </a:cubicBezTo>
                      <a:cubicBezTo>
                        <a:pt x="69" y="115"/>
                        <a:pt x="72" y="117"/>
                        <a:pt x="74" y="119"/>
                      </a:cubicBezTo>
                      <a:cubicBezTo>
                        <a:pt x="77" y="121"/>
                        <a:pt x="81" y="123"/>
                        <a:pt x="85" y="124"/>
                      </a:cubicBezTo>
                      <a:cubicBezTo>
                        <a:pt x="86" y="124"/>
                        <a:pt x="88" y="125"/>
                        <a:pt x="89" y="127"/>
                      </a:cubicBezTo>
                      <a:cubicBezTo>
                        <a:pt x="89" y="128"/>
                        <a:pt x="90" y="129"/>
                        <a:pt x="91" y="130"/>
                      </a:cubicBezTo>
                      <a:cubicBezTo>
                        <a:pt x="92" y="131"/>
                        <a:pt x="92" y="133"/>
                        <a:pt x="91" y="134"/>
                      </a:cubicBezTo>
                      <a:cubicBezTo>
                        <a:pt x="91" y="134"/>
                        <a:pt x="90" y="134"/>
                        <a:pt x="90" y="134"/>
                      </a:cubicBezTo>
                      <a:cubicBezTo>
                        <a:pt x="88" y="135"/>
                        <a:pt x="88" y="135"/>
                        <a:pt x="88" y="135"/>
                      </a:cubicBezTo>
                      <a:cubicBezTo>
                        <a:pt x="89" y="136"/>
                        <a:pt x="89" y="136"/>
                        <a:pt x="90" y="136"/>
                      </a:cubicBezTo>
                      <a:cubicBezTo>
                        <a:pt x="91" y="136"/>
                        <a:pt x="91" y="135"/>
                        <a:pt x="92" y="135"/>
                      </a:cubicBezTo>
                      <a:cubicBezTo>
                        <a:pt x="93" y="135"/>
                        <a:pt x="93" y="135"/>
                        <a:pt x="94" y="136"/>
                      </a:cubicBezTo>
                      <a:cubicBezTo>
                        <a:pt x="94" y="136"/>
                        <a:pt x="93" y="137"/>
                        <a:pt x="93" y="137"/>
                      </a:cubicBezTo>
                      <a:cubicBezTo>
                        <a:pt x="93" y="137"/>
                        <a:pt x="93" y="138"/>
                        <a:pt x="93" y="138"/>
                      </a:cubicBezTo>
                      <a:cubicBezTo>
                        <a:pt x="94" y="138"/>
                        <a:pt x="94" y="138"/>
                        <a:pt x="94" y="138"/>
                      </a:cubicBezTo>
                      <a:cubicBezTo>
                        <a:pt x="95" y="138"/>
                        <a:pt x="95" y="138"/>
                        <a:pt x="95" y="138"/>
                      </a:cubicBezTo>
                      <a:cubicBezTo>
                        <a:pt x="96" y="136"/>
                        <a:pt x="99" y="136"/>
                        <a:pt x="100" y="137"/>
                      </a:cubicBezTo>
                      <a:cubicBezTo>
                        <a:pt x="100" y="137"/>
                        <a:pt x="100" y="138"/>
                        <a:pt x="100" y="138"/>
                      </a:cubicBezTo>
                      <a:cubicBezTo>
                        <a:pt x="100" y="138"/>
                        <a:pt x="101" y="138"/>
                        <a:pt x="101" y="138"/>
                      </a:cubicBezTo>
                      <a:cubicBezTo>
                        <a:pt x="101" y="141"/>
                        <a:pt x="103" y="140"/>
                        <a:pt x="104" y="139"/>
                      </a:cubicBezTo>
                      <a:cubicBezTo>
                        <a:pt x="105" y="139"/>
                        <a:pt x="106" y="139"/>
                        <a:pt x="108" y="139"/>
                      </a:cubicBezTo>
                      <a:cubicBezTo>
                        <a:pt x="110" y="141"/>
                        <a:pt x="113" y="142"/>
                        <a:pt x="116" y="143"/>
                      </a:cubicBezTo>
                      <a:cubicBezTo>
                        <a:pt x="117" y="143"/>
                        <a:pt x="118" y="144"/>
                        <a:pt x="118" y="145"/>
                      </a:cubicBezTo>
                      <a:cubicBezTo>
                        <a:pt x="118" y="149"/>
                        <a:pt x="117" y="154"/>
                        <a:pt x="114" y="157"/>
                      </a:cubicBezTo>
                      <a:cubicBezTo>
                        <a:pt x="114" y="157"/>
                        <a:pt x="113" y="158"/>
                        <a:pt x="113" y="158"/>
                      </a:cubicBezTo>
                      <a:cubicBezTo>
                        <a:pt x="112" y="158"/>
                        <a:pt x="111" y="159"/>
                        <a:pt x="111" y="161"/>
                      </a:cubicBezTo>
                      <a:cubicBezTo>
                        <a:pt x="111" y="164"/>
                        <a:pt x="111" y="167"/>
                        <a:pt x="111" y="169"/>
                      </a:cubicBezTo>
                      <a:cubicBezTo>
                        <a:pt x="111" y="171"/>
                        <a:pt x="110" y="173"/>
                        <a:pt x="109" y="175"/>
                      </a:cubicBezTo>
                      <a:cubicBezTo>
                        <a:pt x="108" y="176"/>
                        <a:pt x="108" y="177"/>
                        <a:pt x="106" y="177"/>
                      </a:cubicBezTo>
                      <a:cubicBezTo>
                        <a:pt x="105" y="177"/>
                        <a:pt x="103" y="178"/>
                        <a:pt x="103" y="179"/>
                      </a:cubicBezTo>
                      <a:cubicBezTo>
                        <a:pt x="101" y="180"/>
                        <a:pt x="99" y="181"/>
                        <a:pt x="98" y="182"/>
                      </a:cubicBezTo>
                      <a:cubicBezTo>
                        <a:pt x="97" y="183"/>
                        <a:pt x="97" y="185"/>
                        <a:pt x="97" y="186"/>
                      </a:cubicBezTo>
                      <a:cubicBezTo>
                        <a:pt x="96" y="189"/>
                        <a:pt x="96" y="191"/>
                        <a:pt x="95" y="194"/>
                      </a:cubicBezTo>
                      <a:cubicBezTo>
                        <a:pt x="94" y="195"/>
                        <a:pt x="92" y="196"/>
                        <a:pt x="91" y="197"/>
                      </a:cubicBezTo>
                      <a:cubicBezTo>
                        <a:pt x="90" y="200"/>
                        <a:pt x="86" y="200"/>
                        <a:pt x="84" y="199"/>
                      </a:cubicBezTo>
                      <a:cubicBezTo>
                        <a:pt x="83" y="201"/>
                        <a:pt x="85" y="202"/>
                        <a:pt x="85" y="203"/>
                      </a:cubicBezTo>
                      <a:cubicBezTo>
                        <a:pt x="86" y="205"/>
                        <a:pt x="86" y="205"/>
                        <a:pt x="85" y="206"/>
                      </a:cubicBezTo>
                      <a:cubicBezTo>
                        <a:pt x="83" y="207"/>
                        <a:pt x="81" y="209"/>
                        <a:pt x="80" y="210"/>
                      </a:cubicBezTo>
                      <a:cubicBezTo>
                        <a:pt x="79" y="211"/>
                        <a:pt x="78" y="212"/>
                        <a:pt x="79" y="214"/>
                      </a:cubicBezTo>
                      <a:cubicBezTo>
                        <a:pt x="79" y="215"/>
                        <a:pt x="79" y="217"/>
                        <a:pt x="78" y="218"/>
                      </a:cubicBezTo>
                      <a:cubicBezTo>
                        <a:pt x="78" y="219"/>
                        <a:pt x="78" y="219"/>
                        <a:pt x="78" y="220"/>
                      </a:cubicBezTo>
                      <a:cubicBezTo>
                        <a:pt x="78" y="221"/>
                        <a:pt x="79" y="223"/>
                        <a:pt x="79" y="224"/>
                      </a:cubicBezTo>
                      <a:cubicBezTo>
                        <a:pt x="79" y="226"/>
                        <a:pt x="79" y="228"/>
                        <a:pt x="79" y="231"/>
                      </a:cubicBezTo>
                      <a:cubicBezTo>
                        <a:pt x="79" y="231"/>
                        <a:pt x="80" y="232"/>
                        <a:pt x="81" y="232"/>
                      </a:cubicBezTo>
                      <a:cubicBezTo>
                        <a:pt x="81" y="232"/>
                        <a:pt x="82" y="233"/>
                        <a:pt x="82" y="233"/>
                      </a:cubicBezTo>
                      <a:cubicBezTo>
                        <a:pt x="82" y="234"/>
                        <a:pt x="83" y="236"/>
                        <a:pt x="83" y="237"/>
                      </a:cubicBezTo>
                      <a:cubicBezTo>
                        <a:pt x="82" y="238"/>
                        <a:pt x="80" y="238"/>
                        <a:pt x="79" y="236"/>
                      </a:cubicBezTo>
                      <a:cubicBezTo>
                        <a:pt x="79" y="236"/>
                        <a:pt x="79" y="236"/>
                        <a:pt x="79" y="236"/>
                      </a:cubicBezTo>
                      <a:cubicBezTo>
                        <a:pt x="78" y="235"/>
                        <a:pt x="77" y="234"/>
                        <a:pt x="75" y="233"/>
                      </a:cubicBezTo>
                      <a:cubicBezTo>
                        <a:pt x="72" y="232"/>
                        <a:pt x="70" y="230"/>
                        <a:pt x="69" y="227"/>
                      </a:cubicBezTo>
                      <a:cubicBezTo>
                        <a:pt x="67" y="225"/>
                        <a:pt x="66" y="222"/>
                        <a:pt x="67" y="218"/>
                      </a:cubicBezTo>
                      <a:cubicBezTo>
                        <a:pt x="67" y="216"/>
                        <a:pt x="66" y="214"/>
                        <a:pt x="64" y="213"/>
                      </a:cubicBezTo>
                      <a:cubicBezTo>
                        <a:pt x="63" y="213"/>
                        <a:pt x="63" y="212"/>
                        <a:pt x="63" y="212"/>
                      </a:cubicBezTo>
                      <a:cubicBezTo>
                        <a:pt x="63" y="210"/>
                        <a:pt x="63" y="207"/>
                        <a:pt x="62" y="205"/>
                      </a:cubicBezTo>
                      <a:cubicBezTo>
                        <a:pt x="62" y="200"/>
                        <a:pt x="61" y="196"/>
                        <a:pt x="61" y="191"/>
                      </a:cubicBezTo>
                      <a:cubicBezTo>
                        <a:pt x="61" y="188"/>
                        <a:pt x="61" y="184"/>
                        <a:pt x="61" y="181"/>
                      </a:cubicBezTo>
                      <a:cubicBezTo>
                        <a:pt x="61" y="179"/>
                        <a:pt x="61" y="178"/>
                        <a:pt x="61" y="176"/>
                      </a:cubicBezTo>
                      <a:cubicBezTo>
                        <a:pt x="61" y="172"/>
                        <a:pt x="58" y="168"/>
                        <a:pt x="54" y="167"/>
                      </a:cubicBezTo>
                      <a:cubicBezTo>
                        <a:pt x="52" y="167"/>
                        <a:pt x="50" y="165"/>
                        <a:pt x="50" y="163"/>
                      </a:cubicBezTo>
                      <a:cubicBezTo>
                        <a:pt x="50" y="161"/>
                        <a:pt x="49" y="159"/>
                        <a:pt x="48" y="158"/>
                      </a:cubicBezTo>
                      <a:cubicBezTo>
                        <a:pt x="45" y="157"/>
                        <a:pt x="44" y="155"/>
                        <a:pt x="43" y="152"/>
                      </a:cubicBezTo>
                      <a:cubicBezTo>
                        <a:pt x="42" y="151"/>
                        <a:pt x="42" y="151"/>
                        <a:pt x="41" y="150"/>
                      </a:cubicBezTo>
                      <a:cubicBezTo>
                        <a:pt x="40" y="149"/>
                        <a:pt x="39" y="147"/>
                        <a:pt x="40" y="145"/>
                      </a:cubicBezTo>
                      <a:cubicBezTo>
                        <a:pt x="40" y="144"/>
                        <a:pt x="40" y="143"/>
                        <a:pt x="40" y="142"/>
                      </a:cubicBezTo>
                      <a:cubicBezTo>
                        <a:pt x="39" y="141"/>
                        <a:pt x="39" y="140"/>
                        <a:pt x="39" y="140"/>
                      </a:cubicBezTo>
                      <a:cubicBezTo>
                        <a:pt x="40" y="137"/>
                        <a:pt x="41" y="135"/>
                        <a:pt x="42" y="133"/>
                      </a:cubicBezTo>
                      <a:cubicBezTo>
                        <a:pt x="43" y="131"/>
                        <a:pt x="44" y="129"/>
                        <a:pt x="45" y="127"/>
                      </a:cubicBezTo>
                      <a:cubicBezTo>
                        <a:pt x="46" y="124"/>
                        <a:pt x="45" y="121"/>
                        <a:pt x="43" y="120"/>
                      </a:cubicBezTo>
                      <a:cubicBezTo>
                        <a:pt x="42" y="120"/>
                        <a:pt x="42" y="120"/>
                        <a:pt x="41" y="120"/>
                      </a:cubicBezTo>
                      <a:cubicBezTo>
                        <a:pt x="39" y="121"/>
                        <a:pt x="37" y="121"/>
                        <a:pt x="36" y="120"/>
                      </a:cubicBezTo>
                      <a:cubicBezTo>
                        <a:pt x="33" y="118"/>
                        <a:pt x="31" y="115"/>
                        <a:pt x="29" y="112"/>
                      </a:cubicBezTo>
                      <a:cubicBezTo>
                        <a:pt x="29" y="112"/>
                        <a:pt x="29" y="111"/>
                        <a:pt x="28" y="111"/>
                      </a:cubicBezTo>
                      <a:cubicBezTo>
                        <a:pt x="27" y="111"/>
                        <a:pt x="27" y="111"/>
                        <a:pt x="26" y="111"/>
                      </a:cubicBezTo>
                      <a:cubicBezTo>
                        <a:pt x="24" y="111"/>
                        <a:pt x="22" y="110"/>
                        <a:pt x="21" y="108"/>
                      </a:cubicBezTo>
                      <a:cubicBezTo>
                        <a:pt x="19" y="106"/>
                        <a:pt x="17" y="106"/>
                        <a:pt x="14" y="106"/>
                      </a:cubicBezTo>
                      <a:cubicBezTo>
                        <a:pt x="14" y="106"/>
                        <a:pt x="14" y="106"/>
                        <a:pt x="13" y="106"/>
                      </a:cubicBezTo>
                      <a:cubicBezTo>
                        <a:pt x="9" y="105"/>
                        <a:pt x="5" y="102"/>
                        <a:pt x="1" y="99"/>
                      </a:cubicBezTo>
                      <a:cubicBezTo>
                        <a:pt x="0" y="97"/>
                        <a:pt x="0" y="96"/>
                        <a:pt x="0" y="94"/>
                      </a:cubicBezTo>
                      <a:cubicBezTo>
                        <a:pt x="1" y="85"/>
                        <a:pt x="3" y="75"/>
                        <a:pt x="6" y="67"/>
                      </a:cubicBezTo>
                      <a:cubicBezTo>
                        <a:pt x="11" y="53"/>
                        <a:pt x="17" y="40"/>
                        <a:pt x="26" y="28"/>
                      </a:cubicBezTo>
                      <a:cubicBezTo>
                        <a:pt x="29" y="23"/>
                        <a:pt x="32" y="19"/>
                        <a:pt x="36" y="15"/>
                      </a:cubicBezTo>
                      <a:cubicBezTo>
                        <a:pt x="36" y="14"/>
                        <a:pt x="37" y="14"/>
                        <a:pt x="37" y="14"/>
                      </a:cubicBezTo>
                      <a:cubicBezTo>
                        <a:pt x="39" y="15"/>
                        <a:pt x="40" y="15"/>
                        <a:pt x="41" y="15"/>
                      </a:cubicBezTo>
                      <a:cubicBezTo>
                        <a:pt x="44" y="15"/>
                        <a:pt x="46" y="15"/>
                        <a:pt x="49" y="14"/>
                      </a:cubicBezTo>
                      <a:cubicBezTo>
                        <a:pt x="52" y="13"/>
                        <a:pt x="55" y="12"/>
                        <a:pt x="58" y="11"/>
                      </a:cubicBezTo>
                      <a:cubicBezTo>
                        <a:pt x="61" y="10"/>
                        <a:pt x="62" y="8"/>
                        <a:pt x="63" y="5"/>
                      </a:cubicBezTo>
                      <a:cubicBezTo>
                        <a:pt x="63" y="4"/>
                        <a:pt x="63" y="4"/>
                        <a:pt x="63" y="3"/>
                      </a:cubicBezTo>
                      <a:cubicBezTo>
                        <a:pt x="64" y="0"/>
                        <a:pt x="64" y="0"/>
                        <a:pt x="67" y="1"/>
                      </a:cubicBezTo>
                      <a:cubicBezTo>
                        <a:pt x="72" y="2"/>
                        <a:pt x="72" y="2"/>
                        <a:pt x="72" y="2"/>
                      </a:cubicBezTo>
                      <a:cubicBezTo>
                        <a:pt x="71" y="3"/>
                        <a:pt x="69" y="3"/>
                        <a:pt x="68" y="4"/>
                      </a:cubicBezTo>
                      <a:cubicBezTo>
                        <a:pt x="67" y="4"/>
                        <a:pt x="67" y="5"/>
                        <a:pt x="67" y="6"/>
                      </a:cubicBezTo>
                      <a:cubicBezTo>
                        <a:pt x="68" y="6"/>
                        <a:pt x="69" y="8"/>
                        <a:pt x="70" y="10"/>
                      </a:cubicBezTo>
                      <a:cubicBezTo>
                        <a:pt x="71" y="10"/>
                        <a:pt x="71" y="10"/>
                        <a:pt x="72" y="10"/>
                      </a:cubicBezTo>
                      <a:cubicBezTo>
                        <a:pt x="74" y="9"/>
                        <a:pt x="77" y="9"/>
                        <a:pt x="79" y="9"/>
                      </a:cubicBezTo>
                      <a:cubicBezTo>
                        <a:pt x="78" y="10"/>
                        <a:pt x="78" y="11"/>
                        <a:pt x="77" y="12"/>
                      </a:cubicBezTo>
                      <a:cubicBezTo>
                        <a:pt x="76" y="13"/>
                        <a:pt x="75" y="13"/>
                        <a:pt x="74" y="13"/>
                      </a:cubicBezTo>
                      <a:cubicBezTo>
                        <a:pt x="71" y="14"/>
                        <a:pt x="68" y="14"/>
                        <a:pt x="65" y="15"/>
                      </a:cubicBezTo>
                      <a:cubicBezTo>
                        <a:pt x="65" y="17"/>
                        <a:pt x="63" y="18"/>
                        <a:pt x="61" y="18"/>
                      </a:cubicBezTo>
                      <a:cubicBezTo>
                        <a:pt x="58" y="19"/>
                        <a:pt x="54" y="20"/>
                        <a:pt x="52" y="23"/>
                      </a:cubicBezTo>
                      <a:cubicBezTo>
                        <a:pt x="50" y="24"/>
                        <a:pt x="49" y="26"/>
                        <a:pt x="50" y="28"/>
                      </a:cubicBezTo>
                      <a:cubicBezTo>
                        <a:pt x="50" y="29"/>
                        <a:pt x="50" y="30"/>
                        <a:pt x="52" y="30"/>
                      </a:cubicBezTo>
                      <a:cubicBezTo>
                        <a:pt x="52" y="30"/>
                        <a:pt x="52" y="30"/>
                        <a:pt x="53" y="30"/>
                      </a:cubicBezTo>
                      <a:cubicBezTo>
                        <a:pt x="54" y="31"/>
                        <a:pt x="55" y="31"/>
                        <a:pt x="57" y="32"/>
                      </a:cubicBezTo>
                      <a:cubicBezTo>
                        <a:pt x="58" y="33"/>
                        <a:pt x="59" y="33"/>
                        <a:pt x="60" y="33"/>
                      </a:cubicBezTo>
                      <a:cubicBezTo>
                        <a:pt x="61" y="33"/>
                        <a:pt x="61" y="33"/>
                        <a:pt x="61" y="3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3" name="íṥļiďê">
                  <a:extLst>
                    <a:ext uri="{FF2B5EF4-FFF2-40B4-BE49-F238E27FC236}">
                      <a16:creationId xmlns:a16="http://schemas.microsoft.com/office/drawing/2014/main" id="{6C21964E-BB32-47F5-B34E-AAE41925B023}"/>
                    </a:ext>
                  </a:extLst>
                </p:cNvPr>
                <p:cNvSpPr/>
                <p:nvPr/>
              </p:nvSpPr>
              <p:spPr bwMode="auto">
                <a:xfrm>
                  <a:off x="5681040" y="2655895"/>
                  <a:ext cx="277994" cy="146099"/>
                </a:xfrm>
                <a:custGeom>
                  <a:avLst/>
                  <a:gdLst>
                    <a:gd name="T0" fmla="*/ 0 w 66"/>
                    <a:gd name="T1" fmla="*/ 7 h 35"/>
                    <a:gd name="T2" fmla="*/ 10 w 66"/>
                    <a:gd name="T3" fmla="*/ 6 h 35"/>
                    <a:gd name="T4" fmla="*/ 14 w 66"/>
                    <a:gd name="T5" fmla="*/ 4 h 35"/>
                    <a:gd name="T6" fmla="*/ 25 w 66"/>
                    <a:gd name="T7" fmla="*/ 2 h 35"/>
                    <a:gd name="T8" fmla="*/ 36 w 66"/>
                    <a:gd name="T9" fmla="*/ 3 h 35"/>
                    <a:gd name="T10" fmla="*/ 39 w 66"/>
                    <a:gd name="T11" fmla="*/ 2 h 35"/>
                    <a:gd name="T12" fmla="*/ 41 w 66"/>
                    <a:gd name="T13" fmla="*/ 1 h 35"/>
                    <a:gd name="T14" fmla="*/ 50 w 66"/>
                    <a:gd name="T15" fmla="*/ 0 h 35"/>
                    <a:gd name="T16" fmla="*/ 54 w 66"/>
                    <a:gd name="T17" fmla="*/ 0 h 35"/>
                    <a:gd name="T18" fmla="*/ 65 w 66"/>
                    <a:gd name="T19" fmla="*/ 2 h 35"/>
                    <a:gd name="T20" fmla="*/ 66 w 66"/>
                    <a:gd name="T21" fmla="*/ 3 h 35"/>
                    <a:gd name="T22" fmla="*/ 62 w 66"/>
                    <a:gd name="T23" fmla="*/ 3 h 35"/>
                    <a:gd name="T24" fmla="*/ 59 w 66"/>
                    <a:gd name="T25" fmla="*/ 4 h 35"/>
                    <a:gd name="T26" fmla="*/ 57 w 66"/>
                    <a:gd name="T27" fmla="*/ 7 h 35"/>
                    <a:gd name="T28" fmla="*/ 53 w 66"/>
                    <a:gd name="T29" fmla="*/ 11 h 35"/>
                    <a:gd name="T30" fmla="*/ 48 w 66"/>
                    <a:gd name="T31" fmla="*/ 13 h 35"/>
                    <a:gd name="T32" fmla="*/ 48 w 66"/>
                    <a:gd name="T33" fmla="*/ 15 h 35"/>
                    <a:gd name="T34" fmla="*/ 52 w 66"/>
                    <a:gd name="T35" fmla="*/ 17 h 35"/>
                    <a:gd name="T36" fmla="*/ 45 w 66"/>
                    <a:gd name="T37" fmla="*/ 16 h 35"/>
                    <a:gd name="T38" fmla="*/ 47 w 66"/>
                    <a:gd name="T39" fmla="*/ 19 h 35"/>
                    <a:gd name="T40" fmla="*/ 38 w 66"/>
                    <a:gd name="T41" fmla="*/ 21 h 35"/>
                    <a:gd name="T42" fmla="*/ 31 w 66"/>
                    <a:gd name="T43" fmla="*/ 25 h 35"/>
                    <a:gd name="T44" fmla="*/ 23 w 66"/>
                    <a:gd name="T45" fmla="*/ 27 h 35"/>
                    <a:gd name="T46" fmla="*/ 21 w 66"/>
                    <a:gd name="T47" fmla="*/ 30 h 35"/>
                    <a:gd name="T48" fmla="*/ 19 w 66"/>
                    <a:gd name="T49" fmla="*/ 32 h 35"/>
                    <a:gd name="T50" fmla="*/ 17 w 66"/>
                    <a:gd name="T51" fmla="*/ 34 h 35"/>
                    <a:gd name="T52" fmla="*/ 10 w 66"/>
                    <a:gd name="T53" fmla="*/ 33 h 35"/>
                    <a:gd name="T54" fmla="*/ 9 w 66"/>
                    <a:gd name="T55" fmla="*/ 30 h 35"/>
                    <a:gd name="T56" fmla="*/ 9 w 66"/>
                    <a:gd name="T57" fmla="*/ 27 h 35"/>
                    <a:gd name="T58" fmla="*/ 11 w 66"/>
                    <a:gd name="T59" fmla="*/ 24 h 35"/>
                    <a:gd name="T60" fmla="*/ 12 w 66"/>
                    <a:gd name="T61" fmla="*/ 22 h 35"/>
                    <a:gd name="T62" fmla="*/ 13 w 66"/>
                    <a:gd name="T63" fmla="*/ 13 h 35"/>
                    <a:gd name="T64" fmla="*/ 10 w 66"/>
                    <a:gd name="T65" fmla="*/ 11 h 35"/>
                    <a:gd name="T66" fmla="*/ 2 w 66"/>
                    <a:gd name="T67" fmla="*/ 8 h 35"/>
                    <a:gd name="T68" fmla="*/ 0 w 66"/>
                    <a:gd name="T69" fmla="*/ 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6" h="35">
                      <a:moveTo>
                        <a:pt x="0" y="7"/>
                      </a:moveTo>
                      <a:cubicBezTo>
                        <a:pt x="3" y="7"/>
                        <a:pt x="7" y="6"/>
                        <a:pt x="10" y="6"/>
                      </a:cubicBezTo>
                      <a:cubicBezTo>
                        <a:pt x="11" y="5"/>
                        <a:pt x="13" y="5"/>
                        <a:pt x="14" y="4"/>
                      </a:cubicBezTo>
                      <a:cubicBezTo>
                        <a:pt x="17" y="3"/>
                        <a:pt x="21" y="2"/>
                        <a:pt x="25" y="2"/>
                      </a:cubicBezTo>
                      <a:cubicBezTo>
                        <a:pt x="28" y="3"/>
                        <a:pt x="32" y="3"/>
                        <a:pt x="36" y="3"/>
                      </a:cubicBezTo>
                      <a:cubicBezTo>
                        <a:pt x="37" y="4"/>
                        <a:pt x="38" y="3"/>
                        <a:pt x="39" y="2"/>
                      </a:cubicBezTo>
                      <a:cubicBezTo>
                        <a:pt x="40" y="2"/>
                        <a:pt x="41" y="2"/>
                        <a:pt x="41" y="1"/>
                      </a:cubicBezTo>
                      <a:cubicBezTo>
                        <a:pt x="44" y="1"/>
                        <a:pt x="47" y="0"/>
                        <a:pt x="50" y="0"/>
                      </a:cubicBezTo>
                      <a:cubicBezTo>
                        <a:pt x="51" y="0"/>
                        <a:pt x="53" y="0"/>
                        <a:pt x="54" y="0"/>
                      </a:cubicBezTo>
                      <a:cubicBezTo>
                        <a:pt x="58" y="1"/>
                        <a:pt x="61" y="1"/>
                        <a:pt x="65" y="2"/>
                      </a:cubicBezTo>
                      <a:cubicBezTo>
                        <a:pt x="65" y="2"/>
                        <a:pt x="66" y="2"/>
                        <a:pt x="66" y="3"/>
                      </a:cubicBezTo>
                      <a:cubicBezTo>
                        <a:pt x="65" y="3"/>
                        <a:pt x="63" y="3"/>
                        <a:pt x="62" y="3"/>
                      </a:cubicBezTo>
                      <a:cubicBezTo>
                        <a:pt x="61" y="3"/>
                        <a:pt x="60" y="3"/>
                        <a:pt x="59" y="4"/>
                      </a:cubicBezTo>
                      <a:cubicBezTo>
                        <a:pt x="58" y="4"/>
                        <a:pt x="57" y="5"/>
                        <a:pt x="57" y="7"/>
                      </a:cubicBezTo>
                      <a:cubicBezTo>
                        <a:pt x="57" y="9"/>
                        <a:pt x="55" y="10"/>
                        <a:pt x="53" y="11"/>
                      </a:cubicBezTo>
                      <a:cubicBezTo>
                        <a:pt x="52" y="12"/>
                        <a:pt x="50" y="12"/>
                        <a:pt x="48" y="13"/>
                      </a:cubicBezTo>
                      <a:cubicBezTo>
                        <a:pt x="47" y="14"/>
                        <a:pt x="47" y="14"/>
                        <a:pt x="48" y="15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0" y="18"/>
                        <a:pt x="50" y="18"/>
                        <a:pt x="45" y="16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4" y="20"/>
                        <a:pt x="41" y="21"/>
                        <a:pt x="38" y="21"/>
                      </a:cubicBezTo>
                      <a:cubicBezTo>
                        <a:pt x="35" y="22"/>
                        <a:pt x="33" y="23"/>
                        <a:pt x="31" y="25"/>
                      </a:cubicBezTo>
                      <a:cubicBezTo>
                        <a:pt x="28" y="26"/>
                        <a:pt x="26" y="27"/>
                        <a:pt x="23" y="27"/>
                      </a:cubicBezTo>
                      <a:cubicBezTo>
                        <a:pt x="22" y="28"/>
                        <a:pt x="20" y="28"/>
                        <a:pt x="21" y="30"/>
                      </a:cubicBezTo>
                      <a:cubicBezTo>
                        <a:pt x="20" y="31"/>
                        <a:pt x="20" y="31"/>
                        <a:pt x="19" y="32"/>
                      </a:cubicBezTo>
                      <a:cubicBezTo>
                        <a:pt x="19" y="33"/>
                        <a:pt x="18" y="33"/>
                        <a:pt x="17" y="34"/>
                      </a:cubicBezTo>
                      <a:cubicBezTo>
                        <a:pt x="15" y="35"/>
                        <a:pt x="12" y="35"/>
                        <a:pt x="10" y="33"/>
                      </a:cubicBezTo>
                      <a:cubicBezTo>
                        <a:pt x="9" y="32"/>
                        <a:pt x="9" y="31"/>
                        <a:pt x="9" y="30"/>
                      </a:cubicBezTo>
                      <a:cubicBezTo>
                        <a:pt x="9" y="29"/>
                        <a:pt x="9" y="28"/>
                        <a:pt x="9" y="27"/>
                      </a:cubicBezTo>
                      <a:cubicBezTo>
                        <a:pt x="9" y="26"/>
                        <a:pt x="10" y="25"/>
                        <a:pt x="11" y="24"/>
                      </a:cubicBezTo>
                      <a:cubicBezTo>
                        <a:pt x="11" y="23"/>
                        <a:pt x="11" y="23"/>
                        <a:pt x="12" y="22"/>
                      </a:cubicBezTo>
                      <a:cubicBezTo>
                        <a:pt x="14" y="20"/>
                        <a:pt x="15" y="16"/>
                        <a:pt x="13" y="13"/>
                      </a:cubicBezTo>
                      <a:cubicBezTo>
                        <a:pt x="12" y="12"/>
                        <a:pt x="11" y="11"/>
                        <a:pt x="10" y="11"/>
                      </a:cubicBezTo>
                      <a:cubicBezTo>
                        <a:pt x="7" y="9"/>
                        <a:pt x="5" y="9"/>
                        <a:pt x="2" y="8"/>
                      </a:cubicBezTo>
                      <a:cubicBezTo>
                        <a:pt x="2" y="8"/>
                        <a:pt x="1" y="8"/>
                        <a:pt x="0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4" name="ïṣľíḓe">
                  <a:extLst>
                    <a:ext uri="{FF2B5EF4-FFF2-40B4-BE49-F238E27FC236}">
                      <a16:creationId xmlns:a16="http://schemas.microsoft.com/office/drawing/2014/main" id="{96A3320A-111E-47CD-A4B7-44FC5055BC7D}"/>
                    </a:ext>
                  </a:extLst>
                </p:cNvPr>
                <p:cNvSpPr/>
                <p:nvPr/>
              </p:nvSpPr>
              <p:spPr bwMode="auto">
                <a:xfrm>
                  <a:off x="5541028" y="2692419"/>
                  <a:ext cx="121749" cy="97399"/>
                </a:xfrm>
                <a:custGeom>
                  <a:avLst/>
                  <a:gdLst>
                    <a:gd name="T0" fmla="*/ 7 w 29"/>
                    <a:gd name="T1" fmla="*/ 2 h 23"/>
                    <a:gd name="T2" fmla="*/ 11 w 29"/>
                    <a:gd name="T3" fmla="*/ 1 h 23"/>
                    <a:gd name="T4" fmla="*/ 17 w 29"/>
                    <a:gd name="T5" fmla="*/ 1 h 23"/>
                    <a:gd name="T6" fmla="*/ 18 w 29"/>
                    <a:gd name="T7" fmla="*/ 2 h 23"/>
                    <a:gd name="T8" fmla="*/ 17 w 29"/>
                    <a:gd name="T9" fmla="*/ 3 h 23"/>
                    <a:gd name="T10" fmla="*/ 14 w 29"/>
                    <a:gd name="T11" fmla="*/ 4 h 23"/>
                    <a:gd name="T12" fmla="*/ 13 w 29"/>
                    <a:gd name="T13" fmla="*/ 5 h 23"/>
                    <a:gd name="T14" fmla="*/ 14 w 29"/>
                    <a:gd name="T15" fmla="*/ 6 h 23"/>
                    <a:gd name="T16" fmla="*/ 26 w 29"/>
                    <a:gd name="T17" fmla="*/ 9 h 23"/>
                    <a:gd name="T18" fmla="*/ 26 w 29"/>
                    <a:gd name="T19" fmla="*/ 10 h 23"/>
                    <a:gd name="T20" fmla="*/ 26 w 29"/>
                    <a:gd name="T21" fmla="*/ 12 h 23"/>
                    <a:gd name="T22" fmla="*/ 29 w 29"/>
                    <a:gd name="T23" fmla="*/ 16 h 23"/>
                    <a:gd name="T24" fmla="*/ 27 w 29"/>
                    <a:gd name="T25" fmla="*/ 18 h 23"/>
                    <a:gd name="T26" fmla="*/ 22 w 29"/>
                    <a:gd name="T27" fmla="*/ 19 h 23"/>
                    <a:gd name="T28" fmla="*/ 20 w 29"/>
                    <a:gd name="T29" fmla="*/ 21 h 23"/>
                    <a:gd name="T30" fmla="*/ 20 w 29"/>
                    <a:gd name="T31" fmla="*/ 22 h 23"/>
                    <a:gd name="T32" fmla="*/ 14 w 29"/>
                    <a:gd name="T33" fmla="*/ 22 h 23"/>
                    <a:gd name="T34" fmla="*/ 15 w 29"/>
                    <a:gd name="T35" fmla="*/ 18 h 23"/>
                    <a:gd name="T36" fmla="*/ 16 w 29"/>
                    <a:gd name="T37" fmla="*/ 17 h 23"/>
                    <a:gd name="T38" fmla="*/ 19 w 29"/>
                    <a:gd name="T39" fmla="*/ 17 h 23"/>
                    <a:gd name="T40" fmla="*/ 21 w 29"/>
                    <a:gd name="T41" fmla="*/ 16 h 23"/>
                    <a:gd name="T42" fmla="*/ 20 w 29"/>
                    <a:gd name="T43" fmla="*/ 15 h 23"/>
                    <a:gd name="T44" fmla="*/ 9 w 29"/>
                    <a:gd name="T45" fmla="*/ 10 h 23"/>
                    <a:gd name="T46" fmla="*/ 3 w 29"/>
                    <a:gd name="T47" fmla="*/ 10 h 23"/>
                    <a:gd name="T48" fmla="*/ 0 w 29"/>
                    <a:gd name="T49" fmla="*/ 8 h 23"/>
                    <a:gd name="T50" fmla="*/ 2 w 29"/>
                    <a:gd name="T51" fmla="*/ 6 h 23"/>
                    <a:gd name="T52" fmla="*/ 3 w 29"/>
                    <a:gd name="T53" fmla="*/ 6 h 23"/>
                    <a:gd name="T54" fmla="*/ 7 w 29"/>
                    <a:gd name="T55" fmla="*/ 6 h 23"/>
                    <a:gd name="T56" fmla="*/ 9 w 29"/>
                    <a:gd name="T57" fmla="*/ 5 h 23"/>
                    <a:gd name="T58" fmla="*/ 7 w 29"/>
                    <a:gd name="T59" fmla="*/ 3 h 23"/>
                    <a:gd name="T60" fmla="*/ 7 w 29"/>
                    <a:gd name="T61" fmla="*/ 2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9" h="23">
                      <a:moveTo>
                        <a:pt x="7" y="2"/>
                      </a:moveTo>
                      <a:cubicBezTo>
                        <a:pt x="8" y="0"/>
                        <a:pt x="9" y="0"/>
                        <a:pt x="11" y="1"/>
                      </a:cubicBezTo>
                      <a:cubicBezTo>
                        <a:pt x="13" y="2"/>
                        <a:pt x="15" y="2"/>
                        <a:pt x="17" y="1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7" y="2"/>
                        <a:pt x="17" y="3"/>
                        <a:pt x="17" y="3"/>
                      </a:cubicBezTo>
                      <a:cubicBezTo>
                        <a:pt x="16" y="3"/>
                        <a:pt x="15" y="3"/>
                        <a:pt x="14" y="4"/>
                      </a:cubicBezTo>
                      <a:cubicBezTo>
                        <a:pt x="13" y="4"/>
                        <a:pt x="13" y="4"/>
                        <a:pt x="13" y="5"/>
                      </a:cubicBezTo>
                      <a:cubicBezTo>
                        <a:pt x="13" y="5"/>
                        <a:pt x="13" y="6"/>
                        <a:pt x="14" y="6"/>
                      </a:cubicBezTo>
                      <a:cubicBezTo>
                        <a:pt x="26" y="9"/>
                        <a:pt x="26" y="9"/>
                        <a:pt x="26" y="9"/>
                      </a:cubicBezTo>
                      <a:cubicBezTo>
                        <a:pt x="26" y="9"/>
                        <a:pt x="26" y="10"/>
                        <a:pt x="26" y="10"/>
                      </a:cubicBezTo>
                      <a:cubicBezTo>
                        <a:pt x="26" y="11"/>
                        <a:pt x="26" y="11"/>
                        <a:pt x="26" y="12"/>
                      </a:cubicBezTo>
                      <a:cubicBezTo>
                        <a:pt x="25" y="15"/>
                        <a:pt x="26" y="16"/>
                        <a:pt x="29" y="16"/>
                      </a:cubicBezTo>
                      <a:cubicBezTo>
                        <a:pt x="29" y="17"/>
                        <a:pt x="28" y="18"/>
                        <a:pt x="27" y="18"/>
                      </a:cubicBezTo>
                      <a:cubicBezTo>
                        <a:pt x="26" y="18"/>
                        <a:pt x="23" y="19"/>
                        <a:pt x="22" y="19"/>
                      </a:cubicBezTo>
                      <a:cubicBezTo>
                        <a:pt x="21" y="20"/>
                        <a:pt x="20" y="20"/>
                        <a:pt x="20" y="21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18" y="23"/>
                        <a:pt x="16" y="23"/>
                        <a:pt x="14" y="22"/>
                      </a:cubicBezTo>
                      <a:cubicBezTo>
                        <a:pt x="13" y="21"/>
                        <a:pt x="13" y="19"/>
                        <a:pt x="15" y="18"/>
                      </a:cubicBezTo>
                      <a:cubicBezTo>
                        <a:pt x="15" y="18"/>
                        <a:pt x="15" y="18"/>
                        <a:pt x="16" y="17"/>
                      </a:cubicBezTo>
                      <a:cubicBezTo>
                        <a:pt x="17" y="17"/>
                        <a:pt x="18" y="17"/>
                        <a:pt x="19" y="17"/>
                      </a:cubicBezTo>
                      <a:cubicBezTo>
                        <a:pt x="20" y="17"/>
                        <a:pt x="20" y="16"/>
                        <a:pt x="21" y="16"/>
                      </a:cubicBezTo>
                      <a:cubicBezTo>
                        <a:pt x="21" y="16"/>
                        <a:pt x="20" y="15"/>
                        <a:pt x="20" y="15"/>
                      </a:cubicBezTo>
                      <a:cubicBezTo>
                        <a:pt x="17" y="12"/>
                        <a:pt x="13" y="10"/>
                        <a:pt x="9" y="10"/>
                      </a:cubicBezTo>
                      <a:cubicBezTo>
                        <a:pt x="7" y="10"/>
                        <a:pt x="5" y="10"/>
                        <a:pt x="3" y="10"/>
                      </a:cubicBezTo>
                      <a:cubicBezTo>
                        <a:pt x="2" y="10"/>
                        <a:pt x="1" y="10"/>
                        <a:pt x="0" y="8"/>
                      </a:cubicBezTo>
                      <a:cubicBezTo>
                        <a:pt x="0" y="7"/>
                        <a:pt x="1" y="6"/>
                        <a:pt x="2" y="6"/>
                      </a:cubicBezTo>
                      <a:cubicBezTo>
                        <a:pt x="2" y="6"/>
                        <a:pt x="2" y="6"/>
                        <a:pt x="3" y="6"/>
                      </a:cubicBezTo>
                      <a:cubicBezTo>
                        <a:pt x="4" y="6"/>
                        <a:pt x="5" y="6"/>
                        <a:pt x="7" y="6"/>
                      </a:cubicBezTo>
                      <a:cubicBezTo>
                        <a:pt x="7" y="6"/>
                        <a:pt x="8" y="5"/>
                        <a:pt x="9" y="5"/>
                      </a:cubicBezTo>
                      <a:cubicBezTo>
                        <a:pt x="9" y="4"/>
                        <a:pt x="8" y="3"/>
                        <a:pt x="7" y="3"/>
                      </a:cubicBezTo>
                      <a:cubicBezTo>
                        <a:pt x="7" y="2"/>
                        <a:pt x="7" y="2"/>
                        <a:pt x="7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5" name="ïSḻiḓé">
                  <a:extLst>
                    <a:ext uri="{FF2B5EF4-FFF2-40B4-BE49-F238E27FC236}">
                      <a16:creationId xmlns:a16="http://schemas.microsoft.com/office/drawing/2014/main" id="{C9A7755D-5B9D-474B-A83C-12C7397A52D5}"/>
                    </a:ext>
                  </a:extLst>
                </p:cNvPr>
                <p:cNvSpPr/>
                <p:nvPr/>
              </p:nvSpPr>
              <p:spPr bwMode="auto">
                <a:xfrm>
                  <a:off x="6299930" y="3368127"/>
                  <a:ext cx="58846" cy="101457"/>
                </a:xfrm>
                <a:custGeom>
                  <a:avLst/>
                  <a:gdLst>
                    <a:gd name="T0" fmla="*/ 12 w 14"/>
                    <a:gd name="T1" fmla="*/ 0 h 24"/>
                    <a:gd name="T2" fmla="*/ 13 w 14"/>
                    <a:gd name="T3" fmla="*/ 10 h 24"/>
                    <a:gd name="T4" fmla="*/ 10 w 14"/>
                    <a:gd name="T5" fmla="*/ 19 h 24"/>
                    <a:gd name="T6" fmla="*/ 8 w 14"/>
                    <a:gd name="T7" fmla="*/ 22 h 24"/>
                    <a:gd name="T8" fmla="*/ 4 w 14"/>
                    <a:gd name="T9" fmla="*/ 24 h 24"/>
                    <a:gd name="T10" fmla="*/ 1 w 14"/>
                    <a:gd name="T11" fmla="*/ 18 h 24"/>
                    <a:gd name="T12" fmla="*/ 1 w 14"/>
                    <a:gd name="T13" fmla="*/ 18 h 24"/>
                    <a:gd name="T14" fmla="*/ 3 w 14"/>
                    <a:gd name="T15" fmla="*/ 15 h 24"/>
                    <a:gd name="T16" fmla="*/ 3 w 14"/>
                    <a:gd name="T17" fmla="*/ 11 h 24"/>
                    <a:gd name="T18" fmla="*/ 5 w 14"/>
                    <a:gd name="T19" fmla="*/ 6 h 24"/>
                    <a:gd name="T20" fmla="*/ 7 w 14"/>
                    <a:gd name="T21" fmla="*/ 6 h 24"/>
                    <a:gd name="T22" fmla="*/ 11 w 14"/>
                    <a:gd name="T23" fmla="*/ 1 h 24"/>
                    <a:gd name="T24" fmla="*/ 12 w 14"/>
                    <a:gd name="T25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" h="24">
                      <a:moveTo>
                        <a:pt x="12" y="0"/>
                      </a:moveTo>
                      <a:cubicBezTo>
                        <a:pt x="13" y="3"/>
                        <a:pt x="14" y="7"/>
                        <a:pt x="13" y="10"/>
                      </a:cubicBezTo>
                      <a:cubicBezTo>
                        <a:pt x="11" y="13"/>
                        <a:pt x="11" y="16"/>
                        <a:pt x="10" y="19"/>
                      </a:cubicBezTo>
                      <a:cubicBezTo>
                        <a:pt x="9" y="20"/>
                        <a:pt x="9" y="21"/>
                        <a:pt x="8" y="22"/>
                      </a:cubicBezTo>
                      <a:cubicBezTo>
                        <a:pt x="7" y="24"/>
                        <a:pt x="7" y="24"/>
                        <a:pt x="4" y="24"/>
                      </a:cubicBezTo>
                      <a:cubicBezTo>
                        <a:pt x="1" y="23"/>
                        <a:pt x="0" y="20"/>
                        <a:pt x="1" y="18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2" y="17"/>
                        <a:pt x="2" y="16"/>
                        <a:pt x="3" y="15"/>
                      </a:cubicBezTo>
                      <a:cubicBezTo>
                        <a:pt x="3" y="13"/>
                        <a:pt x="3" y="12"/>
                        <a:pt x="3" y="11"/>
                      </a:cubicBezTo>
                      <a:cubicBezTo>
                        <a:pt x="3" y="9"/>
                        <a:pt x="4" y="7"/>
                        <a:pt x="5" y="6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8" y="4"/>
                        <a:pt x="10" y="3"/>
                        <a:pt x="11" y="1"/>
                      </a:cubicBezTo>
                      <a:cubicBezTo>
                        <a:pt x="12" y="1"/>
                        <a:pt x="12" y="0"/>
                        <a:pt x="1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6" name="îS1ïďê">
                  <a:extLst>
                    <a:ext uri="{FF2B5EF4-FFF2-40B4-BE49-F238E27FC236}">
                      <a16:creationId xmlns:a16="http://schemas.microsoft.com/office/drawing/2014/main" id="{F976DE91-3D22-455A-A624-8483BB0D61BD}"/>
                    </a:ext>
                  </a:extLst>
                </p:cNvPr>
                <p:cNvSpPr/>
                <p:nvPr/>
              </p:nvSpPr>
              <p:spPr bwMode="auto">
                <a:xfrm>
                  <a:off x="5599874" y="2655895"/>
                  <a:ext cx="131895" cy="44641"/>
                </a:xfrm>
                <a:custGeom>
                  <a:avLst/>
                  <a:gdLst>
                    <a:gd name="T0" fmla="*/ 31 w 31"/>
                    <a:gd name="T1" fmla="*/ 0 h 11"/>
                    <a:gd name="T2" fmla="*/ 22 w 31"/>
                    <a:gd name="T3" fmla="*/ 4 h 11"/>
                    <a:gd name="T4" fmla="*/ 9 w 31"/>
                    <a:gd name="T5" fmla="*/ 10 h 11"/>
                    <a:gd name="T6" fmla="*/ 5 w 31"/>
                    <a:gd name="T7" fmla="*/ 9 h 11"/>
                    <a:gd name="T8" fmla="*/ 4 w 31"/>
                    <a:gd name="T9" fmla="*/ 8 h 11"/>
                    <a:gd name="T10" fmla="*/ 0 w 31"/>
                    <a:gd name="T11" fmla="*/ 8 h 11"/>
                    <a:gd name="T12" fmla="*/ 1 w 31"/>
                    <a:gd name="T13" fmla="*/ 7 h 11"/>
                    <a:gd name="T14" fmla="*/ 4 w 31"/>
                    <a:gd name="T15" fmla="*/ 6 h 11"/>
                    <a:gd name="T16" fmla="*/ 7 w 31"/>
                    <a:gd name="T17" fmla="*/ 4 h 11"/>
                    <a:gd name="T18" fmla="*/ 9 w 31"/>
                    <a:gd name="T19" fmla="*/ 3 h 11"/>
                    <a:gd name="T20" fmla="*/ 15 w 31"/>
                    <a:gd name="T21" fmla="*/ 2 h 11"/>
                    <a:gd name="T22" fmla="*/ 19 w 31"/>
                    <a:gd name="T23" fmla="*/ 1 h 11"/>
                    <a:gd name="T24" fmla="*/ 27 w 31"/>
                    <a:gd name="T25" fmla="*/ 0 h 11"/>
                    <a:gd name="T26" fmla="*/ 29 w 31"/>
                    <a:gd name="T27" fmla="*/ 0 h 11"/>
                    <a:gd name="T28" fmla="*/ 31 w 31"/>
                    <a:gd name="T2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1" h="11">
                      <a:moveTo>
                        <a:pt x="31" y="0"/>
                      </a:moveTo>
                      <a:cubicBezTo>
                        <a:pt x="28" y="3"/>
                        <a:pt x="25" y="4"/>
                        <a:pt x="22" y="4"/>
                      </a:cubicBezTo>
                      <a:cubicBezTo>
                        <a:pt x="17" y="5"/>
                        <a:pt x="13" y="7"/>
                        <a:pt x="9" y="10"/>
                      </a:cubicBezTo>
                      <a:cubicBezTo>
                        <a:pt x="7" y="10"/>
                        <a:pt x="6" y="11"/>
                        <a:pt x="5" y="9"/>
                      </a:cubicBezTo>
                      <a:cubicBezTo>
                        <a:pt x="5" y="9"/>
                        <a:pt x="4" y="9"/>
                        <a:pt x="4" y="8"/>
                      </a:cubicBezTo>
                      <a:cubicBezTo>
                        <a:pt x="2" y="8"/>
                        <a:pt x="1" y="8"/>
                        <a:pt x="0" y="8"/>
                      </a:cubicBezTo>
                      <a:cubicBezTo>
                        <a:pt x="0" y="7"/>
                        <a:pt x="1" y="7"/>
                        <a:pt x="1" y="7"/>
                      </a:cubicBezTo>
                      <a:cubicBezTo>
                        <a:pt x="2" y="7"/>
                        <a:pt x="3" y="6"/>
                        <a:pt x="4" y="6"/>
                      </a:cubicBezTo>
                      <a:cubicBezTo>
                        <a:pt x="5" y="6"/>
                        <a:pt x="7" y="6"/>
                        <a:pt x="7" y="4"/>
                      </a:cubicBezTo>
                      <a:cubicBezTo>
                        <a:pt x="7" y="3"/>
                        <a:pt x="8" y="3"/>
                        <a:pt x="9" y="3"/>
                      </a:cubicBezTo>
                      <a:cubicBezTo>
                        <a:pt x="11" y="2"/>
                        <a:pt x="13" y="2"/>
                        <a:pt x="15" y="2"/>
                      </a:cubicBezTo>
                      <a:cubicBezTo>
                        <a:pt x="16" y="2"/>
                        <a:pt x="18" y="1"/>
                        <a:pt x="19" y="1"/>
                      </a:cubicBezTo>
                      <a:cubicBezTo>
                        <a:pt x="21" y="0"/>
                        <a:pt x="24" y="0"/>
                        <a:pt x="27" y="0"/>
                      </a:cubicBezTo>
                      <a:cubicBezTo>
                        <a:pt x="27" y="0"/>
                        <a:pt x="28" y="0"/>
                        <a:pt x="29" y="0"/>
                      </a:cubicBezTo>
                      <a:cubicBezTo>
                        <a:pt x="31" y="0"/>
                        <a:pt x="31" y="0"/>
                        <a:pt x="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7" name="iṧ1îdè">
                  <a:extLst>
                    <a:ext uri="{FF2B5EF4-FFF2-40B4-BE49-F238E27FC236}">
                      <a16:creationId xmlns:a16="http://schemas.microsoft.com/office/drawing/2014/main" id="{366A5812-801C-4225-BC1B-78C02246AA98}"/>
                    </a:ext>
                  </a:extLst>
                </p:cNvPr>
                <p:cNvSpPr/>
                <p:nvPr/>
              </p:nvSpPr>
              <p:spPr bwMode="auto">
                <a:xfrm>
                  <a:off x="5938741" y="2820256"/>
                  <a:ext cx="75079" cy="54788"/>
                </a:xfrm>
                <a:custGeom>
                  <a:avLst/>
                  <a:gdLst>
                    <a:gd name="T0" fmla="*/ 11 w 18"/>
                    <a:gd name="T1" fmla="*/ 7 h 13"/>
                    <a:gd name="T2" fmla="*/ 7 w 18"/>
                    <a:gd name="T3" fmla="*/ 5 h 13"/>
                    <a:gd name="T4" fmla="*/ 6 w 18"/>
                    <a:gd name="T5" fmla="*/ 10 h 13"/>
                    <a:gd name="T6" fmla="*/ 0 w 18"/>
                    <a:gd name="T7" fmla="*/ 12 h 13"/>
                    <a:gd name="T8" fmla="*/ 0 w 18"/>
                    <a:gd name="T9" fmla="*/ 6 h 13"/>
                    <a:gd name="T10" fmla="*/ 4 w 18"/>
                    <a:gd name="T11" fmla="*/ 4 h 13"/>
                    <a:gd name="T12" fmla="*/ 6 w 18"/>
                    <a:gd name="T13" fmla="*/ 4 h 13"/>
                    <a:gd name="T14" fmla="*/ 8 w 18"/>
                    <a:gd name="T15" fmla="*/ 3 h 13"/>
                    <a:gd name="T16" fmla="*/ 8 w 18"/>
                    <a:gd name="T17" fmla="*/ 1 h 13"/>
                    <a:gd name="T18" fmla="*/ 10 w 18"/>
                    <a:gd name="T19" fmla="*/ 0 h 13"/>
                    <a:gd name="T20" fmla="*/ 12 w 18"/>
                    <a:gd name="T21" fmla="*/ 1 h 13"/>
                    <a:gd name="T22" fmla="*/ 12 w 18"/>
                    <a:gd name="T23" fmla="*/ 4 h 13"/>
                    <a:gd name="T24" fmla="*/ 13 w 18"/>
                    <a:gd name="T25" fmla="*/ 5 h 13"/>
                    <a:gd name="T26" fmla="*/ 15 w 18"/>
                    <a:gd name="T27" fmla="*/ 8 h 13"/>
                    <a:gd name="T28" fmla="*/ 18 w 18"/>
                    <a:gd name="T29" fmla="*/ 10 h 13"/>
                    <a:gd name="T30" fmla="*/ 15 w 18"/>
                    <a:gd name="T31" fmla="*/ 12 h 13"/>
                    <a:gd name="T32" fmla="*/ 12 w 18"/>
                    <a:gd name="T33" fmla="*/ 13 h 13"/>
                    <a:gd name="T34" fmla="*/ 9 w 18"/>
                    <a:gd name="T35" fmla="*/ 13 h 13"/>
                    <a:gd name="T36" fmla="*/ 9 w 18"/>
                    <a:gd name="T37" fmla="*/ 13 h 13"/>
                    <a:gd name="T38" fmla="*/ 11 w 18"/>
                    <a:gd name="T39" fmla="*/ 12 h 13"/>
                    <a:gd name="T40" fmla="*/ 9 w 18"/>
                    <a:gd name="T41" fmla="*/ 9 h 13"/>
                    <a:gd name="T42" fmla="*/ 11 w 18"/>
                    <a:gd name="T43" fmla="*/ 7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8" h="13">
                      <a:moveTo>
                        <a:pt x="11" y="7"/>
                      </a:moveTo>
                      <a:cubicBezTo>
                        <a:pt x="10" y="5"/>
                        <a:pt x="8" y="5"/>
                        <a:pt x="7" y="5"/>
                      </a:cubicBezTo>
                      <a:cubicBezTo>
                        <a:pt x="5" y="7"/>
                        <a:pt x="5" y="8"/>
                        <a:pt x="6" y="10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0"/>
                        <a:pt x="2" y="8"/>
                        <a:pt x="0" y="6"/>
                      </a:cubicBezTo>
                      <a:cubicBezTo>
                        <a:pt x="1" y="5"/>
                        <a:pt x="3" y="4"/>
                        <a:pt x="4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7" y="4"/>
                        <a:pt x="8" y="4"/>
                        <a:pt x="8" y="3"/>
                      </a:cubicBezTo>
                      <a:cubicBezTo>
                        <a:pt x="8" y="2"/>
                        <a:pt x="8" y="2"/>
                        <a:pt x="8" y="1"/>
                      </a:cubicBezTo>
                      <a:cubicBezTo>
                        <a:pt x="9" y="1"/>
                        <a:pt x="9" y="0"/>
                        <a:pt x="10" y="0"/>
                      </a:cubicBezTo>
                      <a:cubicBezTo>
                        <a:pt x="10" y="0"/>
                        <a:pt x="11" y="0"/>
                        <a:pt x="12" y="1"/>
                      </a:cubicBezTo>
                      <a:cubicBezTo>
                        <a:pt x="10" y="2"/>
                        <a:pt x="11" y="3"/>
                        <a:pt x="12" y="4"/>
                      </a:cubicBezTo>
                      <a:cubicBezTo>
                        <a:pt x="13" y="4"/>
                        <a:pt x="13" y="4"/>
                        <a:pt x="13" y="5"/>
                      </a:cubicBezTo>
                      <a:cubicBezTo>
                        <a:pt x="14" y="6"/>
                        <a:pt x="14" y="7"/>
                        <a:pt x="15" y="8"/>
                      </a:cubicBezTo>
                      <a:cubicBezTo>
                        <a:pt x="16" y="9"/>
                        <a:pt x="17" y="9"/>
                        <a:pt x="18" y="10"/>
                      </a:cubicBezTo>
                      <a:cubicBezTo>
                        <a:pt x="17" y="10"/>
                        <a:pt x="16" y="11"/>
                        <a:pt x="15" y="12"/>
                      </a:cubicBezTo>
                      <a:cubicBezTo>
                        <a:pt x="14" y="13"/>
                        <a:pt x="13" y="13"/>
                        <a:pt x="12" y="13"/>
                      </a:cubicBezTo>
                      <a:cubicBezTo>
                        <a:pt x="11" y="13"/>
                        <a:pt x="10" y="13"/>
                        <a:pt x="9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ubicBezTo>
                        <a:pt x="10" y="11"/>
                        <a:pt x="9" y="10"/>
                        <a:pt x="9" y="9"/>
                      </a:cubicBezTo>
                      <a:cubicBezTo>
                        <a:pt x="9" y="8"/>
                        <a:pt x="10" y="8"/>
                        <a:pt x="11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8" name="ïṧlïḋê">
                  <a:extLst>
                    <a:ext uri="{FF2B5EF4-FFF2-40B4-BE49-F238E27FC236}">
                      <a16:creationId xmlns:a16="http://schemas.microsoft.com/office/drawing/2014/main" id="{50514794-EB37-497A-AA7D-0B7A16E42A9B}"/>
                    </a:ext>
                  </a:extLst>
                </p:cNvPr>
                <p:cNvSpPr/>
                <p:nvPr/>
              </p:nvSpPr>
              <p:spPr bwMode="auto">
                <a:xfrm>
                  <a:off x="5883955" y="2761411"/>
                  <a:ext cx="44641" cy="20291"/>
                </a:xfrm>
                <a:custGeom>
                  <a:avLst/>
                  <a:gdLst>
                    <a:gd name="T0" fmla="*/ 0 w 11"/>
                    <a:gd name="T1" fmla="*/ 2 h 5"/>
                    <a:gd name="T2" fmla="*/ 2 w 11"/>
                    <a:gd name="T3" fmla="*/ 2 h 5"/>
                    <a:gd name="T4" fmla="*/ 8 w 11"/>
                    <a:gd name="T5" fmla="*/ 0 h 5"/>
                    <a:gd name="T6" fmla="*/ 11 w 11"/>
                    <a:gd name="T7" fmla="*/ 1 h 5"/>
                    <a:gd name="T8" fmla="*/ 10 w 11"/>
                    <a:gd name="T9" fmla="*/ 3 h 5"/>
                    <a:gd name="T10" fmla="*/ 6 w 11"/>
                    <a:gd name="T11" fmla="*/ 5 h 5"/>
                    <a:gd name="T12" fmla="*/ 2 w 11"/>
                    <a:gd name="T13" fmla="*/ 4 h 5"/>
                    <a:gd name="T14" fmla="*/ 0 w 11"/>
                    <a:gd name="T15" fmla="*/ 3 h 5"/>
                    <a:gd name="T16" fmla="*/ 0 w 11"/>
                    <a:gd name="T17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" h="5">
                      <a:moveTo>
                        <a:pt x="0" y="2"/>
                      </a:moveTo>
                      <a:cubicBezTo>
                        <a:pt x="0" y="2"/>
                        <a:pt x="1" y="2"/>
                        <a:pt x="2" y="2"/>
                      </a:cubicBezTo>
                      <a:cubicBezTo>
                        <a:pt x="4" y="1"/>
                        <a:pt x="6" y="0"/>
                        <a:pt x="8" y="0"/>
                      </a:cubicBezTo>
                      <a:cubicBezTo>
                        <a:pt x="9" y="0"/>
                        <a:pt x="10" y="0"/>
                        <a:pt x="11" y="1"/>
                      </a:cubicBezTo>
                      <a:cubicBezTo>
                        <a:pt x="11" y="2"/>
                        <a:pt x="10" y="2"/>
                        <a:pt x="10" y="3"/>
                      </a:cubicBezTo>
                      <a:cubicBezTo>
                        <a:pt x="8" y="4"/>
                        <a:pt x="7" y="4"/>
                        <a:pt x="6" y="5"/>
                      </a:cubicBezTo>
                      <a:cubicBezTo>
                        <a:pt x="4" y="5"/>
                        <a:pt x="3" y="5"/>
                        <a:pt x="2" y="4"/>
                      </a:cubicBezTo>
                      <a:cubicBezTo>
                        <a:pt x="1" y="3"/>
                        <a:pt x="0" y="3"/>
                        <a:pt x="0" y="3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9" name="ïşľîďê">
                  <a:extLst>
                    <a:ext uri="{FF2B5EF4-FFF2-40B4-BE49-F238E27FC236}">
                      <a16:creationId xmlns:a16="http://schemas.microsoft.com/office/drawing/2014/main" id="{AFA7EB6B-E2A4-480B-913F-539A5CAA9BBB}"/>
                    </a:ext>
                  </a:extLst>
                </p:cNvPr>
                <p:cNvSpPr/>
                <p:nvPr/>
              </p:nvSpPr>
              <p:spPr bwMode="auto">
                <a:xfrm>
                  <a:off x="5622194" y="2875043"/>
                  <a:ext cx="36525" cy="24350"/>
                </a:xfrm>
                <a:custGeom>
                  <a:avLst/>
                  <a:gdLst>
                    <a:gd name="T0" fmla="*/ 0 w 9"/>
                    <a:gd name="T1" fmla="*/ 5 h 6"/>
                    <a:gd name="T2" fmla="*/ 7 w 9"/>
                    <a:gd name="T3" fmla="*/ 0 h 6"/>
                    <a:gd name="T4" fmla="*/ 5 w 9"/>
                    <a:gd name="T5" fmla="*/ 1 h 6"/>
                    <a:gd name="T6" fmla="*/ 7 w 9"/>
                    <a:gd name="T7" fmla="*/ 2 h 6"/>
                    <a:gd name="T8" fmla="*/ 8 w 9"/>
                    <a:gd name="T9" fmla="*/ 4 h 6"/>
                    <a:gd name="T10" fmla="*/ 6 w 9"/>
                    <a:gd name="T11" fmla="*/ 6 h 6"/>
                    <a:gd name="T12" fmla="*/ 0 w 9"/>
                    <a:gd name="T13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6">
                      <a:moveTo>
                        <a:pt x="0" y="5"/>
                      </a:moveTo>
                      <a:cubicBezTo>
                        <a:pt x="2" y="3"/>
                        <a:pt x="4" y="1"/>
                        <a:pt x="7" y="0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6" y="1"/>
                        <a:pt x="7" y="2"/>
                        <a:pt x="7" y="2"/>
                      </a:cubicBezTo>
                      <a:cubicBezTo>
                        <a:pt x="7" y="2"/>
                        <a:pt x="9" y="4"/>
                        <a:pt x="8" y="4"/>
                      </a:cubicBezTo>
                      <a:cubicBezTo>
                        <a:pt x="8" y="5"/>
                        <a:pt x="7" y="6"/>
                        <a:pt x="6" y="6"/>
                      </a:cubicBezTo>
                      <a:cubicBezTo>
                        <a:pt x="4" y="5"/>
                        <a:pt x="2" y="5"/>
                        <a:pt x="0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0" name="ïŝlíde">
                  <a:extLst>
                    <a:ext uri="{FF2B5EF4-FFF2-40B4-BE49-F238E27FC236}">
                      <a16:creationId xmlns:a16="http://schemas.microsoft.com/office/drawing/2014/main" id="{B94E80C4-D482-4AC4-BBE0-1980713F4689}"/>
                    </a:ext>
                  </a:extLst>
                </p:cNvPr>
                <p:cNvSpPr/>
                <p:nvPr/>
              </p:nvSpPr>
              <p:spPr bwMode="auto">
                <a:xfrm>
                  <a:off x="5137228" y="2540234"/>
                  <a:ext cx="1075449" cy="1379821"/>
                </a:xfrm>
                <a:custGeom>
                  <a:avLst/>
                  <a:gdLst>
                    <a:gd name="T0" fmla="*/ 255 w 255"/>
                    <a:gd name="T1" fmla="*/ 281 h 327"/>
                    <a:gd name="T2" fmla="*/ 254 w 255"/>
                    <a:gd name="T3" fmla="*/ 283 h 327"/>
                    <a:gd name="T4" fmla="*/ 43 w 255"/>
                    <a:gd name="T5" fmla="*/ 230 h 327"/>
                    <a:gd name="T6" fmla="*/ 96 w 255"/>
                    <a:gd name="T7" fmla="*/ 20 h 327"/>
                    <a:gd name="T8" fmla="*/ 150 w 255"/>
                    <a:gd name="T9" fmla="*/ 0 h 327"/>
                    <a:gd name="T10" fmla="*/ 120 w 255"/>
                    <a:gd name="T11" fmla="*/ 30 h 327"/>
                    <a:gd name="T12" fmla="*/ 115 w 255"/>
                    <a:gd name="T13" fmla="*/ 36 h 327"/>
                    <a:gd name="T14" fmla="*/ 111 w 255"/>
                    <a:gd name="T15" fmla="*/ 42 h 327"/>
                    <a:gd name="T16" fmla="*/ 108 w 255"/>
                    <a:gd name="T17" fmla="*/ 46 h 327"/>
                    <a:gd name="T18" fmla="*/ 98 w 255"/>
                    <a:gd name="T19" fmla="*/ 64 h 327"/>
                    <a:gd name="T20" fmla="*/ 98 w 255"/>
                    <a:gd name="T21" fmla="*/ 64 h 327"/>
                    <a:gd name="T22" fmla="*/ 87 w 255"/>
                    <a:gd name="T23" fmla="*/ 99 h 327"/>
                    <a:gd name="T24" fmla="*/ 91 w 255"/>
                    <a:gd name="T25" fmla="*/ 155 h 327"/>
                    <a:gd name="T26" fmla="*/ 103 w 255"/>
                    <a:gd name="T27" fmla="*/ 181 h 327"/>
                    <a:gd name="T28" fmla="*/ 129 w 255"/>
                    <a:gd name="T29" fmla="*/ 217 h 327"/>
                    <a:gd name="T30" fmla="*/ 255 w 255"/>
                    <a:gd name="T31" fmla="*/ 281 h 3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55" h="327">
                      <a:moveTo>
                        <a:pt x="255" y="281"/>
                      </a:moveTo>
                      <a:cubicBezTo>
                        <a:pt x="254" y="283"/>
                        <a:pt x="254" y="283"/>
                        <a:pt x="254" y="283"/>
                      </a:cubicBezTo>
                      <a:cubicBezTo>
                        <a:pt x="182" y="327"/>
                        <a:pt x="87" y="303"/>
                        <a:pt x="43" y="230"/>
                      </a:cubicBezTo>
                      <a:cubicBezTo>
                        <a:pt x="0" y="158"/>
                        <a:pt x="23" y="63"/>
                        <a:pt x="96" y="20"/>
                      </a:cubicBezTo>
                      <a:cubicBezTo>
                        <a:pt x="113" y="10"/>
                        <a:pt x="131" y="3"/>
                        <a:pt x="150" y="0"/>
                      </a:cubicBezTo>
                      <a:cubicBezTo>
                        <a:pt x="139" y="9"/>
                        <a:pt x="129" y="19"/>
                        <a:pt x="120" y="30"/>
                      </a:cubicBezTo>
                      <a:cubicBezTo>
                        <a:pt x="119" y="32"/>
                        <a:pt x="117" y="34"/>
                        <a:pt x="115" y="36"/>
                      </a:cubicBezTo>
                      <a:cubicBezTo>
                        <a:pt x="113" y="39"/>
                        <a:pt x="112" y="40"/>
                        <a:pt x="111" y="42"/>
                      </a:cubicBezTo>
                      <a:cubicBezTo>
                        <a:pt x="110" y="44"/>
                        <a:pt x="109" y="45"/>
                        <a:pt x="108" y="46"/>
                      </a:cubicBezTo>
                      <a:cubicBezTo>
                        <a:pt x="104" y="52"/>
                        <a:pt x="101" y="58"/>
                        <a:pt x="98" y="64"/>
                      </a:cubicBezTo>
                      <a:cubicBezTo>
                        <a:pt x="98" y="64"/>
                        <a:pt x="98" y="64"/>
                        <a:pt x="98" y="64"/>
                      </a:cubicBezTo>
                      <a:cubicBezTo>
                        <a:pt x="93" y="75"/>
                        <a:pt x="89" y="87"/>
                        <a:pt x="87" y="99"/>
                      </a:cubicBezTo>
                      <a:cubicBezTo>
                        <a:pt x="83" y="118"/>
                        <a:pt x="85" y="137"/>
                        <a:pt x="91" y="155"/>
                      </a:cubicBezTo>
                      <a:cubicBezTo>
                        <a:pt x="94" y="164"/>
                        <a:pt x="98" y="173"/>
                        <a:pt x="103" y="181"/>
                      </a:cubicBezTo>
                      <a:cubicBezTo>
                        <a:pt x="111" y="194"/>
                        <a:pt x="119" y="206"/>
                        <a:pt x="129" y="217"/>
                      </a:cubicBezTo>
                      <a:cubicBezTo>
                        <a:pt x="187" y="285"/>
                        <a:pt x="255" y="281"/>
                        <a:pt x="255" y="28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1" name="îṥlïdé">
                  <a:extLst>
                    <a:ext uri="{FF2B5EF4-FFF2-40B4-BE49-F238E27FC236}">
                      <a16:creationId xmlns:a16="http://schemas.microsoft.com/office/drawing/2014/main" id="{E841876D-04C8-4F20-BAF0-60C7AFF1B9FE}"/>
                    </a:ext>
                  </a:extLst>
                </p:cNvPr>
                <p:cNvSpPr/>
                <p:nvPr/>
              </p:nvSpPr>
              <p:spPr bwMode="auto">
                <a:xfrm>
                  <a:off x="8304729" y="3301164"/>
                  <a:ext cx="606716" cy="375393"/>
                </a:xfrm>
                <a:custGeom>
                  <a:avLst/>
                  <a:gdLst>
                    <a:gd name="T0" fmla="*/ 140 w 144"/>
                    <a:gd name="T1" fmla="*/ 73 h 89"/>
                    <a:gd name="T2" fmla="*/ 117 w 144"/>
                    <a:gd name="T3" fmla="*/ 86 h 89"/>
                    <a:gd name="T4" fmla="*/ 2 w 144"/>
                    <a:gd name="T5" fmla="*/ 86 h 89"/>
                    <a:gd name="T6" fmla="*/ 2 w 144"/>
                    <a:gd name="T7" fmla="*/ 76 h 89"/>
                    <a:gd name="T8" fmla="*/ 2 w 144"/>
                    <a:gd name="T9" fmla="*/ 75 h 89"/>
                    <a:gd name="T10" fmla="*/ 34 w 144"/>
                    <a:gd name="T11" fmla="*/ 75 h 89"/>
                    <a:gd name="T12" fmla="*/ 25 w 144"/>
                    <a:gd name="T13" fmla="*/ 31 h 89"/>
                    <a:gd name="T14" fmla="*/ 108 w 144"/>
                    <a:gd name="T15" fmla="*/ 0 h 89"/>
                    <a:gd name="T16" fmla="*/ 116 w 144"/>
                    <a:gd name="T17" fmla="*/ 0 h 89"/>
                    <a:gd name="T18" fmla="*/ 140 w 144"/>
                    <a:gd name="T19" fmla="*/ 7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4" h="89">
                      <a:moveTo>
                        <a:pt x="140" y="73"/>
                      </a:moveTo>
                      <a:cubicBezTo>
                        <a:pt x="136" y="89"/>
                        <a:pt x="117" y="86"/>
                        <a:pt x="117" y="86"/>
                      </a:cubicBezTo>
                      <a:cubicBezTo>
                        <a:pt x="117" y="86"/>
                        <a:pt x="5" y="88"/>
                        <a:pt x="2" y="86"/>
                      </a:cubicBezTo>
                      <a:cubicBezTo>
                        <a:pt x="0" y="84"/>
                        <a:pt x="2" y="78"/>
                        <a:pt x="2" y="76"/>
                      </a:cubicBezTo>
                      <a:cubicBezTo>
                        <a:pt x="2" y="75"/>
                        <a:pt x="2" y="75"/>
                        <a:pt x="2" y="75"/>
                      </a:cubicBezTo>
                      <a:cubicBezTo>
                        <a:pt x="34" y="75"/>
                        <a:pt x="34" y="75"/>
                        <a:pt x="34" y="75"/>
                      </a:cubicBezTo>
                      <a:cubicBezTo>
                        <a:pt x="34" y="75"/>
                        <a:pt x="49" y="67"/>
                        <a:pt x="25" y="31"/>
                      </a:cubicBezTo>
                      <a:cubicBezTo>
                        <a:pt x="4" y="1"/>
                        <a:pt x="82" y="0"/>
                        <a:pt x="108" y="0"/>
                      </a:cubicBezTo>
                      <a:cubicBezTo>
                        <a:pt x="113" y="0"/>
                        <a:pt x="116" y="0"/>
                        <a:pt x="116" y="0"/>
                      </a:cubicBezTo>
                      <a:cubicBezTo>
                        <a:pt x="116" y="0"/>
                        <a:pt x="144" y="57"/>
                        <a:pt x="140" y="73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2" name="iṣļîḓe">
                  <a:extLst>
                    <a:ext uri="{FF2B5EF4-FFF2-40B4-BE49-F238E27FC236}">
                      <a16:creationId xmlns:a16="http://schemas.microsoft.com/office/drawing/2014/main" id="{CCFB1DBB-629C-4F3D-A66F-B9E8C93FECA5}"/>
                    </a:ext>
                  </a:extLst>
                </p:cNvPr>
                <p:cNvSpPr/>
                <p:nvPr/>
              </p:nvSpPr>
              <p:spPr bwMode="auto">
                <a:xfrm>
                  <a:off x="8312845" y="3301164"/>
                  <a:ext cx="539754" cy="328722"/>
                </a:xfrm>
                <a:custGeom>
                  <a:avLst/>
                  <a:gdLst>
                    <a:gd name="T0" fmla="*/ 125 w 128"/>
                    <a:gd name="T1" fmla="*/ 61 h 78"/>
                    <a:gd name="T2" fmla="*/ 101 w 128"/>
                    <a:gd name="T3" fmla="*/ 75 h 78"/>
                    <a:gd name="T4" fmla="*/ 0 w 128"/>
                    <a:gd name="T5" fmla="*/ 76 h 78"/>
                    <a:gd name="T6" fmla="*/ 0 w 128"/>
                    <a:gd name="T7" fmla="*/ 75 h 78"/>
                    <a:gd name="T8" fmla="*/ 32 w 128"/>
                    <a:gd name="T9" fmla="*/ 75 h 78"/>
                    <a:gd name="T10" fmla="*/ 23 w 128"/>
                    <a:gd name="T11" fmla="*/ 31 h 78"/>
                    <a:gd name="T12" fmla="*/ 106 w 128"/>
                    <a:gd name="T13" fmla="*/ 0 h 78"/>
                    <a:gd name="T14" fmla="*/ 125 w 128"/>
                    <a:gd name="T15" fmla="*/ 61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78">
                      <a:moveTo>
                        <a:pt x="125" y="61"/>
                      </a:moveTo>
                      <a:cubicBezTo>
                        <a:pt x="121" y="78"/>
                        <a:pt x="101" y="75"/>
                        <a:pt x="101" y="75"/>
                      </a:cubicBezTo>
                      <a:cubicBezTo>
                        <a:pt x="101" y="75"/>
                        <a:pt x="30" y="76"/>
                        <a:pt x="0" y="76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32" y="75"/>
                        <a:pt x="32" y="75"/>
                        <a:pt x="32" y="75"/>
                      </a:cubicBezTo>
                      <a:cubicBezTo>
                        <a:pt x="32" y="75"/>
                        <a:pt x="47" y="67"/>
                        <a:pt x="23" y="31"/>
                      </a:cubicBezTo>
                      <a:cubicBezTo>
                        <a:pt x="2" y="1"/>
                        <a:pt x="80" y="0"/>
                        <a:pt x="106" y="0"/>
                      </a:cubicBezTo>
                      <a:cubicBezTo>
                        <a:pt x="114" y="18"/>
                        <a:pt x="128" y="50"/>
                        <a:pt x="125" y="6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3" name="îśļiḑê">
                  <a:extLst>
                    <a:ext uri="{FF2B5EF4-FFF2-40B4-BE49-F238E27FC236}">
                      <a16:creationId xmlns:a16="http://schemas.microsoft.com/office/drawing/2014/main" id="{C77B7578-8847-4243-B016-2D2376C3C9D6}"/>
                    </a:ext>
                  </a:extLst>
                </p:cNvPr>
                <p:cNvSpPr/>
                <p:nvPr/>
              </p:nvSpPr>
              <p:spPr bwMode="auto">
                <a:xfrm>
                  <a:off x="8312845" y="3301164"/>
                  <a:ext cx="555987" cy="336839"/>
                </a:xfrm>
                <a:custGeom>
                  <a:avLst/>
                  <a:gdLst>
                    <a:gd name="T0" fmla="*/ 129 w 132"/>
                    <a:gd name="T1" fmla="*/ 64 h 80"/>
                    <a:gd name="T2" fmla="*/ 101 w 132"/>
                    <a:gd name="T3" fmla="*/ 75 h 80"/>
                    <a:gd name="T4" fmla="*/ 0 w 132"/>
                    <a:gd name="T5" fmla="*/ 76 h 80"/>
                    <a:gd name="T6" fmla="*/ 0 w 132"/>
                    <a:gd name="T7" fmla="*/ 75 h 80"/>
                    <a:gd name="T8" fmla="*/ 32 w 132"/>
                    <a:gd name="T9" fmla="*/ 75 h 80"/>
                    <a:gd name="T10" fmla="*/ 23 w 132"/>
                    <a:gd name="T11" fmla="*/ 31 h 80"/>
                    <a:gd name="T12" fmla="*/ 106 w 132"/>
                    <a:gd name="T13" fmla="*/ 0 h 80"/>
                    <a:gd name="T14" fmla="*/ 129 w 132"/>
                    <a:gd name="T15" fmla="*/ 64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2" h="80">
                      <a:moveTo>
                        <a:pt x="129" y="64"/>
                      </a:moveTo>
                      <a:cubicBezTo>
                        <a:pt x="125" y="80"/>
                        <a:pt x="101" y="75"/>
                        <a:pt x="101" y="75"/>
                      </a:cubicBezTo>
                      <a:cubicBezTo>
                        <a:pt x="101" y="75"/>
                        <a:pt x="30" y="76"/>
                        <a:pt x="0" y="76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32" y="75"/>
                        <a:pt x="32" y="75"/>
                        <a:pt x="32" y="75"/>
                      </a:cubicBezTo>
                      <a:cubicBezTo>
                        <a:pt x="32" y="75"/>
                        <a:pt x="48" y="67"/>
                        <a:pt x="23" y="31"/>
                      </a:cubicBezTo>
                      <a:cubicBezTo>
                        <a:pt x="2" y="1"/>
                        <a:pt x="80" y="0"/>
                        <a:pt x="106" y="0"/>
                      </a:cubicBezTo>
                      <a:cubicBezTo>
                        <a:pt x="114" y="18"/>
                        <a:pt x="132" y="52"/>
                        <a:pt x="129" y="64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4" name="ïSḷiḍê">
                  <a:extLst>
                    <a:ext uri="{FF2B5EF4-FFF2-40B4-BE49-F238E27FC236}">
                      <a16:creationId xmlns:a16="http://schemas.microsoft.com/office/drawing/2014/main" id="{4AC59D80-F155-4BE5-8AE5-41CA3ACD627F}"/>
                    </a:ext>
                  </a:extLst>
                </p:cNvPr>
                <p:cNvSpPr/>
                <p:nvPr/>
              </p:nvSpPr>
              <p:spPr bwMode="auto">
                <a:xfrm>
                  <a:off x="7953686" y="2621400"/>
                  <a:ext cx="120328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5" name="iş1iďe">
                  <a:extLst>
                    <a:ext uri="{FF2B5EF4-FFF2-40B4-BE49-F238E27FC236}">
                      <a16:creationId xmlns:a16="http://schemas.microsoft.com/office/drawing/2014/main" id="{997AB7A4-25E2-44E1-87D9-E10672CBC811}"/>
                    </a:ext>
                  </a:extLst>
                </p:cNvPr>
                <p:cNvSpPr/>
                <p:nvPr/>
              </p:nvSpPr>
              <p:spPr bwMode="auto">
                <a:xfrm>
                  <a:off x="7953686" y="2621400"/>
                  <a:ext cx="120328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6" name="îšḷidè">
                  <a:extLst>
                    <a:ext uri="{FF2B5EF4-FFF2-40B4-BE49-F238E27FC236}">
                      <a16:creationId xmlns:a16="http://schemas.microsoft.com/office/drawing/2014/main" id="{76896E33-E205-409D-ADA6-24D6060C0D63}"/>
                    </a:ext>
                  </a:extLst>
                </p:cNvPr>
                <p:cNvSpPr/>
                <p:nvPr/>
              </p:nvSpPr>
              <p:spPr bwMode="auto">
                <a:xfrm>
                  <a:off x="7929337" y="2621400"/>
                  <a:ext cx="120125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7" name="íšļîḓé">
                  <a:extLst>
                    <a:ext uri="{FF2B5EF4-FFF2-40B4-BE49-F238E27FC236}">
                      <a16:creationId xmlns:a16="http://schemas.microsoft.com/office/drawing/2014/main" id="{A3EABF07-4858-4D22-91CD-BD8A31529FAA}"/>
                    </a:ext>
                  </a:extLst>
                </p:cNvPr>
                <p:cNvSpPr/>
                <p:nvPr/>
              </p:nvSpPr>
              <p:spPr bwMode="auto">
                <a:xfrm>
                  <a:off x="7929337" y="2621400"/>
                  <a:ext cx="120125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6000">
                      <a:srgbClr val="68AFFD"/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8" name="is1ídé">
                  <a:extLst>
                    <a:ext uri="{FF2B5EF4-FFF2-40B4-BE49-F238E27FC236}">
                      <a16:creationId xmlns:a16="http://schemas.microsoft.com/office/drawing/2014/main" id="{1A9ABC08-550F-4650-92F2-4B396E260B2E}"/>
                    </a:ext>
                  </a:extLst>
                </p:cNvPr>
                <p:cNvSpPr/>
                <p:nvPr/>
              </p:nvSpPr>
              <p:spPr bwMode="auto">
                <a:xfrm>
                  <a:off x="7929340" y="3254496"/>
                  <a:ext cx="1201254" cy="172478"/>
                </a:xfrm>
                <a:custGeom>
                  <a:avLst/>
                  <a:gdLst>
                    <a:gd name="T0" fmla="*/ 285 w 285"/>
                    <a:gd name="T1" fmla="*/ 0 h 41"/>
                    <a:gd name="T2" fmla="*/ 285 w 285"/>
                    <a:gd name="T3" fmla="*/ 19 h 41"/>
                    <a:gd name="T4" fmla="*/ 262 w 285"/>
                    <a:gd name="T5" fmla="*/ 41 h 41"/>
                    <a:gd name="T6" fmla="*/ 262 w 285"/>
                    <a:gd name="T7" fmla="*/ 41 h 41"/>
                    <a:gd name="T8" fmla="*/ 23 w 285"/>
                    <a:gd name="T9" fmla="*/ 41 h 41"/>
                    <a:gd name="T10" fmla="*/ 0 w 285"/>
                    <a:gd name="T11" fmla="*/ 19 h 41"/>
                    <a:gd name="T12" fmla="*/ 0 w 285"/>
                    <a:gd name="T13" fmla="*/ 19 h 41"/>
                    <a:gd name="T14" fmla="*/ 0 w 285"/>
                    <a:gd name="T15" fmla="*/ 0 h 41"/>
                    <a:gd name="T16" fmla="*/ 285 w 285"/>
                    <a:gd name="T17" fmla="*/ 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41">
                      <a:moveTo>
                        <a:pt x="285" y="0"/>
                      </a:moveTo>
                      <a:cubicBezTo>
                        <a:pt x="285" y="19"/>
                        <a:pt x="285" y="19"/>
                        <a:pt x="285" y="19"/>
                      </a:cubicBezTo>
                      <a:cubicBezTo>
                        <a:pt x="285" y="31"/>
                        <a:pt x="275" y="41"/>
                        <a:pt x="262" y="41"/>
                      </a:cubicBezTo>
                      <a:cubicBezTo>
                        <a:pt x="262" y="41"/>
                        <a:pt x="262" y="41"/>
                        <a:pt x="262" y="41"/>
                      </a:cubicBezTo>
                      <a:cubicBezTo>
                        <a:pt x="23" y="41"/>
                        <a:pt x="23" y="41"/>
                        <a:pt x="23" y="41"/>
                      </a:cubicBezTo>
                      <a:cubicBezTo>
                        <a:pt x="10" y="41"/>
                        <a:pt x="0" y="31"/>
                        <a:pt x="0" y="19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285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9" name="íṧlíḍe">
                  <a:extLst>
                    <a:ext uri="{FF2B5EF4-FFF2-40B4-BE49-F238E27FC236}">
                      <a16:creationId xmlns:a16="http://schemas.microsoft.com/office/drawing/2014/main" id="{C8C5EE96-4AFD-47ED-9C9D-B1CAEBF0A649}"/>
                    </a:ext>
                  </a:extLst>
                </p:cNvPr>
                <p:cNvSpPr/>
                <p:nvPr/>
              </p:nvSpPr>
              <p:spPr bwMode="auto">
                <a:xfrm>
                  <a:off x="8312845" y="3621770"/>
                  <a:ext cx="472792" cy="40583"/>
                </a:xfrm>
                <a:prstGeom prst="rect">
                  <a:avLst/>
                </a:pr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0" name="iṩlíḓe">
                  <a:extLst>
                    <a:ext uri="{FF2B5EF4-FFF2-40B4-BE49-F238E27FC236}">
                      <a16:creationId xmlns:a16="http://schemas.microsoft.com/office/drawing/2014/main" id="{57BA2FF4-B1D3-4DF2-A381-BDD4B8D8D287}"/>
                    </a:ext>
                  </a:extLst>
                </p:cNvPr>
                <p:cNvSpPr/>
                <p:nvPr/>
              </p:nvSpPr>
              <p:spPr bwMode="auto">
                <a:xfrm>
                  <a:off x="8785637" y="3571042"/>
                  <a:ext cx="75079" cy="101457"/>
                </a:xfrm>
                <a:custGeom>
                  <a:avLst/>
                  <a:gdLst>
                    <a:gd name="T0" fmla="*/ 17 w 18"/>
                    <a:gd name="T1" fmla="*/ 0 h 24"/>
                    <a:gd name="T2" fmla="*/ 18 w 18"/>
                    <a:gd name="T3" fmla="*/ 19 h 24"/>
                    <a:gd name="T4" fmla="*/ 0 w 18"/>
                    <a:gd name="T5" fmla="*/ 22 h 24"/>
                    <a:gd name="T6" fmla="*/ 0 w 18"/>
                    <a:gd name="T7" fmla="*/ 12 h 24"/>
                    <a:gd name="T8" fmla="*/ 17 w 18"/>
                    <a:gd name="T9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24">
                      <a:moveTo>
                        <a:pt x="17" y="0"/>
                      </a:moveTo>
                      <a:cubicBezTo>
                        <a:pt x="18" y="19"/>
                        <a:pt x="18" y="19"/>
                        <a:pt x="18" y="19"/>
                      </a:cubicBezTo>
                      <a:cubicBezTo>
                        <a:pt x="13" y="22"/>
                        <a:pt x="6" y="24"/>
                        <a:pt x="0" y="2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16" y="16"/>
                        <a:pt x="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1" name="íšļídê">
                  <a:extLst>
                    <a:ext uri="{FF2B5EF4-FFF2-40B4-BE49-F238E27FC236}">
                      <a16:creationId xmlns:a16="http://schemas.microsoft.com/office/drawing/2014/main" id="{31032768-976F-4A5B-A394-25B14CA88F26}"/>
                    </a:ext>
                  </a:extLst>
                </p:cNvPr>
                <p:cNvSpPr/>
                <p:nvPr/>
              </p:nvSpPr>
              <p:spPr bwMode="auto">
                <a:xfrm>
                  <a:off x="3229828" y="2870985"/>
                  <a:ext cx="460617" cy="282052"/>
                </a:xfrm>
                <a:custGeom>
                  <a:avLst/>
                  <a:gdLst>
                    <a:gd name="T0" fmla="*/ 3 w 109"/>
                    <a:gd name="T1" fmla="*/ 55 h 67"/>
                    <a:gd name="T2" fmla="*/ 21 w 109"/>
                    <a:gd name="T3" fmla="*/ 65 h 67"/>
                    <a:gd name="T4" fmla="*/ 107 w 109"/>
                    <a:gd name="T5" fmla="*/ 65 h 67"/>
                    <a:gd name="T6" fmla="*/ 107 w 109"/>
                    <a:gd name="T7" fmla="*/ 57 h 67"/>
                    <a:gd name="T8" fmla="*/ 107 w 109"/>
                    <a:gd name="T9" fmla="*/ 57 h 67"/>
                    <a:gd name="T10" fmla="*/ 83 w 109"/>
                    <a:gd name="T11" fmla="*/ 57 h 67"/>
                    <a:gd name="T12" fmla="*/ 90 w 109"/>
                    <a:gd name="T13" fmla="*/ 24 h 67"/>
                    <a:gd name="T14" fmla="*/ 27 w 109"/>
                    <a:gd name="T15" fmla="*/ 0 h 67"/>
                    <a:gd name="T16" fmla="*/ 21 w 109"/>
                    <a:gd name="T17" fmla="*/ 0 h 67"/>
                    <a:gd name="T18" fmla="*/ 3 w 109"/>
                    <a:gd name="T19" fmla="*/ 55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9" h="67">
                      <a:moveTo>
                        <a:pt x="3" y="55"/>
                      </a:moveTo>
                      <a:cubicBezTo>
                        <a:pt x="6" y="67"/>
                        <a:pt x="21" y="65"/>
                        <a:pt x="21" y="65"/>
                      </a:cubicBezTo>
                      <a:cubicBezTo>
                        <a:pt x="21" y="65"/>
                        <a:pt x="105" y="67"/>
                        <a:pt x="107" y="65"/>
                      </a:cubicBezTo>
                      <a:cubicBezTo>
                        <a:pt x="109" y="64"/>
                        <a:pt x="108" y="59"/>
                        <a:pt x="107" y="57"/>
                      </a:cubicBezTo>
                      <a:cubicBezTo>
                        <a:pt x="107" y="57"/>
                        <a:pt x="107" y="57"/>
                        <a:pt x="107" y="57"/>
                      </a:cubicBezTo>
                      <a:cubicBezTo>
                        <a:pt x="83" y="57"/>
                        <a:pt x="83" y="57"/>
                        <a:pt x="83" y="57"/>
                      </a:cubicBezTo>
                      <a:cubicBezTo>
                        <a:pt x="83" y="57"/>
                        <a:pt x="71" y="51"/>
                        <a:pt x="90" y="24"/>
                      </a:cubicBezTo>
                      <a:cubicBezTo>
                        <a:pt x="106" y="1"/>
                        <a:pt x="46" y="0"/>
                        <a:pt x="27" y="0"/>
                      </a:cubicBezTo>
                      <a:cubicBezTo>
                        <a:pt x="23" y="0"/>
                        <a:pt x="21" y="0"/>
                        <a:pt x="21" y="0"/>
                      </a:cubicBezTo>
                      <a:cubicBezTo>
                        <a:pt x="21" y="0"/>
                        <a:pt x="0" y="43"/>
                        <a:pt x="3" y="55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2" name="íŝ1iḓé">
                  <a:extLst>
                    <a:ext uri="{FF2B5EF4-FFF2-40B4-BE49-F238E27FC236}">
                      <a16:creationId xmlns:a16="http://schemas.microsoft.com/office/drawing/2014/main" id="{AA71F879-B976-44C4-B8D6-BFC5D5956134}"/>
                    </a:ext>
                  </a:extLst>
                </p:cNvPr>
                <p:cNvSpPr/>
                <p:nvPr/>
              </p:nvSpPr>
              <p:spPr bwMode="auto">
                <a:xfrm>
                  <a:off x="3272440" y="2870985"/>
                  <a:ext cx="407860" cy="247556"/>
                </a:xfrm>
                <a:custGeom>
                  <a:avLst/>
                  <a:gdLst>
                    <a:gd name="T0" fmla="*/ 3 w 97"/>
                    <a:gd name="T1" fmla="*/ 46 h 59"/>
                    <a:gd name="T2" fmla="*/ 21 w 97"/>
                    <a:gd name="T3" fmla="*/ 56 h 59"/>
                    <a:gd name="T4" fmla="*/ 97 w 97"/>
                    <a:gd name="T5" fmla="*/ 57 h 59"/>
                    <a:gd name="T6" fmla="*/ 97 w 97"/>
                    <a:gd name="T7" fmla="*/ 56 h 59"/>
                    <a:gd name="T8" fmla="*/ 73 w 97"/>
                    <a:gd name="T9" fmla="*/ 56 h 59"/>
                    <a:gd name="T10" fmla="*/ 80 w 97"/>
                    <a:gd name="T11" fmla="*/ 23 h 59"/>
                    <a:gd name="T12" fmla="*/ 17 w 97"/>
                    <a:gd name="T13" fmla="*/ 0 h 59"/>
                    <a:gd name="T14" fmla="*/ 3 w 97"/>
                    <a:gd name="T15" fmla="*/ 46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7" h="59">
                      <a:moveTo>
                        <a:pt x="3" y="46"/>
                      </a:moveTo>
                      <a:cubicBezTo>
                        <a:pt x="6" y="59"/>
                        <a:pt x="21" y="56"/>
                        <a:pt x="21" y="56"/>
                      </a:cubicBezTo>
                      <a:cubicBezTo>
                        <a:pt x="21" y="56"/>
                        <a:pt x="74" y="57"/>
                        <a:pt x="97" y="57"/>
                      </a:cubicBezTo>
                      <a:cubicBezTo>
                        <a:pt x="97" y="57"/>
                        <a:pt x="97" y="57"/>
                        <a:pt x="97" y="56"/>
                      </a:cubicBezTo>
                      <a:cubicBezTo>
                        <a:pt x="73" y="56"/>
                        <a:pt x="73" y="56"/>
                        <a:pt x="73" y="56"/>
                      </a:cubicBezTo>
                      <a:cubicBezTo>
                        <a:pt x="73" y="56"/>
                        <a:pt x="61" y="50"/>
                        <a:pt x="80" y="23"/>
                      </a:cubicBezTo>
                      <a:cubicBezTo>
                        <a:pt x="96" y="1"/>
                        <a:pt x="36" y="0"/>
                        <a:pt x="17" y="0"/>
                      </a:cubicBezTo>
                      <a:cubicBezTo>
                        <a:pt x="11" y="13"/>
                        <a:pt x="0" y="37"/>
                        <a:pt x="3" y="46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3" name="iślide">
                  <a:extLst>
                    <a:ext uri="{FF2B5EF4-FFF2-40B4-BE49-F238E27FC236}">
                      <a16:creationId xmlns:a16="http://schemas.microsoft.com/office/drawing/2014/main" id="{F281DD42-168E-45A1-BCAC-CECA2C6F5CC0}"/>
                    </a:ext>
                  </a:extLst>
                </p:cNvPr>
                <p:cNvSpPr/>
                <p:nvPr/>
              </p:nvSpPr>
              <p:spPr bwMode="auto">
                <a:xfrm>
                  <a:off x="3258236" y="2870985"/>
                  <a:ext cx="422063" cy="255673"/>
                </a:xfrm>
                <a:custGeom>
                  <a:avLst/>
                  <a:gdLst>
                    <a:gd name="T0" fmla="*/ 2 w 100"/>
                    <a:gd name="T1" fmla="*/ 48 h 61"/>
                    <a:gd name="T2" fmla="*/ 24 w 100"/>
                    <a:gd name="T3" fmla="*/ 57 h 61"/>
                    <a:gd name="T4" fmla="*/ 100 w 100"/>
                    <a:gd name="T5" fmla="*/ 57 h 61"/>
                    <a:gd name="T6" fmla="*/ 100 w 100"/>
                    <a:gd name="T7" fmla="*/ 57 h 61"/>
                    <a:gd name="T8" fmla="*/ 76 w 100"/>
                    <a:gd name="T9" fmla="*/ 57 h 61"/>
                    <a:gd name="T10" fmla="*/ 83 w 100"/>
                    <a:gd name="T11" fmla="*/ 24 h 61"/>
                    <a:gd name="T12" fmla="*/ 20 w 100"/>
                    <a:gd name="T13" fmla="*/ 0 h 61"/>
                    <a:gd name="T14" fmla="*/ 2 w 100"/>
                    <a:gd name="T15" fmla="*/ 48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0" h="61">
                      <a:moveTo>
                        <a:pt x="2" y="48"/>
                      </a:moveTo>
                      <a:cubicBezTo>
                        <a:pt x="5" y="61"/>
                        <a:pt x="24" y="57"/>
                        <a:pt x="24" y="57"/>
                      </a:cubicBezTo>
                      <a:cubicBezTo>
                        <a:pt x="24" y="57"/>
                        <a:pt x="77" y="58"/>
                        <a:pt x="100" y="57"/>
                      </a:cubicBezTo>
                      <a:cubicBezTo>
                        <a:pt x="100" y="57"/>
                        <a:pt x="100" y="57"/>
                        <a:pt x="100" y="57"/>
                      </a:cubicBezTo>
                      <a:cubicBezTo>
                        <a:pt x="76" y="57"/>
                        <a:pt x="76" y="57"/>
                        <a:pt x="76" y="57"/>
                      </a:cubicBezTo>
                      <a:cubicBezTo>
                        <a:pt x="76" y="57"/>
                        <a:pt x="64" y="51"/>
                        <a:pt x="83" y="24"/>
                      </a:cubicBezTo>
                      <a:cubicBezTo>
                        <a:pt x="99" y="1"/>
                        <a:pt x="39" y="0"/>
                        <a:pt x="20" y="0"/>
                      </a:cubicBezTo>
                      <a:cubicBezTo>
                        <a:pt x="14" y="13"/>
                        <a:pt x="0" y="39"/>
                        <a:pt x="2" y="48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4" name="îšḻîďe">
                  <a:extLst>
                    <a:ext uri="{FF2B5EF4-FFF2-40B4-BE49-F238E27FC236}">
                      <a16:creationId xmlns:a16="http://schemas.microsoft.com/office/drawing/2014/main" id="{2F233DF7-9466-4184-8244-07C5CFC5C617}"/>
                    </a:ext>
                  </a:extLst>
                </p:cNvPr>
                <p:cNvSpPr/>
                <p:nvPr/>
              </p:nvSpPr>
              <p:spPr bwMode="auto">
                <a:xfrm>
                  <a:off x="3043147" y="2355581"/>
                  <a:ext cx="913117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8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8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8" y="0"/>
                        <a:pt x="198" y="0"/>
                        <a:pt x="198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8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7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7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5" name="i$ľîḓé">
                  <a:extLst>
                    <a:ext uri="{FF2B5EF4-FFF2-40B4-BE49-F238E27FC236}">
                      <a16:creationId xmlns:a16="http://schemas.microsoft.com/office/drawing/2014/main" id="{B72BFE8B-E001-4FA1-A125-69411FF0DCAC}"/>
                    </a:ext>
                  </a:extLst>
                </p:cNvPr>
                <p:cNvSpPr/>
                <p:nvPr/>
              </p:nvSpPr>
              <p:spPr bwMode="auto">
                <a:xfrm>
                  <a:off x="3043147" y="2355581"/>
                  <a:ext cx="913117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8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8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8" y="0"/>
                        <a:pt x="198" y="0"/>
                        <a:pt x="198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8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7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7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6" name="iš1îdê">
                  <a:extLst>
                    <a:ext uri="{FF2B5EF4-FFF2-40B4-BE49-F238E27FC236}">
                      <a16:creationId xmlns:a16="http://schemas.microsoft.com/office/drawing/2014/main" id="{52DC7BAB-CE00-4FF8-A832-F51301A95C95}"/>
                    </a:ext>
                  </a:extLst>
                </p:cNvPr>
                <p:cNvSpPr/>
                <p:nvPr/>
              </p:nvSpPr>
              <p:spPr bwMode="auto">
                <a:xfrm>
                  <a:off x="3061408" y="2355581"/>
                  <a:ext cx="911088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9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9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9" y="0"/>
                        <a:pt x="199" y="0"/>
                        <a:pt x="199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9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8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7" name="iṧ1iďè">
                  <a:extLst>
                    <a:ext uri="{FF2B5EF4-FFF2-40B4-BE49-F238E27FC236}">
                      <a16:creationId xmlns:a16="http://schemas.microsoft.com/office/drawing/2014/main" id="{29901E0A-C522-4806-B0D6-1055D9E25954}"/>
                    </a:ext>
                  </a:extLst>
                </p:cNvPr>
                <p:cNvSpPr/>
                <p:nvPr/>
              </p:nvSpPr>
              <p:spPr bwMode="auto">
                <a:xfrm>
                  <a:off x="3061407" y="2355579"/>
                  <a:ext cx="911089" cy="610775"/>
                </a:xfrm>
                <a:custGeom>
                  <a:avLst/>
                  <a:gdLst>
                    <a:gd name="T0" fmla="*/ 17 w 216"/>
                    <a:gd name="T1" fmla="*/ 0 h 145"/>
                    <a:gd name="T2" fmla="*/ 199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9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9" y="0"/>
                        <a:pt x="199" y="0"/>
                        <a:pt x="199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9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8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6000">
                      <a:srgbClr val="68AFFD"/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8" name="íś1îde">
                  <a:extLst>
                    <a:ext uri="{FF2B5EF4-FFF2-40B4-BE49-F238E27FC236}">
                      <a16:creationId xmlns:a16="http://schemas.microsoft.com/office/drawing/2014/main" id="{6468CB1F-9712-447C-A7A7-40B6D060CB59}"/>
                    </a:ext>
                  </a:extLst>
                </p:cNvPr>
                <p:cNvSpPr/>
                <p:nvPr/>
              </p:nvSpPr>
              <p:spPr bwMode="auto">
                <a:xfrm>
                  <a:off x="3065467" y="2832431"/>
                  <a:ext cx="907030" cy="133924"/>
                </a:xfrm>
                <a:custGeom>
                  <a:avLst/>
                  <a:gdLst>
                    <a:gd name="T0" fmla="*/ 0 w 215"/>
                    <a:gd name="T1" fmla="*/ 0 h 32"/>
                    <a:gd name="T2" fmla="*/ 0 w 215"/>
                    <a:gd name="T3" fmla="*/ 14 h 32"/>
                    <a:gd name="T4" fmla="*/ 17 w 215"/>
                    <a:gd name="T5" fmla="*/ 32 h 32"/>
                    <a:gd name="T6" fmla="*/ 17 w 215"/>
                    <a:gd name="T7" fmla="*/ 32 h 32"/>
                    <a:gd name="T8" fmla="*/ 198 w 215"/>
                    <a:gd name="T9" fmla="*/ 32 h 32"/>
                    <a:gd name="T10" fmla="*/ 215 w 215"/>
                    <a:gd name="T11" fmla="*/ 14 h 32"/>
                    <a:gd name="T12" fmla="*/ 215 w 215"/>
                    <a:gd name="T13" fmla="*/ 14 h 32"/>
                    <a:gd name="T14" fmla="*/ 215 w 215"/>
                    <a:gd name="T15" fmla="*/ 0 h 32"/>
                    <a:gd name="T16" fmla="*/ 0 w 215"/>
                    <a:gd name="T17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5" h="32">
                      <a:moveTo>
                        <a:pt x="0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24"/>
                        <a:pt x="7" y="32"/>
                        <a:pt x="17" y="32"/>
                      </a:cubicBezTo>
                      <a:cubicBezTo>
                        <a:pt x="17" y="32"/>
                        <a:pt x="17" y="32"/>
                        <a:pt x="17" y="32"/>
                      </a:cubicBezTo>
                      <a:cubicBezTo>
                        <a:pt x="198" y="32"/>
                        <a:pt x="198" y="32"/>
                        <a:pt x="198" y="32"/>
                      </a:cubicBezTo>
                      <a:cubicBezTo>
                        <a:pt x="207" y="32"/>
                        <a:pt x="215" y="24"/>
                        <a:pt x="215" y="14"/>
                      </a:cubicBezTo>
                      <a:cubicBezTo>
                        <a:pt x="215" y="14"/>
                        <a:pt x="215" y="14"/>
                        <a:pt x="215" y="14"/>
                      </a:cubicBezTo>
                      <a:cubicBezTo>
                        <a:pt x="215" y="0"/>
                        <a:pt x="215" y="0"/>
                        <a:pt x="21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9" name="ïSľiḓê">
                  <a:extLst>
                    <a:ext uri="{FF2B5EF4-FFF2-40B4-BE49-F238E27FC236}">
                      <a16:creationId xmlns:a16="http://schemas.microsoft.com/office/drawing/2014/main" id="{B7C14E38-9DE4-44F8-BB51-9DE507C32932}"/>
                    </a:ext>
                  </a:extLst>
                </p:cNvPr>
                <p:cNvSpPr/>
                <p:nvPr/>
              </p:nvSpPr>
              <p:spPr bwMode="auto">
                <a:xfrm>
                  <a:off x="3323169" y="3110424"/>
                  <a:ext cx="357130" cy="34496"/>
                </a:xfrm>
                <a:prstGeom prst="rect">
                  <a:avLst/>
                </a:pr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0" name="iş1íḋê">
                  <a:extLst>
                    <a:ext uri="{FF2B5EF4-FFF2-40B4-BE49-F238E27FC236}">
                      <a16:creationId xmlns:a16="http://schemas.microsoft.com/office/drawing/2014/main" id="{7F4DDE75-45DE-4C3F-8F68-0345B2762E96}"/>
                    </a:ext>
                  </a:extLst>
                </p:cNvPr>
                <p:cNvSpPr/>
                <p:nvPr/>
              </p:nvSpPr>
              <p:spPr bwMode="auto">
                <a:xfrm>
                  <a:off x="3264323" y="3071871"/>
                  <a:ext cx="58846" cy="77108"/>
                </a:xfrm>
                <a:custGeom>
                  <a:avLst/>
                  <a:gdLst>
                    <a:gd name="T0" fmla="*/ 1 w 14"/>
                    <a:gd name="T1" fmla="*/ 0 h 18"/>
                    <a:gd name="T2" fmla="*/ 0 w 14"/>
                    <a:gd name="T3" fmla="*/ 15 h 18"/>
                    <a:gd name="T4" fmla="*/ 14 w 14"/>
                    <a:gd name="T5" fmla="*/ 17 h 18"/>
                    <a:gd name="T6" fmla="*/ 14 w 14"/>
                    <a:gd name="T7" fmla="*/ 9 h 18"/>
                    <a:gd name="T8" fmla="*/ 1 w 14"/>
                    <a:gd name="T9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8">
                      <a:moveTo>
                        <a:pt x="1" y="0"/>
                      </a:move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5" y="18"/>
                        <a:pt x="10" y="18"/>
                        <a:pt x="14" y="17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9"/>
                        <a:pt x="2" y="12"/>
                        <a:pt x="1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1" name="îŝḻíďê">
                  <a:extLst>
                    <a:ext uri="{FF2B5EF4-FFF2-40B4-BE49-F238E27FC236}">
                      <a16:creationId xmlns:a16="http://schemas.microsoft.com/office/drawing/2014/main" id="{BAE31E06-A572-448B-8A51-DC033C4CC4F3}"/>
                    </a:ext>
                  </a:extLst>
                </p:cNvPr>
                <p:cNvSpPr/>
                <p:nvPr/>
              </p:nvSpPr>
              <p:spPr bwMode="auto">
                <a:xfrm>
                  <a:off x="6515019" y="2199337"/>
                  <a:ext cx="574250" cy="519462"/>
                </a:xfrm>
                <a:custGeom>
                  <a:avLst/>
                  <a:gdLst>
                    <a:gd name="T0" fmla="*/ 126 w 136"/>
                    <a:gd name="T1" fmla="*/ 123 h 123"/>
                    <a:gd name="T2" fmla="*/ 15 w 136"/>
                    <a:gd name="T3" fmla="*/ 106 h 123"/>
                    <a:gd name="T4" fmla="*/ 9 w 136"/>
                    <a:gd name="T5" fmla="*/ 99 h 123"/>
                    <a:gd name="T6" fmla="*/ 1 w 136"/>
                    <a:gd name="T7" fmla="*/ 9 h 123"/>
                    <a:gd name="T8" fmla="*/ 8 w 136"/>
                    <a:gd name="T9" fmla="*/ 0 h 123"/>
                    <a:gd name="T10" fmla="*/ 10 w 136"/>
                    <a:gd name="T11" fmla="*/ 0 h 123"/>
                    <a:gd name="T12" fmla="*/ 121 w 136"/>
                    <a:gd name="T13" fmla="*/ 17 h 123"/>
                    <a:gd name="T14" fmla="*/ 127 w 136"/>
                    <a:gd name="T15" fmla="*/ 24 h 123"/>
                    <a:gd name="T16" fmla="*/ 135 w 136"/>
                    <a:gd name="T17" fmla="*/ 114 h 123"/>
                    <a:gd name="T18" fmla="*/ 128 w 136"/>
                    <a:gd name="T19" fmla="*/ 123 h 123"/>
                    <a:gd name="T20" fmla="*/ 126 w 136"/>
                    <a:gd name="T21" fmla="*/ 123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6" h="123">
                      <a:moveTo>
                        <a:pt x="126" y="123"/>
                      </a:move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12" y="106"/>
                        <a:pt x="9" y="103"/>
                        <a:pt x="9" y="9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0" y="5"/>
                        <a:pt x="3" y="1"/>
                        <a:pt x="8" y="0"/>
                      </a:cubicBezTo>
                      <a:cubicBezTo>
                        <a:pt x="8" y="0"/>
                        <a:pt x="9" y="0"/>
                        <a:pt x="10" y="0"/>
                      </a:cubicBezTo>
                      <a:cubicBezTo>
                        <a:pt x="121" y="17"/>
                        <a:pt x="121" y="17"/>
                        <a:pt x="121" y="17"/>
                      </a:cubicBezTo>
                      <a:cubicBezTo>
                        <a:pt x="124" y="18"/>
                        <a:pt x="127" y="21"/>
                        <a:pt x="127" y="24"/>
                      </a:cubicBezTo>
                      <a:cubicBezTo>
                        <a:pt x="135" y="114"/>
                        <a:pt x="135" y="114"/>
                        <a:pt x="135" y="114"/>
                      </a:cubicBezTo>
                      <a:cubicBezTo>
                        <a:pt x="136" y="119"/>
                        <a:pt x="132" y="123"/>
                        <a:pt x="128" y="123"/>
                      </a:cubicBezTo>
                      <a:cubicBezTo>
                        <a:pt x="127" y="123"/>
                        <a:pt x="127" y="123"/>
                        <a:pt x="126" y="123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2" name="îŝ1íde">
                  <a:extLst>
                    <a:ext uri="{FF2B5EF4-FFF2-40B4-BE49-F238E27FC236}">
                      <a16:creationId xmlns:a16="http://schemas.microsoft.com/office/drawing/2014/main" id="{628916D4-1E47-4C85-B992-FD9BAEEDA940}"/>
                    </a:ext>
                  </a:extLst>
                </p:cNvPr>
                <p:cNvSpPr/>
                <p:nvPr/>
              </p:nvSpPr>
              <p:spPr bwMode="auto">
                <a:xfrm>
                  <a:off x="6545454" y="2225713"/>
                  <a:ext cx="515405" cy="450470"/>
                </a:xfrm>
                <a:custGeom>
                  <a:avLst/>
                  <a:gdLst>
                    <a:gd name="T0" fmla="*/ 114 w 122"/>
                    <a:gd name="T1" fmla="*/ 107 h 107"/>
                    <a:gd name="T2" fmla="*/ 14 w 122"/>
                    <a:gd name="T3" fmla="*/ 92 h 107"/>
                    <a:gd name="T4" fmla="*/ 8 w 122"/>
                    <a:gd name="T5" fmla="*/ 85 h 107"/>
                    <a:gd name="T6" fmla="*/ 0 w 122"/>
                    <a:gd name="T7" fmla="*/ 7 h 107"/>
                    <a:gd name="T8" fmla="*/ 7 w 122"/>
                    <a:gd name="T9" fmla="*/ 0 h 107"/>
                    <a:gd name="T10" fmla="*/ 8 w 122"/>
                    <a:gd name="T11" fmla="*/ 0 h 107"/>
                    <a:gd name="T12" fmla="*/ 108 w 122"/>
                    <a:gd name="T13" fmla="*/ 15 h 107"/>
                    <a:gd name="T14" fmla="*/ 115 w 122"/>
                    <a:gd name="T15" fmla="*/ 21 h 107"/>
                    <a:gd name="T16" fmla="*/ 122 w 122"/>
                    <a:gd name="T17" fmla="*/ 99 h 107"/>
                    <a:gd name="T18" fmla="*/ 116 w 122"/>
                    <a:gd name="T19" fmla="*/ 107 h 107"/>
                    <a:gd name="T20" fmla="*/ 114 w 122"/>
                    <a:gd name="T21" fmla="*/ 107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2" h="107">
                      <a:moveTo>
                        <a:pt x="114" y="107"/>
                      </a:moveTo>
                      <a:cubicBezTo>
                        <a:pt x="14" y="92"/>
                        <a:pt x="14" y="92"/>
                        <a:pt x="14" y="92"/>
                      </a:cubicBezTo>
                      <a:cubicBezTo>
                        <a:pt x="10" y="91"/>
                        <a:pt x="8" y="89"/>
                        <a:pt x="8" y="85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3"/>
                        <a:pt x="3" y="0"/>
                        <a:pt x="7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108" y="15"/>
                        <a:pt x="108" y="15"/>
                        <a:pt x="108" y="15"/>
                      </a:cubicBezTo>
                      <a:cubicBezTo>
                        <a:pt x="112" y="15"/>
                        <a:pt x="114" y="18"/>
                        <a:pt x="115" y="21"/>
                      </a:cubicBezTo>
                      <a:cubicBezTo>
                        <a:pt x="122" y="99"/>
                        <a:pt x="122" y="99"/>
                        <a:pt x="122" y="99"/>
                      </a:cubicBezTo>
                      <a:cubicBezTo>
                        <a:pt x="122" y="103"/>
                        <a:pt x="119" y="106"/>
                        <a:pt x="116" y="107"/>
                      </a:cubicBezTo>
                      <a:cubicBezTo>
                        <a:pt x="115" y="107"/>
                        <a:pt x="114" y="107"/>
                        <a:pt x="114" y="10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3" name="iṡ1îdé">
                  <a:extLst>
                    <a:ext uri="{FF2B5EF4-FFF2-40B4-BE49-F238E27FC236}">
                      <a16:creationId xmlns:a16="http://schemas.microsoft.com/office/drawing/2014/main" id="{80211482-9913-4908-952F-7511AE8FB875}"/>
                    </a:ext>
                  </a:extLst>
                </p:cNvPr>
                <p:cNvSpPr/>
                <p:nvPr/>
              </p:nvSpPr>
              <p:spPr bwMode="auto">
                <a:xfrm>
                  <a:off x="6561690" y="2633575"/>
                  <a:ext cx="655416" cy="135954"/>
                </a:xfrm>
                <a:custGeom>
                  <a:avLst/>
                  <a:gdLst>
                    <a:gd name="T0" fmla="*/ 6 w 155"/>
                    <a:gd name="T1" fmla="*/ 0 h 32"/>
                    <a:gd name="T2" fmla="*/ 151 w 155"/>
                    <a:gd name="T3" fmla="*/ 22 h 32"/>
                    <a:gd name="T4" fmla="*/ 155 w 155"/>
                    <a:gd name="T5" fmla="*/ 27 h 32"/>
                    <a:gd name="T6" fmla="*/ 155 w 155"/>
                    <a:gd name="T7" fmla="*/ 27 h 32"/>
                    <a:gd name="T8" fmla="*/ 155 w 155"/>
                    <a:gd name="T9" fmla="*/ 27 h 32"/>
                    <a:gd name="T10" fmla="*/ 149 w 155"/>
                    <a:gd name="T11" fmla="*/ 32 h 32"/>
                    <a:gd name="T12" fmla="*/ 149 w 155"/>
                    <a:gd name="T13" fmla="*/ 32 h 32"/>
                    <a:gd name="T14" fmla="*/ 5 w 155"/>
                    <a:gd name="T15" fmla="*/ 10 h 32"/>
                    <a:gd name="T16" fmla="*/ 1 w 155"/>
                    <a:gd name="T17" fmla="*/ 4 h 32"/>
                    <a:gd name="T18" fmla="*/ 1 w 155"/>
                    <a:gd name="T19" fmla="*/ 4 h 32"/>
                    <a:gd name="T20" fmla="*/ 1 w 155"/>
                    <a:gd name="T21" fmla="*/ 4 h 32"/>
                    <a:gd name="T22" fmla="*/ 6 w 155"/>
                    <a:gd name="T23" fmla="*/ 0 h 32"/>
                    <a:gd name="T24" fmla="*/ 6 w 155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5" h="32">
                      <a:moveTo>
                        <a:pt x="6" y="0"/>
                      </a:moveTo>
                      <a:cubicBezTo>
                        <a:pt x="151" y="22"/>
                        <a:pt x="151" y="22"/>
                        <a:pt x="151" y="22"/>
                      </a:cubicBezTo>
                      <a:cubicBezTo>
                        <a:pt x="153" y="22"/>
                        <a:pt x="155" y="25"/>
                        <a:pt x="155" y="27"/>
                      </a:cubicBezTo>
                      <a:cubicBezTo>
                        <a:pt x="155" y="27"/>
                        <a:pt x="155" y="27"/>
                        <a:pt x="155" y="27"/>
                      </a:cubicBezTo>
                      <a:cubicBezTo>
                        <a:pt x="155" y="27"/>
                        <a:pt x="155" y="27"/>
                        <a:pt x="155" y="27"/>
                      </a:cubicBezTo>
                      <a:cubicBezTo>
                        <a:pt x="155" y="30"/>
                        <a:pt x="152" y="32"/>
                        <a:pt x="149" y="32"/>
                      </a:cubicBezTo>
                      <a:cubicBezTo>
                        <a:pt x="149" y="32"/>
                        <a:pt x="149" y="32"/>
                        <a:pt x="149" y="32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2" y="10"/>
                        <a:pt x="0" y="7"/>
                        <a:pt x="1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4" y="0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4" name="iṥ1iďé">
                  <a:extLst>
                    <a:ext uri="{FF2B5EF4-FFF2-40B4-BE49-F238E27FC236}">
                      <a16:creationId xmlns:a16="http://schemas.microsoft.com/office/drawing/2014/main" id="{50210197-246C-4CF4-979E-8EC941CF0143}"/>
                    </a:ext>
                  </a:extLst>
                </p:cNvPr>
                <p:cNvSpPr/>
                <p:nvPr/>
              </p:nvSpPr>
              <p:spPr bwMode="auto">
                <a:xfrm>
                  <a:off x="6831567" y="2672128"/>
                  <a:ext cx="531637" cy="117691"/>
                </a:xfrm>
                <a:custGeom>
                  <a:avLst/>
                  <a:gdLst>
                    <a:gd name="T0" fmla="*/ 6 w 126"/>
                    <a:gd name="T1" fmla="*/ 1 h 28"/>
                    <a:gd name="T2" fmla="*/ 122 w 126"/>
                    <a:gd name="T3" fmla="*/ 18 h 28"/>
                    <a:gd name="T4" fmla="*/ 125 w 126"/>
                    <a:gd name="T5" fmla="*/ 23 h 28"/>
                    <a:gd name="T6" fmla="*/ 125 w 126"/>
                    <a:gd name="T7" fmla="*/ 24 h 28"/>
                    <a:gd name="T8" fmla="*/ 120 w 126"/>
                    <a:gd name="T9" fmla="*/ 28 h 28"/>
                    <a:gd name="T10" fmla="*/ 4 w 126"/>
                    <a:gd name="T11" fmla="*/ 10 h 28"/>
                    <a:gd name="T12" fmla="*/ 0 w 126"/>
                    <a:gd name="T13" fmla="*/ 5 h 28"/>
                    <a:gd name="T14" fmla="*/ 1 w 126"/>
                    <a:gd name="T15" fmla="*/ 4 h 28"/>
                    <a:gd name="T16" fmla="*/ 6 w 126"/>
                    <a:gd name="T17" fmla="*/ 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6" h="28">
                      <a:moveTo>
                        <a:pt x="6" y="1"/>
                      </a:moveTo>
                      <a:cubicBezTo>
                        <a:pt x="122" y="18"/>
                        <a:pt x="122" y="18"/>
                        <a:pt x="122" y="18"/>
                      </a:cubicBezTo>
                      <a:cubicBezTo>
                        <a:pt x="124" y="18"/>
                        <a:pt x="126" y="21"/>
                        <a:pt x="125" y="23"/>
                      </a:cubicBezTo>
                      <a:cubicBezTo>
                        <a:pt x="125" y="24"/>
                        <a:pt x="125" y="24"/>
                        <a:pt x="125" y="24"/>
                      </a:cubicBezTo>
                      <a:cubicBezTo>
                        <a:pt x="125" y="26"/>
                        <a:pt x="123" y="28"/>
                        <a:pt x="120" y="28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2" y="10"/>
                        <a:pt x="0" y="8"/>
                        <a:pt x="0" y="5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3" y="0"/>
                        <a:pt x="6" y="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5" name="í$1íḍe">
                  <a:extLst>
                    <a:ext uri="{FF2B5EF4-FFF2-40B4-BE49-F238E27FC236}">
                      <a16:creationId xmlns:a16="http://schemas.microsoft.com/office/drawing/2014/main" id="{24E50FE5-FFBE-4A0C-B4BC-1C2964A3FFDC}"/>
                    </a:ext>
                  </a:extLst>
                </p:cNvPr>
                <p:cNvSpPr/>
                <p:nvPr/>
              </p:nvSpPr>
              <p:spPr bwMode="auto">
                <a:xfrm>
                  <a:off x="6831567" y="2672128"/>
                  <a:ext cx="531637" cy="117691"/>
                </a:xfrm>
                <a:custGeom>
                  <a:avLst/>
                  <a:gdLst>
                    <a:gd name="T0" fmla="*/ 6 w 126"/>
                    <a:gd name="T1" fmla="*/ 1 h 28"/>
                    <a:gd name="T2" fmla="*/ 122 w 126"/>
                    <a:gd name="T3" fmla="*/ 18 h 28"/>
                    <a:gd name="T4" fmla="*/ 125 w 126"/>
                    <a:gd name="T5" fmla="*/ 23 h 28"/>
                    <a:gd name="T6" fmla="*/ 125 w 126"/>
                    <a:gd name="T7" fmla="*/ 24 h 28"/>
                    <a:gd name="T8" fmla="*/ 120 w 126"/>
                    <a:gd name="T9" fmla="*/ 28 h 28"/>
                    <a:gd name="T10" fmla="*/ 4 w 126"/>
                    <a:gd name="T11" fmla="*/ 10 h 28"/>
                    <a:gd name="T12" fmla="*/ 0 w 126"/>
                    <a:gd name="T13" fmla="*/ 5 h 28"/>
                    <a:gd name="T14" fmla="*/ 1 w 126"/>
                    <a:gd name="T15" fmla="*/ 4 h 28"/>
                    <a:gd name="T16" fmla="*/ 6 w 126"/>
                    <a:gd name="T17" fmla="*/ 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6" h="28">
                      <a:moveTo>
                        <a:pt x="6" y="1"/>
                      </a:moveTo>
                      <a:cubicBezTo>
                        <a:pt x="122" y="18"/>
                        <a:pt x="122" y="18"/>
                        <a:pt x="122" y="18"/>
                      </a:cubicBezTo>
                      <a:cubicBezTo>
                        <a:pt x="124" y="18"/>
                        <a:pt x="126" y="21"/>
                        <a:pt x="125" y="23"/>
                      </a:cubicBezTo>
                      <a:cubicBezTo>
                        <a:pt x="125" y="24"/>
                        <a:pt x="125" y="24"/>
                        <a:pt x="125" y="24"/>
                      </a:cubicBezTo>
                      <a:cubicBezTo>
                        <a:pt x="125" y="26"/>
                        <a:pt x="123" y="28"/>
                        <a:pt x="120" y="28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2" y="10"/>
                        <a:pt x="0" y="8"/>
                        <a:pt x="0" y="5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3" y="0"/>
                        <a:pt x="6" y="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6" name="ïṥļiḓe">
                  <a:extLst>
                    <a:ext uri="{FF2B5EF4-FFF2-40B4-BE49-F238E27FC236}">
                      <a16:creationId xmlns:a16="http://schemas.microsoft.com/office/drawing/2014/main" id="{D03E43F0-DE10-4DC0-B2F5-62D3A2B4EA68}"/>
                    </a:ext>
                  </a:extLst>
                </p:cNvPr>
                <p:cNvSpPr/>
                <p:nvPr/>
              </p:nvSpPr>
              <p:spPr bwMode="auto">
                <a:xfrm>
                  <a:off x="3976555" y="2992733"/>
                  <a:ext cx="675707" cy="515404"/>
                </a:xfrm>
                <a:custGeom>
                  <a:avLst/>
                  <a:gdLst>
                    <a:gd name="T0" fmla="*/ 155 w 160"/>
                    <a:gd name="T1" fmla="*/ 84 h 122"/>
                    <a:gd name="T2" fmla="*/ 58 w 160"/>
                    <a:gd name="T3" fmla="*/ 121 h 122"/>
                    <a:gd name="T4" fmla="*/ 49 w 160"/>
                    <a:gd name="T5" fmla="*/ 118 h 122"/>
                    <a:gd name="T6" fmla="*/ 2 w 160"/>
                    <a:gd name="T7" fmla="*/ 49 h 122"/>
                    <a:gd name="T8" fmla="*/ 4 w 160"/>
                    <a:gd name="T9" fmla="*/ 39 h 122"/>
                    <a:gd name="T10" fmla="*/ 6 w 160"/>
                    <a:gd name="T11" fmla="*/ 38 h 122"/>
                    <a:gd name="T12" fmla="*/ 102 w 160"/>
                    <a:gd name="T13" fmla="*/ 1 h 122"/>
                    <a:gd name="T14" fmla="*/ 111 w 160"/>
                    <a:gd name="T15" fmla="*/ 4 h 122"/>
                    <a:gd name="T16" fmla="*/ 158 w 160"/>
                    <a:gd name="T17" fmla="*/ 73 h 122"/>
                    <a:gd name="T18" fmla="*/ 156 w 160"/>
                    <a:gd name="T19" fmla="*/ 83 h 122"/>
                    <a:gd name="T20" fmla="*/ 155 w 160"/>
                    <a:gd name="T21" fmla="*/ 84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0" h="122">
                      <a:moveTo>
                        <a:pt x="155" y="84"/>
                      </a:moveTo>
                      <a:cubicBezTo>
                        <a:pt x="58" y="121"/>
                        <a:pt x="58" y="121"/>
                        <a:pt x="58" y="121"/>
                      </a:cubicBezTo>
                      <a:cubicBezTo>
                        <a:pt x="55" y="122"/>
                        <a:pt x="51" y="121"/>
                        <a:pt x="49" y="118"/>
                      </a:cubicBezTo>
                      <a:cubicBezTo>
                        <a:pt x="2" y="49"/>
                        <a:pt x="2" y="49"/>
                        <a:pt x="2" y="49"/>
                      </a:cubicBezTo>
                      <a:cubicBezTo>
                        <a:pt x="0" y="46"/>
                        <a:pt x="1" y="41"/>
                        <a:pt x="4" y="39"/>
                      </a:cubicBezTo>
                      <a:cubicBezTo>
                        <a:pt x="5" y="38"/>
                        <a:pt x="5" y="38"/>
                        <a:pt x="6" y="38"/>
                      </a:cubicBezTo>
                      <a:cubicBezTo>
                        <a:pt x="102" y="1"/>
                        <a:pt x="102" y="1"/>
                        <a:pt x="102" y="1"/>
                      </a:cubicBezTo>
                      <a:cubicBezTo>
                        <a:pt x="106" y="0"/>
                        <a:pt x="109" y="1"/>
                        <a:pt x="111" y="4"/>
                      </a:cubicBezTo>
                      <a:cubicBezTo>
                        <a:pt x="158" y="73"/>
                        <a:pt x="158" y="73"/>
                        <a:pt x="158" y="73"/>
                      </a:cubicBezTo>
                      <a:cubicBezTo>
                        <a:pt x="160" y="76"/>
                        <a:pt x="159" y="81"/>
                        <a:pt x="156" y="83"/>
                      </a:cubicBezTo>
                      <a:cubicBezTo>
                        <a:pt x="156" y="84"/>
                        <a:pt x="155" y="84"/>
                        <a:pt x="155" y="84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7" name="íşľiďè">
                  <a:extLst>
                    <a:ext uri="{FF2B5EF4-FFF2-40B4-BE49-F238E27FC236}">
                      <a16:creationId xmlns:a16="http://schemas.microsoft.com/office/drawing/2014/main" id="{91442E2F-F335-4421-B4A8-E7446E7C6D5A}"/>
                    </a:ext>
                  </a:extLst>
                </p:cNvPr>
                <p:cNvSpPr/>
                <p:nvPr/>
              </p:nvSpPr>
              <p:spPr bwMode="auto">
                <a:xfrm>
                  <a:off x="4004963" y="3013025"/>
                  <a:ext cx="608745" cy="456559"/>
                </a:xfrm>
                <a:custGeom>
                  <a:avLst/>
                  <a:gdLst>
                    <a:gd name="T0" fmla="*/ 139 w 144"/>
                    <a:gd name="T1" fmla="*/ 73 h 108"/>
                    <a:gd name="T2" fmla="*/ 51 w 144"/>
                    <a:gd name="T3" fmla="*/ 106 h 108"/>
                    <a:gd name="T4" fmla="*/ 43 w 144"/>
                    <a:gd name="T5" fmla="*/ 104 h 108"/>
                    <a:gd name="T6" fmla="*/ 2 w 144"/>
                    <a:gd name="T7" fmla="*/ 44 h 108"/>
                    <a:gd name="T8" fmla="*/ 4 w 144"/>
                    <a:gd name="T9" fmla="*/ 35 h 108"/>
                    <a:gd name="T10" fmla="*/ 5 w 144"/>
                    <a:gd name="T11" fmla="*/ 35 h 108"/>
                    <a:gd name="T12" fmla="*/ 93 w 144"/>
                    <a:gd name="T13" fmla="*/ 2 h 108"/>
                    <a:gd name="T14" fmla="*/ 101 w 144"/>
                    <a:gd name="T15" fmla="*/ 4 h 108"/>
                    <a:gd name="T16" fmla="*/ 142 w 144"/>
                    <a:gd name="T17" fmla="*/ 64 h 108"/>
                    <a:gd name="T18" fmla="*/ 140 w 144"/>
                    <a:gd name="T19" fmla="*/ 73 h 108"/>
                    <a:gd name="T20" fmla="*/ 139 w 144"/>
                    <a:gd name="T21" fmla="*/ 73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4" h="108">
                      <a:moveTo>
                        <a:pt x="139" y="73"/>
                      </a:moveTo>
                      <a:cubicBezTo>
                        <a:pt x="51" y="106"/>
                        <a:pt x="51" y="106"/>
                        <a:pt x="51" y="106"/>
                      </a:cubicBezTo>
                      <a:cubicBezTo>
                        <a:pt x="48" y="108"/>
                        <a:pt x="45" y="107"/>
                        <a:pt x="43" y="104"/>
                      </a:cubicBezTo>
                      <a:cubicBezTo>
                        <a:pt x="2" y="44"/>
                        <a:pt x="2" y="44"/>
                        <a:pt x="2" y="44"/>
                      </a:cubicBezTo>
                      <a:cubicBezTo>
                        <a:pt x="0" y="42"/>
                        <a:pt x="1" y="37"/>
                        <a:pt x="4" y="35"/>
                      </a:cubicBezTo>
                      <a:cubicBezTo>
                        <a:pt x="4" y="35"/>
                        <a:pt x="5" y="35"/>
                        <a:pt x="5" y="35"/>
                      </a:cubicBezTo>
                      <a:cubicBezTo>
                        <a:pt x="93" y="2"/>
                        <a:pt x="93" y="2"/>
                        <a:pt x="93" y="2"/>
                      </a:cubicBezTo>
                      <a:cubicBezTo>
                        <a:pt x="96" y="0"/>
                        <a:pt x="99" y="1"/>
                        <a:pt x="101" y="4"/>
                      </a:cubicBezTo>
                      <a:cubicBezTo>
                        <a:pt x="142" y="64"/>
                        <a:pt x="142" y="64"/>
                        <a:pt x="142" y="64"/>
                      </a:cubicBezTo>
                      <a:cubicBezTo>
                        <a:pt x="144" y="67"/>
                        <a:pt x="143" y="71"/>
                        <a:pt x="140" y="73"/>
                      </a:cubicBezTo>
                      <a:cubicBezTo>
                        <a:pt x="140" y="73"/>
                        <a:pt x="139" y="73"/>
                        <a:pt x="139" y="7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8" name="iṩḻiďè">
                  <a:extLst>
                    <a:ext uri="{FF2B5EF4-FFF2-40B4-BE49-F238E27FC236}">
                      <a16:creationId xmlns:a16="http://schemas.microsoft.com/office/drawing/2014/main" id="{BFF8763E-E586-44EB-931D-038E18AADA71}"/>
                    </a:ext>
                  </a:extLst>
                </p:cNvPr>
                <p:cNvSpPr/>
                <p:nvPr/>
              </p:nvSpPr>
              <p:spPr bwMode="auto">
                <a:xfrm>
                  <a:off x="4203820" y="3282902"/>
                  <a:ext cx="578308" cy="245528"/>
                </a:xfrm>
                <a:custGeom>
                  <a:avLst/>
                  <a:gdLst>
                    <a:gd name="T0" fmla="*/ 4 w 137"/>
                    <a:gd name="T1" fmla="*/ 48 h 58"/>
                    <a:gd name="T2" fmla="*/ 130 w 137"/>
                    <a:gd name="T3" fmla="*/ 1 h 58"/>
                    <a:gd name="T4" fmla="*/ 136 w 137"/>
                    <a:gd name="T5" fmla="*/ 3 h 58"/>
                    <a:gd name="T6" fmla="*/ 136 w 137"/>
                    <a:gd name="T7" fmla="*/ 3 h 58"/>
                    <a:gd name="T8" fmla="*/ 133 w 137"/>
                    <a:gd name="T9" fmla="*/ 9 h 58"/>
                    <a:gd name="T10" fmla="*/ 7 w 137"/>
                    <a:gd name="T11" fmla="*/ 57 h 58"/>
                    <a:gd name="T12" fmla="*/ 1 w 137"/>
                    <a:gd name="T13" fmla="*/ 54 h 58"/>
                    <a:gd name="T14" fmla="*/ 1 w 137"/>
                    <a:gd name="T15" fmla="*/ 54 h 58"/>
                    <a:gd name="T16" fmla="*/ 1 w 137"/>
                    <a:gd name="T17" fmla="*/ 54 h 58"/>
                    <a:gd name="T18" fmla="*/ 4 w 137"/>
                    <a:gd name="T19" fmla="*/ 48 h 58"/>
                    <a:gd name="T20" fmla="*/ 4 w 137"/>
                    <a:gd name="T21" fmla="*/ 4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7" h="58">
                      <a:moveTo>
                        <a:pt x="4" y="48"/>
                      </a:moveTo>
                      <a:cubicBezTo>
                        <a:pt x="130" y="1"/>
                        <a:pt x="130" y="1"/>
                        <a:pt x="130" y="1"/>
                      </a:cubicBezTo>
                      <a:cubicBezTo>
                        <a:pt x="133" y="0"/>
                        <a:pt x="135" y="1"/>
                        <a:pt x="136" y="3"/>
                      </a:cubicBezTo>
                      <a:cubicBezTo>
                        <a:pt x="136" y="3"/>
                        <a:pt x="136" y="3"/>
                        <a:pt x="136" y="3"/>
                      </a:cubicBezTo>
                      <a:cubicBezTo>
                        <a:pt x="137" y="6"/>
                        <a:pt x="136" y="8"/>
                        <a:pt x="133" y="9"/>
                      </a:cubicBezTo>
                      <a:cubicBezTo>
                        <a:pt x="7" y="57"/>
                        <a:pt x="7" y="57"/>
                        <a:pt x="7" y="57"/>
                      </a:cubicBezTo>
                      <a:cubicBezTo>
                        <a:pt x="5" y="58"/>
                        <a:pt x="2" y="57"/>
                        <a:pt x="1" y="54"/>
                      </a:cubicBezTo>
                      <a:cubicBezTo>
                        <a:pt x="1" y="54"/>
                        <a:pt x="1" y="54"/>
                        <a:pt x="1" y="54"/>
                      </a:cubicBezTo>
                      <a:cubicBezTo>
                        <a:pt x="1" y="54"/>
                        <a:pt x="1" y="54"/>
                        <a:pt x="1" y="54"/>
                      </a:cubicBezTo>
                      <a:cubicBezTo>
                        <a:pt x="0" y="52"/>
                        <a:pt x="2" y="49"/>
                        <a:pt x="4" y="48"/>
                      </a:cubicBezTo>
                      <a:cubicBezTo>
                        <a:pt x="4" y="48"/>
                        <a:pt x="4" y="48"/>
                        <a:pt x="4" y="48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9" name="ïṥḻíḍé">
                  <a:extLst>
                    <a:ext uri="{FF2B5EF4-FFF2-40B4-BE49-F238E27FC236}">
                      <a16:creationId xmlns:a16="http://schemas.microsoft.com/office/drawing/2014/main" id="{765FB2AD-354C-400D-B795-15D07026A4DF}"/>
                    </a:ext>
                  </a:extLst>
                </p:cNvPr>
                <p:cNvSpPr/>
                <p:nvPr/>
              </p:nvSpPr>
              <p:spPr bwMode="auto">
                <a:xfrm>
                  <a:off x="4441229" y="3232173"/>
                  <a:ext cx="466704" cy="206973"/>
                </a:xfrm>
                <a:custGeom>
                  <a:avLst/>
                  <a:gdLst>
                    <a:gd name="T0" fmla="*/ 3 w 111"/>
                    <a:gd name="T1" fmla="*/ 39 h 49"/>
                    <a:gd name="T2" fmla="*/ 105 w 111"/>
                    <a:gd name="T3" fmla="*/ 1 h 49"/>
                    <a:gd name="T4" fmla="*/ 110 w 111"/>
                    <a:gd name="T5" fmla="*/ 3 h 49"/>
                    <a:gd name="T6" fmla="*/ 110 w 111"/>
                    <a:gd name="T7" fmla="*/ 4 h 49"/>
                    <a:gd name="T8" fmla="*/ 108 w 111"/>
                    <a:gd name="T9" fmla="*/ 10 h 49"/>
                    <a:gd name="T10" fmla="*/ 6 w 111"/>
                    <a:gd name="T11" fmla="*/ 48 h 49"/>
                    <a:gd name="T12" fmla="*/ 1 w 111"/>
                    <a:gd name="T13" fmla="*/ 46 h 49"/>
                    <a:gd name="T14" fmla="*/ 1 w 111"/>
                    <a:gd name="T15" fmla="*/ 45 h 49"/>
                    <a:gd name="T16" fmla="*/ 3 w 111"/>
                    <a:gd name="T17" fmla="*/ 3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49">
                      <a:moveTo>
                        <a:pt x="3" y="39"/>
                      </a:moveTo>
                      <a:cubicBezTo>
                        <a:pt x="105" y="1"/>
                        <a:pt x="105" y="1"/>
                        <a:pt x="105" y="1"/>
                      </a:cubicBezTo>
                      <a:cubicBezTo>
                        <a:pt x="107" y="0"/>
                        <a:pt x="109" y="1"/>
                        <a:pt x="110" y="3"/>
                      </a:cubicBezTo>
                      <a:cubicBezTo>
                        <a:pt x="110" y="4"/>
                        <a:pt x="110" y="4"/>
                        <a:pt x="110" y="4"/>
                      </a:cubicBezTo>
                      <a:cubicBezTo>
                        <a:pt x="111" y="6"/>
                        <a:pt x="110" y="9"/>
                        <a:pt x="108" y="10"/>
                      </a:cubicBezTo>
                      <a:cubicBezTo>
                        <a:pt x="6" y="48"/>
                        <a:pt x="6" y="48"/>
                        <a:pt x="6" y="48"/>
                      </a:cubicBezTo>
                      <a:cubicBezTo>
                        <a:pt x="4" y="49"/>
                        <a:pt x="2" y="48"/>
                        <a:pt x="1" y="46"/>
                      </a:cubicBezTo>
                      <a:cubicBezTo>
                        <a:pt x="1" y="45"/>
                        <a:pt x="1" y="45"/>
                        <a:pt x="1" y="45"/>
                      </a:cubicBezTo>
                      <a:cubicBezTo>
                        <a:pt x="0" y="43"/>
                        <a:pt x="1" y="40"/>
                        <a:pt x="3" y="39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0" name="ïśḷiḋé">
                  <a:extLst>
                    <a:ext uri="{FF2B5EF4-FFF2-40B4-BE49-F238E27FC236}">
                      <a16:creationId xmlns:a16="http://schemas.microsoft.com/office/drawing/2014/main" id="{20ED8D58-4637-448A-8AD3-640C365E163B}"/>
                    </a:ext>
                  </a:extLst>
                </p:cNvPr>
                <p:cNvSpPr/>
                <p:nvPr/>
              </p:nvSpPr>
              <p:spPr bwMode="auto">
                <a:xfrm>
                  <a:off x="4441229" y="3232173"/>
                  <a:ext cx="466704" cy="206973"/>
                </a:xfrm>
                <a:custGeom>
                  <a:avLst/>
                  <a:gdLst>
                    <a:gd name="T0" fmla="*/ 3 w 111"/>
                    <a:gd name="T1" fmla="*/ 39 h 49"/>
                    <a:gd name="T2" fmla="*/ 105 w 111"/>
                    <a:gd name="T3" fmla="*/ 1 h 49"/>
                    <a:gd name="T4" fmla="*/ 110 w 111"/>
                    <a:gd name="T5" fmla="*/ 3 h 49"/>
                    <a:gd name="T6" fmla="*/ 110 w 111"/>
                    <a:gd name="T7" fmla="*/ 4 h 49"/>
                    <a:gd name="T8" fmla="*/ 108 w 111"/>
                    <a:gd name="T9" fmla="*/ 10 h 49"/>
                    <a:gd name="T10" fmla="*/ 6 w 111"/>
                    <a:gd name="T11" fmla="*/ 48 h 49"/>
                    <a:gd name="T12" fmla="*/ 1 w 111"/>
                    <a:gd name="T13" fmla="*/ 46 h 49"/>
                    <a:gd name="T14" fmla="*/ 1 w 111"/>
                    <a:gd name="T15" fmla="*/ 45 h 49"/>
                    <a:gd name="T16" fmla="*/ 3 w 111"/>
                    <a:gd name="T17" fmla="*/ 3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49">
                      <a:moveTo>
                        <a:pt x="3" y="39"/>
                      </a:moveTo>
                      <a:cubicBezTo>
                        <a:pt x="105" y="1"/>
                        <a:pt x="105" y="1"/>
                        <a:pt x="105" y="1"/>
                      </a:cubicBezTo>
                      <a:cubicBezTo>
                        <a:pt x="107" y="0"/>
                        <a:pt x="109" y="1"/>
                        <a:pt x="110" y="3"/>
                      </a:cubicBezTo>
                      <a:cubicBezTo>
                        <a:pt x="110" y="4"/>
                        <a:pt x="110" y="4"/>
                        <a:pt x="110" y="4"/>
                      </a:cubicBezTo>
                      <a:cubicBezTo>
                        <a:pt x="111" y="6"/>
                        <a:pt x="110" y="9"/>
                        <a:pt x="108" y="10"/>
                      </a:cubicBezTo>
                      <a:cubicBezTo>
                        <a:pt x="6" y="48"/>
                        <a:pt x="6" y="48"/>
                        <a:pt x="6" y="48"/>
                      </a:cubicBezTo>
                      <a:cubicBezTo>
                        <a:pt x="4" y="49"/>
                        <a:pt x="2" y="48"/>
                        <a:pt x="1" y="46"/>
                      </a:cubicBezTo>
                      <a:cubicBezTo>
                        <a:pt x="1" y="45"/>
                        <a:pt x="1" y="45"/>
                        <a:pt x="1" y="45"/>
                      </a:cubicBezTo>
                      <a:cubicBezTo>
                        <a:pt x="0" y="43"/>
                        <a:pt x="1" y="40"/>
                        <a:pt x="3" y="3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1" name="ïśľïḍé">
                  <a:extLst>
                    <a:ext uri="{FF2B5EF4-FFF2-40B4-BE49-F238E27FC236}">
                      <a16:creationId xmlns:a16="http://schemas.microsoft.com/office/drawing/2014/main" id="{AD52A34B-3403-49E1-8BFD-CB03A5EDAEA8}"/>
                    </a:ext>
                  </a:extLst>
                </p:cNvPr>
                <p:cNvSpPr/>
                <p:nvPr/>
              </p:nvSpPr>
              <p:spPr bwMode="auto">
                <a:xfrm>
                  <a:off x="4508192" y="3524370"/>
                  <a:ext cx="728465" cy="1290539"/>
                </a:xfrm>
                <a:custGeom>
                  <a:avLst/>
                  <a:gdLst>
                    <a:gd name="T0" fmla="*/ 25 w 173"/>
                    <a:gd name="T1" fmla="*/ 11 h 306"/>
                    <a:gd name="T2" fmla="*/ 121 w 173"/>
                    <a:gd name="T3" fmla="*/ 2 h 306"/>
                    <a:gd name="T4" fmla="*/ 149 w 173"/>
                    <a:gd name="T5" fmla="*/ 25 h 306"/>
                    <a:gd name="T6" fmla="*/ 172 w 173"/>
                    <a:gd name="T7" fmla="*/ 267 h 306"/>
                    <a:gd name="T8" fmla="*/ 149 w 173"/>
                    <a:gd name="T9" fmla="*/ 296 h 306"/>
                    <a:gd name="T10" fmla="*/ 53 w 173"/>
                    <a:gd name="T11" fmla="*/ 305 h 306"/>
                    <a:gd name="T12" fmla="*/ 25 w 173"/>
                    <a:gd name="T13" fmla="*/ 281 h 306"/>
                    <a:gd name="T14" fmla="*/ 2 w 173"/>
                    <a:gd name="T15" fmla="*/ 39 h 306"/>
                    <a:gd name="T16" fmla="*/ 25 w 173"/>
                    <a:gd name="T17" fmla="*/ 11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306">
                      <a:moveTo>
                        <a:pt x="25" y="11"/>
                      </a:moveTo>
                      <a:cubicBezTo>
                        <a:pt x="121" y="2"/>
                        <a:pt x="121" y="2"/>
                        <a:pt x="121" y="2"/>
                      </a:cubicBezTo>
                      <a:cubicBezTo>
                        <a:pt x="135" y="0"/>
                        <a:pt x="148" y="11"/>
                        <a:pt x="149" y="25"/>
                      </a:cubicBezTo>
                      <a:cubicBezTo>
                        <a:pt x="172" y="267"/>
                        <a:pt x="172" y="267"/>
                        <a:pt x="172" y="267"/>
                      </a:cubicBezTo>
                      <a:cubicBezTo>
                        <a:pt x="173" y="281"/>
                        <a:pt x="163" y="294"/>
                        <a:pt x="149" y="296"/>
                      </a:cubicBezTo>
                      <a:cubicBezTo>
                        <a:pt x="53" y="305"/>
                        <a:pt x="53" y="305"/>
                        <a:pt x="53" y="305"/>
                      </a:cubicBezTo>
                      <a:cubicBezTo>
                        <a:pt x="39" y="306"/>
                        <a:pt x="26" y="295"/>
                        <a:pt x="25" y="281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5"/>
                        <a:pt x="11" y="12"/>
                        <a:pt x="25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2" name="îsḷïde">
                  <a:extLst>
                    <a:ext uri="{FF2B5EF4-FFF2-40B4-BE49-F238E27FC236}">
                      <a16:creationId xmlns:a16="http://schemas.microsoft.com/office/drawing/2014/main" id="{7171A3E8-AE96-4D6A-83A9-727ECCAB428C}"/>
                    </a:ext>
                  </a:extLst>
                </p:cNvPr>
                <p:cNvSpPr/>
                <p:nvPr/>
              </p:nvSpPr>
              <p:spPr bwMode="auto">
                <a:xfrm>
                  <a:off x="4508192" y="3524370"/>
                  <a:ext cx="728465" cy="1290539"/>
                </a:xfrm>
                <a:custGeom>
                  <a:avLst/>
                  <a:gdLst>
                    <a:gd name="T0" fmla="*/ 25 w 173"/>
                    <a:gd name="T1" fmla="*/ 11 h 306"/>
                    <a:gd name="T2" fmla="*/ 121 w 173"/>
                    <a:gd name="T3" fmla="*/ 2 h 306"/>
                    <a:gd name="T4" fmla="*/ 149 w 173"/>
                    <a:gd name="T5" fmla="*/ 25 h 306"/>
                    <a:gd name="T6" fmla="*/ 172 w 173"/>
                    <a:gd name="T7" fmla="*/ 267 h 306"/>
                    <a:gd name="T8" fmla="*/ 149 w 173"/>
                    <a:gd name="T9" fmla="*/ 296 h 306"/>
                    <a:gd name="T10" fmla="*/ 53 w 173"/>
                    <a:gd name="T11" fmla="*/ 305 h 306"/>
                    <a:gd name="T12" fmla="*/ 25 w 173"/>
                    <a:gd name="T13" fmla="*/ 281 h 306"/>
                    <a:gd name="T14" fmla="*/ 2 w 173"/>
                    <a:gd name="T15" fmla="*/ 39 h 306"/>
                    <a:gd name="T16" fmla="*/ 25 w 173"/>
                    <a:gd name="T17" fmla="*/ 11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306">
                      <a:moveTo>
                        <a:pt x="25" y="11"/>
                      </a:moveTo>
                      <a:cubicBezTo>
                        <a:pt x="121" y="2"/>
                        <a:pt x="121" y="2"/>
                        <a:pt x="121" y="2"/>
                      </a:cubicBezTo>
                      <a:cubicBezTo>
                        <a:pt x="135" y="0"/>
                        <a:pt x="148" y="11"/>
                        <a:pt x="149" y="25"/>
                      </a:cubicBezTo>
                      <a:cubicBezTo>
                        <a:pt x="172" y="267"/>
                        <a:pt x="172" y="267"/>
                        <a:pt x="172" y="267"/>
                      </a:cubicBezTo>
                      <a:cubicBezTo>
                        <a:pt x="173" y="281"/>
                        <a:pt x="163" y="294"/>
                        <a:pt x="149" y="296"/>
                      </a:cubicBezTo>
                      <a:cubicBezTo>
                        <a:pt x="53" y="305"/>
                        <a:pt x="53" y="305"/>
                        <a:pt x="53" y="305"/>
                      </a:cubicBezTo>
                      <a:cubicBezTo>
                        <a:pt x="39" y="306"/>
                        <a:pt x="26" y="295"/>
                        <a:pt x="25" y="281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5"/>
                        <a:pt x="11" y="12"/>
                        <a:pt x="25" y="1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3" name="išļîdè">
                  <a:extLst>
                    <a:ext uri="{FF2B5EF4-FFF2-40B4-BE49-F238E27FC236}">
                      <a16:creationId xmlns:a16="http://schemas.microsoft.com/office/drawing/2014/main" id="{336E809B-66DA-4BE2-940F-EDF283AF66B3}"/>
                    </a:ext>
                  </a:extLst>
                </p:cNvPr>
                <p:cNvSpPr/>
                <p:nvPr/>
              </p:nvSpPr>
              <p:spPr bwMode="auto">
                <a:xfrm>
                  <a:off x="4508189" y="3524372"/>
                  <a:ext cx="728464" cy="1260104"/>
                </a:xfrm>
                <a:custGeom>
                  <a:avLst/>
                  <a:gdLst>
                    <a:gd name="T0" fmla="*/ 25 w 173"/>
                    <a:gd name="T1" fmla="*/ 10 h 299"/>
                    <a:gd name="T2" fmla="*/ 121 w 173"/>
                    <a:gd name="T3" fmla="*/ 1 h 299"/>
                    <a:gd name="T4" fmla="*/ 149 w 173"/>
                    <a:gd name="T5" fmla="*/ 25 h 299"/>
                    <a:gd name="T6" fmla="*/ 172 w 173"/>
                    <a:gd name="T7" fmla="*/ 261 h 299"/>
                    <a:gd name="T8" fmla="*/ 148 w 173"/>
                    <a:gd name="T9" fmla="*/ 289 h 299"/>
                    <a:gd name="T10" fmla="*/ 52 w 173"/>
                    <a:gd name="T11" fmla="*/ 298 h 299"/>
                    <a:gd name="T12" fmla="*/ 24 w 173"/>
                    <a:gd name="T13" fmla="*/ 275 h 299"/>
                    <a:gd name="T14" fmla="*/ 2 w 173"/>
                    <a:gd name="T15" fmla="*/ 39 h 299"/>
                    <a:gd name="T16" fmla="*/ 25 w 173"/>
                    <a:gd name="T17" fmla="*/ 10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299">
                      <a:moveTo>
                        <a:pt x="25" y="10"/>
                      </a:moveTo>
                      <a:cubicBezTo>
                        <a:pt x="121" y="1"/>
                        <a:pt x="121" y="1"/>
                        <a:pt x="121" y="1"/>
                      </a:cubicBezTo>
                      <a:cubicBezTo>
                        <a:pt x="135" y="0"/>
                        <a:pt x="148" y="10"/>
                        <a:pt x="149" y="25"/>
                      </a:cubicBezTo>
                      <a:cubicBezTo>
                        <a:pt x="172" y="261"/>
                        <a:pt x="172" y="261"/>
                        <a:pt x="172" y="261"/>
                      </a:cubicBezTo>
                      <a:cubicBezTo>
                        <a:pt x="173" y="275"/>
                        <a:pt x="162" y="288"/>
                        <a:pt x="148" y="289"/>
                      </a:cubicBezTo>
                      <a:cubicBezTo>
                        <a:pt x="52" y="298"/>
                        <a:pt x="52" y="298"/>
                        <a:pt x="52" y="298"/>
                      </a:cubicBezTo>
                      <a:cubicBezTo>
                        <a:pt x="38" y="299"/>
                        <a:pt x="25" y="289"/>
                        <a:pt x="24" y="275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4"/>
                        <a:pt x="11" y="12"/>
                        <a:pt x="25" y="10"/>
                      </a:cubicBezTo>
                      <a:close/>
                    </a:path>
                  </a:pathLst>
                </a:custGeom>
                <a:solidFill>
                  <a:srgbClr val="21A5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4" name="ïSľîḍê">
                  <a:extLst>
                    <a:ext uri="{FF2B5EF4-FFF2-40B4-BE49-F238E27FC236}">
                      <a16:creationId xmlns:a16="http://schemas.microsoft.com/office/drawing/2014/main" id="{B5F8EC5F-D01E-406D-86E2-122E50E2AAFD}"/>
                    </a:ext>
                  </a:extLst>
                </p:cNvPr>
                <p:cNvSpPr/>
                <p:nvPr/>
              </p:nvSpPr>
              <p:spPr bwMode="auto">
                <a:xfrm>
                  <a:off x="4546745" y="3552779"/>
                  <a:ext cx="653386" cy="1136323"/>
                </a:xfrm>
                <a:custGeom>
                  <a:avLst/>
                  <a:gdLst>
                    <a:gd name="T0" fmla="*/ 22 w 155"/>
                    <a:gd name="T1" fmla="*/ 10 h 269"/>
                    <a:gd name="T2" fmla="*/ 108 w 155"/>
                    <a:gd name="T3" fmla="*/ 1 h 269"/>
                    <a:gd name="T4" fmla="*/ 134 w 155"/>
                    <a:gd name="T5" fmla="*/ 22 h 269"/>
                    <a:gd name="T6" fmla="*/ 154 w 155"/>
                    <a:gd name="T7" fmla="*/ 234 h 269"/>
                    <a:gd name="T8" fmla="*/ 133 w 155"/>
                    <a:gd name="T9" fmla="*/ 260 h 269"/>
                    <a:gd name="T10" fmla="*/ 46 w 155"/>
                    <a:gd name="T11" fmla="*/ 268 h 269"/>
                    <a:gd name="T12" fmla="*/ 21 w 155"/>
                    <a:gd name="T13" fmla="*/ 247 h 269"/>
                    <a:gd name="T14" fmla="*/ 1 w 155"/>
                    <a:gd name="T15" fmla="*/ 35 h 269"/>
                    <a:gd name="T16" fmla="*/ 22 w 155"/>
                    <a:gd name="T17" fmla="*/ 10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5" h="269">
                      <a:moveTo>
                        <a:pt x="22" y="10"/>
                      </a:moveTo>
                      <a:cubicBezTo>
                        <a:pt x="108" y="1"/>
                        <a:pt x="108" y="1"/>
                        <a:pt x="108" y="1"/>
                      </a:cubicBezTo>
                      <a:cubicBezTo>
                        <a:pt x="121" y="0"/>
                        <a:pt x="132" y="10"/>
                        <a:pt x="134" y="22"/>
                      </a:cubicBezTo>
                      <a:cubicBezTo>
                        <a:pt x="154" y="234"/>
                        <a:pt x="154" y="234"/>
                        <a:pt x="154" y="234"/>
                      </a:cubicBezTo>
                      <a:cubicBezTo>
                        <a:pt x="155" y="247"/>
                        <a:pt x="145" y="258"/>
                        <a:pt x="133" y="260"/>
                      </a:cubicBezTo>
                      <a:cubicBezTo>
                        <a:pt x="46" y="268"/>
                        <a:pt x="46" y="268"/>
                        <a:pt x="46" y="268"/>
                      </a:cubicBezTo>
                      <a:cubicBezTo>
                        <a:pt x="33" y="269"/>
                        <a:pt x="22" y="260"/>
                        <a:pt x="21" y="247"/>
                      </a:cubicBezTo>
                      <a:cubicBezTo>
                        <a:pt x="1" y="35"/>
                        <a:pt x="1" y="35"/>
                        <a:pt x="1" y="35"/>
                      </a:cubicBezTo>
                      <a:cubicBezTo>
                        <a:pt x="0" y="22"/>
                        <a:pt x="9" y="11"/>
                        <a:pt x="22" y="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5" name="íṩ1ïḋè">
                  <a:extLst>
                    <a:ext uri="{FF2B5EF4-FFF2-40B4-BE49-F238E27FC236}">
                      <a16:creationId xmlns:a16="http://schemas.microsoft.com/office/drawing/2014/main" id="{AD9449D6-4677-424D-9ED8-FC4A22820B69}"/>
                    </a:ext>
                  </a:extLst>
                </p:cNvPr>
                <p:cNvSpPr/>
                <p:nvPr/>
              </p:nvSpPr>
              <p:spPr bwMode="auto">
                <a:xfrm>
                  <a:off x="5567408" y="2136433"/>
                  <a:ext cx="501200" cy="243498"/>
                </a:xfrm>
                <a:custGeom>
                  <a:avLst/>
                  <a:gdLst>
                    <a:gd name="T0" fmla="*/ 13 w 119"/>
                    <a:gd name="T1" fmla="*/ 58 h 58"/>
                    <a:gd name="T2" fmla="*/ 0 w 119"/>
                    <a:gd name="T3" fmla="*/ 46 h 58"/>
                    <a:gd name="T4" fmla="*/ 5 w 119"/>
                    <a:gd name="T5" fmla="*/ 36 h 58"/>
                    <a:gd name="T6" fmla="*/ 112 w 119"/>
                    <a:gd name="T7" fmla="*/ 32 h 58"/>
                    <a:gd name="T8" fmla="*/ 115 w 119"/>
                    <a:gd name="T9" fmla="*/ 49 h 58"/>
                    <a:gd name="T10" fmla="*/ 98 w 119"/>
                    <a:gd name="T11" fmla="*/ 52 h 58"/>
                    <a:gd name="T12" fmla="*/ 98 w 119"/>
                    <a:gd name="T13" fmla="*/ 52 h 58"/>
                    <a:gd name="T14" fmla="*/ 20 w 119"/>
                    <a:gd name="T15" fmla="*/ 55 h 58"/>
                    <a:gd name="T16" fmla="*/ 13 w 119"/>
                    <a:gd name="T17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9" h="58">
                      <a:moveTo>
                        <a:pt x="13" y="58"/>
                      </a:moveTo>
                      <a:cubicBezTo>
                        <a:pt x="6" y="58"/>
                        <a:pt x="0" y="53"/>
                        <a:pt x="0" y="46"/>
                      </a:cubicBezTo>
                      <a:cubicBezTo>
                        <a:pt x="0" y="42"/>
                        <a:pt x="2" y="39"/>
                        <a:pt x="5" y="36"/>
                      </a:cubicBezTo>
                      <a:cubicBezTo>
                        <a:pt x="23" y="21"/>
                        <a:pt x="70" y="0"/>
                        <a:pt x="112" y="32"/>
                      </a:cubicBezTo>
                      <a:cubicBezTo>
                        <a:pt x="118" y="36"/>
                        <a:pt x="119" y="44"/>
                        <a:pt x="115" y="49"/>
                      </a:cubicBezTo>
                      <a:cubicBezTo>
                        <a:pt x="112" y="55"/>
                        <a:pt x="104" y="56"/>
                        <a:pt x="98" y="52"/>
                      </a:cubicBezTo>
                      <a:cubicBezTo>
                        <a:pt x="98" y="52"/>
                        <a:pt x="98" y="52"/>
                        <a:pt x="98" y="52"/>
                      </a:cubicBezTo>
                      <a:cubicBezTo>
                        <a:pt x="60" y="23"/>
                        <a:pt x="22" y="54"/>
                        <a:pt x="20" y="55"/>
                      </a:cubicBezTo>
                      <a:cubicBezTo>
                        <a:pt x="18" y="57"/>
                        <a:pt x="15" y="58"/>
                        <a:pt x="13" y="58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6" name="íśḷïḋé">
                  <a:extLst>
                    <a:ext uri="{FF2B5EF4-FFF2-40B4-BE49-F238E27FC236}">
                      <a16:creationId xmlns:a16="http://schemas.microsoft.com/office/drawing/2014/main" id="{D68C368A-916E-4008-BD36-ADD58FBE2191}"/>
                    </a:ext>
                  </a:extLst>
                </p:cNvPr>
                <p:cNvSpPr/>
                <p:nvPr/>
              </p:nvSpPr>
              <p:spPr bwMode="auto">
                <a:xfrm>
                  <a:off x="5439571" y="1828002"/>
                  <a:ext cx="730494" cy="383510"/>
                </a:xfrm>
                <a:custGeom>
                  <a:avLst/>
                  <a:gdLst>
                    <a:gd name="T0" fmla="*/ 14 w 173"/>
                    <a:gd name="T1" fmla="*/ 91 h 91"/>
                    <a:gd name="T2" fmla="*/ 5 w 173"/>
                    <a:gd name="T3" fmla="*/ 88 h 91"/>
                    <a:gd name="T4" fmla="*/ 5 w 173"/>
                    <a:gd name="T5" fmla="*/ 71 h 91"/>
                    <a:gd name="T6" fmla="*/ 167 w 173"/>
                    <a:gd name="T7" fmla="*/ 65 h 91"/>
                    <a:gd name="T8" fmla="*/ 169 w 173"/>
                    <a:gd name="T9" fmla="*/ 82 h 91"/>
                    <a:gd name="T10" fmla="*/ 152 w 173"/>
                    <a:gd name="T11" fmla="*/ 85 h 91"/>
                    <a:gd name="T12" fmla="*/ 22 w 173"/>
                    <a:gd name="T13" fmla="*/ 88 h 91"/>
                    <a:gd name="T14" fmla="*/ 14 w 173"/>
                    <a:gd name="T15" fmla="*/ 91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3" h="91">
                      <a:moveTo>
                        <a:pt x="14" y="91"/>
                      </a:moveTo>
                      <a:cubicBezTo>
                        <a:pt x="10" y="91"/>
                        <a:pt x="7" y="90"/>
                        <a:pt x="5" y="88"/>
                      </a:cubicBezTo>
                      <a:cubicBezTo>
                        <a:pt x="0" y="83"/>
                        <a:pt x="0" y="75"/>
                        <a:pt x="5" y="71"/>
                      </a:cubicBezTo>
                      <a:cubicBezTo>
                        <a:pt x="6" y="70"/>
                        <a:pt x="76" y="0"/>
                        <a:pt x="167" y="65"/>
                      </a:cubicBezTo>
                      <a:cubicBezTo>
                        <a:pt x="172" y="69"/>
                        <a:pt x="173" y="77"/>
                        <a:pt x="169" y="82"/>
                      </a:cubicBezTo>
                      <a:cubicBezTo>
                        <a:pt x="166" y="88"/>
                        <a:pt x="158" y="89"/>
                        <a:pt x="152" y="85"/>
                      </a:cubicBezTo>
                      <a:cubicBezTo>
                        <a:pt x="79" y="33"/>
                        <a:pt x="25" y="86"/>
                        <a:pt x="22" y="88"/>
                      </a:cubicBezTo>
                      <a:cubicBezTo>
                        <a:pt x="20" y="90"/>
                        <a:pt x="17" y="91"/>
                        <a:pt x="14" y="91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7" name="is1íḑé">
                  <a:extLst>
                    <a:ext uri="{FF2B5EF4-FFF2-40B4-BE49-F238E27FC236}">
                      <a16:creationId xmlns:a16="http://schemas.microsoft.com/office/drawing/2014/main" id="{E50D5B20-550F-4A41-997D-3B6E2EB31DE3}"/>
                    </a:ext>
                  </a:extLst>
                </p:cNvPr>
                <p:cNvSpPr/>
                <p:nvPr/>
              </p:nvSpPr>
              <p:spPr bwMode="auto">
                <a:xfrm>
                  <a:off x="5283327" y="1545951"/>
                  <a:ext cx="1042982" cy="480909"/>
                </a:xfrm>
                <a:custGeom>
                  <a:avLst/>
                  <a:gdLst>
                    <a:gd name="T0" fmla="*/ 233 w 247"/>
                    <a:gd name="T1" fmla="*/ 113 h 114"/>
                    <a:gd name="T2" fmla="*/ 226 w 247"/>
                    <a:gd name="T3" fmla="*/ 110 h 114"/>
                    <a:gd name="T4" fmla="*/ 21 w 247"/>
                    <a:gd name="T5" fmla="*/ 110 h 114"/>
                    <a:gd name="T6" fmla="*/ 4 w 247"/>
                    <a:gd name="T7" fmla="*/ 108 h 114"/>
                    <a:gd name="T8" fmla="*/ 5 w 247"/>
                    <a:gd name="T9" fmla="*/ 91 h 114"/>
                    <a:gd name="T10" fmla="*/ 241 w 247"/>
                    <a:gd name="T11" fmla="*/ 90 h 114"/>
                    <a:gd name="T12" fmla="*/ 243 w 247"/>
                    <a:gd name="T13" fmla="*/ 108 h 114"/>
                    <a:gd name="T14" fmla="*/ 233 w 247"/>
                    <a:gd name="T15" fmla="*/ 113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7" h="114">
                      <a:moveTo>
                        <a:pt x="233" y="113"/>
                      </a:moveTo>
                      <a:cubicBezTo>
                        <a:pt x="231" y="113"/>
                        <a:pt x="228" y="112"/>
                        <a:pt x="226" y="110"/>
                      </a:cubicBezTo>
                      <a:cubicBezTo>
                        <a:pt x="118" y="31"/>
                        <a:pt x="25" y="106"/>
                        <a:pt x="21" y="110"/>
                      </a:cubicBezTo>
                      <a:cubicBezTo>
                        <a:pt x="16" y="114"/>
                        <a:pt x="8" y="113"/>
                        <a:pt x="4" y="108"/>
                      </a:cubicBezTo>
                      <a:cubicBezTo>
                        <a:pt x="0" y="103"/>
                        <a:pt x="1" y="95"/>
                        <a:pt x="5" y="91"/>
                      </a:cubicBezTo>
                      <a:cubicBezTo>
                        <a:pt x="7" y="90"/>
                        <a:pt x="116" y="0"/>
                        <a:pt x="241" y="90"/>
                      </a:cubicBezTo>
                      <a:cubicBezTo>
                        <a:pt x="246" y="95"/>
                        <a:pt x="247" y="102"/>
                        <a:pt x="243" y="108"/>
                      </a:cubicBezTo>
                      <a:cubicBezTo>
                        <a:pt x="241" y="111"/>
                        <a:pt x="237" y="113"/>
                        <a:pt x="233" y="113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91" name="Rectangle 483">
              <a:extLst>
                <a:ext uri="{FF2B5EF4-FFF2-40B4-BE49-F238E27FC236}">
                  <a16:creationId xmlns:a16="http://schemas.microsoft.com/office/drawing/2014/main" id="{539CA64D-0C4D-4D81-B74B-84F8C1B07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1266" y="757802"/>
              <a:ext cx="159264" cy="455757"/>
            </a:xfrm>
            <a:prstGeom prst="parallelogram">
              <a:avLst>
                <a:gd name="adj" fmla="val 79989"/>
              </a:avLst>
            </a:prstGeom>
            <a:solidFill>
              <a:srgbClr val="03CBD8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92" name="Rectangle 483">
              <a:extLst>
                <a:ext uri="{FF2B5EF4-FFF2-40B4-BE49-F238E27FC236}">
                  <a16:creationId xmlns:a16="http://schemas.microsoft.com/office/drawing/2014/main" id="{607449E5-800B-489B-92FF-616930740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4073" y="669412"/>
              <a:ext cx="159264" cy="455757"/>
            </a:xfrm>
            <a:prstGeom prst="parallelogram">
              <a:avLst>
                <a:gd name="adj" fmla="val 87491"/>
              </a:avLst>
            </a:prstGeom>
            <a:solidFill>
              <a:srgbClr val="0070C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93" name="文本框 622">
              <a:extLst>
                <a:ext uri="{FF2B5EF4-FFF2-40B4-BE49-F238E27FC236}">
                  <a16:creationId xmlns:a16="http://schemas.microsoft.com/office/drawing/2014/main" id="{15E9E137-63DB-4DB9-A4EA-BDA0443E7B03}"/>
                </a:ext>
              </a:extLst>
            </p:cNvPr>
            <p:cNvSpPr txBox="1"/>
            <p:nvPr/>
          </p:nvSpPr>
          <p:spPr>
            <a:xfrm>
              <a:off x="1575543" y="652468"/>
              <a:ext cx="46824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15.3.5 </a:t>
              </a:r>
              <a:r>
                <a:rPr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工程输出配置</a:t>
              </a:r>
            </a:p>
          </p:txBody>
        </p:sp>
      </p:grpSp>
      <p:sp>
        <p:nvSpPr>
          <p:cNvPr id="62" name="矩形 61">
            <a:extLst>
              <a:ext uri="{FF2B5EF4-FFF2-40B4-BE49-F238E27FC236}">
                <a16:creationId xmlns:a16="http://schemas.microsoft.com/office/drawing/2014/main" id="{F4BE6530-0903-4F12-9434-A129DB3FA422}"/>
              </a:ext>
            </a:extLst>
          </p:cNvPr>
          <p:cNvSpPr/>
          <p:nvPr/>
        </p:nvSpPr>
        <p:spPr>
          <a:xfrm>
            <a:off x="8399791" y="1821902"/>
            <a:ext cx="261600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在生成代码之前需要进行文件名、输出目录、生成类型等配置，如图所示，配置完相关输出设置后选择“</a:t>
            </a:r>
            <a:r>
              <a:rPr lang="en-US" altLang="zh-CN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GENERATE CODE”</a:t>
            </a:r>
            <a:r>
              <a:rPr lang="zh-CN" altLang="en-US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生成代码。</a:t>
            </a:r>
          </a:p>
        </p:txBody>
      </p:sp>
      <p:pic>
        <p:nvPicPr>
          <p:cNvPr id="64" name="图片 63">
            <a:extLst>
              <a:ext uri="{FF2B5EF4-FFF2-40B4-BE49-F238E27FC236}">
                <a16:creationId xmlns:a16="http://schemas.microsoft.com/office/drawing/2014/main" id="{A233B81F-B24B-40F0-A3B7-B3E4E03F492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9181" y="1298008"/>
            <a:ext cx="7110253" cy="517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904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D44A99FE-DD13-46B6-8943-B71B1DDFF096}"/>
              </a:ext>
            </a:extLst>
          </p:cNvPr>
          <p:cNvGrpSpPr/>
          <p:nvPr/>
        </p:nvGrpSpPr>
        <p:grpSpPr>
          <a:xfrm>
            <a:off x="363034" y="568648"/>
            <a:ext cx="5264043" cy="584775"/>
            <a:chOff x="477335" y="652468"/>
            <a:chExt cx="6046002" cy="584775"/>
          </a:xfrm>
        </p:grpSpPr>
        <p:sp>
          <p:nvSpPr>
            <p:cNvPr id="89" name="Rectangle 483">
              <a:extLst>
                <a:ext uri="{FF2B5EF4-FFF2-40B4-BE49-F238E27FC236}">
                  <a16:creationId xmlns:a16="http://schemas.microsoft.com/office/drawing/2014/main" id="{0365BD79-C4B0-4B91-A017-367D6650B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2552" y="670956"/>
              <a:ext cx="5356169" cy="538652"/>
            </a:xfrm>
            <a:prstGeom prst="parallelogram">
              <a:avLst/>
            </a:prstGeom>
            <a:solidFill>
              <a:srgbClr val="0B4A8D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484B5893-1AC3-441C-9F2E-776559551684}"/>
                </a:ext>
              </a:extLst>
            </p:cNvPr>
            <p:cNvGrpSpPr/>
            <p:nvPr/>
          </p:nvGrpSpPr>
          <p:grpSpPr>
            <a:xfrm rot="21148477">
              <a:off x="477335" y="660117"/>
              <a:ext cx="1028068" cy="524893"/>
              <a:chOff x="477335" y="660117"/>
              <a:chExt cx="1028068" cy="524893"/>
            </a:xfrm>
          </p:grpSpPr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FE36594A-936A-4FA8-979C-334A5B1BF4F2}"/>
                  </a:ext>
                </a:extLst>
              </p:cNvPr>
              <p:cNvSpPr/>
              <p:nvPr/>
            </p:nvSpPr>
            <p:spPr>
              <a:xfrm>
                <a:off x="477335" y="690564"/>
                <a:ext cx="1028068" cy="494446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0" name="15e18aa3-2cc2-42f5-93e1-1ca323d446c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  <a:extLst>
                  <a:ext uri="{FF2B5EF4-FFF2-40B4-BE49-F238E27FC236}">
                    <a16:creationId xmlns:a16="http://schemas.microsoft.com/office/drawing/2014/main" id="{0BFB6412-726B-4C8A-83E4-CC475B836562}"/>
                  </a:ext>
                </a:extLst>
              </p:cNvPr>
              <p:cNvGrpSpPr>
                <a:grpSpLocks noChangeAspect="1"/>
              </p:cNvGrpSpPr>
              <p:nvPr>
                <p:custDataLst>
                  <p:tags r:id="rId1"/>
                </p:custDataLst>
              </p:nvPr>
            </p:nvGrpSpPr>
            <p:grpSpPr>
              <a:xfrm>
                <a:off x="539889" y="660117"/>
                <a:ext cx="956404" cy="502706"/>
                <a:chOff x="2959951" y="1545951"/>
                <a:chExt cx="6197021" cy="3268958"/>
              </a:xfrm>
            </p:grpSpPr>
            <p:sp>
              <p:nvSpPr>
                <p:cNvPr id="107" name="îslïḍè">
                  <a:extLst>
                    <a:ext uri="{FF2B5EF4-FFF2-40B4-BE49-F238E27FC236}">
                      <a16:creationId xmlns:a16="http://schemas.microsoft.com/office/drawing/2014/main" id="{55FECC6B-E3F0-4B37-AE30-6153F5F44810}"/>
                    </a:ext>
                  </a:extLst>
                </p:cNvPr>
                <p:cNvSpPr/>
                <p:nvPr/>
              </p:nvSpPr>
              <p:spPr bwMode="auto">
                <a:xfrm>
                  <a:off x="4140915" y="2911568"/>
                  <a:ext cx="3421145" cy="1012546"/>
                </a:xfrm>
                <a:custGeom>
                  <a:avLst/>
                  <a:gdLst>
                    <a:gd name="T0" fmla="*/ 406 w 811"/>
                    <a:gd name="T1" fmla="*/ 240 h 240"/>
                    <a:gd name="T2" fmla="*/ 0 w 811"/>
                    <a:gd name="T3" fmla="*/ 120 h 240"/>
                    <a:gd name="T4" fmla="*/ 406 w 811"/>
                    <a:gd name="T5" fmla="*/ 0 h 240"/>
                    <a:gd name="T6" fmla="*/ 811 w 811"/>
                    <a:gd name="T7" fmla="*/ 120 h 240"/>
                    <a:gd name="T8" fmla="*/ 406 w 811"/>
                    <a:gd name="T9" fmla="*/ 240 h 240"/>
                    <a:gd name="T10" fmla="*/ 406 w 811"/>
                    <a:gd name="T11" fmla="*/ 11 h 240"/>
                    <a:gd name="T12" fmla="*/ 11 w 811"/>
                    <a:gd name="T13" fmla="*/ 120 h 240"/>
                    <a:gd name="T14" fmla="*/ 406 w 811"/>
                    <a:gd name="T15" fmla="*/ 229 h 240"/>
                    <a:gd name="T16" fmla="*/ 800 w 811"/>
                    <a:gd name="T17" fmla="*/ 120 h 240"/>
                    <a:gd name="T18" fmla="*/ 406 w 811"/>
                    <a:gd name="T19" fmla="*/ 11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11" h="240">
                      <a:moveTo>
                        <a:pt x="406" y="240"/>
                      </a:moveTo>
                      <a:cubicBezTo>
                        <a:pt x="178" y="240"/>
                        <a:pt x="0" y="187"/>
                        <a:pt x="0" y="120"/>
                      </a:cubicBezTo>
                      <a:cubicBezTo>
                        <a:pt x="0" y="53"/>
                        <a:pt x="178" y="0"/>
                        <a:pt x="406" y="0"/>
                      </a:cubicBezTo>
                      <a:cubicBezTo>
                        <a:pt x="633" y="0"/>
                        <a:pt x="811" y="53"/>
                        <a:pt x="811" y="120"/>
                      </a:cubicBezTo>
                      <a:cubicBezTo>
                        <a:pt x="811" y="187"/>
                        <a:pt x="633" y="240"/>
                        <a:pt x="406" y="240"/>
                      </a:cubicBezTo>
                      <a:close/>
                      <a:moveTo>
                        <a:pt x="406" y="11"/>
                      </a:moveTo>
                      <a:cubicBezTo>
                        <a:pt x="192" y="11"/>
                        <a:pt x="11" y="61"/>
                        <a:pt x="11" y="120"/>
                      </a:cubicBezTo>
                      <a:cubicBezTo>
                        <a:pt x="11" y="179"/>
                        <a:pt x="192" y="229"/>
                        <a:pt x="406" y="229"/>
                      </a:cubicBezTo>
                      <a:cubicBezTo>
                        <a:pt x="620" y="229"/>
                        <a:pt x="800" y="179"/>
                        <a:pt x="800" y="120"/>
                      </a:cubicBezTo>
                      <a:cubicBezTo>
                        <a:pt x="800" y="61"/>
                        <a:pt x="620" y="11"/>
                        <a:pt x="406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9" name="îšḻîḋè">
                  <a:extLst>
                    <a:ext uri="{FF2B5EF4-FFF2-40B4-BE49-F238E27FC236}">
                      <a16:creationId xmlns:a16="http://schemas.microsoft.com/office/drawing/2014/main" id="{7A02E974-BFFA-49AF-B398-9F6C4D35B89D}"/>
                    </a:ext>
                  </a:extLst>
                </p:cNvPr>
                <p:cNvSpPr/>
                <p:nvPr/>
              </p:nvSpPr>
              <p:spPr bwMode="auto">
                <a:xfrm>
                  <a:off x="2959951" y="2546321"/>
                  <a:ext cx="5892648" cy="1854642"/>
                </a:xfrm>
                <a:custGeom>
                  <a:avLst/>
                  <a:gdLst>
                    <a:gd name="T0" fmla="*/ 698 w 1397"/>
                    <a:gd name="T1" fmla="*/ 440 h 440"/>
                    <a:gd name="T2" fmla="*/ 206 w 1397"/>
                    <a:gd name="T3" fmla="*/ 377 h 440"/>
                    <a:gd name="T4" fmla="*/ 0 w 1397"/>
                    <a:gd name="T5" fmla="*/ 220 h 440"/>
                    <a:gd name="T6" fmla="*/ 206 w 1397"/>
                    <a:gd name="T7" fmla="*/ 63 h 440"/>
                    <a:gd name="T8" fmla="*/ 698 w 1397"/>
                    <a:gd name="T9" fmla="*/ 0 h 440"/>
                    <a:gd name="T10" fmla="*/ 1190 w 1397"/>
                    <a:gd name="T11" fmla="*/ 63 h 440"/>
                    <a:gd name="T12" fmla="*/ 1397 w 1397"/>
                    <a:gd name="T13" fmla="*/ 220 h 440"/>
                    <a:gd name="T14" fmla="*/ 1190 w 1397"/>
                    <a:gd name="T15" fmla="*/ 377 h 440"/>
                    <a:gd name="T16" fmla="*/ 698 w 1397"/>
                    <a:gd name="T17" fmla="*/ 440 h 440"/>
                    <a:gd name="T18" fmla="*/ 698 w 1397"/>
                    <a:gd name="T19" fmla="*/ 11 h 440"/>
                    <a:gd name="T20" fmla="*/ 210 w 1397"/>
                    <a:gd name="T21" fmla="*/ 74 h 440"/>
                    <a:gd name="T22" fmla="*/ 11 w 1397"/>
                    <a:gd name="T23" fmla="*/ 220 h 440"/>
                    <a:gd name="T24" fmla="*/ 210 w 1397"/>
                    <a:gd name="T25" fmla="*/ 366 h 440"/>
                    <a:gd name="T26" fmla="*/ 698 w 1397"/>
                    <a:gd name="T27" fmla="*/ 429 h 440"/>
                    <a:gd name="T28" fmla="*/ 1186 w 1397"/>
                    <a:gd name="T29" fmla="*/ 366 h 440"/>
                    <a:gd name="T30" fmla="*/ 1385 w 1397"/>
                    <a:gd name="T31" fmla="*/ 220 h 440"/>
                    <a:gd name="T32" fmla="*/ 1186 w 1397"/>
                    <a:gd name="T33" fmla="*/ 74 h 440"/>
                    <a:gd name="T34" fmla="*/ 698 w 1397"/>
                    <a:gd name="T35" fmla="*/ 11 h 4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397" h="440">
                      <a:moveTo>
                        <a:pt x="698" y="440"/>
                      </a:moveTo>
                      <a:cubicBezTo>
                        <a:pt x="512" y="440"/>
                        <a:pt x="338" y="418"/>
                        <a:pt x="206" y="377"/>
                      </a:cubicBezTo>
                      <a:cubicBezTo>
                        <a:pt x="73" y="336"/>
                        <a:pt x="0" y="280"/>
                        <a:pt x="0" y="220"/>
                      </a:cubicBezTo>
                      <a:cubicBezTo>
                        <a:pt x="0" y="160"/>
                        <a:pt x="73" y="104"/>
                        <a:pt x="206" y="63"/>
                      </a:cubicBezTo>
                      <a:cubicBezTo>
                        <a:pt x="338" y="22"/>
                        <a:pt x="513" y="0"/>
                        <a:pt x="698" y="0"/>
                      </a:cubicBezTo>
                      <a:cubicBezTo>
                        <a:pt x="884" y="0"/>
                        <a:pt x="1059" y="22"/>
                        <a:pt x="1190" y="63"/>
                      </a:cubicBezTo>
                      <a:cubicBezTo>
                        <a:pt x="1323" y="104"/>
                        <a:pt x="1397" y="160"/>
                        <a:pt x="1397" y="220"/>
                      </a:cubicBezTo>
                      <a:cubicBezTo>
                        <a:pt x="1397" y="280"/>
                        <a:pt x="1323" y="336"/>
                        <a:pt x="1190" y="377"/>
                      </a:cubicBezTo>
                      <a:cubicBezTo>
                        <a:pt x="1058" y="418"/>
                        <a:pt x="884" y="440"/>
                        <a:pt x="698" y="440"/>
                      </a:cubicBezTo>
                      <a:close/>
                      <a:moveTo>
                        <a:pt x="698" y="11"/>
                      </a:moveTo>
                      <a:cubicBezTo>
                        <a:pt x="514" y="11"/>
                        <a:pt x="340" y="33"/>
                        <a:pt x="210" y="74"/>
                      </a:cubicBezTo>
                      <a:cubicBezTo>
                        <a:pt x="83" y="113"/>
                        <a:pt x="11" y="166"/>
                        <a:pt x="11" y="220"/>
                      </a:cubicBezTo>
                      <a:cubicBezTo>
                        <a:pt x="11" y="274"/>
                        <a:pt x="83" y="327"/>
                        <a:pt x="210" y="366"/>
                      </a:cubicBezTo>
                      <a:cubicBezTo>
                        <a:pt x="340" y="407"/>
                        <a:pt x="514" y="429"/>
                        <a:pt x="698" y="429"/>
                      </a:cubicBezTo>
                      <a:cubicBezTo>
                        <a:pt x="882" y="429"/>
                        <a:pt x="1056" y="407"/>
                        <a:pt x="1186" y="366"/>
                      </a:cubicBezTo>
                      <a:cubicBezTo>
                        <a:pt x="1313" y="327"/>
                        <a:pt x="1385" y="274"/>
                        <a:pt x="1385" y="220"/>
                      </a:cubicBezTo>
                      <a:cubicBezTo>
                        <a:pt x="1385" y="166"/>
                        <a:pt x="1313" y="113"/>
                        <a:pt x="1186" y="74"/>
                      </a:cubicBezTo>
                      <a:cubicBezTo>
                        <a:pt x="1056" y="33"/>
                        <a:pt x="883" y="11"/>
                        <a:pt x="698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0" name="iṩļïḑè">
                  <a:extLst>
                    <a:ext uri="{FF2B5EF4-FFF2-40B4-BE49-F238E27FC236}">
                      <a16:creationId xmlns:a16="http://schemas.microsoft.com/office/drawing/2014/main" id="{EBA0F5E0-888F-4D79-97DB-A3ADEFA5EB21}"/>
                    </a:ext>
                  </a:extLst>
                </p:cNvPr>
                <p:cNvSpPr/>
                <p:nvPr/>
              </p:nvSpPr>
              <p:spPr bwMode="auto">
                <a:xfrm>
                  <a:off x="5216366" y="2528058"/>
                  <a:ext cx="1308801" cy="1300686"/>
                </a:xfrm>
                <a:custGeom>
                  <a:avLst/>
                  <a:gdLst>
                    <a:gd name="T0" fmla="*/ 181 w 310"/>
                    <a:gd name="T1" fmla="*/ 69 h 308"/>
                    <a:gd name="T2" fmla="*/ 180 w 310"/>
                    <a:gd name="T3" fmla="*/ 82 h 308"/>
                    <a:gd name="T4" fmla="*/ 177 w 310"/>
                    <a:gd name="T5" fmla="*/ 73 h 308"/>
                    <a:gd name="T6" fmla="*/ 176 w 310"/>
                    <a:gd name="T7" fmla="*/ 33 h 308"/>
                    <a:gd name="T8" fmla="*/ 157 w 310"/>
                    <a:gd name="T9" fmla="*/ 49 h 308"/>
                    <a:gd name="T10" fmla="*/ 119 w 310"/>
                    <a:gd name="T11" fmla="*/ 57 h 308"/>
                    <a:gd name="T12" fmla="*/ 135 w 310"/>
                    <a:gd name="T13" fmla="*/ 32 h 308"/>
                    <a:gd name="T14" fmla="*/ 169 w 310"/>
                    <a:gd name="T15" fmla="*/ 56 h 308"/>
                    <a:gd name="T16" fmla="*/ 120 w 310"/>
                    <a:gd name="T17" fmla="*/ 30 h 308"/>
                    <a:gd name="T18" fmla="*/ 92 w 310"/>
                    <a:gd name="T19" fmla="*/ 37 h 308"/>
                    <a:gd name="T20" fmla="*/ 91 w 310"/>
                    <a:gd name="T21" fmla="*/ 45 h 308"/>
                    <a:gd name="T22" fmla="*/ 97 w 310"/>
                    <a:gd name="T23" fmla="*/ 61 h 308"/>
                    <a:gd name="T24" fmla="*/ 80 w 310"/>
                    <a:gd name="T25" fmla="*/ 49 h 308"/>
                    <a:gd name="T26" fmla="*/ 102 w 310"/>
                    <a:gd name="T27" fmla="*/ 88 h 308"/>
                    <a:gd name="T28" fmla="*/ 97 w 310"/>
                    <a:gd name="T29" fmla="*/ 240 h 308"/>
                    <a:gd name="T30" fmla="*/ 85 w 310"/>
                    <a:gd name="T31" fmla="*/ 273 h 308"/>
                    <a:gd name="T32" fmla="*/ 70 w 310"/>
                    <a:gd name="T33" fmla="*/ 256 h 308"/>
                    <a:gd name="T34" fmla="*/ 49 w 310"/>
                    <a:gd name="T35" fmla="*/ 194 h 308"/>
                    <a:gd name="T36" fmla="*/ 42 w 310"/>
                    <a:gd name="T37" fmla="*/ 162 h 308"/>
                    <a:gd name="T38" fmla="*/ 12 w 310"/>
                    <a:gd name="T39" fmla="*/ 109 h 308"/>
                    <a:gd name="T40" fmla="*/ 73 w 310"/>
                    <a:gd name="T41" fmla="*/ 43 h 308"/>
                    <a:gd name="T42" fmla="*/ 72 w 310"/>
                    <a:gd name="T43" fmla="*/ 57 h 308"/>
                    <a:gd name="T44" fmla="*/ 66 w 310"/>
                    <a:gd name="T45" fmla="*/ 82 h 308"/>
                    <a:gd name="T46" fmla="*/ 99 w 310"/>
                    <a:gd name="T47" fmla="*/ 67 h 308"/>
                    <a:gd name="T48" fmla="*/ 87 w 310"/>
                    <a:gd name="T49" fmla="*/ 87 h 308"/>
                    <a:gd name="T50" fmla="*/ 68 w 310"/>
                    <a:gd name="T51" fmla="*/ 102 h 308"/>
                    <a:gd name="T52" fmla="*/ 47 w 310"/>
                    <a:gd name="T53" fmla="*/ 129 h 308"/>
                    <a:gd name="T54" fmla="*/ 34 w 310"/>
                    <a:gd name="T55" fmla="*/ 124 h 308"/>
                    <a:gd name="T56" fmla="*/ 32 w 310"/>
                    <a:gd name="T57" fmla="*/ 139 h 308"/>
                    <a:gd name="T58" fmla="*/ 42 w 310"/>
                    <a:gd name="T59" fmla="*/ 156 h 308"/>
                    <a:gd name="T60" fmla="*/ 60 w 310"/>
                    <a:gd name="T61" fmla="*/ 159 h 308"/>
                    <a:gd name="T62" fmla="*/ 97 w 310"/>
                    <a:gd name="T63" fmla="*/ 173 h 308"/>
                    <a:gd name="T64" fmla="*/ 101 w 310"/>
                    <a:gd name="T65" fmla="*/ 180 h 308"/>
                    <a:gd name="T66" fmla="*/ 119 w 310"/>
                    <a:gd name="T67" fmla="*/ 200 h 308"/>
                    <a:gd name="T68" fmla="*/ 265 w 310"/>
                    <a:gd name="T69" fmla="*/ 221 h 308"/>
                    <a:gd name="T70" fmla="*/ 270 w 310"/>
                    <a:gd name="T71" fmla="*/ 209 h 308"/>
                    <a:gd name="T72" fmla="*/ 277 w 310"/>
                    <a:gd name="T73" fmla="*/ 129 h 308"/>
                    <a:gd name="T74" fmla="*/ 255 w 310"/>
                    <a:gd name="T75" fmla="*/ 139 h 308"/>
                    <a:gd name="T76" fmla="*/ 261 w 310"/>
                    <a:gd name="T77" fmla="*/ 157 h 308"/>
                    <a:gd name="T78" fmla="*/ 254 w 310"/>
                    <a:gd name="T79" fmla="*/ 204 h 308"/>
                    <a:gd name="T80" fmla="*/ 218 w 310"/>
                    <a:gd name="T81" fmla="*/ 241 h 308"/>
                    <a:gd name="T82" fmla="*/ 208 w 310"/>
                    <a:gd name="T83" fmla="*/ 195 h 308"/>
                    <a:gd name="T84" fmla="*/ 186 w 310"/>
                    <a:gd name="T85" fmla="*/ 165 h 308"/>
                    <a:gd name="T86" fmla="*/ 158 w 310"/>
                    <a:gd name="T87" fmla="*/ 133 h 308"/>
                    <a:gd name="T88" fmla="*/ 189 w 310"/>
                    <a:gd name="T89" fmla="*/ 110 h 308"/>
                    <a:gd name="T90" fmla="*/ 220 w 310"/>
                    <a:gd name="T91" fmla="*/ 114 h 308"/>
                    <a:gd name="T92" fmla="*/ 243 w 310"/>
                    <a:gd name="T93" fmla="*/ 108 h 308"/>
                    <a:gd name="T94" fmla="*/ 221 w 310"/>
                    <a:gd name="T95" fmla="*/ 106 h 308"/>
                    <a:gd name="T96" fmla="*/ 203 w 310"/>
                    <a:gd name="T97" fmla="*/ 95 h 308"/>
                    <a:gd name="T98" fmla="*/ 195 w 310"/>
                    <a:gd name="T99" fmla="*/ 97 h 308"/>
                    <a:gd name="T100" fmla="*/ 175 w 310"/>
                    <a:gd name="T101" fmla="*/ 96 h 308"/>
                    <a:gd name="T102" fmla="*/ 189 w 310"/>
                    <a:gd name="T103" fmla="*/ 81 h 308"/>
                    <a:gd name="T104" fmla="*/ 214 w 310"/>
                    <a:gd name="T105" fmla="*/ 74 h 308"/>
                    <a:gd name="T106" fmla="*/ 217 w 310"/>
                    <a:gd name="T107" fmla="*/ 59 h 308"/>
                    <a:gd name="T108" fmla="*/ 194 w 310"/>
                    <a:gd name="T109" fmla="*/ 69 h 308"/>
                    <a:gd name="T110" fmla="*/ 230 w 310"/>
                    <a:gd name="T111" fmla="*/ 53 h 308"/>
                    <a:gd name="T112" fmla="*/ 249 w 310"/>
                    <a:gd name="T113" fmla="*/ 53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10" h="308">
                      <a:moveTo>
                        <a:pt x="156" y="1"/>
                      </a:moveTo>
                      <a:cubicBezTo>
                        <a:pt x="71" y="0"/>
                        <a:pt x="2" y="68"/>
                        <a:pt x="1" y="152"/>
                      </a:cubicBezTo>
                      <a:cubicBezTo>
                        <a:pt x="0" y="237"/>
                        <a:pt x="68" y="307"/>
                        <a:pt x="152" y="308"/>
                      </a:cubicBezTo>
                      <a:cubicBezTo>
                        <a:pt x="154" y="308"/>
                        <a:pt x="156" y="308"/>
                        <a:pt x="157" y="308"/>
                      </a:cubicBezTo>
                      <a:cubicBezTo>
                        <a:pt x="242" y="306"/>
                        <a:pt x="310" y="236"/>
                        <a:pt x="308" y="151"/>
                      </a:cubicBezTo>
                      <a:cubicBezTo>
                        <a:pt x="306" y="68"/>
                        <a:pt x="239" y="2"/>
                        <a:pt x="156" y="1"/>
                      </a:cubicBezTo>
                      <a:close/>
                      <a:moveTo>
                        <a:pt x="179" y="71"/>
                      </a:moveTo>
                      <a:cubicBezTo>
                        <a:pt x="179" y="71"/>
                        <a:pt x="179" y="71"/>
                        <a:pt x="179" y="70"/>
                      </a:cubicBezTo>
                      <a:cubicBezTo>
                        <a:pt x="180" y="70"/>
                        <a:pt x="180" y="69"/>
                        <a:pt x="181" y="69"/>
                      </a:cubicBezTo>
                      <a:cubicBezTo>
                        <a:pt x="181" y="68"/>
                        <a:pt x="182" y="69"/>
                        <a:pt x="183" y="70"/>
                      </a:cubicBezTo>
                      <a:cubicBezTo>
                        <a:pt x="181" y="71"/>
                        <a:pt x="182" y="72"/>
                        <a:pt x="184" y="73"/>
                      </a:cubicBezTo>
                      <a:cubicBezTo>
                        <a:pt x="184" y="73"/>
                        <a:pt x="184" y="73"/>
                        <a:pt x="184" y="74"/>
                      </a:cubicBezTo>
                      <a:cubicBezTo>
                        <a:pt x="185" y="75"/>
                        <a:pt x="185" y="76"/>
                        <a:pt x="186" y="77"/>
                      </a:cubicBezTo>
                      <a:cubicBezTo>
                        <a:pt x="187" y="77"/>
                        <a:pt x="188" y="78"/>
                        <a:pt x="189" y="79"/>
                      </a:cubicBezTo>
                      <a:cubicBezTo>
                        <a:pt x="188" y="79"/>
                        <a:pt x="187" y="80"/>
                        <a:pt x="186" y="81"/>
                      </a:cubicBezTo>
                      <a:cubicBezTo>
                        <a:pt x="185" y="81"/>
                        <a:pt x="184" y="82"/>
                        <a:pt x="183" y="82"/>
                      </a:cubicBezTo>
                      <a:cubicBezTo>
                        <a:pt x="182" y="82"/>
                        <a:pt x="181" y="82"/>
                        <a:pt x="180" y="82"/>
                      </a:cubicBezTo>
                      <a:cubicBezTo>
                        <a:pt x="180" y="82"/>
                        <a:pt x="180" y="82"/>
                        <a:pt x="180" y="82"/>
                      </a:cubicBezTo>
                      <a:cubicBezTo>
                        <a:pt x="182" y="81"/>
                        <a:pt x="182" y="81"/>
                        <a:pt x="182" y="81"/>
                      </a:cubicBezTo>
                      <a:cubicBezTo>
                        <a:pt x="181" y="80"/>
                        <a:pt x="180" y="79"/>
                        <a:pt x="180" y="78"/>
                      </a:cubicBezTo>
                      <a:cubicBezTo>
                        <a:pt x="180" y="77"/>
                        <a:pt x="181" y="77"/>
                        <a:pt x="182" y="76"/>
                      </a:cubicBezTo>
                      <a:cubicBezTo>
                        <a:pt x="181" y="74"/>
                        <a:pt x="179" y="74"/>
                        <a:pt x="179" y="74"/>
                      </a:cubicBezTo>
                      <a:cubicBezTo>
                        <a:pt x="176" y="76"/>
                        <a:pt x="176" y="77"/>
                        <a:pt x="177" y="78"/>
                      </a:cubicBezTo>
                      <a:cubicBezTo>
                        <a:pt x="175" y="79"/>
                        <a:pt x="173" y="80"/>
                        <a:pt x="172" y="80"/>
                      </a:cubicBezTo>
                      <a:cubicBezTo>
                        <a:pt x="171" y="79"/>
                        <a:pt x="173" y="77"/>
                        <a:pt x="172" y="75"/>
                      </a:cubicBezTo>
                      <a:cubicBezTo>
                        <a:pt x="172" y="74"/>
                        <a:pt x="174" y="73"/>
                        <a:pt x="175" y="73"/>
                      </a:cubicBezTo>
                      <a:cubicBezTo>
                        <a:pt x="177" y="73"/>
                        <a:pt x="177" y="73"/>
                        <a:pt x="177" y="73"/>
                      </a:cubicBezTo>
                      <a:cubicBezTo>
                        <a:pt x="178" y="73"/>
                        <a:pt x="179" y="73"/>
                        <a:pt x="179" y="71"/>
                      </a:cubicBezTo>
                      <a:close/>
                      <a:moveTo>
                        <a:pt x="135" y="32"/>
                      </a:moveTo>
                      <a:cubicBezTo>
                        <a:pt x="139" y="33"/>
                        <a:pt x="142" y="33"/>
                        <a:pt x="146" y="33"/>
                      </a:cubicBezTo>
                      <a:cubicBezTo>
                        <a:pt x="147" y="34"/>
                        <a:pt x="149" y="33"/>
                        <a:pt x="149" y="32"/>
                      </a:cubicBezTo>
                      <a:cubicBezTo>
                        <a:pt x="150" y="32"/>
                        <a:pt x="151" y="32"/>
                        <a:pt x="152" y="31"/>
                      </a:cubicBezTo>
                      <a:cubicBezTo>
                        <a:pt x="154" y="31"/>
                        <a:pt x="157" y="30"/>
                        <a:pt x="160" y="30"/>
                      </a:cubicBezTo>
                      <a:cubicBezTo>
                        <a:pt x="161" y="30"/>
                        <a:pt x="163" y="30"/>
                        <a:pt x="164" y="30"/>
                      </a:cubicBezTo>
                      <a:cubicBezTo>
                        <a:pt x="168" y="31"/>
                        <a:pt x="171" y="31"/>
                        <a:pt x="175" y="32"/>
                      </a:cubicBezTo>
                      <a:cubicBezTo>
                        <a:pt x="175" y="32"/>
                        <a:pt x="176" y="32"/>
                        <a:pt x="176" y="33"/>
                      </a:cubicBezTo>
                      <a:cubicBezTo>
                        <a:pt x="175" y="33"/>
                        <a:pt x="173" y="33"/>
                        <a:pt x="172" y="33"/>
                      </a:cubicBezTo>
                      <a:cubicBezTo>
                        <a:pt x="171" y="33"/>
                        <a:pt x="170" y="33"/>
                        <a:pt x="169" y="34"/>
                      </a:cubicBezTo>
                      <a:cubicBezTo>
                        <a:pt x="168" y="34"/>
                        <a:pt x="167" y="35"/>
                        <a:pt x="167" y="37"/>
                      </a:cubicBezTo>
                      <a:cubicBezTo>
                        <a:pt x="167" y="39"/>
                        <a:pt x="165" y="41"/>
                        <a:pt x="164" y="41"/>
                      </a:cubicBezTo>
                      <a:cubicBezTo>
                        <a:pt x="162" y="42"/>
                        <a:pt x="160" y="42"/>
                        <a:pt x="158" y="43"/>
                      </a:cubicBezTo>
                      <a:cubicBezTo>
                        <a:pt x="157" y="44"/>
                        <a:pt x="157" y="44"/>
                        <a:pt x="158" y="45"/>
                      </a:cubicBezTo>
                      <a:cubicBezTo>
                        <a:pt x="159" y="45"/>
                        <a:pt x="161" y="46"/>
                        <a:pt x="162" y="47"/>
                      </a:cubicBezTo>
                      <a:cubicBezTo>
                        <a:pt x="160" y="48"/>
                        <a:pt x="160" y="48"/>
                        <a:pt x="155" y="46"/>
                      </a:cubicBezTo>
                      <a:cubicBezTo>
                        <a:pt x="156" y="47"/>
                        <a:pt x="157" y="48"/>
                        <a:pt x="157" y="49"/>
                      </a:cubicBezTo>
                      <a:cubicBezTo>
                        <a:pt x="154" y="50"/>
                        <a:pt x="151" y="51"/>
                        <a:pt x="148" y="51"/>
                      </a:cubicBezTo>
                      <a:cubicBezTo>
                        <a:pt x="145" y="52"/>
                        <a:pt x="143" y="53"/>
                        <a:pt x="141" y="55"/>
                      </a:cubicBezTo>
                      <a:cubicBezTo>
                        <a:pt x="138" y="57"/>
                        <a:pt x="136" y="57"/>
                        <a:pt x="133" y="58"/>
                      </a:cubicBezTo>
                      <a:cubicBezTo>
                        <a:pt x="132" y="58"/>
                        <a:pt x="131" y="58"/>
                        <a:pt x="131" y="60"/>
                      </a:cubicBezTo>
                      <a:cubicBezTo>
                        <a:pt x="131" y="61"/>
                        <a:pt x="130" y="61"/>
                        <a:pt x="129" y="62"/>
                      </a:cubicBezTo>
                      <a:cubicBezTo>
                        <a:pt x="129" y="63"/>
                        <a:pt x="128" y="63"/>
                        <a:pt x="127" y="64"/>
                      </a:cubicBezTo>
                      <a:cubicBezTo>
                        <a:pt x="125" y="65"/>
                        <a:pt x="122" y="65"/>
                        <a:pt x="120" y="63"/>
                      </a:cubicBezTo>
                      <a:cubicBezTo>
                        <a:pt x="120" y="62"/>
                        <a:pt x="119" y="61"/>
                        <a:pt x="119" y="60"/>
                      </a:cubicBezTo>
                      <a:cubicBezTo>
                        <a:pt x="119" y="59"/>
                        <a:pt x="119" y="58"/>
                        <a:pt x="119" y="57"/>
                      </a:cubicBezTo>
                      <a:cubicBezTo>
                        <a:pt x="120" y="56"/>
                        <a:pt x="120" y="55"/>
                        <a:pt x="121" y="54"/>
                      </a:cubicBezTo>
                      <a:cubicBezTo>
                        <a:pt x="121" y="53"/>
                        <a:pt x="121" y="53"/>
                        <a:pt x="122" y="52"/>
                      </a:cubicBezTo>
                      <a:cubicBezTo>
                        <a:pt x="125" y="50"/>
                        <a:pt x="125" y="46"/>
                        <a:pt x="123" y="43"/>
                      </a:cubicBezTo>
                      <a:cubicBezTo>
                        <a:pt x="122" y="42"/>
                        <a:pt x="121" y="41"/>
                        <a:pt x="120" y="41"/>
                      </a:cubicBezTo>
                      <a:cubicBezTo>
                        <a:pt x="118" y="39"/>
                        <a:pt x="115" y="39"/>
                        <a:pt x="113" y="38"/>
                      </a:cubicBezTo>
                      <a:cubicBezTo>
                        <a:pt x="112" y="38"/>
                        <a:pt x="111" y="38"/>
                        <a:pt x="110" y="37"/>
                      </a:cubicBezTo>
                      <a:cubicBezTo>
                        <a:pt x="114" y="37"/>
                        <a:pt x="117" y="36"/>
                        <a:pt x="120" y="36"/>
                      </a:cubicBezTo>
                      <a:cubicBezTo>
                        <a:pt x="121" y="35"/>
                        <a:pt x="123" y="35"/>
                        <a:pt x="124" y="34"/>
                      </a:cubicBezTo>
                      <a:cubicBezTo>
                        <a:pt x="127" y="33"/>
                        <a:pt x="131" y="32"/>
                        <a:pt x="135" y="32"/>
                      </a:cubicBezTo>
                      <a:close/>
                      <a:moveTo>
                        <a:pt x="169" y="56"/>
                      </a:moveTo>
                      <a:cubicBezTo>
                        <a:pt x="169" y="56"/>
                        <a:pt x="168" y="57"/>
                        <a:pt x="168" y="58"/>
                      </a:cubicBezTo>
                      <a:cubicBezTo>
                        <a:pt x="166" y="58"/>
                        <a:pt x="165" y="59"/>
                        <a:pt x="164" y="60"/>
                      </a:cubicBezTo>
                      <a:cubicBezTo>
                        <a:pt x="162" y="60"/>
                        <a:pt x="161" y="60"/>
                        <a:pt x="160" y="59"/>
                      </a:cubicBezTo>
                      <a:cubicBezTo>
                        <a:pt x="159" y="58"/>
                        <a:pt x="159" y="58"/>
                        <a:pt x="158" y="58"/>
                      </a:cubicBezTo>
                      <a:cubicBezTo>
                        <a:pt x="158" y="58"/>
                        <a:pt x="158" y="57"/>
                        <a:pt x="158" y="57"/>
                      </a:cubicBezTo>
                      <a:cubicBezTo>
                        <a:pt x="159" y="57"/>
                        <a:pt x="159" y="57"/>
                        <a:pt x="160" y="56"/>
                      </a:cubicBezTo>
                      <a:cubicBezTo>
                        <a:pt x="162" y="56"/>
                        <a:pt x="164" y="55"/>
                        <a:pt x="166" y="55"/>
                      </a:cubicBezTo>
                      <a:cubicBezTo>
                        <a:pt x="167" y="54"/>
                        <a:pt x="168" y="54"/>
                        <a:pt x="169" y="56"/>
                      </a:cubicBezTo>
                      <a:close/>
                      <a:moveTo>
                        <a:pt x="92" y="37"/>
                      </a:moveTo>
                      <a:cubicBezTo>
                        <a:pt x="93" y="37"/>
                        <a:pt x="94" y="37"/>
                        <a:pt x="95" y="36"/>
                      </a:cubicBezTo>
                      <a:cubicBezTo>
                        <a:pt x="96" y="36"/>
                        <a:pt x="98" y="36"/>
                        <a:pt x="98" y="34"/>
                      </a:cubicBezTo>
                      <a:cubicBezTo>
                        <a:pt x="99" y="34"/>
                        <a:pt x="99" y="33"/>
                        <a:pt x="100" y="33"/>
                      </a:cubicBezTo>
                      <a:cubicBezTo>
                        <a:pt x="101" y="33"/>
                        <a:pt x="101" y="33"/>
                        <a:pt x="101" y="33"/>
                      </a:cubicBezTo>
                      <a:cubicBezTo>
                        <a:pt x="103" y="32"/>
                        <a:pt x="105" y="32"/>
                        <a:pt x="106" y="32"/>
                      </a:cubicBezTo>
                      <a:cubicBezTo>
                        <a:pt x="108" y="32"/>
                        <a:pt x="109" y="32"/>
                        <a:pt x="110" y="31"/>
                      </a:cubicBezTo>
                      <a:cubicBezTo>
                        <a:pt x="113" y="30"/>
                        <a:pt x="115" y="30"/>
                        <a:pt x="118" y="30"/>
                      </a:cubicBezTo>
                      <a:cubicBezTo>
                        <a:pt x="118" y="30"/>
                        <a:pt x="119" y="30"/>
                        <a:pt x="120" y="30"/>
                      </a:cubicBezTo>
                      <a:cubicBezTo>
                        <a:pt x="122" y="30"/>
                        <a:pt x="122" y="30"/>
                        <a:pt x="122" y="30"/>
                      </a:cubicBezTo>
                      <a:cubicBezTo>
                        <a:pt x="122" y="30"/>
                        <a:pt x="122" y="30"/>
                        <a:pt x="122" y="31"/>
                      </a:cubicBezTo>
                      <a:cubicBezTo>
                        <a:pt x="120" y="33"/>
                        <a:pt x="116" y="34"/>
                        <a:pt x="113" y="35"/>
                      </a:cubicBezTo>
                      <a:cubicBezTo>
                        <a:pt x="108" y="35"/>
                        <a:pt x="104" y="37"/>
                        <a:pt x="100" y="40"/>
                      </a:cubicBezTo>
                      <a:cubicBezTo>
                        <a:pt x="98" y="41"/>
                        <a:pt x="97" y="41"/>
                        <a:pt x="96" y="39"/>
                      </a:cubicBezTo>
                      <a:cubicBezTo>
                        <a:pt x="96" y="39"/>
                        <a:pt x="96" y="39"/>
                        <a:pt x="96" y="39"/>
                      </a:cubicBezTo>
                      <a:cubicBezTo>
                        <a:pt x="96" y="39"/>
                        <a:pt x="95" y="39"/>
                        <a:pt x="95" y="39"/>
                      </a:cubicBezTo>
                      <a:cubicBezTo>
                        <a:pt x="93" y="39"/>
                        <a:pt x="92" y="38"/>
                        <a:pt x="91" y="38"/>
                      </a:cubicBezTo>
                      <a:cubicBezTo>
                        <a:pt x="91" y="38"/>
                        <a:pt x="92" y="37"/>
                        <a:pt x="92" y="37"/>
                      </a:cubicBezTo>
                      <a:close/>
                      <a:moveTo>
                        <a:pt x="84" y="41"/>
                      </a:moveTo>
                      <a:cubicBezTo>
                        <a:pt x="84" y="41"/>
                        <a:pt x="84" y="41"/>
                        <a:pt x="84" y="41"/>
                      </a:cubicBezTo>
                      <a:cubicBezTo>
                        <a:pt x="85" y="39"/>
                        <a:pt x="86" y="39"/>
                        <a:pt x="88" y="40"/>
                      </a:cubicBezTo>
                      <a:cubicBezTo>
                        <a:pt x="90" y="41"/>
                        <a:pt x="92" y="41"/>
                        <a:pt x="95" y="40"/>
                      </a:cubicBezTo>
                      <a:cubicBezTo>
                        <a:pt x="95" y="40"/>
                        <a:pt x="95" y="40"/>
                        <a:pt x="95" y="40"/>
                      </a:cubicBezTo>
                      <a:cubicBezTo>
                        <a:pt x="95" y="41"/>
                        <a:pt x="94" y="41"/>
                        <a:pt x="94" y="42"/>
                      </a:cubicBezTo>
                      <a:cubicBezTo>
                        <a:pt x="94" y="42"/>
                        <a:pt x="92" y="42"/>
                        <a:pt x="91" y="42"/>
                      </a:cubicBezTo>
                      <a:cubicBezTo>
                        <a:pt x="90" y="43"/>
                        <a:pt x="90" y="43"/>
                        <a:pt x="90" y="44"/>
                      </a:cubicBezTo>
                      <a:cubicBezTo>
                        <a:pt x="90" y="44"/>
                        <a:pt x="90" y="44"/>
                        <a:pt x="91" y="45"/>
                      </a:cubicBezTo>
                      <a:cubicBezTo>
                        <a:pt x="92" y="45"/>
                        <a:pt x="92" y="45"/>
                        <a:pt x="92" y="45"/>
                      </a:cubicBezTo>
                      <a:cubicBezTo>
                        <a:pt x="103" y="48"/>
                        <a:pt x="103" y="48"/>
                        <a:pt x="103" y="48"/>
                      </a:cubicBezTo>
                      <a:cubicBezTo>
                        <a:pt x="103" y="48"/>
                        <a:pt x="103" y="48"/>
                        <a:pt x="104" y="49"/>
                      </a:cubicBezTo>
                      <a:cubicBezTo>
                        <a:pt x="103" y="49"/>
                        <a:pt x="103" y="50"/>
                        <a:pt x="103" y="50"/>
                      </a:cubicBezTo>
                      <a:cubicBezTo>
                        <a:pt x="103" y="53"/>
                        <a:pt x="103" y="54"/>
                        <a:pt x="106" y="54"/>
                      </a:cubicBezTo>
                      <a:cubicBezTo>
                        <a:pt x="106" y="56"/>
                        <a:pt x="106" y="56"/>
                        <a:pt x="105" y="57"/>
                      </a:cubicBezTo>
                      <a:cubicBezTo>
                        <a:pt x="103" y="57"/>
                        <a:pt x="101" y="58"/>
                        <a:pt x="99" y="58"/>
                      </a:cubicBezTo>
                      <a:cubicBezTo>
                        <a:pt x="98" y="59"/>
                        <a:pt x="97" y="59"/>
                        <a:pt x="97" y="60"/>
                      </a:cubicBezTo>
                      <a:cubicBezTo>
                        <a:pt x="97" y="60"/>
                        <a:pt x="97" y="61"/>
                        <a:pt x="97" y="61"/>
                      </a:cubicBezTo>
                      <a:cubicBezTo>
                        <a:pt x="95" y="62"/>
                        <a:pt x="93" y="62"/>
                        <a:pt x="92" y="61"/>
                      </a:cubicBezTo>
                      <a:cubicBezTo>
                        <a:pt x="90" y="60"/>
                        <a:pt x="91" y="58"/>
                        <a:pt x="92" y="57"/>
                      </a:cubicBezTo>
                      <a:cubicBezTo>
                        <a:pt x="92" y="57"/>
                        <a:pt x="93" y="56"/>
                        <a:pt x="93" y="56"/>
                      </a:cubicBezTo>
                      <a:cubicBezTo>
                        <a:pt x="94" y="56"/>
                        <a:pt x="95" y="56"/>
                        <a:pt x="97" y="56"/>
                      </a:cubicBezTo>
                      <a:cubicBezTo>
                        <a:pt x="97" y="56"/>
                        <a:pt x="98" y="55"/>
                        <a:pt x="98" y="55"/>
                      </a:cubicBezTo>
                      <a:cubicBezTo>
                        <a:pt x="98" y="54"/>
                        <a:pt x="98" y="54"/>
                        <a:pt x="97" y="53"/>
                      </a:cubicBezTo>
                      <a:cubicBezTo>
                        <a:pt x="95" y="51"/>
                        <a:pt x="92" y="50"/>
                        <a:pt x="89" y="49"/>
                      </a:cubicBezTo>
                      <a:cubicBezTo>
                        <a:pt x="88" y="49"/>
                        <a:pt x="87" y="49"/>
                        <a:pt x="86" y="49"/>
                      </a:cubicBezTo>
                      <a:cubicBezTo>
                        <a:pt x="84" y="49"/>
                        <a:pt x="82" y="49"/>
                        <a:pt x="80" y="49"/>
                      </a:cubicBezTo>
                      <a:cubicBezTo>
                        <a:pt x="79" y="49"/>
                        <a:pt x="78" y="49"/>
                        <a:pt x="78" y="47"/>
                      </a:cubicBezTo>
                      <a:cubicBezTo>
                        <a:pt x="77" y="46"/>
                        <a:pt x="78" y="45"/>
                        <a:pt x="79" y="45"/>
                      </a:cubicBezTo>
                      <a:cubicBezTo>
                        <a:pt x="79" y="45"/>
                        <a:pt x="80" y="45"/>
                        <a:pt x="80" y="45"/>
                      </a:cubicBezTo>
                      <a:cubicBezTo>
                        <a:pt x="81" y="45"/>
                        <a:pt x="83" y="45"/>
                        <a:pt x="84" y="44"/>
                      </a:cubicBezTo>
                      <a:cubicBezTo>
                        <a:pt x="85" y="44"/>
                        <a:pt x="86" y="44"/>
                        <a:pt x="86" y="43"/>
                      </a:cubicBezTo>
                      <a:cubicBezTo>
                        <a:pt x="86" y="42"/>
                        <a:pt x="85" y="41"/>
                        <a:pt x="84" y="41"/>
                      </a:cubicBezTo>
                      <a:close/>
                      <a:moveTo>
                        <a:pt x="103" y="84"/>
                      </a:moveTo>
                      <a:cubicBezTo>
                        <a:pt x="104" y="85"/>
                        <a:pt x="105" y="86"/>
                        <a:pt x="105" y="86"/>
                      </a:cubicBezTo>
                      <a:cubicBezTo>
                        <a:pt x="104" y="87"/>
                        <a:pt x="103" y="88"/>
                        <a:pt x="102" y="88"/>
                      </a:cubicBezTo>
                      <a:cubicBezTo>
                        <a:pt x="100" y="88"/>
                        <a:pt x="98" y="87"/>
                        <a:pt x="96" y="87"/>
                      </a:cubicBezTo>
                      <a:cubicBezTo>
                        <a:pt x="98" y="85"/>
                        <a:pt x="100" y="83"/>
                        <a:pt x="103" y="82"/>
                      </a:cubicBezTo>
                      <a:cubicBezTo>
                        <a:pt x="102" y="83"/>
                        <a:pt x="102" y="83"/>
                        <a:pt x="102" y="83"/>
                      </a:cubicBezTo>
                      <a:cubicBezTo>
                        <a:pt x="102" y="83"/>
                        <a:pt x="103" y="84"/>
                        <a:pt x="103" y="84"/>
                      </a:cubicBezTo>
                      <a:close/>
                      <a:moveTo>
                        <a:pt x="109" y="221"/>
                      </a:moveTo>
                      <a:cubicBezTo>
                        <a:pt x="107" y="222"/>
                        <a:pt x="106" y="223"/>
                        <a:pt x="104" y="224"/>
                      </a:cubicBezTo>
                      <a:cubicBezTo>
                        <a:pt x="103" y="226"/>
                        <a:pt x="103" y="227"/>
                        <a:pt x="103" y="228"/>
                      </a:cubicBezTo>
                      <a:cubicBezTo>
                        <a:pt x="102" y="231"/>
                        <a:pt x="102" y="234"/>
                        <a:pt x="101" y="236"/>
                      </a:cubicBezTo>
                      <a:cubicBezTo>
                        <a:pt x="100" y="237"/>
                        <a:pt x="98" y="238"/>
                        <a:pt x="97" y="240"/>
                      </a:cubicBezTo>
                      <a:cubicBezTo>
                        <a:pt x="96" y="242"/>
                        <a:pt x="92" y="243"/>
                        <a:pt x="90" y="241"/>
                      </a:cubicBezTo>
                      <a:cubicBezTo>
                        <a:pt x="89" y="243"/>
                        <a:pt x="91" y="244"/>
                        <a:pt x="91" y="245"/>
                      </a:cubicBezTo>
                      <a:cubicBezTo>
                        <a:pt x="92" y="247"/>
                        <a:pt x="92" y="247"/>
                        <a:pt x="91" y="248"/>
                      </a:cubicBezTo>
                      <a:cubicBezTo>
                        <a:pt x="89" y="249"/>
                        <a:pt x="87" y="251"/>
                        <a:pt x="86" y="252"/>
                      </a:cubicBezTo>
                      <a:cubicBezTo>
                        <a:pt x="85" y="253"/>
                        <a:pt x="84" y="255"/>
                        <a:pt x="85" y="256"/>
                      </a:cubicBezTo>
                      <a:cubicBezTo>
                        <a:pt x="85" y="258"/>
                        <a:pt x="85" y="259"/>
                        <a:pt x="84" y="260"/>
                      </a:cubicBezTo>
                      <a:cubicBezTo>
                        <a:pt x="84" y="261"/>
                        <a:pt x="84" y="262"/>
                        <a:pt x="84" y="262"/>
                      </a:cubicBezTo>
                      <a:cubicBezTo>
                        <a:pt x="84" y="264"/>
                        <a:pt x="85" y="265"/>
                        <a:pt x="85" y="266"/>
                      </a:cubicBezTo>
                      <a:cubicBezTo>
                        <a:pt x="85" y="268"/>
                        <a:pt x="85" y="271"/>
                        <a:pt x="85" y="273"/>
                      </a:cubicBezTo>
                      <a:cubicBezTo>
                        <a:pt x="85" y="274"/>
                        <a:pt x="86" y="274"/>
                        <a:pt x="87" y="274"/>
                      </a:cubicBezTo>
                      <a:cubicBezTo>
                        <a:pt x="87" y="275"/>
                        <a:pt x="88" y="275"/>
                        <a:pt x="88" y="275"/>
                      </a:cubicBezTo>
                      <a:cubicBezTo>
                        <a:pt x="88" y="277"/>
                        <a:pt x="89" y="278"/>
                        <a:pt x="90" y="279"/>
                      </a:cubicBezTo>
                      <a:cubicBezTo>
                        <a:pt x="88" y="280"/>
                        <a:pt x="86" y="280"/>
                        <a:pt x="85" y="279"/>
                      </a:cubicBezTo>
                      <a:cubicBezTo>
                        <a:pt x="85" y="279"/>
                        <a:pt x="85" y="279"/>
                        <a:pt x="85" y="279"/>
                      </a:cubicBezTo>
                      <a:cubicBezTo>
                        <a:pt x="84" y="277"/>
                        <a:pt x="83" y="276"/>
                        <a:pt x="81" y="275"/>
                      </a:cubicBezTo>
                      <a:cubicBezTo>
                        <a:pt x="78" y="274"/>
                        <a:pt x="76" y="272"/>
                        <a:pt x="75" y="270"/>
                      </a:cubicBezTo>
                      <a:cubicBezTo>
                        <a:pt x="73" y="267"/>
                        <a:pt x="72" y="264"/>
                        <a:pt x="73" y="261"/>
                      </a:cubicBezTo>
                      <a:cubicBezTo>
                        <a:pt x="73" y="259"/>
                        <a:pt x="72" y="256"/>
                        <a:pt x="70" y="256"/>
                      </a:cubicBezTo>
                      <a:cubicBezTo>
                        <a:pt x="69" y="256"/>
                        <a:pt x="69" y="255"/>
                        <a:pt x="69" y="254"/>
                      </a:cubicBezTo>
                      <a:cubicBezTo>
                        <a:pt x="69" y="252"/>
                        <a:pt x="69" y="250"/>
                        <a:pt x="68" y="247"/>
                      </a:cubicBezTo>
                      <a:cubicBezTo>
                        <a:pt x="68" y="243"/>
                        <a:pt x="67" y="238"/>
                        <a:pt x="67" y="234"/>
                      </a:cubicBezTo>
                      <a:cubicBezTo>
                        <a:pt x="67" y="230"/>
                        <a:pt x="67" y="227"/>
                        <a:pt x="67" y="223"/>
                      </a:cubicBezTo>
                      <a:cubicBezTo>
                        <a:pt x="67" y="221"/>
                        <a:pt x="67" y="220"/>
                        <a:pt x="67" y="218"/>
                      </a:cubicBezTo>
                      <a:cubicBezTo>
                        <a:pt x="67" y="214"/>
                        <a:pt x="64" y="211"/>
                        <a:pt x="60" y="209"/>
                      </a:cubicBezTo>
                      <a:cubicBezTo>
                        <a:pt x="58" y="209"/>
                        <a:pt x="56" y="207"/>
                        <a:pt x="56" y="205"/>
                      </a:cubicBezTo>
                      <a:cubicBezTo>
                        <a:pt x="56" y="203"/>
                        <a:pt x="55" y="201"/>
                        <a:pt x="54" y="200"/>
                      </a:cubicBezTo>
                      <a:cubicBezTo>
                        <a:pt x="51" y="199"/>
                        <a:pt x="50" y="197"/>
                        <a:pt x="49" y="194"/>
                      </a:cubicBezTo>
                      <a:cubicBezTo>
                        <a:pt x="48" y="194"/>
                        <a:pt x="48" y="193"/>
                        <a:pt x="47" y="192"/>
                      </a:cubicBezTo>
                      <a:cubicBezTo>
                        <a:pt x="46" y="191"/>
                        <a:pt x="46" y="189"/>
                        <a:pt x="46" y="188"/>
                      </a:cubicBezTo>
                      <a:cubicBezTo>
                        <a:pt x="46" y="187"/>
                        <a:pt x="46" y="185"/>
                        <a:pt x="46" y="184"/>
                      </a:cubicBezTo>
                      <a:cubicBezTo>
                        <a:pt x="46" y="184"/>
                        <a:pt x="45" y="183"/>
                        <a:pt x="45" y="182"/>
                      </a:cubicBezTo>
                      <a:cubicBezTo>
                        <a:pt x="46" y="180"/>
                        <a:pt x="47" y="178"/>
                        <a:pt x="48" y="176"/>
                      </a:cubicBezTo>
                      <a:cubicBezTo>
                        <a:pt x="49" y="174"/>
                        <a:pt x="50" y="171"/>
                        <a:pt x="51" y="169"/>
                      </a:cubicBezTo>
                      <a:cubicBezTo>
                        <a:pt x="52" y="167"/>
                        <a:pt x="51" y="164"/>
                        <a:pt x="49" y="162"/>
                      </a:cubicBezTo>
                      <a:cubicBezTo>
                        <a:pt x="48" y="162"/>
                        <a:pt x="48" y="162"/>
                        <a:pt x="47" y="162"/>
                      </a:cubicBezTo>
                      <a:cubicBezTo>
                        <a:pt x="45" y="163"/>
                        <a:pt x="43" y="163"/>
                        <a:pt x="42" y="162"/>
                      </a:cubicBezTo>
                      <a:cubicBezTo>
                        <a:pt x="39" y="160"/>
                        <a:pt x="37" y="158"/>
                        <a:pt x="35" y="155"/>
                      </a:cubicBezTo>
                      <a:cubicBezTo>
                        <a:pt x="35" y="154"/>
                        <a:pt x="35" y="154"/>
                        <a:pt x="34" y="154"/>
                      </a:cubicBezTo>
                      <a:cubicBezTo>
                        <a:pt x="33" y="153"/>
                        <a:pt x="33" y="153"/>
                        <a:pt x="32" y="153"/>
                      </a:cubicBezTo>
                      <a:cubicBezTo>
                        <a:pt x="30" y="153"/>
                        <a:pt x="28" y="152"/>
                        <a:pt x="27" y="151"/>
                      </a:cubicBezTo>
                      <a:cubicBezTo>
                        <a:pt x="25" y="149"/>
                        <a:pt x="23" y="148"/>
                        <a:pt x="20" y="148"/>
                      </a:cubicBezTo>
                      <a:cubicBezTo>
                        <a:pt x="20" y="148"/>
                        <a:pt x="20" y="148"/>
                        <a:pt x="19" y="148"/>
                      </a:cubicBezTo>
                      <a:cubicBezTo>
                        <a:pt x="15" y="147"/>
                        <a:pt x="11" y="145"/>
                        <a:pt x="7" y="141"/>
                      </a:cubicBezTo>
                      <a:cubicBezTo>
                        <a:pt x="6" y="140"/>
                        <a:pt x="6" y="138"/>
                        <a:pt x="6" y="136"/>
                      </a:cubicBezTo>
                      <a:cubicBezTo>
                        <a:pt x="7" y="127"/>
                        <a:pt x="9" y="118"/>
                        <a:pt x="12" y="109"/>
                      </a:cubicBezTo>
                      <a:cubicBezTo>
                        <a:pt x="17" y="95"/>
                        <a:pt x="23" y="82"/>
                        <a:pt x="32" y="70"/>
                      </a:cubicBezTo>
                      <a:cubicBezTo>
                        <a:pt x="35" y="66"/>
                        <a:pt x="38" y="62"/>
                        <a:pt x="42" y="57"/>
                      </a:cubicBezTo>
                      <a:cubicBezTo>
                        <a:pt x="42" y="57"/>
                        <a:pt x="43" y="56"/>
                        <a:pt x="44" y="57"/>
                      </a:cubicBezTo>
                      <a:cubicBezTo>
                        <a:pt x="45" y="57"/>
                        <a:pt x="46" y="58"/>
                        <a:pt x="47" y="57"/>
                      </a:cubicBezTo>
                      <a:cubicBezTo>
                        <a:pt x="50" y="57"/>
                        <a:pt x="52" y="57"/>
                        <a:pt x="55" y="57"/>
                      </a:cubicBezTo>
                      <a:cubicBezTo>
                        <a:pt x="58" y="56"/>
                        <a:pt x="62" y="55"/>
                        <a:pt x="65" y="54"/>
                      </a:cubicBezTo>
                      <a:cubicBezTo>
                        <a:pt x="67" y="52"/>
                        <a:pt x="68" y="50"/>
                        <a:pt x="69" y="47"/>
                      </a:cubicBezTo>
                      <a:cubicBezTo>
                        <a:pt x="69" y="47"/>
                        <a:pt x="69" y="46"/>
                        <a:pt x="69" y="45"/>
                      </a:cubicBezTo>
                      <a:cubicBezTo>
                        <a:pt x="70" y="43"/>
                        <a:pt x="70" y="43"/>
                        <a:pt x="73" y="43"/>
                      </a:cubicBezTo>
                      <a:cubicBezTo>
                        <a:pt x="75" y="44"/>
                        <a:pt x="77" y="44"/>
                        <a:pt x="79" y="44"/>
                      </a:cubicBezTo>
                      <a:cubicBezTo>
                        <a:pt x="77" y="45"/>
                        <a:pt x="75" y="46"/>
                        <a:pt x="74" y="46"/>
                      </a:cubicBezTo>
                      <a:cubicBezTo>
                        <a:pt x="72" y="47"/>
                        <a:pt x="73" y="47"/>
                        <a:pt x="73" y="48"/>
                      </a:cubicBezTo>
                      <a:cubicBezTo>
                        <a:pt x="74" y="49"/>
                        <a:pt x="76" y="51"/>
                        <a:pt x="77" y="52"/>
                      </a:cubicBezTo>
                      <a:cubicBezTo>
                        <a:pt x="77" y="52"/>
                        <a:pt x="78" y="53"/>
                        <a:pt x="78" y="52"/>
                      </a:cubicBezTo>
                      <a:cubicBezTo>
                        <a:pt x="80" y="52"/>
                        <a:pt x="83" y="51"/>
                        <a:pt x="85" y="51"/>
                      </a:cubicBezTo>
                      <a:cubicBezTo>
                        <a:pt x="85" y="53"/>
                        <a:pt x="84" y="53"/>
                        <a:pt x="83" y="54"/>
                      </a:cubicBezTo>
                      <a:cubicBezTo>
                        <a:pt x="82" y="55"/>
                        <a:pt x="81" y="56"/>
                        <a:pt x="80" y="56"/>
                      </a:cubicBezTo>
                      <a:cubicBezTo>
                        <a:pt x="77" y="56"/>
                        <a:pt x="74" y="57"/>
                        <a:pt x="72" y="57"/>
                      </a:cubicBezTo>
                      <a:cubicBezTo>
                        <a:pt x="71" y="59"/>
                        <a:pt x="70" y="60"/>
                        <a:pt x="68" y="60"/>
                      </a:cubicBezTo>
                      <a:cubicBezTo>
                        <a:pt x="64" y="61"/>
                        <a:pt x="61" y="63"/>
                        <a:pt x="58" y="65"/>
                      </a:cubicBezTo>
                      <a:cubicBezTo>
                        <a:pt x="56" y="66"/>
                        <a:pt x="55" y="69"/>
                        <a:pt x="56" y="71"/>
                      </a:cubicBezTo>
                      <a:cubicBezTo>
                        <a:pt x="56" y="72"/>
                        <a:pt x="56" y="73"/>
                        <a:pt x="58" y="72"/>
                      </a:cubicBezTo>
                      <a:cubicBezTo>
                        <a:pt x="58" y="72"/>
                        <a:pt x="58" y="72"/>
                        <a:pt x="59" y="72"/>
                      </a:cubicBezTo>
                      <a:cubicBezTo>
                        <a:pt x="60" y="73"/>
                        <a:pt x="61" y="74"/>
                        <a:pt x="63" y="74"/>
                      </a:cubicBezTo>
                      <a:cubicBezTo>
                        <a:pt x="64" y="75"/>
                        <a:pt x="65" y="76"/>
                        <a:pt x="66" y="75"/>
                      </a:cubicBezTo>
                      <a:cubicBezTo>
                        <a:pt x="67" y="75"/>
                        <a:pt x="67" y="75"/>
                        <a:pt x="67" y="75"/>
                      </a:cubicBezTo>
                      <a:cubicBezTo>
                        <a:pt x="67" y="78"/>
                        <a:pt x="67" y="80"/>
                        <a:pt x="66" y="82"/>
                      </a:cubicBezTo>
                      <a:cubicBezTo>
                        <a:pt x="68" y="82"/>
                        <a:pt x="69" y="81"/>
                        <a:pt x="70" y="80"/>
                      </a:cubicBezTo>
                      <a:cubicBezTo>
                        <a:pt x="73" y="76"/>
                        <a:pt x="75" y="72"/>
                        <a:pt x="78" y="69"/>
                      </a:cubicBezTo>
                      <a:cubicBezTo>
                        <a:pt x="79" y="68"/>
                        <a:pt x="79" y="68"/>
                        <a:pt x="79" y="67"/>
                      </a:cubicBezTo>
                      <a:cubicBezTo>
                        <a:pt x="79" y="67"/>
                        <a:pt x="79" y="67"/>
                        <a:pt x="79" y="67"/>
                      </a:cubicBezTo>
                      <a:cubicBezTo>
                        <a:pt x="81" y="64"/>
                        <a:pt x="84" y="63"/>
                        <a:pt x="87" y="63"/>
                      </a:cubicBezTo>
                      <a:cubicBezTo>
                        <a:pt x="89" y="64"/>
                        <a:pt x="90" y="64"/>
                        <a:pt x="90" y="66"/>
                      </a:cubicBezTo>
                      <a:cubicBezTo>
                        <a:pt x="90" y="67"/>
                        <a:pt x="91" y="67"/>
                        <a:pt x="92" y="67"/>
                      </a:cubicBezTo>
                      <a:cubicBezTo>
                        <a:pt x="94" y="67"/>
                        <a:pt x="96" y="67"/>
                        <a:pt x="99" y="66"/>
                      </a:cubicBezTo>
                      <a:cubicBezTo>
                        <a:pt x="99" y="66"/>
                        <a:pt x="99" y="66"/>
                        <a:pt x="99" y="67"/>
                      </a:cubicBezTo>
                      <a:cubicBezTo>
                        <a:pt x="99" y="67"/>
                        <a:pt x="99" y="68"/>
                        <a:pt x="99" y="68"/>
                      </a:cubicBezTo>
                      <a:cubicBezTo>
                        <a:pt x="98" y="72"/>
                        <a:pt x="100" y="76"/>
                        <a:pt x="103" y="77"/>
                      </a:cubicBezTo>
                      <a:cubicBezTo>
                        <a:pt x="104" y="78"/>
                        <a:pt x="104" y="78"/>
                        <a:pt x="104" y="78"/>
                      </a:cubicBezTo>
                      <a:cubicBezTo>
                        <a:pt x="101" y="80"/>
                        <a:pt x="98" y="82"/>
                        <a:pt x="94" y="82"/>
                      </a:cubicBezTo>
                      <a:cubicBezTo>
                        <a:pt x="92" y="82"/>
                        <a:pt x="89" y="82"/>
                        <a:pt x="87" y="84"/>
                      </a:cubicBezTo>
                      <a:cubicBezTo>
                        <a:pt x="85" y="85"/>
                        <a:pt x="83" y="85"/>
                        <a:pt x="81" y="86"/>
                      </a:cubicBezTo>
                      <a:cubicBezTo>
                        <a:pt x="81" y="86"/>
                        <a:pt x="80" y="87"/>
                        <a:pt x="80" y="87"/>
                      </a:cubicBezTo>
                      <a:cubicBezTo>
                        <a:pt x="80" y="88"/>
                        <a:pt x="80" y="88"/>
                        <a:pt x="80" y="88"/>
                      </a:cubicBezTo>
                      <a:cubicBezTo>
                        <a:pt x="87" y="87"/>
                        <a:pt x="87" y="87"/>
                        <a:pt x="87" y="87"/>
                      </a:cubicBezTo>
                      <a:cubicBezTo>
                        <a:pt x="87" y="89"/>
                        <a:pt x="87" y="90"/>
                        <a:pt x="89" y="90"/>
                      </a:cubicBezTo>
                      <a:cubicBezTo>
                        <a:pt x="90" y="90"/>
                        <a:pt x="90" y="91"/>
                        <a:pt x="91" y="92"/>
                      </a:cubicBezTo>
                      <a:cubicBezTo>
                        <a:pt x="88" y="93"/>
                        <a:pt x="86" y="96"/>
                        <a:pt x="82" y="95"/>
                      </a:cubicBezTo>
                      <a:cubicBezTo>
                        <a:pt x="86" y="92"/>
                        <a:pt x="86" y="92"/>
                        <a:pt x="86" y="92"/>
                      </a:cubicBezTo>
                      <a:cubicBezTo>
                        <a:pt x="84" y="91"/>
                        <a:pt x="84" y="90"/>
                        <a:pt x="82" y="92"/>
                      </a:cubicBezTo>
                      <a:cubicBezTo>
                        <a:pt x="80" y="93"/>
                        <a:pt x="78" y="94"/>
                        <a:pt x="76" y="96"/>
                      </a:cubicBezTo>
                      <a:cubicBezTo>
                        <a:pt x="76" y="96"/>
                        <a:pt x="75" y="97"/>
                        <a:pt x="75" y="97"/>
                      </a:cubicBezTo>
                      <a:cubicBezTo>
                        <a:pt x="72" y="97"/>
                        <a:pt x="70" y="100"/>
                        <a:pt x="68" y="102"/>
                      </a:cubicBezTo>
                      <a:cubicBezTo>
                        <a:pt x="68" y="102"/>
                        <a:pt x="68" y="102"/>
                        <a:pt x="68" y="102"/>
                      </a:cubicBezTo>
                      <a:cubicBezTo>
                        <a:pt x="67" y="104"/>
                        <a:pt x="65" y="104"/>
                        <a:pt x="64" y="104"/>
                      </a:cubicBezTo>
                      <a:cubicBezTo>
                        <a:pt x="63" y="104"/>
                        <a:pt x="63" y="105"/>
                        <a:pt x="62" y="105"/>
                      </a:cubicBezTo>
                      <a:cubicBezTo>
                        <a:pt x="62" y="105"/>
                        <a:pt x="61" y="106"/>
                        <a:pt x="61" y="107"/>
                      </a:cubicBezTo>
                      <a:cubicBezTo>
                        <a:pt x="62" y="110"/>
                        <a:pt x="60" y="112"/>
                        <a:pt x="58" y="113"/>
                      </a:cubicBezTo>
                      <a:cubicBezTo>
                        <a:pt x="55" y="115"/>
                        <a:pt x="53" y="116"/>
                        <a:pt x="51" y="117"/>
                      </a:cubicBezTo>
                      <a:cubicBezTo>
                        <a:pt x="50" y="119"/>
                        <a:pt x="49" y="122"/>
                        <a:pt x="50" y="124"/>
                      </a:cubicBezTo>
                      <a:cubicBezTo>
                        <a:pt x="51" y="126"/>
                        <a:pt x="51" y="128"/>
                        <a:pt x="50" y="129"/>
                      </a:cubicBezTo>
                      <a:cubicBezTo>
                        <a:pt x="50" y="130"/>
                        <a:pt x="49" y="130"/>
                        <a:pt x="48" y="130"/>
                      </a:cubicBezTo>
                      <a:cubicBezTo>
                        <a:pt x="48" y="130"/>
                        <a:pt x="47" y="129"/>
                        <a:pt x="47" y="129"/>
                      </a:cubicBezTo>
                      <a:cubicBezTo>
                        <a:pt x="47" y="127"/>
                        <a:pt x="46" y="125"/>
                        <a:pt x="46" y="123"/>
                      </a:cubicBezTo>
                      <a:cubicBezTo>
                        <a:pt x="46" y="122"/>
                        <a:pt x="45" y="121"/>
                        <a:pt x="45" y="121"/>
                      </a:cubicBezTo>
                      <a:cubicBezTo>
                        <a:pt x="44" y="121"/>
                        <a:pt x="44" y="121"/>
                        <a:pt x="44" y="121"/>
                      </a:cubicBezTo>
                      <a:cubicBezTo>
                        <a:pt x="44" y="122"/>
                        <a:pt x="44" y="122"/>
                        <a:pt x="44" y="123"/>
                      </a:cubicBezTo>
                      <a:cubicBezTo>
                        <a:pt x="44" y="123"/>
                        <a:pt x="44" y="123"/>
                        <a:pt x="44" y="123"/>
                      </a:cubicBezTo>
                      <a:cubicBezTo>
                        <a:pt x="44" y="123"/>
                        <a:pt x="43" y="122"/>
                        <a:pt x="42" y="122"/>
                      </a:cubicBezTo>
                      <a:cubicBezTo>
                        <a:pt x="42" y="121"/>
                        <a:pt x="41" y="120"/>
                        <a:pt x="40" y="120"/>
                      </a:cubicBezTo>
                      <a:cubicBezTo>
                        <a:pt x="39" y="119"/>
                        <a:pt x="38" y="120"/>
                        <a:pt x="37" y="121"/>
                      </a:cubicBezTo>
                      <a:cubicBezTo>
                        <a:pt x="36" y="122"/>
                        <a:pt x="35" y="123"/>
                        <a:pt x="34" y="124"/>
                      </a:cubicBezTo>
                      <a:cubicBezTo>
                        <a:pt x="33" y="123"/>
                        <a:pt x="32" y="122"/>
                        <a:pt x="32" y="122"/>
                      </a:cubicBezTo>
                      <a:cubicBezTo>
                        <a:pt x="31" y="121"/>
                        <a:pt x="31" y="121"/>
                        <a:pt x="30" y="121"/>
                      </a:cubicBezTo>
                      <a:cubicBezTo>
                        <a:pt x="28" y="121"/>
                        <a:pt x="26" y="122"/>
                        <a:pt x="25" y="124"/>
                      </a:cubicBezTo>
                      <a:cubicBezTo>
                        <a:pt x="24" y="126"/>
                        <a:pt x="22" y="127"/>
                        <a:pt x="21" y="128"/>
                      </a:cubicBezTo>
                      <a:cubicBezTo>
                        <a:pt x="19" y="129"/>
                        <a:pt x="19" y="131"/>
                        <a:pt x="20" y="133"/>
                      </a:cubicBezTo>
                      <a:cubicBezTo>
                        <a:pt x="20" y="134"/>
                        <a:pt x="20" y="134"/>
                        <a:pt x="20" y="135"/>
                      </a:cubicBezTo>
                      <a:cubicBezTo>
                        <a:pt x="19" y="139"/>
                        <a:pt x="21" y="143"/>
                        <a:pt x="25" y="144"/>
                      </a:cubicBezTo>
                      <a:cubicBezTo>
                        <a:pt x="27" y="144"/>
                        <a:pt x="29" y="144"/>
                        <a:pt x="30" y="142"/>
                      </a:cubicBezTo>
                      <a:cubicBezTo>
                        <a:pt x="31" y="141"/>
                        <a:pt x="31" y="140"/>
                        <a:pt x="32" y="139"/>
                      </a:cubicBezTo>
                      <a:cubicBezTo>
                        <a:pt x="32" y="138"/>
                        <a:pt x="33" y="137"/>
                        <a:pt x="34" y="138"/>
                      </a:cubicBezTo>
                      <a:cubicBezTo>
                        <a:pt x="34" y="138"/>
                        <a:pt x="34" y="138"/>
                        <a:pt x="34" y="138"/>
                      </a:cubicBezTo>
                      <a:cubicBezTo>
                        <a:pt x="35" y="138"/>
                        <a:pt x="35" y="139"/>
                        <a:pt x="35" y="140"/>
                      </a:cubicBezTo>
                      <a:cubicBezTo>
                        <a:pt x="35" y="142"/>
                        <a:pt x="34" y="143"/>
                        <a:pt x="34" y="145"/>
                      </a:cubicBezTo>
                      <a:cubicBezTo>
                        <a:pt x="33" y="146"/>
                        <a:pt x="34" y="147"/>
                        <a:pt x="35" y="147"/>
                      </a:cubicBezTo>
                      <a:cubicBezTo>
                        <a:pt x="37" y="148"/>
                        <a:pt x="38" y="148"/>
                        <a:pt x="39" y="148"/>
                      </a:cubicBezTo>
                      <a:cubicBezTo>
                        <a:pt x="40" y="148"/>
                        <a:pt x="41" y="149"/>
                        <a:pt x="42" y="150"/>
                      </a:cubicBezTo>
                      <a:cubicBezTo>
                        <a:pt x="42" y="150"/>
                        <a:pt x="42" y="151"/>
                        <a:pt x="42" y="151"/>
                      </a:cubicBezTo>
                      <a:cubicBezTo>
                        <a:pt x="41" y="153"/>
                        <a:pt x="41" y="155"/>
                        <a:pt x="42" y="156"/>
                      </a:cubicBezTo>
                      <a:cubicBezTo>
                        <a:pt x="42" y="158"/>
                        <a:pt x="42" y="159"/>
                        <a:pt x="43" y="159"/>
                      </a:cubicBezTo>
                      <a:cubicBezTo>
                        <a:pt x="44" y="160"/>
                        <a:pt x="45" y="160"/>
                        <a:pt x="45" y="159"/>
                      </a:cubicBezTo>
                      <a:cubicBezTo>
                        <a:pt x="46" y="159"/>
                        <a:pt x="48" y="158"/>
                        <a:pt x="49" y="159"/>
                      </a:cubicBezTo>
                      <a:cubicBezTo>
                        <a:pt x="50" y="159"/>
                        <a:pt x="50" y="159"/>
                        <a:pt x="51" y="159"/>
                      </a:cubicBezTo>
                      <a:cubicBezTo>
                        <a:pt x="53" y="160"/>
                        <a:pt x="54" y="159"/>
                        <a:pt x="55" y="158"/>
                      </a:cubicBezTo>
                      <a:cubicBezTo>
                        <a:pt x="56" y="157"/>
                        <a:pt x="57" y="156"/>
                        <a:pt x="59" y="155"/>
                      </a:cubicBezTo>
                      <a:cubicBezTo>
                        <a:pt x="59" y="155"/>
                        <a:pt x="60" y="155"/>
                        <a:pt x="60" y="156"/>
                      </a:cubicBezTo>
                      <a:cubicBezTo>
                        <a:pt x="60" y="156"/>
                        <a:pt x="60" y="157"/>
                        <a:pt x="60" y="157"/>
                      </a:cubicBezTo>
                      <a:cubicBezTo>
                        <a:pt x="59" y="158"/>
                        <a:pt x="59" y="159"/>
                        <a:pt x="60" y="159"/>
                      </a:cubicBezTo>
                      <a:cubicBezTo>
                        <a:pt x="63" y="160"/>
                        <a:pt x="63" y="160"/>
                        <a:pt x="63" y="160"/>
                      </a:cubicBezTo>
                      <a:cubicBezTo>
                        <a:pt x="61" y="157"/>
                        <a:pt x="64" y="156"/>
                        <a:pt x="65" y="155"/>
                      </a:cubicBezTo>
                      <a:cubicBezTo>
                        <a:pt x="65" y="155"/>
                        <a:pt x="66" y="155"/>
                        <a:pt x="66" y="156"/>
                      </a:cubicBezTo>
                      <a:cubicBezTo>
                        <a:pt x="67" y="157"/>
                        <a:pt x="70" y="158"/>
                        <a:pt x="72" y="158"/>
                      </a:cubicBezTo>
                      <a:cubicBezTo>
                        <a:pt x="72" y="158"/>
                        <a:pt x="72" y="158"/>
                        <a:pt x="72" y="158"/>
                      </a:cubicBezTo>
                      <a:cubicBezTo>
                        <a:pt x="75" y="158"/>
                        <a:pt x="78" y="159"/>
                        <a:pt x="80" y="161"/>
                      </a:cubicBezTo>
                      <a:cubicBezTo>
                        <a:pt x="83" y="164"/>
                        <a:pt x="87" y="166"/>
                        <a:pt x="91" y="166"/>
                      </a:cubicBezTo>
                      <a:cubicBezTo>
                        <a:pt x="92" y="167"/>
                        <a:pt x="94" y="168"/>
                        <a:pt x="95" y="169"/>
                      </a:cubicBezTo>
                      <a:cubicBezTo>
                        <a:pt x="95" y="170"/>
                        <a:pt x="96" y="172"/>
                        <a:pt x="97" y="173"/>
                      </a:cubicBezTo>
                      <a:cubicBezTo>
                        <a:pt x="98" y="175"/>
                        <a:pt x="98" y="176"/>
                        <a:pt x="96" y="177"/>
                      </a:cubicBezTo>
                      <a:cubicBezTo>
                        <a:pt x="94" y="178"/>
                        <a:pt x="94" y="178"/>
                        <a:pt x="94" y="178"/>
                      </a:cubicBezTo>
                      <a:cubicBezTo>
                        <a:pt x="95" y="179"/>
                        <a:pt x="95" y="179"/>
                        <a:pt x="96" y="178"/>
                      </a:cubicBezTo>
                      <a:cubicBezTo>
                        <a:pt x="97" y="178"/>
                        <a:pt x="97" y="178"/>
                        <a:pt x="98" y="177"/>
                      </a:cubicBezTo>
                      <a:cubicBezTo>
                        <a:pt x="99" y="177"/>
                        <a:pt x="99" y="178"/>
                        <a:pt x="100" y="178"/>
                      </a:cubicBezTo>
                      <a:cubicBezTo>
                        <a:pt x="100" y="179"/>
                        <a:pt x="99" y="179"/>
                        <a:pt x="99" y="179"/>
                      </a:cubicBezTo>
                      <a:cubicBezTo>
                        <a:pt x="99" y="180"/>
                        <a:pt x="99" y="180"/>
                        <a:pt x="99" y="180"/>
                      </a:cubicBezTo>
                      <a:cubicBezTo>
                        <a:pt x="100" y="180"/>
                        <a:pt x="100" y="181"/>
                        <a:pt x="100" y="180"/>
                      </a:cubicBezTo>
                      <a:cubicBezTo>
                        <a:pt x="101" y="180"/>
                        <a:pt x="101" y="180"/>
                        <a:pt x="101" y="180"/>
                      </a:cubicBezTo>
                      <a:cubicBezTo>
                        <a:pt x="102" y="179"/>
                        <a:pt x="105" y="179"/>
                        <a:pt x="106" y="180"/>
                      </a:cubicBezTo>
                      <a:cubicBezTo>
                        <a:pt x="106" y="180"/>
                        <a:pt x="106" y="180"/>
                        <a:pt x="106" y="180"/>
                      </a:cubicBezTo>
                      <a:cubicBezTo>
                        <a:pt x="107" y="180"/>
                        <a:pt x="107" y="180"/>
                        <a:pt x="107" y="181"/>
                      </a:cubicBezTo>
                      <a:cubicBezTo>
                        <a:pt x="107" y="183"/>
                        <a:pt x="109" y="182"/>
                        <a:pt x="110" y="182"/>
                      </a:cubicBezTo>
                      <a:cubicBezTo>
                        <a:pt x="111" y="181"/>
                        <a:pt x="113" y="181"/>
                        <a:pt x="114" y="182"/>
                      </a:cubicBezTo>
                      <a:cubicBezTo>
                        <a:pt x="116" y="183"/>
                        <a:pt x="119" y="184"/>
                        <a:pt x="122" y="185"/>
                      </a:cubicBezTo>
                      <a:cubicBezTo>
                        <a:pt x="123" y="185"/>
                        <a:pt x="124" y="186"/>
                        <a:pt x="124" y="187"/>
                      </a:cubicBezTo>
                      <a:cubicBezTo>
                        <a:pt x="124" y="192"/>
                        <a:pt x="123" y="196"/>
                        <a:pt x="120" y="200"/>
                      </a:cubicBezTo>
                      <a:cubicBezTo>
                        <a:pt x="119" y="200"/>
                        <a:pt x="119" y="200"/>
                        <a:pt x="119" y="200"/>
                      </a:cubicBezTo>
                      <a:cubicBezTo>
                        <a:pt x="118" y="201"/>
                        <a:pt x="117" y="202"/>
                        <a:pt x="117" y="203"/>
                      </a:cubicBezTo>
                      <a:cubicBezTo>
                        <a:pt x="117" y="206"/>
                        <a:pt x="117" y="209"/>
                        <a:pt x="117" y="212"/>
                      </a:cubicBezTo>
                      <a:cubicBezTo>
                        <a:pt x="117" y="214"/>
                        <a:pt x="116" y="216"/>
                        <a:pt x="115" y="217"/>
                      </a:cubicBezTo>
                      <a:cubicBezTo>
                        <a:pt x="114" y="219"/>
                        <a:pt x="114" y="220"/>
                        <a:pt x="112" y="220"/>
                      </a:cubicBezTo>
                      <a:cubicBezTo>
                        <a:pt x="111" y="220"/>
                        <a:pt x="110" y="220"/>
                        <a:pt x="110" y="220"/>
                      </a:cubicBezTo>
                      <a:cubicBezTo>
                        <a:pt x="109" y="220"/>
                        <a:pt x="109" y="221"/>
                        <a:pt x="109" y="221"/>
                      </a:cubicBezTo>
                      <a:close/>
                      <a:moveTo>
                        <a:pt x="270" y="209"/>
                      </a:moveTo>
                      <a:cubicBezTo>
                        <a:pt x="268" y="212"/>
                        <a:pt x="268" y="215"/>
                        <a:pt x="267" y="218"/>
                      </a:cubicBezTo>
                      <a:cubicBezTo>
                        <a:pt x="266" y="219"/>
                        <a:pt x="266" y="220"/>
                        <a:pt x="265" y="221"/>
                      </a:cubicBezTo>
                      <a:cubicBezTo>
                        <a:pt x="264" y="223"/>
                        <a:pt x="264" y="223"/>
                        <a:pt x="261" y="223"/>
                      </a:cubicBezTo>
                      <a:cubicBezTo>
                        <a:pt x="258" y="222"/>
                        <a:pt x="257" y="219"/>
                        <a:pt x="258" y="217"/>
                      </a:cubicBezTo>
                      <a:cubicBezTo>
                        <a:pt x="259" y="216"/>
                        <a:pt x="259" y="215"/>
                        <a:pt x="260" y="214"/>
                      </a:cubicBezTo>
                      <a:cubicBezTo>
                        <a:pt x="260" y="212"/>
                        <a:pt x="260" y="211"/>
                        <a:pt x="260" y="210"/>
                      </a:cubicBezTo>
                      <a:cubicBezTo>
                        <a:pt x="260" y="208"/>
                        <a:pt x="261" y="206"/>
                        <a:pt x="263" y="205"/>
                      </a:cubicBezTo>
                      <a:cubicBezTo>
                        <a:pt x="263" y="205"/>
                        <a:pt x="263" y="205"/>
                        <a:pt x="264" y="205"/>
                      </a:cubicBezTo>
                      <a:cubicBezTo>
                        <a:pt x="265" y="203"/>
                        <a:pt x="267" y="202"/>
                        <a:pt x="268" y="200"/>
                      </a:cubicBezTo>
                      <a:cubicBezTo>
                        <a:pt x="269" y="200"/>
                        <a:pt x="269" y="199"/>
                        <a:pt x="269" y="198"/>
                      </a:cubicBezTo>
                      <a:cubicBezTo>
                        <a:pt x="270" y="202"/>
                        <a:pt x="271" y="205"/>
                        <a:pt x="270" y="209"/>
                      </a:cubicBezTo>
                      <a:close/>
                      <a:moveTo>
                        <a:pt x="299" y="130"/>
                      </a:moveTo>
                      <a:cubicBezTo>
                        <a:pt x="298" y="129"/>
                        <a:pt x="296" y="128"/>
                        <a:pt x="295" y="128"/>
                      </a:cubicBezTo>
                      <a:cubicBezTo>
                        <a:pt x="290" y="128"/>
                        <a:pt x="285" y="128"/>
                        <a:pt x="280" y="126"/>
                      </a:cubicBezTo>
                      <a:cubicBezTo>
                        <a:pt x="277" y="125"/>
                        <a:pt x="274" y="124"/>
                        <a:pt x="271" y="122"/>
                      </a:cubicBezTo>
                      <a:cubicBezTo>
                        <a:pt x="269" y="121"/>
                        <a:pt x="266" y="120"/>
                        <a:pt x="263" y="119"/>
                      </a:cubicBezTo>
                      <a:cubicBezTo>
                        <a:pt x="264" y="120"/>
                        <a:pt x="264" y="120"/>
                        <a:pt x="264" y="121"/>
                      </a:cubicBezTo>
                      <a:cubicBezTo>
                        <a:pt x="263" y="124"/>
                        <a:pt x="266" y="126"/>
                        <a:pt x="268" y="128"/>
                      </a:cubicBezTo>
                      <a:cubicBezTo>
                        <a:pt x="269" y="129"/>
                        <a:pt x="270" y="130"/>
                        <a:pt x="271" y="131"/>
                      </a:cubicBezTo>
                      <a:cubicBezTo>
                        <a:pt x="277" y="129"/>
                        <a:pt x="277" y="129"/>
                        <a:pt x="277" y="129"/>
                      </a:cubicBezTo>
                      <a:cubicBezTo>
                        <a:pt x="279" y="129"/>
                        <a:pt x="280" y="129"/>
                        <a:pt x="281" y="131"/>
                      </a:cubicBezTo>
                      <a:cubicBezTo>
                        <a:pt x="282" y="132"/>
                        <a:pt x="283" y="133"/>
                        <a:pt x="285" y="135"/>
                      </a:cubicBezTo>
                      <a:cubicBezTo>
                        <a:pt x="286" y="136"/>
                        <a:pt x="286" y="136"/>
                        <a:pt x="284" y="137"/>
                      </a:cubicBezTo>
                      <a:cubicBezTo>
                        <a:pt x="281" y="139"/>
                        <a:pt x="278" y="142"/>
                        <a:pt x="275" y="144"/>
                      </a:cubicBezTo>
                      <a:cubicBezTo>
                        <a:pt x="275" y="145"/>
                        <a:pt x="274" y="145"/>
                        <a:pt x="274" y="146"/>
                      </a:cubicBezTo>
                      <a:cubicBezTo>
                        <a:pt x="272" y="147"/>
                        <a:pt x="270" y="148"/>
                        <a:pt x="268" y="150"/>
                      </a:cubicBezTo>
                      <a:cubicBezTo>
                        <a:pt x="265" y="151"/>
                        <a:pt x="262" y="150"/>
                        <a:pt x="260" y="147"/>
                      </a:cubicBezTo>
                      <a:cubicBezTo>
                        <a:pt x="260" y="147"/>
                        <a:pt x="260" y="147"/>
                        <a:pt x="260" y="147"/>
                      </a:cubicBezTo>
                      <a:cubicBezTo>
                        <a:pt x="259" y="144"/>
                        <a:pt x="257" y="141"/>
                        <a:pt x="255" y="139"/>
                      </a:cubicBezTo>
                      <a:cubicBezTo>
                        <a:pt x="254" y="137"/>
                        <a:pt x="253" y="136"/>
                        <a:pt x="253" y="134"/>
                      </a:cubicBezTo>
                      <a:cubicBezTo>
                        <a:pt x="252" y="132"/>
                        <a:pt x="251" y="131"/>
                        <a:pt x="249" y="130"/>
                      </a:cubicBezTo>
                      <a:cubicBezTo>
                        <a:pt x="247" y="129"/>
                        <a:pt x="246" y="128"/>
                        <a:pt x="246" y="126"/>
                      </a:cubicBezTo>
                      <a:cubicBezTo>
                        <a:pt x="245" y="124"/>
                        <a:pt x="244" y="122"/>
                        <a:pt x="243" y="120"/>
                      </a:cubicBezTo>
                      <a:cubicBezTo>
                        <a:pt x="240" y="120"/>
                        <a:pt x="240" y="120"/>
                        <a:pt x="241" y="123"/>
                      </a:cubicBezTo>
                      <a:cubicBezTo>
                        <a:pt x="242" y="127"/>
                        <a:pt x="244" y="130"/>
                        <a:pt x="246" y="134"/>
                      </a:cubicBezTo>
                      <a:cubicBezTo>
                        <a:pt x="250" y="139"/>
                        <a:pt x="253" y="144"/>
                        <a:pt x="256" y="150"/>
                      </a:cubicBezTo>
                      <a:cubicBezTo>
                        <a:pt x="256" y="152"/>
                        <a:pt x="257" y="154"/>
                        <a:pt x="257" y="155"/>
                      </a:cubicBezTo>
                      <a:cubicBezTo>
                        <a:pt x="258" y="158"/>
                        <a:pt x="259" y="158"/>
                        <a:pt x="261" y="157"/>
                      </a:cubicBezTo>
                      <a:cubicBezTo>
                        <a:pt x="262" y="157"/>
                        <a:pt x="262" y="156"/>
                        <a:pt x="262" y="156"/>
                      </a:cubicBezTo>
                      <a:cubicBezTo>
                        <a:pt x="271" y="156"/>
                        <a:pt x="271" y="156"/>
                        <a:pt x="271" y="156"/>
                      </a:cubicBezTo>
                      <a:cubicBezTo>
                        <a:pt x="270" y="159"/>
                        <a:pt x="270" y="161"/>
                        <a:pt x="269" y="163"/>
                      </a:cubicBezTo>
                      <a:cubicBezTo>
                        <a:pt x="269" y="165"/>
                        <a:pt x="268" y="167"/>
                        <a:pt x="267" y="168"/>
                      </a:cubicBezTo>
                      <a:cubicBezTo>
                        <a:pt x="265" y="170"/>
                        <a:pt x="263" y="172"/>
                        <a:pt x="260" y="173"/>
                      </a:cubicBezTo>
                      <a:cubicBezTo>
                        <a:pt x="260" y="173"/>
                        <a:pt x="259" y="174"/>
                        <a:pt x="259" y="174"/>
                      </a:cubicBezTo>
                      <a:cubicBezTo>
                        <a:pt x="256" y="179"/>
                        <a:pt x="254" y="184"/>
                        <a:pt x="252" y="188"/>
                      </a:cubicBezTo>
                      <a:cubicBezTo>
                        <a:pt x="251" y="189"/>
                        <a:pt x="251" y="190"/>
                        <a:pt x="252" y="191"/>
                      </a:cubicBezTo>
                      <a:cubicBezTo>
                        <a:pt x="255" y="195"/>
                        <a:pt x="254" y="199"/>
                        <a:pt x="254" y="204"/>
                      </a:cubicBezTo>
                      <a:cubicBezTo>
                        <a:pt x="254" y="204"/>
                        <a:pt x="253" y="205"/>
                        <a:pt x="253" y="205"/>
                      </a:cubicBezTo>
                      <a:cubicBezTo>
                        <a:pt x="250" y="206"/>
                        <a:pt x="248" y="208"/>
                        <a:pt x="246" y="210"/>
                      </a:cubicBezTo>
                      <a:cubicBezTo>
                        <a:pt x="245" y="211"/>
                        <a:pt x="244" y="212"/>
                        <a:pt x="244" y="214"/>
                      </a:cubicBezTo>
                      <a:cubicBezTo>
                        <a:pt x="243" y="217"/>
                        <a:pt x="242" y="221"/>
                        <a:pt x="240" y="224"/>
                      </a:cubicBezTo>
                      <a:cubicBezTo>
                        <a:pt x="238" y="229"/>
                        <a:pt x="235" y="234"/>
                        <a:pt x="233" y="238"/>
                      </a:cubicBezTo>
                      <a:cubicBezTo>
                        <a:pt x="232" y="240"/>
                        <a:pt x="231" y="240"/>
                        <a:pt x="230" y="240"/>
                      </a:cubicBezTo>
                      <a:cubicBezTo>
                        <a:pt x="223" y="241"/>
                        <a:pt x="223" y="241"/>
                        <a:pt x="223" y="241"/>
                      </a:cubicBezTo>
                      <a:cubicBezTo>
                        <a:pt x="222" y="241"/>
                        <a:pt x="221" y="241"/>
                        <a:pt x="220" y="241"/>
                      </a:cubicBezTo>
                      <a:cubicBezTo>
                        <a:pt x="219" y="241"/>
                        <a:pt x="219" y="241"/>
                        <a:pt x="218" y="241"/>
                      </a:cubicBezTo>
                      <a:cubicBezTo>
                        <a:pt x="217" y="240"/>
                        <a:pt x="217" y="239"/>
                        <a:pt x="216" y="239"/>
                      </a:cubicBezTo>
                      <a:cubicBezTo>
                        <a:pt x="216" y="236"/>
                        <a:pt x="215" y="234"/>
                        <a:pt x="214" y="232"/>
                      </a:cubicBezTo>
                      <a:cubicBezTo>
                        <a:pt x="214" y="231"/>
                        <a:pt x="213" y="230"/>
                        <a:pt x="212" y="230"/>
                      </a:cubicBezTo>
                      <a:cubicBezTo>
                        <a:pt x="211" y="227"/>
                        <a:pt x="210" y="224"/>
                        <a:pt x="210" y="222"/>
                      </a:cubicBezTo>
                      <a:cubicBezTo>
                        <a:pt x="210" y="220"/>
                        <a:pt x="209" y="218"/>
                        <a:pt x="209" y="217"/>
                      </a:cubicBezTo>
                      <a:cubicBezTo>
                        <a:pt x="207" y="214"/>
                        <a:pt x="206" y="211"/>
                        <a:pt x="205" y="208"/>
                      </a:cubicBezTo>
                      <a:cubicBezTo>
                        <a:pt x="205" y="206"/>
                        <a:pt x="206" y="204"/>
                        <a:pt x="206" y="202"/>
                      </a:cubicBezTo>
                      <a:cubicBezTo>
                        <a:pt x="206" y="201"/>
                        <a:pt x="207" y="201"/>
                        <a:pt x="207" y="200"/>
                      </a:cubicBezTo>
                      <a:cubicBezTo>
                        <a:pt x="208" y="199"/>
                        <a:pt x="208" y="197"/>
                        <a:pt x="208" y="195"/>
                      </a:cubicBezTo>
                      <a:cubicBezTo>
                        <a:pt x="206" y="190"/>
                        <a:pt x="204" y="184"/>
                        <a:pt x="201" y="180"/>
                      </a:cubicBezTo>
                      <a:cubicBezTo>
                        <a:pt x="200" y="179"/>
                        <a:pt x="200" y="177"/>
                        <a:pt x="201" y="176"/>
                      </a:cubicBezTo>
                      <a:cubicBezTo>
                        <a:pt x="201" y="175"/>
                        <a:pt x="202" y="174"/>
                        <a:pt x="202" y="173"/>
                      </a:cubicBezTo>
                      <a:cubicBezTo>
                        <a:pt x="203" y="172"/>
                        <a:pt x="203" y="171"/>
                        <a:pt x="202" y="171"/>
                      </a:cubicBezTo>
                      <a:cubicBezTo>
                        <a:pt x="201" y="171"/>
                        <a:pt x="200" y="170"/>
                        <a:pt x="200" y="169"/>
                      </a:cubicBezTo>
                      <a:cubicBezTo>
                        <a:pt x="200" y="168"/>
                        <a:pt x="199" y="168"/>
                        <a:pt x="198" y="168"/>
                      </a:cubicBezTo>
                      <a:cubicBezTo>
                        <a:pt x="196" y="168"/>
                        <a:pt x="194" y="167"/>
                        <a:pt x="193" y="166"/>
                      </a:cubicBezTo>
                      <a:cubicBezTo>
                        <a:pt x="192" y="165"/>
                        <a:pt x="190" y="165"/>
                        <a:pt x="189" y="165"/>
                      </a:cubicBezTo>
                      <a:cubicBezTo>
                        <a:pt x="188" y="165"/>
                        <a:pt x="187" y="165"/>
                        <a:pt x="186" y="165"/>
                      </a:cubicBezTo>
                      <a:cubicBezTo>
                        <a:pt x="173" y="169"/>
                        <a:pt x="173" y="169"/>
                        <a:pt x="173" y="169"/>
                      </a:cubicBezTo>
                      <a:cubicBezTo>
                        <a:pt x="171" y="169"/>
                        <a:pt x="168" y="168"/>
                        <a:pt x="167" y="167"/>
                      </a:cubicBezTo>
                      <a:cubicBezTo>
                        <a:pt x="167" y="166"/>
                        <a:pt x="166" y="166"/>
                        <a:pt x="166" y="166"/>
                      </a:cubicBezTo>
                      <a:cubicBezTo>
                        <a:pt x="164" y="164"/>
                        <a:pt x="163" y="162"/>
                        <a:pt x="162" y="160"/>
                      </a:cubicBezTo>
                      <a:cubicBezTo>
                        <a:pt x="162" y="159"/>
                        <a:pt x="162" y="158"/>
                        <a:pt x="161" y="158"/>
                      </a:cubicBezTo>
                      <a:cubicBezTo>
                        <a:pt x="157" y="157"/>
                        <a:pt x="156" y="153"/>
                        <a:pt x="155" y="150"/>
                      </a:cubicBezTo>
                      <a:cubicBezTo>
                        <a:pt x="155" y="149"/>
                        <a:pt x="155" y="148"/>
                        <a:pt x="156" y="147"/>
                      </a:cubicBezTo>
                      <a:cubicBezTo>
                        <a:pt x="157" y="146"/>
                        <a:pt x="157" y="145"/>
                        <a:pt x="157" y="143"/>
                      </a:cubicBezTo>
                      <a:cubicBezTo>
                        <a:pt x="155" y="140"/>
                        <a:pt x="156" y="136"/>
                        <a:pt x="158" y="133"/>
                      </a:cubicBezTo>
                      <a:cubicBezTo>
                        <a:pt x="159" y="131"/>
                        <a:pt x="160" y="129"/>
                        <a:pt x="162" y="128"/>
                      </a:cubicBezTo>
                      <a:cubicBezTo>
                        <a:pt x="163" y="127"/>
                        <a:pt x="163" y="126"/>
                        <a:pt x="164" y="125"/>
                      </a:cubicBezTo>
                      <a:cubicBezTo>
                        <a:pt x="166" y="123"/>
                        <a:pt x="167" y="121"/>
                        <a:pt x="168" y="118"/>
                      </a:cubicBezTo>
                      <a:cubicBezTo>
                        <a:pt x="169" y="116"/>
                        <a:pt x="170" y="115"/>
                        <a:pt x="171" y="115"/>
                      </a:cubicBezTo>
                      <a:cubicBezTo>
                        <a:pt x="172" y="113"/>
                        <a:pt x="174" y="112"/>
                        <a:pt x="176" y="110"/>
                      </a:cubicBezTo>
                      <a:cubicBezTo>
                        <a:pt x="177" y="109"/>
                        <a:pt x="177" y="109"/>
                        <a:pt x="178" y="110"/>
                      </a:cubicBezTo>
                      <a:cubicBezTo>
                        <a:pt x="178" y="111"/>
                        <a:pt x="179" y="111"/>
                        <a:pt x="179" y="111"/>
                      </a:cubicBezTo>
                      <a:cubicBezTo>
                        <a:pt x="186" y="110"/>
                        <a:pt x="186" y="110"/>
                        <a:pt x="186" y="110"/>
                      </a:cubicBezTo>
                      <a:cubicBezTo>
                        <a:pt x="187" y="110"/>
                        <a:pt x="188" y="110"/>
                        <a:pt x="189" y="110"/>
                      </a:cubicBezTo>
                      <a:cubicBezTo>
                        <a:pt x="192" y="110"/>
                        <a:pt x="196" y="109"/>
                        <a:pt x="199" y="108"/>
                      </a:cubicBezTo>
                      <a:cubicBezTo>
                        <a:pt x="199" y="107"/>
                        <a:pt x="200" y="107"/>
                        <a:pt x="201" y="108"/>
                      </a:cubicBezTo>
                      <a:cubicBezTo>
                        <a:pt x="201" y="108"/>
                        <a:pt x="201" y="109"/>
                        <a:pt x="201" y="109"/>
                      </a:cubicBezTo>
                      <a:cubicBezTo>
                        <a:pt x="201" y="111"/>
                        <a:pt x="202" y="112"/>
                        <a:pt x="203" y="113"/>
                      </a:cubicBezTo>
                      <a:cubicBezTo>
                        <a:pt x="207" y="117"/>
                        <a:pt x="207" y="117"/>
                        <a:pt x="207" y="117"/>
                      </a:cubicBezTo>
                      <a:cubicBezTo>
                        <a:pt x="207" y="117"/>
                        <a:pt x="207" y="117"/>
                        <a:pt x="208" y="117"/>
                      </a:cubicBezTo>
                      <a:cubicBezTo>
                        <a:pt x="210" y="118"/>
                        <a:pt x="213" y="118"/>
                        <a:pt x="215" y="118"/>
                      </a:cubicBezTo>
                      <a:cubicBezTo>
                        <a:pt x="216" y="118"/>
                        <a:pt x="217" y="118"/>
                        <a:pt x="217" y="117"/>
                      </a:cubicBezTo>
                      <a:cubicBezTo>
                        <a:pt x="218" y="115"/>
                        <a:pt x="219" y="115"/>
                        <a:pt x="220" y="114"/>
                      </a:cubicBezTo>
                      <a:cubicBezTo>
                        <a:pt x="220" y="114"/>
                        <a:pt x="220" y="114"/>
                        <a:pt x="220" y="114"/>
                      </a:cubicBezTo>
                      <a:cubicBezTo>
                        <a:pt x="220" y="115"/>
                        <a:pt x="221" y="115"/>
                        <a:pt x="222" y="116"/>
                      </a:cubicBezTo>
                      <a:cubicBezTo>
                        <a:pt x="223" y="116"/>
                        <a:pt x="224" y="117"/>
                        <a:pt x="226" y="117"/>
                      </a:cubicBezTo>
                      <a:cubicBezTo>
                        <a:pt x="227" y="117"/>
                        <a:pt x="228" y="117"/>
                        <a:pt x="229" y="117"/>
                      </a:cubicBezTo>
                      <a:cubicBezTo>
                        <a:pt x="229" y="117"/>
                        <a:pt x="230" y="117"/>
                        <a:pt x="231" y="117"/>
                      </a:cubicBezTo>
                      <a:cubicBezTo>
                        <a:pt x="233" y="118"/>
                        <a:pt x="236" y="118"/>
                        <a:pt x="238" y="118"/>
                      </a:cubicBezTo>
                      <a:cubicBezTo>
                        <a:pt x="239" y="119"/>
                        <a:pt x="240" y="118"/>
                        <a:pt x="241" y="118"/>
                      </a:cubicBezTo>
                      <a:cubicBezTo>
                        <a:pt x="243" y="117"/>
                        <a:pt x="244" y="114"/>
                        <a:pt x="243" y="111"/>
                      </a:cubicBezTo>
                      <a:cubicBezTo>
                        <a:pt x="243" y="110"/>
                        <a:pt x="243" y="109"/>
                        <a:pt x="243" y="108"/>
                      </a:cubicBezTo>
                      <a:cubicBezTo>
                        <a:pt x="241" y="108"/>
                        <a:pt x="239" y="108"/>
                        <a:pt x="238" y="109"/>
                      </a:cubicBezTo>
                      <a:cubicBezTo>
                        <a:pt x="236" y="110"/>
                        <a:pt x="233" y="110"/>
                        <a:pt x="232" y="108"/>
                      </a:cubicBezTo>
                      <a:cubicBezTo>
                        <a:pt x="229" y="106"/>
                        <a:pt x="228" y="104"/>
                        <a:pt x="227" y="101"/>
                      </a:cubicBezTo>
                      <a:cubicBezTo>
                        <a:pt x="229" y="102"/>
                        <a:pt x="230" y="101"/>
                        <a:pt x="231" y="99"/>
                      </a:cubicBezTo>
                      <a:cubicBezTo>
                        <a:pt x="228" y="99"/>
                        <a:pt x="225" y="100"/>
                        <a:pt x="223" y="101"/>
                      </a:cubicBezTo>
                      <a:cubicBezTo>
                        <a:pt x="222" y="101"/>
                        <a:pt x="221" y="102"/>
                        <a:pt x="221" y="103"/>
                      </a:cubicBezTo>
                      <a:cubicBezTo>
                        <a:pt x="222" y="103"/>
                        <a:pt x="222" y="103"/>
                        <a:pt x="222" y="103"/>
                      </a:cubicBezTo>
                      <a:cubicBezTo>
                        <a:pt x="222" y="104"/>
                        <a:pt x="222" y="104"/>
                        <a:pt x="222" y="104"/>
                      </a:cubicBezTo>
                      <a:cubicBezTo>
                        <a:pt x="222" y="105"/>
                        <a:pt x="222" y="106"/>
                        <a:pt x="221" y="106"/>
                      </a:cubicBezTo>
                      <a:cubicBezTo>
                        <a:pt x="221" y="106"/>
                        <a:pt x="220" y="106"/>
                        <a:pt x="219" y="105"/>
                      </a:cubicBezTo>
                      <a:cubicBezTo>
                        <a:pt x="219" y="104"/>
                        <a:pt x="218" y="103"/>
                        <a:pt x="217" y="103"/>
                      </a:cubicBezTo>
                      <a:cubicBezTo>
                        <a:pt x="217" y="103"/>
                        <a:pt x="217" y="102"/>
                        <a:pt x="217" y="102"/>
                      </a:cubicBezTo>
                      <a:cubicBezTo>
                        <a:pt x="217" y="100"/>
                        <a:pt x="215" y="98"/>
                        <a:pt x="214" y="96"/>
                      </a:cubicBezTo>
                      <a:cubicBezTo>
                        <a:pt x="213" y="96"/>
                        <a:pt x="213" y="96"/>
                        <a:pt x="212" y="96"/>
                      </a:cubicBezTo>
                      <a:cubicBezTo>
                        <a:pt x="210" y="96"/>
                        <a:pt x="209" y="95"/>
                        <a:pt x="208" y="93"/>
                      </a:cubicBezTo>
                      <a:cubicBezTo>
                        <a:pt x="207" y="93"/>
                        <a:pt x="207" y="92"/>
                        <a:pt x="206" y="92"/>
                      </a:cubicBezTo>
                      <a:cubicBezTo>
                        <a:pt x="205" y="91"/>
                        <a:pt x="204" y="91"/>
                        <a:pt x="204" y="92"/>
                      </a:cubicBezTo>
                      <a:cubicBezTo>
                        <a:pt x="203" y="93"/>
                        <a:pt x="203" y="94"/>
                        <a:pt x="203" y="95"/>
                      </a:cubicBezTo>
                      <a:cubicBezTo>
                        <a:pt x="203" y="95"/>
                        <a:pt x="203" y="95"/>
                        <a:pt x="204" y="95"/>
                      </a:cubicBezTo>
                      <a:cubicBezTo>
                        <a:pt x="205" y="97"/>
                        <a:pt x="207" y="98"/>
                        <a:pt x="209" y="99"/>
                      </a:cubicBezTo>
                      <a:cubicBezTo>
                        <a:pt x="210" y="100"/>
                        <a:pt x="211" y="101"/>
                        <a:pt x="212" y="102"/>
                      </a:cubicBezTo>
                      <a:cubicBezTo>
                        <a:pt x="210" y="104"/>
                        <a:pt x="207" y="103"/>
                        <a:pt x="206" y="101"/>
                      </a:cubicBezTo>
                      <a:cubicBezTo>
                        <a:pt x="205" y="101"/>
                        <a:pt x="205" y="101"/>
                        <a:pt x="205" y="100"/>
                      </a:cubicBezTo>
                      <a:cubicBezTo>
                        <a:pt x="205" y="100"/>
                        <a:pt x="204" y="99"/>
                        <a:pt x="203" y="98"/>
                      </a:cubicBezTo>
                      <a:cubicBezTo>
                        <a:pt x="202" y="97"/>
                        <a:pt x="201" y="96"/>
                        <a:pt x="200" y="94"/>
                      </a:cubicBezTo>
                      <a:cubicBezTo>
                        <a:pt x="198" y="93"/>
                        <a:pt x="195" y="93"/>
                        <a:pt x="195" y="96"/>
                      </a:cubicBezTo>
                      <a:cubicBezTo>
                        <a:pt x="195" y="96"/>
                        <a:pt x="195" y="96"/>
                        <a:pt x="195" y="97"/>
                      </a:cubicBezTo>
                      <a:cubicBezTo>
                        <a:pt x="193" y="96"/>
                        <a:pt x="193" y="96"/>
                        <a:pt x="193" y="96"/>
                      </a:cubicBezTo>
                      <a:cubicBezTo>
                        <a:pt x="192" y="96"/>
                        <a:pt x="189" y="96"/>
                        <a:pt x="188" y="98"/>
                      </a:cubicBezTo>
                      <a:cubicBezTo>
                        <a:pt x="188" y="99"/>
                        <a:pt x="187" y="99"/>
                        <a:pt x="187" y="100"/>
                      </a:cubicBezTo>
                      <a:cubicBezTo>
                        <a:pt x="187" y="100"/>
                        <a:pt x="186" y="101"/>
                        <a:pt x="186" y="101"/>
                      </a:cubicBezTo>
                      <a:cubicBezTo>
                        <a:pt x="185" y="104"/>
                        <a:pt x="184" y="106"/>
                        <a:pt x="181" y="106"/>
                      </a:cubicBezTo>
                      <a:cubicBezTo>
                        <a:pt x="178" y="107"/>
                        <a:pt x="175" y="107"/>
                        <a:pt x="172" y="107"/>
                      </a:cubicBezTo>
                      <a:cubicBezTo>
                        <a:pt x="171" y="107"/>
                        <a:pt x="171" y="106"/>
                        <a:pt x="171" y="106"/>
                      </a:cubicBezTo>
                      <a:cubicBezTo>
                        <a:pt x="170" y="103"/>
                        <a:pt x="170" y="101"/>
                        <a:pt x="171" y="99"/>
                      </a:cubicBezTo>
                      <a:cubicBezTo>
                        <a:pt x="171" y="97"/>
                        <a:pt x="173" y="95"/>
                        <a:pt x="175" y="96"/>
                      </a:cubicBezTo>
                      <a:cubicBezTo>
                        <a:pt x="182" y="96"/>
                        <a:pt x="182" y="96"/>
                        <a:pt x="182" y="96"/>
                      </a:cubicBezTo>
                      <a:cubicBezTo>
                        <a:pt x="183" y="96"/>
                        <a:pt x="183" y="95"/>
                        <a:pt x="183" y="94"/>
                      </a:cubicBezTo>
                      <a:cubicBezTo>
                        <a:pt x="183" y="94"/>
                        <a:pt x="183" y="94"/>
                        <a:pt x="183" y="93"/>
                      </a:cubicBezTo>
                      <a:cubicBezTo>
                        <a:pt x="184" y="91"/>
                        <a:pt x="183" y="90"/>
                        <a:pt x="181" y="89"/>
                      </a:cubicBezTo>
                      <a:cubicBezTo>
                        <a:pt x="180" y="89"/>
                        <a:pt x="180" y="88"/>
                        <a:pt x="179" y="88"/>
                      </a:cubicBezTo>
                      <a:cubicBezTo>
                        <a:pt x="178" y="88"/>
                        <a:pt x="178" y="87"/>
                        <a:pt x="178" y="87"/>
                      </a:cubicBezTo>
                      <a:cubicBezTo>
                        <a:pt x="178" y="87"/>
                        <a:pt x="179" y="86"/>
                        <a:pt x="179" y="86"/>
                      </a:cubicBezTo>
                      <a:cubicBezTo>
                        <a:pt x="180" y="86"/>
                        <a:pt x="181" y="86"/>
                        <a:pt x="181" y="86"/>
                      </a:cubicBezTo>
                      <a:cubicBezTo>
                        <a:pt x="185" y="86"/>
                        <a:pt x="188" y="84"/>
                        <a:pt x="189" y="81"/>
                      </a:cubicBezTo>
                      <a:cubicBezTo>
                        <a:pt x="190" y="79"/>
                        <a:pt x="192" y="78"/>
                        <a:pt x="194" y="77"/>
                      </a:cubicBezTo>
                      <a:cubicBezTo>
                        <a:pt x="197" y="77"/>
                        <a:pt x="197" y="76"/>
                        <a:pt x="198" y="73"/>
                      </a:cubicBezTo>
                      <a:cubicBezTo>
                        <a:pt x="198" y="72"/>
                        <a:pt x="198" y="71"/>
                        <a:pt x="199" y="71"/>
                      </a:cubicBezTo>
                      <a:cubicBezTo>
                        <a:pt x="199" y="71"/>
                        <a:pt x="199" y="71"/>
                        <a:pt x="199" y="71"/>
                      </a:cubicBezTo>
                      <a:cubicBezTo>
                        <a:pt x="200" y="72"/>
                        <a:pt x="200" y="73"/>
                        <a:pt x="201" y="74"/>
                      </a:cubicBezTo>
                      <a:cubicBezTo>
                        <a:pt x="201" y="75"/>
                        <a:pt x="202" y="76"/>
                        <a:pt x="203" y="76"/>
                      </a:cubicBezTo>
                      <a:cubicBezTo>
                        <a:pt x="204" y="76"/>
                        <a:pt x="205" y="76"/>
                        <a:pt x="206" y="76"/>
                      </a:cubicBezTo>
                      <a:cubicBezTo>
                        <a:pt x="208" y="76"/>
                        <a:pt x="210" y="76"/>
                        <a:pt x="212" y="75"/>
                      </a:cubicBezTo>
                      <a:cubicBezTo>
                        <a:pt x="213" y="75"/>
                        <a:pt x="214" y="75"/>
                        <a:pt x="214" y="74"/>
                      </a:cubicBezTo>
                      <a:cubicBezTo>
                        <a:pt x="214" y="73"/>
                        <a:pt x="215" y="73"/>
                        <a:pt x="216" y="72"/>
                      </a:cubicBezTo>
                      <a:cubicBezTo>
                        <a:pt x="216" y="71"/>
                        <a:pt x="217" y="71"/>
                        <a:pt x="217" y="70"/>
                      </a:cubicBezTo>
                      <a:cubicBezTo>
                        <a:pt x="218" y="68"/>
                        <a:pt x="219" y="67"/>
                        <a:pt x="221" y="67"/>
                      </a:cubicBezTo>
                      <a:cubicBezTo>
                        <a:pt x="221" y="68"/>
                        <a:pt x="222" y="68"/>
                        <a:pt x="222" y="68"/>
                      </a:cubicBezTo>
                      <a:cubicBezTo>
                        <a:pt x="223" y="69"/>
                        <a:pt x="223" y="70"/>
                        <a:pt x="223" y="71"/>
                      </a:cubicBezTo>
                      <a:cubicBezTo>
                        <a:pt x="225" y="69"/>
                        <a:pt x="226" y="66"/>
                        <a:pt x="225" y="63"/>
                      </a:cubicBezTo>
                      <a:cubicBezTo>
                        <a:pt x="225" y="63"/>
                        <a:pt x="224" y="64"/>
                        <a:pt x="223" y="64"/>
                      </a:cubicBezTo>
                      <a:cubicBezTo>
                        <a:pt x="222" y="64"/>
                        <a:pt x="221" y="64"/>
                        <a:pt x="219" y="64"/>
                      </a:cubicBezTo>
                      <a:cubicBezTo>
                        <a:pt x="216" y="63"/>
                        <a:pt x="215" y="61"/>
                        <a:pt x="217" y="59"/>
                      </a:cubicBezTo>
                      <a:cubicBezTo>
                        <a:pt x="218" y="58"/>
                        <a:pt x="219" y="56"/>
                        <a:pt x="218" y="55"/>
                      </a:cubicBezTo>
                      <a:cubicBezTo>
                        <a:pt x="217" y="54"/>
                        <a:pt x="216" y="56"/>
                        <a:pt x="215" y="56"/>
                      </a:cubicBezTo>
                      <a:cubicBezTo>
                        <a:pt x="213" y="58"/>
                        <a:pt x="211" y="61"/>
                        <a:pt x="210" y="63"/>
                      </a:cubicBezTo>
                      <a:cubicBezTo>
                        <a:pt x="210" y="66"/>
                        <a:pt x="209" y="68"/>
                        <a:pt x="208" y="70"/>
                      </a:cubicBezTo>
                      <a:cubicBezTo>
                        <a:pt x="207" y="71"/>
                        <a:pt x="205" y="71"/>
                        <a:pt x="204" y="71"/>
                      </a:cubicBezTo>
                      <a:cubicBezTo>
                        <a:pt x="204" y="71"/>
                        <a:pt x="203" y="70"/>
                        <a:pt x="203" y="70"/>
                      </a:cubicBezTo>
                      <a:cubicBezTo>
                        <a:pt x="202" y="69"/>
                        <a:pt x="202" y="68"/>
                        <a:pt x="201" y="68"/>
                      </a:cubicBezTo>
                      <a:cubicBezTo>
                        <a:pt x="201" y="68"/>
                        <a:pt x="201" y="68"/>
                        <a:pt x="201" y="68"/>
                      </a:cubicBezTo>
                      <a:cubicBezTo>
                        <a:pt x="194" y="69"/>
                        <a:pt x="194" y="69"/>
                        <a:pt x="194" y="69"/>
                      </a:cubicBezTo>
                      <a:cubicBezTo>
                        <a:pt x="194" y="68"/>
                        <a:pt x="194" y="68"/>
                        <a:pt x="194" y="68"/>
                      </a:cubicBezTo>
                      <a:cubicBezTo>
                        <a:pt x="193" y="62"/>
                        <a:pt x="192" y="63"/>
                        <a:pt x="197" y="61"/>
                      </a:cubicBezTo>
                      <a:cubicBezTo>
                        <a:pt x="199" y="60"/>
                        <a:pt x="200" y="59"/>
                        <a:pt x="201" y="58"/>
                      </a:cubicBezTo>
                      <a:cubicBezTo>
                        <a:pt x="205" y="55"/>
                        <a:pt x="205" y="55"/>
                        <a:pt x="205" y="55"/>
                      </a:cubicBezTo>
                      <a:cubicBezTo>
                        <a:pt x="205" y="55"/>
                        <a:pt x="205" y="55"/>
                        <a:pt x="205" y="54"/>
                      </a:cubicBezTo>
                      <a:cubicBezTo>
                        <a:pt x="209" y="50"/>
                        <a:pt x="214" y="49"/>
                        <a:pt x="219" y="48"/>
                      </a:cubicBezTo>
                      <a:cubicBezTo>
                        <a:pt x="223" y="48"/>
                        <a:pt x="228" y="49"/>
                        <a:pt x="232" y="51"/>
                      </a:cubicBezTo>
                      <a:cubicBezTo>
                        <a:pt x="239" y="53"/>
                        <a:pt x="239" y="53"/>
                        <a:pt x="239" y="53"/>
                      </a:cubicBezTo>
                      <a:cubicBezTo>
                        <a:pt x="236" y="56"/>
                        <a:pt x="233" y="53"/>
                        <a:pt x="230" y="53"/>
                      </a:cubicBezTo>
                      <a:cubicBezTo>
                        <a:pt x="230" y="53"/>
                        <a:pt x="230" y="54"/>
                        <a:pt x="230" y="54"/>
                      </a:cubicBezTo>
                      <a:cubicBezTo>
                        <a:pt x="232" y="55"/>
                        <a:pt x="233" y="57"/>
                        <a:pt x="235" y="59"/>
                      </a:cubicBezTo>
                      <a:cubicBezTo>
                        <a:pt x="236" y="59"/>
                        <a:pt x="238" y="59"/>
                        <a:pt x="239" y="58"/>
                      </a:cubicBezTo>
                      <a:cubicBezTo>
                        <a:pt x="239" y="57"/>
                        <a:pt x="239" y="57"/>
                        <a:pt x="239" y="57"/>
                      </a:cubicBezTo>
                      <a:cubicBezTo>
                        <a:pt x="239" y="56"/>
                        <a:pt x="239" y="55"/>
                        <a:pt x="241" y="55"/>
                      </a:cubicBezTo>
                      <a:cubicBezTo>
                        <a:pt x="242" y="55"/>
                        <a:pt x="243" y="55"/>
                        <a:pt x="244" y="53"/>
                      </a:cubicBezTo>
                      <a:cubicBezTo>
                        <a:pt x="244" y="52"/>
                        <a:pt x="245" y="52"/>
                        <a:pt x="246" y="52"/>
                      </a:cubicBezTo>
                      <a:cubicBezTo>
                        <a:pt x="246" y="53"/>
                        <a:pt x="246" y="54"/>
                        <a:pt x="248" y="54"/>
                      </a:cubicBezTo>
                      <a:cubicBezTo>
                        <a:pt x="248" y="53"/>
                        <a:pt x="249" y="53"/>
                        <a:pt x="249" y="53"/>
                      </a:cubicBezTo>
                      <a:cubicBezTo>
                        <a:pt x="250" y="52"/>
                        <a:pt x="252" y="52"/>
                        <a:pt x="254" y="52"/>
                      </a:cubicBezTo>
                      <a:cubicBezTo>
                        <a:pt x="256" y="52"/>
                        <a:pt x="259" y="51"/>
                        <a:pt x="261" y="50"/>
                      </a:cubicBezTo>
                      <a:cubicBezTo>
                        <a:pt x="263" y="50"/>
                        <a:pt x="264" y="50"/>
                        <a:pt x="265" y="51"/>
                      </a:cubicBezTo>
                      <a:cubicBezTo>
                        <a:pt x="275" y="62"/>
                        <a:pt x="283" y="73"/>
                        <a:pt x="290" y="86"/>
                      </a:cubicBezTo>
                      <a:cubicBezTo>
                        <a:pt x="298" y="101"/>
                        <a:pt x="304" y="117"/>
                        <a:pt x="306" y="134"/>
                      </a:cubicBezTo>
                      <a:cubicBezTo>
                        <a:pt x="306" y="134"/>
                        <a:pt x="306" y="134"/>
                        <a:pt x="306" y="134"/>
                      </a:cubicBezTo>
                      <a:cubicBezTo>
                        <a:pt x="302" y="135"/>
                        <a:pt x="301" y="132"/>
                        <a:pt x="299" y="130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1" name="išľïdè">
                  <a:extLst>
                    <a:ext uri="{FF2B5EF4-FFF2-40B4-BE49-F238E27FC236}">
                      <a16:creationId xmlns:a16="http://schemas.microsoft.com/office/drawing/2014/main" id="{2B5FF97F-4BF5-40F8-99A8-C162720C4694}"/>
                    </a:ext>
                  </a:extLst>
                </p:cNvPr>
                <p:cNvSpPr/>
                <p:nvPr/>
              </p:nvSpPr>
              <p:spPr bwMode="auto">
                <a:xfrm>
                  <a:off x="5869750" y="2730974"/>
                  <a:ext cx="637153" cy="813689"/>
                </a:xfrm>
                <a:custGeom>
                  <a:avLst/>
                  <a:gdLst>
                    <a:gd name="T0" fmla="*/ 116 w 151"/>
                    <a:gd name="T1" fmla="*/ 74 h 193"/>
                    <a:gd name="T2" fmla="*/ 116 w 151"/>
                    <a:gd name="T3" fmla="*/ 83 h 193"/>
                    <a:gd name="T4" fmla="*/ 129 w 151"/>
                    <a:gd name="T5" fmla="*/ 89 h 193"/>
                    <a:gd name="T6" fmla="*/ 105 w 151"/>
                    <a:gd name="T7" fmla="*/ 99 h 193"/>
                    <a:gd name="T8" fmla="*/ 94 w 151"/>
                    <a:gd name="T9" fmla="*/ 82 h 193"/>
                    <a:gd name="T10" fmla="*/ 91 w 151"/>
                    <a:gd name="T11" fmla="*/ 85 h 193"/>
                    <a:gd name="T12" fmla="*/ 107 w 151"/>
                    <a:gd name="T13" fmla="*/ 108 h 193"/>
                    <a:gd name="T14" fmla="*/ 105 w 151"/>
                    <a:gd name="T15" fmla="*/ 125 h 193"/>
                    <a:gd name="T16" fmla="*/ 99 w 151"/>
                    <a:gd name="T17" fmla="*/ 155 h 193"/>
                    <a:gd name="T18" fmla="*/ 85 w 151"/>
                    <a:gd name="T19" fmla="*/ 176 h 193"/>
                    <a:gd name="T20" fmla="*/ 64 w 151"/>
                    <a:gd name="T21" fmla="*/ 193 h 193"/>
                    <a:gd name="T22" fmla="*/ 57 w 151"/>
                    <a:gd name="T23" fmla="*/ 181 h 193"/>
                    <a:gd name="T24" fmla="*/ 51 w 151"/>
                    <a:gd name="T25" fmla="*/ 154 h 193"/>
                    <a:gd name="T26" fmla="*/ 45 w 151"/>
                    <a:gd name="T27" fmla="*/ 128 h 193"/>
                    <a:gd name="T28" fmla="*/ 43 w 151"/>
                    <a:gd name="T29" fmla="*/ 120 h 193"/>
                    <a:gd name="T30" fmla="*/ 18 w 151"/>
                    <a:gd name="T31" fmla="*/ 120 h 193"/>
                    <a:gd name="T32" fmla="*/ 6 w 151"/>
                    <a:gd name="T33" fmla="*/ 110 h 193"/>
                    <a:gd name="T34" fmla="*/ 2 w 151"/>
                    <a:gd name="T35" fmla="*/ 85 h 193"/>
                    <a:gd name="T36" fmla="*/ 16 w 151"/>
                    <a:gd name="T37" fmla="*/ 66 h 193"/>
                    <a:gd name="T38" fmla="*/ 31 w 151"/>
                    <a:gd name="T39" fmla="*/ 62 h 193"/>
                    <a:gd name="T40" fmla="*/ 46 w 151"/>
                    <a:gd name="T41" fmla="*/ 61 h 193"/>
                    <a:gd name="T42" fmla="*/ 60 w 151"/>
                    <a:gd name="T43" fmla="*/ 70 h 193"/>
                    <a:gd name="T44" fmla="*/ 67 w 151"/>
                    <a:gd name="T45" fmla="*/ 67 h 193"/>
                    <a:gd name="T46" fmla="*/ 83 w 151"/>
                    <a:gd name="T47" fmla="*/ 70 h 193"/>
                    <a:gd name="T48" fmla="*/ 83 w 151"/>
                    <a:gd name="T49" fmla="*/ 60 h 193"/>
                    <a:gd name="T50" fmla="*/ 68 w 151"/>
                    <a:gd name="T51" fmla="*/ 53 h 193"/>
                    <a:gd name="T52" fmla="*/ 67 w 151"/>
                    <a:gd name="T53" fmla="*/ 58 h 193"/>
                    <a:gd name="T54" fmla="*/ 59 w 151"/>
                    <a:gd name="T55" fmla="*/ 48 h 193"/>
                    <a:gd name="T56" fmla="*/ 49 w 151"/>
                    <a:gd name="T57" fmla="*/ 44 h 193"/>
                    <a:gd name="T58" fmla="*/ 57 w 151"/>
                    <a:gd name="T59" fmla="*/ 54 h 193"/>
                    <a:gd name="T60" fmla="*/ 45 w 151"/>
                    <a:gd name="T61" fmla="*/ 46 h 193"/>
                    <a:gd name="T62" fmla="*/ 34 w 151"/>
                    <a:gd name="T63" fmla="*/ 50 h 193"/>
                    <a:gd name="T64" fmla="*/ 17 w 151"/>
                    <a:gd name="T65" fmla="*/ 59 h 193"/>
                    <a:gd name="T66" fmla="*/ 27 w 151"/>
                    <a:gd name="T67" fmla="*/ 47 h 193"/>
                    <a:gd name="T68" fmla="*/ 24 w 151"/>
                    <a:gd name="T69" fmla="*/ 40 h 193"/>
                    <a:gd name="T70" fmla="*/ 35 w 151"/>
                    <a:gd name="T71" fmla="*/ 33 h 193"/>
                    <a:gd name="T72" fmla="*/ 44 w 151"/>
                    <a:gd name="T73" fmla="*/ 23 h 193"/>
                    <a:gd name="T74" fmla="*/ 57 w 151"/>
                    <a:gd name="T75" fmla="*/ 27 h 193"/>
                    <a:gd name="T76" fmla="*/ 66 w 151"/>
                    <a:gd name="T77" fmla="*/ 19 h 193"/>
                    <a:gd name="T78" fmla="*/ 68 w 151"/>
                    <a:gd name="T79" fmla="*/ 16 h 193"/>
                    <a:gd name="T80" fmla="*/ 60 w 151"/>
                    <a:gd name="T81" fmla="*/ 8 h 193"/>
                    <a:gd name="T82" fmla="*/ 48 w 151"/>
                    <a:gd name="T83" fmla="*/ 22 h 193"/>
                    <a:gd name="T84" fmla="*/ 39 w 151"/>
                    <a:gd name="T85" fmla="*/ 19 h 193"/>
                    <a:gd name="T86" fmla="*/ 50 w 151"/>
                    <a:gd name="T87" fmla="*/ 6 h 193"/>
                    <a:gd name="T88" fmla="*/ 75 w 151"/>
                    <a:gd name="T89" fmla="*/ 5 h 193"/>
                    <a:gd name="T90" fmla="*/ 85 w 151"/>
                    <a:gd name="T91" fmla="*/ 7 h 193"/>
                    <a:gd name="T92" fmla="*/ 94 w 151"/>
                    <a:gd name="T93" fmla="*/ 5 h 193"/>
                    <a:gd name="T94" fmla="*/ 135 w 151"/>
                    <a:gd name="T95" fmla="*/ 38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51" h="193">
                      <a:moveTo>
                        <a:pt x="151" y="86"/>
                      </a:moveTo>
                      <a:cubicBezTo>
                        <a:pt x="147" y="87"/>
                        <a:pt x="146" y="84"/>
                        <a:pt x="144" y="82"/>
                      </a:cubicBezTo>
                      <a:cubicBezTo>
                        <a:pt x="143" y="81"/>
                        <a:pt x="141" y="80"/>
                        <a:pt x="140" y="80"/>
                      </a:cubicBezTo>
                      <a:cubicBezTo>
                        <a:pt x="131" y="80"/>
                        <a:pt x="123" y="78"/>
                        <a:pt x="116" y="74"/>
                      </a:cubicBezTo>
                      <a:cubicBezTo>
                        <a:pt x="114" y="72"/>
                        <a:pt x="111" y="72"/>
                        <a:pt x="108" y="71"/>
                      </a:cubicBezTo>
                      <a:cubicBezTo>
                        <a:pt x="108" y="72"/>
                        <a:pt x="109" y="72"/>
                        <a:pt x="109" y="72"/>
                      </a:cubicBezTo>
                      <a:cubicBezTo>
                        <a:pt x="108" y="76"/>
                        <a:pt x="111" y="78"/>
                        <a:pt x="113" y="80"/>
                      </a:cubicBezTo>
                      <a:cubicBezTo>
                        <a:pt x="114" y="81"/>
                        <a:pt x="115" y="82"/>
                        <a:pt x="116" y="83"/>
                      </a:cubicBezTo>
                      <a:cubicBezTo>
                        <a:pt x="122" y="81"/>
                        <a:pt x="122" y="81"/>
                        <a:pt x="122" y="81"/>
                      </a:cubicBezTo>
                      <a:cubicBezTo>
                        <a:pt x="124" y="81"/>
                        <a:pt x="125" y="81"/>
                        <a:pt x="126" y="83"/>
                      </a:cubicBezTo>
                      <a:cubicBezTo>
                        <a:pt x="127" y="84"/>
                        <a:pt x="128" y="85"/>
                        <a:pt x="130" y="86"/>
                      </a:cubicBezTo>
                      <a:cubicBezTo>
                        <a:pt x="131" y="88"/>
                        <a:pt x="130" y="88"/>
                        <a:pt x="129" y="89"/>
                      </a:cubicBezTo>
                      <a:cubicBezTo>
                        <a:pt x="126" y="91"/>
                        <a:pt x="122" y="93"/>
                        <a:pt x="120" y="96"/>
                      </a:cubicBezTo>
                      <a:cubicBezTo>
                        <a:pt x="119" y="97"/>
                        <a:pt x="119" y="97"/>
                        <a:pt x="119" y="97"/>
                      </a:cubicBezTo>
                      <a:cubicBezTo>
                        <a:pt x="117" y="99"/>
                        <a:pt x="115" y="100"/>
                        <a:pt x="113" y="101"/>
                      </a:cubicBezTo>
                      <a:cubicBezTo>
                        <a:pt x="110" y="103"/>
                        <a:pt x="106" y="102"/>
                        <a:pt x="105" y="99"/>
                      </a:cubicBezTo>
                      <a:cubicBezTo>
                        <a:pt x="105" y="99"/>
                        <a:pt x="105" y="99"/>
                        <a:pt x="105" y="99"/>
                      </a:cubicBezTo>
                      <a:cubicBezTo>
                        <a:pt x="104" y="96"/>
                        <a:pt x="102" y="93"/>
                        <a:pt x="100" y="91"/>
                      </a:cubicBezTo>
                      <a:cubicBezTo>
                        <a:pt x="99" y="89"/>
                        <a:pt x="98" y="88"/>
                        <a:pt x="98" y="86"/>
                      </a:cubicBezTo>
                      <a:cubicBezTo>
                        <a:pt x="97" y="84"/>
                        <a:pt x="96" y="82"/>
                        <a:pt x="94" y="82"/>
                      </a:cubicBezTo>
                      <a:cubicBezTo>
                        <a:pt x="92" y="81"/>
                        <a:pt x="91" y="80"/>
                        <a:pt x="90" y="78"/>
                      </a:cubicBezTo>
                      <a:cubicBezTo>
                        <a:pt x="90" y="76"/>
                        <a:pt x="88" y="74"/>
                        <a:pt x="87" y="71"/>
                      </a:cubicBezTo>
                      <a:cubicBezTo>
                        <a:pt x="85" y="72"/>
                        <a:pt x="85" y="72"/>
                        <a:pt x="86" y="74"/>
                      </a:cubicBezTo>
                      <a:cubicBezTo>
                        <a:pt x="87" y="78"/>
                        <a:pt x="89" y="82"/>
                        <a:pt x="91" y="85"/>
                      </a:cubicBezTo>
                      <a:cubicBezTo>
                        <a:pt x="95" y="91"/>
                        <a:pt x="98" y="96"/>
                        <a:pt x="100" y="102"/>
                      </a:cubicBezTo>
                      <a:cubicBezTo>
                        <a:pt x="101" y="104"/>
                        <a:pt x="101" y="105"/>
                        <a:pt x="102" y="107"/>
                      </a:cubicBezTo>
                      <a:cubicBezTo>
                        <a:pt x="103" y="109"/>
                        <a:pt x="104" y="110"/>
                        <a:pt x="106" y="108"/>
                      </a:cubicBezTo>
                      <a:cubicBezTo>
                        <a:pt x="106" y="108"/>
                        <a:pt x="107" y="108"/>
                        <a:pt x="107" y="108"/>
                      </a:cubicBezTo>
                      <a:cubicBezTo>
                        <a:pt x="116" y="108"/>
                        <a:pt x="116" y="108"/>
                        <a:pt x="116" y="108"/>
                      </a:cubicBezTo>
                      <a:cubicBezTo>
                        <a:pt x="115" y="110"/>
                        <a:pt x="115" y="113"/>
                        <a:pt x="114" y="115"/>
                      </a:cubicBezTo>
                      <a:cubicBezTo>
                        <a:pt x="114" y="117"/>
                        <a:pt x="113" y="119"/>
                        <a:pt x="111" y="120"/>
                      </a:cubicBezTo>
                      <a:cubicBezTo>
                        <a:pt x="109" y="122"/>
                        <a:pt x="107" y="123"/>
                        <a:pt x="105" y="125"/>
                      </a:cubicBezTo>
                      <a:cubicBezTo>
                        <a:pt x="105" y="125"/>
                        <a:pt x="104" y="126"/>
                        <a:pt x="104" y="126"/>
                      </a:cubicBezTo>
                      <a:cubicBezTo>
                        <a:pt x="101" y="131"/>
                        <a:pt x="99" y="135"/>
                        <a:pt x="96" y="140"/>
                      </a:cubicBezTo>
                      <a:cubicBezTo>
                        <a:pt x="96" y="141"/>
                        <a:pt x="96" y="142"/>
                        <a:pt x="96" y="143"/>
                      </a:cubicBezTo>
                      <a:cubicBezTo>
                        <a:pt x="100" y="147"/>
                        <a:pt x="99" y="151"/>
                        <a:pt x="99" y="155"/>
                      </a:cubicBezTo>
                      <a:cubicBezTo>
                        <a:pt x="99" y="156"/>
                        <a:pt x="98" y="156"/>
                        <a:pt x="98" y="157"/>
                      </a:cubicBezTo>
                      <a:cubicBezTo>
                        <a:pt x="95" y="158"/>
                        <a:pt x="92" y="160"/>
                        <a:pt x="90" y="162"/>
                      </a:cubicBezTo>
                      <a:cubicBezTo>
                        <a:pt x="90" y="163"/>
                        <a:pt x="89" y="164"/>
                        <a:pt x="89" y="165"/>
                      </a:cubicBezTo>
                      <a:cubicBezTo>
                        <a:pt x="88" y="169"/>
                        <a:pt x="87" y="173"/>
                        <a:pt x="85" y="176"/>
                      </a:cubicBezTo>
                      <a:cubicBezTo>
                        <a:pt x="83" y="181"/>
                        <a:pt x="80" y="185"/>
                        <a:pt x="78" y="190"/>
                      </a:cubicBezTo>
                      <a:cubicBezTo>
                        <a:pt x="77" y="191"/>
                        <a:pt x="76" y="192"/>
                        <a:pt x="75" y="192"/>
                      </a:cubicBezTo>
                      <a:cubicBezTo>
                        <a:pt x="73" y="192"/>
                        <a:pt x="70" y="192"/>
                        <a:pt x="68" y="193"/>
                      </a:cubicBezTo>
                      <a:cubicBezTo>
                        <a:pt x="67" y="193"/>
                        <a:pt x="65" y="193"/>
                        <a:pt x="64" y="193"/>
                      </a:cubicBezTo>
                      <a:cubicBezTo>
                        <a:pt x="64" y="193"/>
                        <a:pt x="63" y="193"/>
                        <a:pt x="63" y="193"/>
                      </a:cubicBezTo>
                      <a:cubicBezTo>
                        <a:pt x="62" y="192"/>
                        <a:pt x="61" y="191"/>
                        <a:pt x="61" y="190"/>
                      </a:cubicBezTo>
                      <a:cubicBezTo>
                        <a:pt x="61" y="188"/>
                        <a:pt x="60" y="186"/>
                        <a:pt x="59" y="183"/>
                      </a:cubicBezTo>
                      <a:cubicBezTo>
                        <a:pt x="58" y="183"/>
                        <a:pt x="58" y="182"/>
                        <a:pt x="57" y="181"/>
                      </a:cubicBezTo>
                      <a:cubicBezTo>
                        <a:pt x="56" y="179"/>
                        <a:pt x="55" y="176"/>
                        <a:pt x="55" y="173"/>
                      </a:cubicBezTo>
                      <a:cubicBezTo>
                        <a:pt x="55" y="172"/>
                        <a:pt x="54" y="170"/>
                        <a:pt x="53" y="169"/>
                      </a:cubicBezTo>
                      <a:cubicBezTo>
                        <a:pt x="51" y="166"/>
                        <a:pt x="50" y="163"/>
                        <a:pt x="50" y="160"/>
                      </a:cubicBezTo>
                      <a:cubicBezTo>
                        <a:pt x="50" y="158"/>
                        <a:pt x="50" y="156"/>
                        <a:pt x="51" y="154"/>
                      </a:cubicBezTo>
                      <a:cubicBezTo>
                        <a:pt x="51" y="153"/>
                        <a:pt x="52" y="153"/>
                        <a:pt x="52" y="152"/>
                      </a:cubicBezTo>
                      <a:cubicBezTo>
                        <a:pt x="53" y="150"/>
                        <a:pt x="53" y="149"/>
                        <a:pt x="52" y="147"/>
                      </a:cubicBezTo>
                      <a:cubicBezTo>
                        <a:pt x="51" y="142"/>
                        <a:pt x="49" y="136"/>
                        <a:pt x="45" y="132"/>
                      </a:cubicBezTo>
                      <a:cubicBezTo>
                        <a:pt x="45" y="131"/>
                        <a:pt x="45" y="129"/>
                        <a:pt x="45" y="128"/>
                      </a:cubicBezTo>
                      <a:cubicBezTo>
                        <a:pt x="46" y="127"/>
                        <a:pt x="47" y="126"/>
                        <a:pt x="47" y="125"/>
                      </a:cubicBezTo>
                      <a:cubicBezTo>
                        <a:pt x="48" y="124"/>
                        <a:pt x="48" y="123"/>
                        <a:pt x="47" y="123"/>
                      </a:cubicBezTo>
                      <a:cubicBezTo>
                        <a:pt x="46" y="122"/>
                        <a:pt x="45" y="122"/>
                        <a:pt x="45" y="120"/>
                      </a:cubicBezTo>
                      <a:cubicBezTo>
                        <a:pt x="44" y="120"/>
                        <a:pt x="44" y="120"/>
                        <a:pt x="43" y="120"/>
                      </a:cubicBezTo>
                      <a:cubicBezTo>
                        <a:pt x="41" y="120"/>
                        <a:pt x="39" y="119"/>
                        <a:pt x="37" y="118"/>
                      </a:cubicBezTo>
                      <a:cubicBezTo>
                        <a:pt x="36" y="117"/>
                        <a:pt x="35" y="117"/>
                        <a:pt x="34" y="117"/>
                      </a:cubicBezTo>
                      <a:cubicBezTo>
                        <a:pt x="33" y="117"/>
                        <a:pt x="32" y="117"/>
                        <a:pt x="31" y="117"/>
                      </a:cubicBezTo>
                      <a:cubicBezTo>
                        <a:pt x="18" y="120"/>
                        <a:pt x="18" y="120"/>
                        <a:pt x="18" y="120"/>
                      </a:cubicBezTo>
                      <a:cubicBezTo>
                        <a:pt x="16" y="121"/>
                        <a:pt x="13" y="120"/>
                        <a:pt x="12" y="119"/>
                      </a:cubicBezTo>
                      <a:cubicBezTo>
                        <a:pt x="11" y="118"/>
                        <a:pt x="11" y="118"/>
                        <a:pt x="11" y="117"/>
                      </a:cubicBezTo>
                      <a:cubicBezTo>
                        <a:pt x="9" y="116"/>
                        <a:pt x="7" y="114"/>
                        <a:pt x="7" y="112"/>
                      </a:cubicBezTo>
                      <a:cubicBezTo>
                        <a:pt x="7" y="111"/>
                        <a:pt x="7" y="110"/>
                        <a:pt x="6" y="110"/>
                      </a:cubicBezTo>
                      <a:cubicBezTo>
                        <a:pt x="2" y="108"/>
                        <a:pt x="1" y="105"/>
                        <a:pt x="0" y="102"/>
                      </a:cubicBezTo>
                      <a:cubicBezTo>
                        <a:pt x="0" y="101"/>
                        <a:pt x="0" y="100"/>
                        <a:pt x="1" y="99"/>
                      </a:cubicBezTo>
                      <a:cubicBezTo>
                        <a:pt x="2" y="98"/>
                        <a:pt x="2" y="97"/>
                        <a:pt x="1" y="95"/>
                      </a:cubicBezTo>
                      <a:cubicBezTo>
                        <a:pt x="0" y="92"/>
                        <a:pt x="0" y="88"/>
                        <a:pt x="2" y="85"/>
                      </a:cubicBezTo>
                      <a:cubicBezTo>
                        <a:pt x="3" y="83"/>
                        <a:pt x="5" y="81"/>
                        <a:pt x="7" y="80"/>
                      </a:cubicBezTo>
                      <a:cubicBezTo>
                        <a:pt x="8" y="79"/>
                        <a:pt x="8" y="78"/>
                        <a:pt x="9" y="77"/>
                      </a:cubicBezTo>
                      <a:cubicBezTo>
                        <a:pt x="11" y="75"/>
                        <a:pt x="12" y="72"/>
                        <a:pt x="13" y="70"/>
                      </a:cubicBezTo>
                      <a:cubicBezTo>
                        <a:pt x="14" y="68"/>
                        <a:pt x="15" y="67"/>
                        <a:pt x="16" y="66"/>
                      </a:cubicBezTo>
                      <a:cubicBezTo>
                        <a:pt x="17" y="65"/>
                        <a:pt x="19" y="64"/>
                        <a:pt x="21" y="62"/>
                      </a:cubicBezTo>
                      <a:cubicBezTo>
                        <a:pt x="21" y="61"/>
                        <a:pt x="22" y="61"/>
                        <a:pt x="23" y="62"/>
                      </a:cubicBezTo>
                      <a:cubicBezTo>
                        <a:pt x="23" y="63"/>
                        <a:pt x="23" y="63"/>
                        <a:pt x="24" y="63"/>
                      </a:cubicBezTo>
                      <a:cubicBezTo>
                        <a:pt x="26" y="63"/>
                        <a:pt x="29" y="62"/>
                        <a:pt x="31" y="62"/>
                      </a:cubicBezTo>
                      <a:cubicBezTo>
                        <a:pt x="32" y="62"/>
                        <a:pt x="33" y="62"/>
                        <a:pt x="33" y="62"/>
                      </a:cubicBezTo>
                      <a:cubicBezTo>
                        <a:pt x="37" y="62"/>
                        <a:pt x="40" y="61"/>
                        <a:pt x="44" y="59"/>
                      </a:cubicBezTo>
                      <a:cubicBezTo>
                        <a:pt x="44" y="59"/>
                        <a:pt x="45" y="59"/>
                        <a:pt x="46" y="59"/>
                      </a:cubicBezTo>
                      <a:cubicBezTo>
                        <a:pt x="46" y="59"/>
                        <a:pt x="46" y="61"/>
                        <a:pt x="46" y="61"/>
                      </a:cubicBezTo>
                      <a:cubicBezTo>
                        <a:pt x="46" y="63"/>
                        <a:pt x="47" y="64"/>
                        <a:pt x="48" y="65"/>
                      </a:cubicBezTo>
                      <a:cubicBezTo>
                        <a:pt x="49" y="67"/>
                        <a:pt x="51" y="68"/>
                        <a:pt x="52" y="69"/>
                      </a:cubicBezTo>
                      <a:cubicBezTo>
                        <a:pt x="52" y="69"/>
                        <a:pt x="52" y="69"/>
                        <a:pt x="53" y="69"/>
                      </a:cubicBezTo>
                      <a:cubicBezTo>
                        <a:pt x="55" y="70"/>
                        <a:pt x="57" y="70"/>
                        <a:pt x="60" y="70"/>
                      </a:cubicBezTo>
                      <a:cubicBezTo>
                        <a:pt x="61" y="70"/>
                        <a:pt x="62" y="70"/>
                        <a:pt x="62" y="68"/>
                      </a:cubicBezTo>
                      <a:cubicBezTo>
                        <a:pt x="63" y="67"/>
                        <a:pt x="64" y="67"/>
                        <a:pt x="65" y="66"/>
                      </a:cubicBezTo>
                      <a:cubicBezTo>
                        <a:pt x="65" y="66"/>
                        <a:pt x="65" y="66"/>
                        <a:pt x="65" y="66"/>
                      </a:cubicBezTo>
                      <a:cubicBezTo>
                        <a:pt x="66" y="67"/>
                        <a:pt x="66" y="67"/>
                        <a:pt x="67" y="67"/>
                      </a:cubicBezTo>
                      <a:cubicBezTo>
                        <a:pt x="68" y="68"/>
                        <a:pt x="69" y="69"/>
                        <a:pt x="71" y="69"/>
                      </a:cubicBezTo>
                      <a:cubicBezTo>
                        <a:pt x="72" y="69"/>
                        <a:pt x="73" y="69"/>
                        <a:pt x="74" y="69"/>
                      </a:cubicBezTo>
                      <a:cubicBezTo>
                        <a:pt x="74" y="69"/>
                        <a:pt x="75" y="69"/>
                        <a:pt x="76" y="69"/>
                      </a:cubicBezTo>
                      <a:cubicBezTo>
                        <a:pt x="78" y="70"/>
                        <a:pt x="81" y="70"/>
                        <a:pt x="83" y="70"/>
                      </a:cubicBezTo>
                      <a:cubicBezTo>
                        <a:pt x="84" y="71"/>
                        <a:pt x="85" y="70"/>
                        <a:pt x="86" y="70"/>
                      </a:cubicBezTo>
                      <a:cubicBezTo>
                        <a:pt x="88" y="68"/>
                        <a:pt x="89" y="66"/>
                        <a:pt x="88" y="63"/>
                      </a:cubicBezTo>
                      <a:cubicBezTo>
                        <a:pt x="88" y="62"/>
                        <a:pt x="88" y="61"/>
                        <a:pt x="88" y="60"/>
                      </a:cubicBezTo>
                      <a:cubicBezTo>
                        <a:pt x="86" y="59"/>
                        <a:pt x="84" y="60"/>
                        <a:pt x="83" y="60"/>
                      </a:cubicBezTo>
                      <a:cubicBezTo>
                        <a:pt x="81" y="62"/>
                        <a:pt x="79" y="61"/>
                        <a:pt x="77" y="60"/>
                      </a:cubicBezTo>
                      <a:cubicBezTo>
                        <a:pt x="74" y="58"/>
                        <a:pt x="73" y="56"/>
                        <a:pt x="72" y="53"/>
                      </a:cubicBezTo>
                      <a:cubicBezTo>
                        <a:pt x="74" y="54"/>
                        <a:pt x="75" y="53"/>
                        <a:pt x="76" y="51"/>
                      </a:cubicBezTo>
                      <a:cubicBezTo>
                        <a:pt x="73" y="51"/>
                        <a:pt x="71" y="52"/>
                        <a:pt x="68" y="53"/>
                      </a:cubicBezTo>
                      <a:cubicBezTo>
                        <a:pt x="67" y="53"/>
                        <a:pt x="66" y="54"/>
                        <a:pt x="67" y="55"/>
                      </a:cubicBezTo>
                      <a:cubicBezTo>
                        <a:pt x="67" y="55"/>
                        <a:pt x="67" y="55"/>
                        <a:pt x="67" y="55"/>
                      </a:cubicBezTo>
                      <a:cubicBezTo>
                        <a:pt x="67" y="56"/>
                        <a:pt x="67" y="56"/>
                        <a:pt x="67" y="56"/>
                      </a:cubicBezTo>
                      <a:cubicBezTo>
                        <a:pt x="67" y="57"/>
                        <a:pt x="67" y="58"/>
                        <a:pt x="67" y="58"/>
                      </a:cubicBezTo>
                      <a:cubicBezTo>
                        <a:pt x="66" y="58"/>
                        <a:pt x="65" y="58"/>
                        <a:pt x="64" y="57"/>
                      </a:cubicBezTo>
                      <a:cubicBezTo>
                        <a:pt x="64" y="57"/>
                        <a:pt x="64" y="55"/>
                        <a:pt x="62" y="55"/>
                      </a:cubicBezTo>
                      <a:cubicBezTo>
                        <a:pt x="62" y="55"/>
                        <a:pt x="62" y="54"/>
                        <a:pt x="62" y="54"/>
                      </a:cubicBezTo>
                      <a:cubicBezTo>
                        <a:pt x="62" y="52"/>
                        <a:pt x="60" y="50"/>
                        <a:pt x="59" y="48"/>
                      </a:cubicBezTo>
                      <a:cubicBezTo>
                        <a:pt x="59" y="48"/>
                        <a:pt x="58" y="48"/>
                        <a:pt x="57" y="48"/>
                      </a:cubicBezTo>
                      <a:cubicBezTo>
                        <a:pt x="55" y="48"/>
                        <a:pt x="54" y="47"/>
                        <a:pt x="53" y="45"/>
                      </a:cubicBezTo>
                      <a:cubicBezTo>
                        <a:pt x="52" y="45"/>
                        <a:pt x="52" y="44"/>
                        <a:pt x="51" y="44"/>
                      </a:cubicBezTo>
                      <a:cubicBezTo>
                        <a:pt x="50" y="43"/>
                        <a:pt x="49" y="43"/>
                        <a:pt x="49" y="44"/>
                      </a:cubicBezTo>
                      <a:cubicBezTo>
                        <a:pt x="48" y="45"/>
                        <a:pt x="48" y="46"/>
                        <a:pt x="48" y="47"/>
                      </a:cubicBezTo>
                      <a:cubicBezTo>
                        <a:pt x="48" y="47"/>
                        <a:pt x="48" y="47"/>
                        <a:pt x="49" y="47"/>
                      </a:cubicBezTo>
                      <a:cubicBezTo>
                        <a:pt x="50" y="49"/>
                        <a:pt x="52" y="50"/>
                        <a:pt x="54" y="51"/>
                      </a:cubicBezTo>
                      <a:cubicBezTo>
                        <a:pt x="55" y="51"/>
                        <a:pt x="56" y="53"/>
                        <a:pt x="57" y="54"/>
                      </a:cubicBezTo>
                      <a:cubicBezTo>
                        <a:pt x="55" y="55"/>
                        <a:pt x="52" y="55"/>
                        <a:pt x="51" y="53"/>
                      </a:cubicBezTo>
                      <a:cubicBezTo>
                        <a:pt x="50" y="53"/>
                        <a:pt x="50" y="53"/>
                        <a:pt x="50" y="52"/>
                      </a:cubicBezTo>
                      <a:cubicBezTo>
                        <a:pt x="50" y="51"/>
                        <a:pt x="49" y="51"/>
                        <a:pt x="48" y="50"/>
                      </a:cubicBezTo>
                      <a:cubicBezTo>
                        <a:pt x="47" y="49"/>
                        <a:pt x="46" y="48"/>
                        <a:pt x="45" y="46"/>
                      </a:cubicBezTo>
                      <a:cubicBezTo>
                        <a:pt x="43" y="45"/>
                        <a:pt x="40" y="45"/>
                        <a:pt x="40" y="48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39" y="48"/>
                        <a:pt x="39" y="48"/>
                        <a:pt x="39" y="48"/>
                      </a:cubicBezTo>
                      <a:cubicBezTo>
                        <a:pt x="37" y="47"/>
                        <a:pt x="34" y="48"/>
                        <a:pt x="34" y="50"/>
                      </a:cubicBezTo>
                      <a:cubicBezTo>
                        <a:pt x="33" y="51"/>
                        <a:pt x="33" y="51"/>
                        <a:pt x="32" y="52"/>
                      </a:cubicBezTo>
                      <a:cubicBezTo>
                        <a:pt x="32" y="52"/>
                        <a:pt x="31" y="53"/>
                        <a:pt x="31" y="53"/>
                      </a:cubicBezTo>
                      <a:cubicBezTo>
                        <a:pt x="30" y="56"/>
                        <a:pt x="29" y="57"/>
                        <a:pt x="26" y="58"/>
                      </a:cubicBezTo>
                      <a:cubicBezTo>
                        <a:pt x="23" y="58"/>
                        <a:pt x="20" y="59"/>
                        <a:pt x="17" y="59"/>
                      </a:cubicBezTo>
                      <a:cubicBezTo>
                        <a:pt x="16" y="59"/>
                        <a:pt x="16" y="58"/>
                        <a:pt x="16" y="57"/>
                      </a:cubicBezTo>
                      <a:cubicBezTo>
                        <a:pt x="15" y="55"/>
                        <a:pt x="15" y="53"/>
                        <a:pt x="16" y="51"/>
                      </a:cubicBezTo>
                      <a:cubicBezTo>
                        <a:pt x="16" y="49"/>
                        <a:pt x="18" y="47"/>
                        <a:pt x="20" y="47"/>
                      </a:cubicBezTo>
                      <a:cubicBezTo>
                        <a:pt x="22" y="47"/>
                        <a:pt x="25" y="47"/>
                        <a:pt x="27" y="47"/>
                      </a:cubicBezTo>
                      <a:cubicBezTo>
                        <a:pt x="28" y="47"/>
                        <a:pt x="28" y="47"/>
                        <a:pt x="28" y="46"/>
                      </a:cubicBezTo>
                      <a:cubicBezTo>
                        <a:pt x="28" y="46"/>
                        <a:pt x="28" y="45"/>
                        <a:pt x="28" y="45"/>
                      </a:cubicBezTo>
                      <a:cubicBezTo>
                        <a:pt x="29" y="43"/>
                        <a:pt x="28" y="42"/>
                        <a:pt x="26" y="41"/>
                      </a:cubicBezTo>
                      <a:cubicBezTo>
                        <a:pt x="25" y="40"/>
                        <a:pt x="25" y="40"/>
                        <a:pt x="24" y="40"/>
                      </a:cubicBezTo>
                      <a:cubicBezTo>
                        <a:pt x="23" y="39"/>
                        <a:pt x="23" y="39"/>
                        <a:pt x="23" y="39"/>
                      </a:cubicBezTo>
                      <a:cubicBezTo>
                        <a:pt x="23" y="39"/>
                        <a:pt x="24" y="38"/>
                        <a:pt x="24" y="38"/>
                      </a:cubicBezTo>
                      <a:cubicBezTo>
                        <a:pt x="25" y="38"/>
                        <a:pt x="26" y="38"/>
                        <a:pt x="27" y="38"/>
                      </a:cubicBezTo>
                      <a:cubicBezTo>
                        <a:pt x="30" y="38"/>
                        <a:pt x="33" y="36"/>
                        <a:pt x="35" y="33"/>
                      </a:cubicBezTo>
                      <a:cubicBezTo>
                        <a:pt x="35" y="31"/>
                        <a:pt x="37" y="29"/>
                        <a:pt x="39" y="29"/>
                      </a:cubicBezTo>
                      <a:cubicBezTo>
                        <a:pt x="42" y="29"/>
                        <a:pt x="42" y="28"/>
                        <a:pt x="43" y="25"/>
                      </a:cubicBezTo>
                      <a:cubicBezTo>
                        <a:pt x="43" y="24"/>
                        <a:pt x="43" y="23"/>
                        <a:pt x="44" y="23"/>
                      </a:cubicBezTo>
                      <a:cubicBezTo>
                        <a:pt x="44" y="23"/>
                        <a:pt x="44" y="23"/>
                        <a:pt x="44" y="23"/>
                      </a:cubicBezTo>
                      <a:cubicBezTo>
                        <a:pt x="45" y="24"/>
                        <a:pt x="45" y="25"/>
                        <a:pt x="46" y="26"/>
                      </a:cubicBezTo>
                      <a:cubicBezTo>
                        <a:pt x="46" y="27"/>
                        <a:pt x="47" y="28"/>
                        <a:pt x="48" y="28"/>
                      </a:cubicBezTo>
                      <a:cubicBezTo>
                        <a:pt x="49" y="28"/>
                        <a:pt x="50" y="28"/>
                        <a:pt x="51" y="28"/>
                      </a:cubicBezTo>
                      <a:cubicBezTo>
                        <a:pt x="53" y="28"/>
                        <a:pt x="55" y="28"/>
                        <a:pt x="57" y="27"/>
                      </a:cubicBezTo>
                      <a:cubicBezTo>
                        <a:pt x="58" y="27"/>
                        <a:pt x="59" y="27"/>
                        <a:pt x="59" y="26"/>
                      </a:cubicBezTo>
                      <a:cubicBezTo>
                        <a:pt x="59" y="25"/>
                        <a:pt x="60" y="25"/>
                        <a:pt x="61" y="24"/>
                      </a:cubicBezTo>
                      <a:cubicBezTo>
                        <a:pt x="61" y="23"/>
                        <a:pt x="62" y="23"/>
                        <a:pt x="62" y="22"/>
                      </a:cubicBezTo>
                      <a:cubicBezTo>
                        <a:pt x="62" y="20"/>
                        <a:pt x="64" y="19"/>
                        <a:pt x="66" y="19"/>
                      </a:cubicBezTo>
                      <a:cubicBezTo>
                        <a:pt x="66" y="19"/>
                        <a:pt x="67" y="20"/>
                        <a:pt x="67" y="20"/>
                      </a:cubicBezTo>
                      <a:cubicBezTo>
                        <a:pt x="68" y="21"/>
                        <a:pt x="68" y="22"/>
                        <a:pt x="68" y="23"/>
                      </a:cubicBezTo>
                      <a:cubicBezTo>
                        <a:pt x="70" y="21"/>
                        <a:pt x="71" y="18"/>
                        <a:pt x="70" y="15"/>
                      </a:cubicBezTo>
                      <a:cubicBezTo>
                        <a:pt x="70" y="15"/>
                        <a:pt x="69" y="15"/>
                        <a:pt x="68" y="16"/>
                      </a:cubicBezTo>
                      <a:cubicBezTo>
                        <a:pt x="67" y="16"/>
                        <a:pt x="66" y="16"/>
                        <a:pt x="64" y="16"/>
                      </a:cubicBezTo>
                      <a:cubicBezTo>
                        <a:pt x="61" y="15"/>
                        <a:pt x="60" y="13"/>
                        <a:pt x="62" y="10"/>
                      </a:cubicBezTo>
                      <a:cubicBezTo>
                        <a:pt x="63" y="10"/>
                        <a:pt x="64" y="7"/>
                        <a:pt x="63" y="7"/>
                      </a:cubicBezTo>
                      <a:cubicBezTo>
                        <a:pt x="62" y="6"/>
                        <a:pt x="61" y="8"/>
                        <a:pt x="60" y="8"/>
                      </a:cubicBezTo>
                      <a:cubicBezTo>
                        <a:pt x="58" y="10"/>
                        <a:pt x="56" y="12"/>
                        <a:pt x="56" y="15"/>
                      </a:cubicBezTo>
                      <a:cubicBezTo>
                        <a:pt x="55" y="18"/>
                        <a:pt x="54" y="20"/>
                        <a:pt x="53" y="22"/>
                      </a:cubicBezTo>
                      <a:cubicBezTo>
                        <a:pt x="52" y="23"/>
                        <a:pt x="50" y="23"/>
                        <a:pt x="49" y="23"/>
                      </a:cubicBezTo>
                      <a:cubicBezTo>
                        <a:pt x="49" y="23"/>
                        <a:pt x="48" y="22"/>
                        <a:pt x="48" y="22"/>
                      </a:cubicBezTo>
                      <a:cubicBezTo>
                        <a:pt x="47" y="21"/>
                        <a:pt x="47" y="20"/>
                        <a:pt x="46" y="20"/>
                      </a:cubicBezTo>
                      <a:cubicBezTo>
                        <a:pt x="46" y="20"/>
                        <a:pt x="46" y="20"/>
                        <a:pt x="46" y="20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0"/>
                        <a:pt x="39" y="20"/>
                        <a:pt x="39" y="19"/>
                      </a:cubicBezTo>
                      <a:cubicBezTo>
                        <a:pt x="38" y="14"/>
                        <a:pt x="37" y="15"/>
                        <a:pt x="42" y="13"/>
                      </a:cubicBezTo>
                      <a:cubicBezTo>
                        <a:pt x="44" y="12"/>
                        <a:pt x="45" y="11"/>
                        <a:pt x="46" y="10"/>
                      </a:cubicBezTo>
                      <a:cubicBezTo>
                        <a:pt x="50" y="7"/>
                        <a:pt x="50" y="7"/>
                        <a:pt x="50" y="7"/>
                      </a:cubicBezTo>
                      <a:cubicBezTo>
                        <a:pt x="50" y="7"/>
                        <a:pt x="50" y="7"/>
                        <a:pt x="50" y="6"/>
                      </a:cubicBezTo>
                      <a:cubicBezTo>
                        <a:pt x="54" y="2"/>
                        <a:pt x="59" y="1"/>
                        <a:pt x="64" y="0"/>
                      </a:cubicBezTo>
                      <a:cubicBezTo>
                        <a:pt x="68" y="0"/>
                        <a:pt x="73" y="1"/>
                        <a:pt x="77" y="3"/>
                      </a:cubicBezTo>
                      <a:cubicBezTo>
                        <a:pt x="79" y="3"/>
                        <a:pt x="81" y="4"/>
                        <a:pt x="84" y="5"/>
                      </a:cubicBezTo>
                      <a:cubicBezTo>
                        <a:pt x="81" y="7"/>
                        <a:pt x="78" y="5"/>
                        <a:pt x="75" y="5"/>
                      </a:cubicBezTo>
                      <a:cubicBezTo>
                        <a:pt x="75" y="6"/>
                        <a:pt x="75" y="6"/>
                        <a:pt x="75" y="6"/>
                      </a:cubicBezTo>
                      <a:cubicBezTo>
                        <a:pt x="77" y="7"/>
                        <a:pt x="78" y="9"/>
                        <a:pt x="80" y="10"/>
                      </a:cubicBezTo>
                      <a:cubicBezTo>
                        <a:pt x="81" y="11"/>
                        <a:pt x="83" y="10"/>
                        <a:pt x="84" y="9"/>
                      </a:cubicBezTo>
                      <a:cubicBezTo>
                        <a:pt x="84" y="7"/>
                        <a:pt x="84" y="7"/>
                        <a:pt x="85" y="7"/>
                      </a:cubicBezTo>
                      <a:cubicBezTo>
                        <a:pt x="87" y="7"/>
                        <a:pt x="88" y="6"/>
                        <a:pt x="89" y="5"/>
                      </a:cubicBezTo>
                      <a:cubicBezTo>
                        <a:pt x="89" y="4"/>
                        <a:pt x="90" y="4"/>
                        <a:pt x="91" y="4"/>
                      </a:cubicBezTo>
                      <a:cubicBezTo>
                        <a:pt x="91" y="5"/>
                        <a:pt x="91" y="6"/>
                        <a:pt x="93" y="5"/>
                      </a:cubicBezTo>
                      <a:cubicBezTo>
                        <a:pt x="93" y="5"/>
                        <a:pt x="94" y="5"/>
                        <a:pt x="94" y="5"/>
                      </a:cubicBezTo>
                      <a:cubicBezTo>
                        <a:pt x="95" y="4"/>
                        <a:pt x="97" y="4"/>
                        <a:pt x="99" y="4"/>
                      </a:cubicBezTo>
                      <a:cubicBezTo>
                        <a:pt x="101" y="4"/>
                        <a:pt x="104" y="3"/>
                        <a:pt x="106" y="2"/>
                      </a:cubicBezTo>
                      <a:cubicBezTo>
                        <a:pt x="107" y="2"/>
                        <a:pt x="109" y="2"/>
                        <a:pt x="110" y="3"/>
                      </a:cubicBezTo>
                      <a:cubicBezTo>
                        <a:pt x="120" y="13"/>
                        <a:pt x="128" y="25"/>
                        <a:pt x="135" y="38"/>
                      </a:cubicBezTo>
                      <a:cubicBezTo>
                        <a:pt x="143" y="53"/>
                        <a:pt x="148" y="69"/>
                        <a:pt x="151" y="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2" name="ïşļïḑe">
                  <a:extLst>
                    <a:ext uri="{FF2B5EF4-FFF2-40B4-BE49-F238E27FC236}">
                      <a16:creationId xmlns:a16="http://schemas.microsoft.com/office/drawing/2014/main" id="{5BB2BDC7-94CA-49CD-A867-C26046944C54}"/>
                    </a:ext>
                  </a:extLst>
                </p:cNvPr>
                <p:cNvSpPr/>
                <p:nvPr/>
              </p:nvSpPr>
              <p:spPr bwMode="auto">
                <a:xfrm>
                  <a:off x="5242744" y="2706624"/>
                  <a:ext cx="497142" cy="1002400"/>
                </a:xfrm>
                <a:custGeom>
                  <a:avLst/>
                  <a:gdLst>
                    <a:gd name="T0" fmla="*/ 64 w 118"/>
                    <a:gd name="T1" fmla="*/ 37 h 238"/>
                    <a:gd name="T2" fmla="*/ 81 w 118"/>
                    <a:gd name="T3" fmla="*/ 21 h 238"/>
                    <a:gd name="T4" fmla="*/ 92 w 118"/>
                    <a:gd name="T5" fmla="*/ 23 h 238"/>
                    <a:gd name="T6" fmla="*/ 97 w 118"/>
                    <a:gd name="T7" fmla="*/ 35 h 238"/>
                    <a:gd name="T8" fmla="*/ 81 w 118"/>
                    <a:gd name="T9" fmla="*/ 41 h 238"/>
                    <a:gd name="T10" fmla="*/ 74 w 118"/>
                    <a:gd name="T11" fmla="*/ 45 h 238"/>
                    <a:gd name="T12" fmla="*/ 85 w 118"/>
                    <a:gd name="T13" fmla="*/ 49 h 238"/>
                    <a:gd name="T14" fmla="*/ 76 w 118"/>
                    <a:gd name="T15" fmla="*/ 49 h 238"/>
                    <a:gd name="T16" fmla="*/ 62 w 118"/>
                    <a:gd name="T17" fmla="*/ 60 h 238"/>
                    <a:gd name="T18" fmla="*/ 55 w 118"/>
                    <a:gd name="T19" fmla="*/ 64 h 238"/>
                    <a:gd name="T20" fmla="*/ 44 w 118"/>
                    <a:gd name="T21" fmla="*/ 82 h 238"/>
                    <a:gd name="T22" fmla="*/ 41 w 118"/>
                    <a:gd name="T23" fmla="*/ 86 h 238"/>
                    <a:gd name="T24" fmla="*/ 38 w 118"/>
                    <a:gd name="T25" fmla="*/ 78 h 238"/>
                    <a:gd name="T26" fmla="*/ 36 w 118"/>
                    <a:gd name="T27" fmla="*/ 79 h 238"/>
                    <a:gd name="T28" fmla="*/ 28 w 118"/>
                    <a:gd name="T29" fmla="*/ 82 h 238"/>
                    <a:gd name="T30" fmla="*/ 19 w 118"/>
                    <a:gd name="T31" fmla="*/ 82 h 238"/>
                    <a:gd name="T32" fmla="*/ 14 w 118"/>
                    <a:gd name="T33" fmla="*/ 93 h 238"/>
                    <a:gd name="T34" fmla="*/ 25 w 118"/>
                    <a:gd name="T35" fmla="*/ 97 h 238"/>
                    <a:gd name="T36" fmla="*/ 29 w 118"/>
                    <a:gd name="T37" fmla="*/ 98 h 238"/>
                    <a:gd name="T38" fmla="*/ 33 w 118"/>
                    <a:gd name="T39" fmla="*/ 106 h 238"/>
                    <a:gd name="T40" fmla="*/ 35 w 118"/>
                    <a:gd name="T41" fmla="*/ 114 h 238"/>
                    <a:gd name="T42" fmla="*/ 43 w 118"/>
                    <a:gd name="T43" fmla="*/ 117 h 238"/>
                    <a:gd name="T44" fmla="*/ 53 w 118"/>
                    <a:gd name="T45" fmla="*/ 113 h 238"/>
                    <a:gd name="T46" fmla="*/ 54 w 118"/>
                    <a:gd name="T47" fmla="*/ 117 h 238"/>
                    <a:gd name="T48" fmla="*/ 60 w 118"/>
                    <a:gd name="T49" fmla="*/ 113 h 238"/>
                    <a:gd name="T50" fmla="*/ 85 w 118"/>
                    <a:gd name="T51" fmla="*/ 124 h 238"/>
                    <a:gd name="T52" fmla="*/ 91 w 118"/>
                    <a:gd name="T53" fmla="*/ 134 h 238"/>
                    <a:gd name="T54" fmla="*/ 90 w 118"/>
                    <a:gd name="T55" fmla="*/ 136 h 238"/>
                    <a:gd name="T56" fmla="*/ 93 w 118"/>
                    <a:gd name="T57" fmla="*/ 137 h 238"/>
                    <a:gd name="T58" fmla="*/ 95 w 118"/>
                    <a:gd name="T59" fmla="*/ 138 h 238"/>
                    <a:gd name="T60" fmla="*/ 101 w 118"/>
                    <a:gd name="T61" fmla="*/ 138 h 238"/>
                    <a:gd name="T62" fmla="*/ 116 w 118"/>
                    <a:gd name="T63" fmla="*/ 143 h 238"/>
                    <a:gd name="T64" fmla="*/ 113 w 118"/>
                    <a:gd name="T65" fmla="*/ 158 h 238"/>
                    <a:gd name="T66" fmla="*/ 109 w 118"/>
                    <a:gd name="T67" fmla="*/ 175 h 238"/>
                    <a:gd name="T68" fmla="*/ 98 w 118"/>
                    <a:gd name="T69" fmla="*/ 182 h 238"/>
                    <a:gd name="T70" fmla="*/ 91 w 118"/>
                    <a:gd name="T71" fmla="*/ 197 h 238"/>
                    <a:gd name="T72" fmla="*/ 85 w 118"/>
                    <a:gd name="T73" fmla="*/ 206 h 238"/>
                    <a:gd name="T74" fmla="*/ 78 w 118"/>
                    <a:gd name="T75" fmla="*/ 218 h 238"/>
                    <a:gd name="T76" fmla="*/ 79 w 118"/>
                    <a:gd name="T77" fmla="*/ 231 h 238"/>
                    <a:gd name="T78" fmla="*/ 83 w 118"/>
                    <a:gd name="T79" fmla="*/ 237 h 238"/>
                    <a:gd name="T80" fmla="*/ 75 w 118"/>
                    <a:gd name="T81" fmla="*/ 233 h 238"/>
                    <a:gd name="T82" fmla="*/ 64 w 118"/>
                    <a:gd name="T83" fmla="*/ 213 h 238"/>
                    <a:gd name="T84" fmla="*/ 61 w 118"/>
                    <a:gd name="T85" fmla="*/ 191 h 238"/>
                    <a:gd name="T86" fmla="*/ 54 w 118"/>
                    <a:gd name="T87" fmla="*/ 167 h 238"/>
                    <a:gd name="T88" fmla="*/ 43 w 118"/>
                    <a:gd name="T89" fmla="*/ 152 h 238"/>
                    <a:gd name="T90" fmla="*/ 40 w 118"/>
                    <a:gd name="T91" fmla="*/ 142 h 238"/>
                    <a:gd name="T92" fmla="*/ 45 w 118"/>
                    <a:gd name="T93" fmla="*/ 127 h 238"/>
                    <a:gd name="T94" fmla="*/ 36 w 118"/>
                    <a:gd name="T95" fmla="*/ 120 h 238"/>
                    <a:gd name="T96" fmla="*/ 26 w 118"/>
                    <a:gd name="T97" fmla="*/ 111 h 238"/>
                    <a:gd name="T98" fmla="*/ 13 w 118"/>
                    <a:gd name="T99" fmla="*/ 106 h 238"/>
                    <a:gd name="T100" fmla="*/ 6 w 118"/>
                    <a:gd name="T101" fmla="*/ 67 h 238"/>
                    <a:gd name="T102" fmla="*/ 37 w 118"/>
                    <a:gd name="T103" fmla="*/ 14 h 238"/>
                    <a:gd name="T104" fmla="*/ 58 w 118"/>
                    <a:gd name="T105" fmla="*/ 11 h 238"/>
                    <a:gd name="T106" fmla="*/ 67 w 118"/>
                    <a:gd name="T107" fmla="*/ 1 h 238"/>
                    <a:gd name="T108" fmla="*/ 67 w 118"/>
                    <a:gd name="T109" fmla="*/ 6 h 238"/>
                    <a:gd name="T110" fmla="*/ 79 w 118"/>
                    <a:gd name="T111" fmla="*/ 9 h 238"/>
                    <a:gd name="T112" fmla="*/ 65 w 118"/>
                    <a:gd name="T113" fmla="*/ 15 h 238"/>
                    <a:gd name="T114" fmla="*/ 50 w 118"/>
                    <a:gd name="T115" fmla="*/ 28 h 238"/>
                    <a:gd name="T116" fmla="*/ 57 w 118"/>
                    <a:gd name="T117" fmla="*/ 32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18" h="238">
                      <a:moveTo>
                        <a:pt x="61" y="33"/>
                      </a:moveTo>
                      <a:cubicBezTo>
                        <a:pt x="60" y="39"/>
                        <a:pt x="60" y="39"/>
                        <a:pt x="60" y="39"/>
                      </a:cubicBezTo>
                      <a:cubicBezTo>
                        <a:pt x="62" y="39"/>
                        <a:pt x="63" y="39"/>
                        <a:pt x="64" y="37"/>
                      </a:cubicBezTo>
                      <a:cubicBezTo>
                        <a:pt x="67" y="34"/>
                        <a:pt x="69" y="30"/>
                        <a:pt x="72" y="26"/>
                      </a:cubicBezTo>
                      <a:cubicBezTo>
                        <a:pt x="72" y="26"/>
                        <a:pt x="73" y="25"/>
                        <a:pt x="73" y="25"/>
                      </a:cubicBezTo>
                      <a:cubicBezTo>
                        <a:pt x="75" y="22"/>
                        <a:pt x="78" y="20"/>
                        <a:pt x="81" y="21"/>
                      </a:cubicBezTo>
                      <a:cubicBezTo>
                        <a:pt x="83" y="21"/>
                        <a:pt x="84" y="22"/>
                        <a:pt x="84" y="24"/>
                      </a:cubicBezTo>
                      <a:cubicBezTo>
                        <a:pt x="84" y="24"/>
                        <a:pt x="85" y="25"/>
                        <a:pt x="86" y="25"/>
                      </a:cubicBezTo>
                      <a:cubicBezTo>
                        <a:pt x="88" y="25"/>
                        <a:pt x="90" y="24"/>
                        <a:pt x="92" y="23"/>
                      </a:cubicBezTo>
                      <a:cubicBezTo>
                        <a:pt x="93" y="23"/>
                        <a:pt x="93" y="24"/>
                        <a:pt x="93" y="24"/>
                      </a:cubicBezTo>
                      <a:cubicBezTo>
                        <a:pt x="93" y="25"/>
                        <a:pt x="93" y="25"/>
                        <a:pt x="93" y="26"/>
                      </a:cubicBezTo>
                      <a:cubicBezTo>
                        <a:pt x="92" y="29"/>
                        <a:pt x="94" y="33"/>
                        <a:pt x="97" y="35"/>
                      </a:cubicBezTo>
                      <a:cubicBezTo>
                        <a:pt x="98" y="35"/>
                        <a:pt x="98" y="35"/>
                        <a:pt x="98" y="35"/>
                      </a:cubicBezTo>
                      <a:cubicBezTo>
                        <a:pt x="95" y="38"/>
                        <a:pt x="92" y="39"/>
                        <a:pt x="88" y="39"/>
                      </a:cubicBezTo>
                      <a:cubicBezTo>
                        <a:pt x="86" y="39"/>
                        <a:pt x="83" y="40"/>
                        <a:pt x="81" y="41"/>
                      </a:cubicBezTo>
                      <a:cubicBezTo>
                        <a:pt x="79" y="42"/>
                        <a:pt x="77" y="43"/>
                        <a:pt x="75" y="43"/>
                      </a:cubicBezTo>
                      <a:cubicBezTo>
                        <a:pt x="75" y="44"/>
                        <a:pt x="74" y="44"/>
                        <a:pt x="73" y="45"/>
                      </a:cubicBezTo>
                      <a:cubicBezTo>
                        <a:pt x="74" y="45"/>
                        <a:pt x="74" y="45"/>
                        <a:pt x="74" y="45"/>
                      </a:cubicBezTo>
                      <a:cubicBezTo>
                        <a:pt x="81" y="45"/>
                        <a:pt x="81" y="45"/>
                        <a:pt x="81" y="45"/>
                      </a:cubicBezTo>
                      <a:cubicBezTo>
                        <a:pt x="81" y="47"/>
                        <a:pt x="81" y="48"/>
                        <a:pt x="83" y="48"/>
                      </a:cubicBezTo>
                      <a:cubicBezTo>
                        <a:pt x="84" y="48"/>
                        <a:pt x="84" y="49"/>
                        <a:pt x="85" y="49"/>
                      </a:cubicBezTo>
                      <a:cubicBezTo>
                        <a:pt x="82" y="50"/>
                        <a:pt x="80" y="53"/>
                        <a:pt x="76" y="53"/>
                      </a:cubicBezTo>
                      <a:cubicBezTo>
                        <a:pt x="79" y="50"/>
                        <a:pt x="79" y="50"/>
                        <a:pt x="79" y="50"/>
                      </a:cubicBezTo>
                      <a:cubicBezTo>
                        <a:pt x="78" y="48"/>
                        <a:pt x="78" y="48"/>
                        <a:pt x="76" y="49"/>
                      </a:cubicBezTo>
                      <a:cubicBezTo>
                        <a:pt x="74" y="50"/>
                        <a:pt x="72" y="52"/>
                        <a:pt x="70" y="53"/>
                      </a:cubicBezTo>
                      <a:cubicBezTo>
                        <a:pt x="70" y="54"/>
                        <a:pt x="69" y="54"/>
                        <a:pt x="69" y="54"/>
                      </a:cubicBezTo>
                      <a:cubicBezTo>
                        <a:pt x="66" y="55"/>
                        <a:pt x="64" y="57"/>
                        <a:pt x="62" y="60"/>
                      </a:cubicBezTo>
                      <a:cubicBezTo>
                        <a:pt x="61" y="61"/>
                        <a:pt x="60" y="62"/>
                        <a:pt x="58" y="62"/>
                      </a:cubicBezTo>
                      <a:cubicBezTo>
                        <a:pt x="57" y="62"/>
                        <a:pt x="57" y="62"/>
                        <a:pt x="56" y="63"/>
                      </a:cubicBezTo>
                      <a:cubicBezTo>
                        <a:pt x="56" y="63"/>
                        <a:pt x="55" y="64"/>
                        <a:pt x="55" y="64"/>
                      </a:cubicBezTo>
                      <a:cubicBezTo>
                        <a:pt x="56" y="67"/>
                        <a:pt x="54" y="70"/>
                        <a:pt x="51" y="71"/>
                      </a:cubicBezTo>
                      <a:cubicBezTo>
                        <a:pt x="49" y="72"/>
                        <a:pt x="47" y="73"/>
                        <a:pt x="45" y="75"/>
                      </a:cubicBezTo>
                      <a:cubicBezTo>
                        <a:pt x="43" y="77"/>
                        <a:pt x="43" y="79"/>
                        <a:pt x="44" y="82"/>
                      </a:cubicBezTo>
                      <a:cubicBezTo>
                        <a:pt x="45" y="83"/>
                        <a:pt x="45" y="85"/>
                        <a:pt x="44" y="87"/>
                      </a:cubicBezTo>
                      <a:cubicBezTo>
                        <a:pt x="44" y="87"/>
                        <a:pt x="43" y="87"/>
                        <a:pt x="42" y="87"/>
                      </a:cubicBezTo>
                      <a:cubicBezTo>
                        <a:pt x="42" y="87"/>
                        <a:pt x="41" y="87"/>
                        <a:pt x="41" y="86"/>
                      </a:cubicBezTo>
                      <a:cubicBezTo>
                        <a:pt x="41" y="84"/>
                        <a:pt x="40" y="82"/>
                        <a:pt x="40" y="80"/>
                      </a:cubicBezTo>
                      <a:cubicBezTo>
                        <a:pt x="40" y="80"/>
                        <a:pt x="39" y="79"/>
                        <a:pt x="39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81"/>
                        <a:pt x="38" y="81"/>
                        <a:pt x="38" y="81"/>
                      </a:cubicBezTo>
                      <a:cubicBezTo>
                        <a:pt x="38" y="81"/>
                        <a:pt x="38" y="81"/>
                        <a:pt x="38" y="81"/>
                      </a:cubicBezTo>
                      <a:cubicBezTo>
                        <a:pt x="37" y="80"/>
                        <a:pt x="37" y="80"/>
                        <a:pt x="36" y="79"/>
                      </a:cubicBezTo>
                      <a:cubicBezTo>
                        <a:pt x="36" y="79"/>
                        <a:pt x="35" y="78"/>
                        <a:pt x="34" y="78"/>
                      </a:cubicBezTo>
                      <a:cubicBezTo>
                        <a:pt x="33" y="77"/>
                        <a:pt x="32" y="77"/>
                        <a:pt x="31" y="78"/>
                      </a:cubicBezTo>
                      <a:cubicBezTo>
                        <a:pt x="30" y="80"/>
                        <a:pt x="29" y="81"/>
                        <a:pt x="28" y="82"/>
                      </a:cubicBezTo>
                      <a:cubicBezTo>
                        <a:pt x="27" y="81"/>
                        <a:pt x="26" y="80"/>
                        <a:pt x="25" y="79"/>
                      </a:cubicBezTo>
                      <a:cubicBezTo>
                        <a:pt x="25" y="79"/>
                        <a:pt x="25" y="79"/>
                        <a:pt x="24" y="79"/>
                      </a:cubicBezTo>
                      <a:cubicBezTo>
                        <a:pt x="22" y="79"/>
                        <a:pt x="20" y="80"/>
                        <a:pt x="19" y="82"/>
                      </a:cubicBezTo>
                      <a:cubicBezTo>
                        <a:pt x="18" y="83"/>
                        <a:pt x="16" y="85"/>
                        <a:pt x="15" y="86"/>
                      </a:cubicBezTo>
                      <a:cubicBezTo>
                        <a:pt x="13" y="87"/>
                        <a:pt x="13" y="89"/>
                        <a:pt x="14" y="91"/>
                      </a:cubicBezTo>
                      <a:cubicBezTo>
                        <a:pt x="14" y="91"/>
                        <a:pt x="14" y="92"/>
                        <a:pt x="14" y="93"/>
                      </a:cubicBezTo>
                      <a:cubicBezTo>
                        <a:pt x="13" y="96"/>
                        <a:pt x="15" y="100"/>
                        <a:pt x="19" y="101"/>
                      </a:cubicBezTo>
                      <a:cubicBezTo>
                        <a:pt x="21" y="102"/>
                        <a:pt x="23" y="101"/>
                        <a:pt x="24" y="99"/>
                      </a:cubicBezTo>
                      <a:cubicBezTo>
                        <a:pt x="25" y="98"/>
                        <a:pt x="25" y="97"/>
                        <a:pt x="25" y="97"/>
                      </a:cubicBezTo>
                      <a:cubicBezTo>
                        <a:pt x="26" y="96"/>
                        <a:pt x="27" y="95"/>
                        <a:pt x="28" y="95"/>
                      </a:cubicBezTo>
                      <a:cubicBezTo>
                        <a:pt x="28" y="95"/>
                        <a:pt x="28" y="95"/>
                        <a:pt x="28" y="95"/>
                      </a:cubicBezTo>
                      <a:cubicBezTo>
                        <a:pt x="29" y="96"/>
                        <a:pt x="29" y="97"/>
                        <a:pt x="29" y="98"/>
                      </a:cubicBezTo>
                      <a:cubicBezTo>
                        <a:pt x="29" y="99"/>
                        <a:pt x="28" y="101"/>
                        <a:pt x="28" y="102"/>
                      </a:cubicBezTo>
                      <a:cubicBezTo>
                        <a:pt x="27" y="104"/>
                        <a:pt x="28" y="105"/>
                        <a:pt x="29" y="105"/>
                      </a:cubicBezTo>
                      <a:cubicBezTo>
                        <a:pt x="31" y="105"/>
                        <a:pt x="32" y="105"/>
                        <a:pt x="33" y="106"/>
                      </a:cubicBezTo>
                      <a:cubicBezTo>
                        <a:pt x="34" y="106"/>
                        <a:pt x="35" y="107"/>
                        <a:pt x="35" y="108"/>
                      </a:cubicBezTo>
                      <a:cubicBezTo>
                        <a:pt x="36" y="108"/>
                        <a:pt x="35" y="108"/>
                        <a:pt x="35" y="108"/>
                      </a:cubicBezTo>
                      <a:cubicBezTo>
                        <a:pt x="35" y="110"/>
                        <a:pt x="35" y="112"/>
                        <a:pt x="35" y="114"/>
                      </a:cubicBezTo>
                      <a:cubicBezTo>
                        <a:pt x="36" y="115"/>
                        <a:pt x="36" y="116"/>
                        <a:pt x="37" y="117"/>
                      </a:cubicBezTo>
                      <a:cubicBezTo>
                        <a:pt x="38" y="117"/>
                        <a:pt x="39" y="117"/>
                        <a:pt x="39" y="117"/>
                      </a:cubicBezTo>
                      <a:cubicBezTo>
                        <a:pt x="40" y="116"/>
                        <a:pt x="42" y="116"/>
                        <a:pt x="43" y="117"/>
                      </a:cubicBezTo>
                      <a:cubicBezTo>
                        <a:pt x="45" y="117"/>
                        <a:pt x="45" y="117"/>
                        <a:pt x="45" y="117"/>
                      </a:cubicBezTo>
                      <a:cubicBezTo>
                        <a:pt x="47" y="118"/>
                        <a:pt x="48" y="117"/>
                        <a:pt x="49" y="116"/>
                      </a:cubicBezTo>
                      <a:cubicBezTo>
                        <a:pt x="50" y="115"/>
                        <a:pt x="51" y="114"/>
                        <a:pt x="53" y="113"/>
                      </a:cubicBezTo>
                      <a:cubicBezTo>
                        <a:pt x="53" y="113"/>
                        <a:pt x="53" y="113"/>
                        <a:pt x="54" y="113"/>
                      </a:cubicBezTo>
                      <a:cubicBezTo>
                        <a:pt x="54" y="114"/>
                        <a:pt x="54" y="114"/>
                        <a:pt x="54" y="115"/>
                      </a:cubicBezTo>
                      <a:cubicBezTo>
                        <a:pt x="53" y="116"/>
                        <a:pt x="53" y="116"/>
                        <a:pt x="54" y="117"/>
                      </a:cubicBezTo>
                      <a:cubicBezTo>
                        <a:pt x="57" y="118"/>
                        <a:pt x="57" y="118"/>
                        <a:pt x="57" y="118"/>
                      </a:cubicBezTo>
                      <a:cubicBezTo>
                        <a:pt x="55" y="115"/>
                        <a:pt x="58" y="114"/>
                        <a:pt x="59" y="112"/>
                      </a:cubicBezTo>
                      <a:cubicBezTo>
                        <a:pt x="59" y="113"/>
                        <a:pt x="59" y="113"/>
                        <a:pt x="60" y="113"/>
                      </a:cubicBezTo>
                      <a:cubicBezTo>
                        <a:pt x="61" y="115"/>
                        <a:pt x="64" y="116"/>
                        <a:pt x="66" y="116"/>
                      </a:cubicBezTo>
                      <a:cubicBezTo>
                        <a:pt x="69" y="115"/>
                        <a:pt x="72" y="117"/>
                        <a:pt x="74" y="119"/>
                      </a:cubicBezTo>
                      <a:cubicBezTo>
                        <a:pt x="77" y="121"/>
                        <a:pt x="81" y="123"/>
                        <a:pt x="85" y="124"/>
                      </a:cubicBezTo>
                      <a:cubicBezTo>
                        <a:pt x="86" y="124"/>
                        <a:pt x="88" y="125"/>
                        <a:pt x="89" y="127"/>
                      </a:cubicBezTo>
                      <a:cubicBezTo>
                        <a:pt x="89" y="128"/>
                        <a:pt x="90" y="129"/>
                        <a:pt x="91" y="130"/>
                      </a:cubicBezTo>
                      <a:cubicBezTo>
                        <a:pt x="92" y="131"/>
                        <a:pt x="92" y="133"/>
                        <a:pt x="91" y="134"/>
                      </a:cubicBezTo>
                      <a:cubicBezTo>
                        <a:pt x="91" y="134"/>
                        <a:pt x="90" y="134"/>
                        <a:pt x="90" y="134"/>
                      </a:cubicBezTo>
                      <a:cubicBezTo>
                        <a:pt x="88" y="135"/>
                        <a:pt x="88" y="135"/>
                        <a:pt x="88" y="135"/>
                      </a:cubicBezTo>
                      <a:cubicBezTo>
                        <a:pt x="89" y="136"/>
                        <a:pt x="89" y="136"/>
                        <a:pt x="90" y="136"/>
                      </a:cubicBezTo>
                      <a:cubicBezTo>
                        <a:pt x="91" y="136"/>
                        <a:pt x="91" y="135"/>
                        <a:pt x="92" y="135"/>
                      </a:cubicBezTo>
                      <a:cubicBezTo>
                        <a:pt x="93" y="135"/>
                        <a:pt x="93" y="135"/>
                        <a:pt x="94" y="136"/>
                      </a:cubicBezTo>
                      <a:cubicBezTo>
                        <a:pt x="94" y="136"/>
                        <a:pt x="93" y="137"/>
                        <a:pt x="93" y="137"/>
                      </a:cubicBezTo>
                      <a:cubicBezTo>
                        <a:pt x="93" y="137"/>
                        <a:pt x="93" y="138"/>
                        <a:pt x="93" y="138"/>
                      </a:cubicBezTo>
                      <a:cubicBezTo>
                        <a:pt x="94" y="138"/>
                        <a:pt x="94" y="138"/>
                        <a:pt x="94" y="138"/>
                      </a:cubicBezTo>
                      <a:cubicBezTo>
                        <a:pt x="95" y="138"/>
                        <a:pt x="95" y="138"/>
                        <a:pt x="95" y="138"/>
                      </a:cubicBezTo>
                      <a:cubicBezTo>
                        <a:pt x="96" y="136"/>
                        <a:pt x="99" y="136"/>
                        <a:pt x="100" y="137"/>
                      </a:cubicBezTo>
                      <a:cubicBezTo>
                        <a:pt x="100" y="137"/>
                        <a:pt x="100" y="138"/>
                        <a:pt x="100" y="138"/>
                      </a:cubicBezTo>
                      <a:cubicBezTo>
                        <a:pt x="100" y="138"/>
                        <a:pt x="101" y="138"/>
                        <a:pt x="101" y="138"/>
                      </a:cubicBezTo>
                      <a:cubicBezTo>
                        <a:pt x="101" y="141"/>
                        <a:pt x="103" y="140"/>
                        <a:pt x="104" y="139"/>
                      </a:cubicBezTo>
                      <a:cubicBezTo>
                        <a:pt x="105" y="139"/>
                        <a:pt x="106" y="139"/>
                        <a:pt x="108" y="139"/>
                      </a:cubicBezTo>
                      <a:cubicBezTo>
                        <a:pt x="110" y="141"/>
                        <a:pt x="113" y="142"/>
                        <a:pt x="116" y="143"/>
                      </a:cubicBezTo>
                      <a:cubicBezTo>
                        <a:pt x="117" y="143"/>
                        <a:pt x="118" y="144"/>
                        <a:pt x="118" y="145"/>
                      </a:cubicBezTo>
                      <a:cubicBezTo>
                        <a:pt x="118" y="149"/>
                        <a:pt x="117" y="154"/>
                        <a:pt x="114" y="157"/>
                      </a:cubicBezTo>
                      <a:cubicBezTo>
                        <a:pt x="114" y="157"/>
                        <a:pt x="113" y="158"/>
                        <a:pt x="113" y="158"/>
                      </a:cubicBezTo>
                      <a:cubicBezTo>
                        <a:pt x="112" y="158"/>
                        <a:pt x="111" y="159"/>
                        <a:pt x="111" y="161"/>
                      </a:cubicBezTo>
                      <a:cubicBezTo>
                        <a:pt x="111" y="164"/>
                        <a:pt x="111" y="167"/>
                        <a:pt x="111" y="169"/>
                      </a:cubicBezTo>
                      <a:cubicBezTo>
                        <a:pt x="111" y="171"/>
                        <a:pt x="110" y="173"/>
                        <a:pt x="109" y="175"/>
                      </a:cubicBezTo>
                      <a:cubicBezTo>
                        <a:pt x="108" y="176"/>
                        <a:pt x="108" y="177"/>
                        <a:pt x="106" y="177"/>
                      </a:cubicBezTo>
                      <a:cubicBezTo>
                        <a:pt x="105" y="177"/>
                        <a:pt x="103" y="178"/>
                        <a:pt x="103" y="179"/>
                      </a:cubicBezTo>
                      <a:cubicBezTo>
                        <a:pt x="101" y="180"/>
                        <a:pt x="99" y="181"/>
                        <a:pt x="98" y="182"/>
                      </a:cubicBezTo>
                      <a:cubicBezTo>
                        <a:pt x="97" y="183"/>
                        <a:pt x="97" y="185"/>
                        <a:pt x="97" y="186"/>
                      </a:cubicBezTo>
                      <a:cubicBezTo>
                        <a:pt x="96" y="189"/>
                        <a:pt x="96" y="191"/>
                        <a:pt x="95" y="194"/>
                      </a:cubicBezTo>
                      <a:cubicBezTo>
                        <a:pt x="94" y="195"/>
                        <a:pt x="92" y="196"/>
                        <a:pt x="91" y="197"/>
                      </a:cubicBezTo>
                      <a:cubicBezTo>
                        <a:pt x="90" y="200"/>
                        <a:pt x="86" y="200"/>
                        <a:pt x="84" y="199"/>
                      </a:cubicBezTo>
                      <a:cubicBezTo>
                        <a:pt x="83" y="201"/>
                        <a:pt x="85" y="202"/>
                        <a:pt x="85" y="203"/>
                      </a:cubicBezTo>
                      <a:cubicBezTo>
                        <a:pt x="86" y="205"/>
                        <a:pt x="86" y="205"/>
                        <a:pt x="85" y="206"/>
                      </a:cubicBezTo>
                      <a:cubicBezTo>
                        <a:pt x="83" y="207"/>
                        <a:pt x="81" y="209"/>
                        <a:pt x="80" y="210"/>
                      </a:cubicBezTo>
                      <a:cubicBezTo>
                        <a:pt x="79" y="211"/>
                        <a:pt x="78" y="212"/>
                        <a:pt x="79" y="214"/>
                      </a:cubicBezTo>
                      <a:cubicBezTo>
                        <a:pt x="79" y="215"/>
                        <a:pt x="79" y="217"/>
                        <a:pt x="78" y="218"/>
                      </a:cubicBezTo>
                      <a:cubicBezTo>
                        <a:pt x="78" y="219"/>
                        <a:pt x="78" y="219"/>
                        <a:pt x="78" y="220"/>
                      </a:cubicBezTo>
                      <a:cubicBezTo>
                        <a:pt x="78" y="221"/>
                        <a:pt x="79" y="223"/>
                        <a:pt x="79" y="224"/>
                      </a:cubicBezTo>
                      <a:cubicBezTo>
                        <a:pt x="79" y="226"/>
                        <a:pt x="79" y="228"/>
                        <a:pt x="79" y="231"/>
                      </a:cubicBezTo>
                      <a:cubicBezTo>
                        <a:pt x="79" y="231"/>
                        <a:pt x="80" y="232"/>
                        <a:pt x="81" y="232"/>
                      </a:cubicBezTo>
                      <a:cubicBezTo>
                        <a:pt x="81" y="232"/>
                        <a:pt x="82" y="233"/>
                        <a:pt x="82" y="233"/>
                      </a:cubicBezTo>
                      <a:cubicBezTo>
                        <a:pt x="82" y="234"/>
                        <a:pt x="83" y="236"/>
                        <a:pt x="83" y="237"/>
                      </a:cubicBezTo>
                      <a:cubicBezTo>
                        <a:pt x="82" y="238"/>
                        <a:pt x="80" y="238"/>
                        <a:pt x="79" y="236"/>
                      </a:cubicBezTo>
                      <a:cubicBezTo>
                        <a:pt x="79" y="236"/>
                        <a:pt x="79" y="236"/>
                        <a:pt x="79" y="236"/>
                      </a:cubicBezTo>
                      <a:cubicBezTo>
                        <a:pt x="78" y="235"/>
                        <a:pt x="77" y="234"/>
                        <a:pt x="75" y="233"/>
                      </a:cubicBezTo>
                      <a:cubicBezTo>
                        <a:pt x="72" y="232"/>
                        <a:pt x="70" y="230"/>
                        <a:pt x="69" y="227"/>
                      </a:cubicBezTo>
                      <a:cubicBezTo>
                        <a:pt x="67" y="225"/>
                        <a:pt x="66" y="222"/>
                        <a:pt x="67" y="218"/>
                      </a:cubicBezTo>
                      <a:cubicBezTo>
                        <a:pt x="67" y="216"/>
                        <a:pt x="66" y="214"/>
                        <a:pt x="64" y="213"/>
                      </a:cubicBezTo>
                      <a:cubicBezTo>
                        <a:pt x="63" y="213"/>
                        <a:pt x="63" y="212"/>
                        <a:pt x="63" y="212"/>
                      </a:cubicBezTo>
                      <a:cubicBezTo>
                        <a:pt x="63" y="210"/>
                        <a:pt x="63" y="207"/>
                        <a:pt x="62" y="205"/>
                      </a:cubicBezTo>
                      <a:cubicBezTo>
                        <a:pt x="62" y="200"/>
                        <a:pt x="61" y="196"/>
                        <a:pt x="61" y="191"/>
                      </a:cubicBezTo>
                      <a:cubicBezTo>
                        <a:pt x="61" y="188"/>
                        <a:pt x="61" y="184"/>
                        <a:pt x="61" y="181"/>
                      </a:cubicBezTo>
                      <a:cubicBezTo>
                        <a:pt x="61" y="179"/>
                        <a:pt x="61" y="178"/>
                        <a:pt x="61" y="176"/>
                      </a:cubicBezTo>
                      <a:cubicBezTo>
                        <a:pt x="61" y="172"/>
                        <a:pt x="58" y="168"/>
                        <a:pt x="54" y="167"/>
                      </a:cubicBezTo>
                      <a:cubicBezTo>
                        <a:pt x="52" y="167"/>
                        <a:pt x="50" y="165"/>
                        <a:pt x="50" y="163"/>
                      </a:cubicBezTo>
                      <a:cubicBezTo>
                        <a:pt x="50" y="161"/>
                        <a:pt x="49" y="159"/>
                        <a:pt x="48" y="158"/>
                      </a:cubicBezTo>
                      <a:cubicBezTo>
                        <a:pt x="45" y="157"/>
                        <a:pt x="44" y="155"/>
                        <a:pt x="43" y="152"/>
                      </a:cubicBezTo>
                      <a:cubicBezTo>
                        <a:pt x="42" y="151"/>
                        <a:pt x="42" y="151"/>
                        <a:pt x="41" y="150"/>
                      </a:cubicBezTo>
                      <a:cubicBezTo>
                        <a:pt x="40" y="149"/>
                        <a:pt x="39" y="147"/>
                        <a:pt x="40" y="145"/>
                      </a:cubicBezTo>
                      <a:cubicBezTo>
                        <a:pt x="40" y="144"/>
                        <a:pt x="40" y="143"/>
                        <a:pt x="40" y="142"/>
                      </a:cubicBezTo>
                      <a:cubicBezTo>
                        <a:pt x="39" y="141"/>
                        <a:pt x="39" y="140"/>
                        <a:pt x="39" y="140"/>
                      </a:cubicBezTo>
                      <a:cubicBezTo>
                        <a:pt x="40" y="137"/>
                        <a:pt x="41" y="135"/>
                        <a:pt x="42" y="133"/>
                      </a:cubicBezTo>
                      <a:cubicBezTo>
                        <a:pt x="43" y="131"/>
                        <a:pt x="44" y="129"/>
                        <a:pt x="45" y="127"/>
                      </a:cubicBezTo>
                      <a:cubicBezTo>
                        <a:pt x="46" y="124"/>
                        <a:pt x="45" y="121"/>
                        <a:pt x="43" y="120"/>
                      </a:cubicBezTo>
                      <a:cubicBezTo>
                        <a:pt x="42" y="120"/>
                        <a:pt x="42" y="120"/>
                        <a:pt x="41" y="120"/>
                      </a:cubicBezTo>
                      <a:cubicBezTo>
                        <a:pt x="39" y="121"/>
                        <a:pt x="37" y="121"/>
                        <a:pt x="36" y="120"/>
                      </a:cubicBezTo>
                      <a:cubicBezTo>
                        <a:pt x="33" y="118"/>
                        <a:pt x="31" y="115"/>
                        <a:pt x="29" y="112"/>
                      </a:cubicBezTo>
                      <a:cubicBezTo>
                        <a:pt x="29" y="112"/>
                        <a:pt x="29" y="111"/>
                        <a:pt x="28" y="111"/>
                      </a:cubicBezTo>
                      <a:cubicBezTo>
                        <a:pt x="27" y="111"/>
                        <a:pt x="27" y="111"/>
                        <a:pt x="26" y="111"/>
                      </a:cubicBezTo>
                      <a:cubicBezTo>
                        <a:pt x="24" y="111"/>
                        <a:pt x="22" y="110"/>
                        <a:pt x="21" y="108"/>
                      </a:cubicBezTo>
                      <a:cubicBezTo>
                        <a:pt x="19" y="106"/>
                        <a:pt x="17" y="106"/>
                        <a:pt x="14" y="106"/>
                      </a:cubicBezTo>
                      <a:cubicBezTo>
                        <a:pt x="14" y="106"/>
                        <a:pt x="14" y="106"/>
                        <a:pt x="13" y="106"/>
                      </a:cubicBezTo>
                      <a:cubicBezTo>
                        <a:pt x="9" y="105"/>
                        <a:pt x="5" y="102"/>
                        <a:pt x="1" y="99"/>
                      </a:cubicBezTo>
                      <a:cubicBezTo>
                        <a:pt x="0" y="97"/>
                        <a:pt x="0" y="96"/>
                        <a:pt x="0" y="94"/>
                      </a:cubicBezTo>
                      <a:cubicBezTo>
                        <a:pt x="1" y="85"/>
                        <a:pt x="3" y="75"/>
                        <a:pt x="6" y="67"/>
                      </a:cubicBezTo>
                      <a:cubicBezTo>
                        <a:pt x="11" y="53"/>
                        <a:pt x="17" y="40"/>
                        <a:pt x="26" y="28"/>
                      </a:cubicBezTo>
                      <a:cubicBezTo>
                        <a:pt x="29" y="23"/>
                        <a:pt x="32" y="19"/>
                        <a:pt x="36" y="15"/>
                      </a:cubicBezTo>
                      <a:cubicBezTo>
                        <a:pt x="36" y="14"/>
                        <a:pt x="37" y="14"/>
                        <a:pt x="37" y="14"/>
                      </a:cubicBezTo>
                      <a:cubicBezTo>
                        <a:pt x="39" y="15"/>
                        <a:pt x="40" y="15"/>
                        <a:pt x="41" y="15"/>
                      </a:cubicBezTo>
                      <a:cubicBezTo>
                        <a:pt x="44" y="15"/>
                        <a:pt x="46" y="15"/>
                        <a:pt x="49" y="14"/>
                      </a:cubicBezTo>
                      <a:cubicBezTo>
                        <a:pt x="52" y="13"/>
                        <a:pt x="55" y="12"/>
                        <a:pt x="58" y="11"/>
                      </a:cubicBezTo>
                      <a:cubicBezTo>
                        <a:pt x="61" y="10"/>
                        <a:pt x="62" y="8"/>
                        <a:pt x="63" y="5"/>
                      </a:cubicBezTo>
                      <a:cubicBezTo>
                        <a:pt x="63" y="4"/>
                        <a:pt x="63" y="4"/>
                        <a:pt x="63" y="3"/>
                      </a:cubicBezTo>
                      <a:cubicBezTo>
                        <a:pt x="64" y="0"/>
                        <a:pt x="64" y="0"/>
                        <a:pt x="67" y="1"/>
                      </a:cubicBezTo>
                      <a:cubicBezTo>
                        <a:pt x="72" y="2"/>
                        <a:pt x="72" y="2"/>
                        <a:pt x="72" y="2"/>
                      </a:cubicBezTo>
                      <a:cubicBezTo>
                        <a:pt x="71" y="3"/>
                        <a:pt x="69" y="3"/>
                        <a:pt x="68" y="4"/>
                      </a:cubicBezTo>
                      <a:cubicBezTo>
                        <a:pt x="67" y="4"/>
                        <a:pt x="67" y="5"/>
                        <a:pt x="67" y="6"/>
                      </a:cubicBezTo>
                      <a:cubicBezTo>
                        <a:pt x="68" y="6"/>
                        <a:pt x="69" y="8"/>
                        <a:pt x="70" y="10"/>
                      </a:cubicBezTo>
                      <a:cubicBezTo>
                        <a:pt x="71" y="10"/>
                        <a:pt x="71" y="10"/>
                        <a:pt x="72" y="10"/>
                      </a:cubicBezTo>
                      <a:cubicBezTo>
                        <a:pt x="74" y="9"/>
                        <a:pt x="77" y="9"/>
                        <a:pt x="79" y="9"/>
                      </a:cubicBezTo>
                      <a:cubicBezTo>
                        <a:pt x="78" y="10"/>
                        <a:pt x="78" y="11"/>
                        <a:pt x="77" y="12"/>
                      </a:cubicBezTo>
                      <a:cubicBezTo>
                        <a:pt x="76" y="13"/>
                        <a:pt x="75" y="13"/>
                        <a:pt x="74" y="13"/>
                      </a:cubicBezTo>
                      <a:cubicBezTo>
                        <a:pt x="71" y="14"/>
                        <a:pt x="68" y="14"/>
                        <a:pt x="65" y="15"/>
                      </a:cubicBezTo>
                      <a:cubicBezTo>
                        <a:pt x="65" y="17"/>
                        <a:pt x="63" y="18"/>
                        <a:pt x="61" y="18"/>
                      </a:cubicBezTo>
                      <a:cubicBezTo>
                        <a:pt x="58" y="19"/>
                        <a:pt x="54" y="20"/>
                        <a:pt x="52" y="23"/>
                      </a:cubicBezTo>
                      <a:cubicBezTo>
                        <a:pt x="50" y="24"/>
                        <a:pt x="49" y="26"/>
                        <a:pt x="50" y="28"/>
                      </a:cubicBezTo>
                      <a:cubicBezTo>
                        <a:pt x="50" y="29"/>
                        <a:pt x="50" y="30"/>
                        <a:pt x="52" y="30"/>
                      </a:cubicBezTo>
                      <a:cubicBezTo>
                        <a:pt x="52" y="30"/>
                        <a:pt x="52" y="30"/>
                        <a:pt x="53" y="30"/>
                      </a:cubicBezTo>
                      <a:cubicBezTo>
                        <a:pt x="54" y="31"/>
                        <a:pt x="55" y="31"/>
                        <a:pt x="57" y="32"/>
                      </a:cubicBezTo>
                      <a:cubicBezTo>
                        <a:pt x="58" y="33"/>
                        <a:pt x="59" y="33"/>
                        <a:pt x="60" y="33"/>
                      </a:cubicBezTo>
                      <a:cubicBezTo>
                        <a:pt x="61" y="33"/>
                        <a:pt x="61" y="33"/>
                        <a:pt x="61" y="3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3" name="íṥļiďê">
                  <a:extLst>
                    <a:ext uri="{FF2B5EF4-FFF2-40B4-BE49-F238E27FC236}">
                      <a16:creationId xmlns:a16="http://schemas.microsoft.com/office/drawing/2014/main" id="{6C21964E-BB32-47F5-B34E-AAE41925B023}"/>
                    </a:ext>
                  </a:extLst>
                </p:cNvPr>
                <p:cNvSpPr/>
                <p:nvPr/>
              </p:nvSpPr>
              <p:spPr bwMode="auto">
                <a:xfrm>
                  <a:off x="5681040" y="2655895"/>
                  <a:ext cx="277994" cy="146099"/>
                </a:xfrm>
                <a:custGeom>
                  <a:avLst/>
                  <a:gdLst>
                    <a:gd name="T0" fmla="*/ 0 w 66"/>
                    <a:gd name="T1" fmla="*/ 7 h 35"/>
                    <a:gd name="T2" fmla="*/ 10 w 66"/>
                    <a:gd name="T3" fmla="*/ 6 h 35"/>
                    <a:gd name="T4" fmla="*/ 14 w 66"/>
                    <a:gd name="T5" fmla="*/ 4 h 35"/>
                    <a:gd name="T6" fmla="*/ 25 w 66"/>
                    <a:gd name="T7" fmla="*/ 2 h 35"/>
                    <a:gd name="T8" fmla="*/ 36 w 66"/>
                    <a:gd name="T9" fmla="*/ 3 h 35"/>
                    <a:gd name="T10" fmla="*/ 39 w 66"/>
                    <a:gd name="T11" fmla="*/ 2 h 35"/>
                    <a:gd name="T12" fmla="*/ 41 w 66"/>
                    <a:gd name="T13" fmla="*/ 1 h 35"/>
                    <a:gd name="T14" fmla="*/ 50 w 66"/>
                    <a:gd name="T15" fmla="*/ 0 h 35"/>
                    <a:gd name="T16" fmla="*/ 54 w 66"/>
                    <a:gd name="T17" fmla="*/ 0 h 35"/>
                    <a:gd name="T18" fmla="*/ 65 w 66"/>
                    <a:gd name="T19" fmla="*/ 2 h 35"/>
                    <a:gd name="T20" fmla="*/ 66 w 66"/>
                    <a:gd name="T21" fmla="*/ 3 h 35"/>
                    <a:gd name="T22" fmla="*/ 62 w 66"/>
                    <a:gd name="T23" fmla="*/ 3 h 35"/>
                    <a:gd name="T24" fmla="*/ 59 w 66"/>
                    <a:gd name="T25" fmla="*/ 4 h 35"/>
                    <a:gd name="T26" fmla="*/ 57 w 66"/>
                    <a:gd name="T27" fmla="*/ 7 h 35"/>
                    <a:gd name="T28" fmla="*/ 53 w 66"/>
                    <a:gd name="T29" fmla="*/ 11 h 35"/>
                    <a:gd name="T30" fmla="*/ 48 w 66"/>
                    <a:gd name="T31" fmla="*/ 13 h 35"/>
                    <a:gd name="T32" fmla="*/ 48 w 66"/>
                    <a:gd name="T33" fmla="*/ 15 h 35"/>
                    <a:gd name="T34" fmla="*/ 52 w 66"/>
                    <a:gd name="T35" fmla="*/ 17 h 35"/>
                    <a:gd name="T36" fmla="*/ 45 w 66"/>
                    <a:gd name="T37" fmla="*/ 16 h 35"/>
                    <a:gd name="T38" fmla="*/ 47 w 66"/>
                    <a:gd name="T39" fmla="*/ 19 h 35"/>
                    <a:gd name="T40" fmla="*/ 38 w 66"/>
                    <a:gd name="T41" fmla="*/ 21 h 35"/>
                    <a:gd name="T42" fmla="*/ 31 w 66"/>
                    <a:gd name="T43" fmla="*/ 25 h 35"/>
                    <a:gd name="T44" fmla="*/ 23 w 66"/>
                    <a:gd name="T45" fmla="*/ 27 h 35"/>
                    <a:gd name="T46" fmla="*/ 21 w 66"/>
                    <a:gd name="T47" fmla="*/ 30 h 35"/>
                    <a:gd name="T48" fmla="*/ 19 w 66"/>
                    <a:gd name="T49" fmla="*/ 32 h 35"/>
                    <a:gd name="T50" fmla="*/ 17 w 66"/>
                    <a:gd name="T51" fmla="*/ 34 h 35"/>
                    <a:gd name="T52" fmla="*/ 10 w 66"/>
                    <a:gd name="T53" fmla="*/ 33 h 35"/>
                    <a:gd name="T54" fmla="*/ 9 w 66"/>
                    <a:gd name="T55" fmla="*/ 30 h 35"/>
                    <a:gd name="T56" fmla="*/ 9 w 66"/>
                    <a:gd name="T57" fmla="*/ 27 h 35"/>
                    <a:gd name="T58" fmla="*/ 11 w 66"/>
                    <a:gd name="T59" fmla="*/ 24 h 35"/>
                    <a:gd name="T60" fmla="*/ 12 w 66"/>
                    <a:gd name="T61" fmla="*/ 22 h 35"/>
                    <a:gd name="T62" fmla="*/ 13 w 66"/>
                    <a:gd name="T63" fmla="*/ 13 h 35"/>
                    <a:gd name="T64" fmla="*/ 10 w 66"/>
                    <a:gd name="T65" fmla="*/ 11 h 35"/>
                    <a:gd name="T66" fmla="*/ 2 w 66"/>
                    <a:gd name="T67" fmla="*/ 8 h 35"/>
                    <a:gd name="T68" fmla="*/ 0 w 66"/>
                    <a:gd name="T69" fmla="*/ 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6" h="35">
                      <a:moveTo>
                        <a:pt x="0" y="7"/>
                      </a:moveTo>
                      <a:cubicBezTo>
                        <a:pt x="3" y="7"/>
                        <a:pt x="7" y="6"/>
                        <a:pt x="10" y="6"/>
                      </a:cubicBezTo>
                      <a:cubicBezTo>
                        <a:pt x="11" y="5"/>
                        <a:pt x="13" y="5"/>
                        <a:pt x="14" y="4"/>
                      </a:cubicBezTo>
                      <a:cubicBezTo>
                        <a:pt x="17" y="3"/>
                        <a:pt x="21" y="2"/>
                        <a:pt x="25" y="2"/>
                      </a:cubicBezTo>
                      <a:cubicBezTo>
                        <a:pt x="28" y="3"/>
                        <a:pt x="32" y="3"/>
                        <a:pt x="36" y="3"/>
                      </a:cubicBezTo>
                      <a:cubicBezTo>
                        <a:pt x="37" y="4"/>
                        <a:pt x="38" y="3"/>
                        <a:pt x="39" y="2"/>
                      </a:cubicBezTo>
                      <a:cubicBezTo>
                        <a:pt x="40" y="2"/>
                        <a:pt x="41" y="2"/>
                        <a:pt x="41" y="1"/>
                      </a:cubicBezTo>
                      <a:cubicBezTo>
                        <a:pt x="44" y="1"/>
                        <a:pt x="47" y="0"/>
                        <a:pt x="50" y="0"/>
                      </a:cubicBezTo>
                      <a:cubicBezTo>
                        <a:pt x="51" y="0"/>
                        <a:pt x="53" y="0"/>
                        <a:pt x="54" y="0"/>
                      </a:cubicBezTo>
                      <a:cubicBezTo>
                        <a:pt x="58" y="1"/>
                        <a:pt x="61" y="1"/>
                        <a:pt x="65" y="2"/>
                      </a:cubicBezTo>
                      <a:cubicBezTo>
                        <a:pt x="65" y="2"/>
                        <a:pt x="66" y="2"/>
                        <a:pt x="66" y="3"/>
                      </a:cubicBezTo>
                      <a:cubicBezTo>
                        <a:pt x="65" y="3"/>
                        <a:pt x="63" y="3"/>
                        <a:pt x="62" y="3"/>
                      </a:cubicBezTo>
                      <a:cubicBezTo>
                        <a:pt x="61" y="3"/>
                        <a:pt x="60" y="3"/>
                        <a:pt x="59" y="4"/>
                      </a:cubicBezTo>
                      <a:cubicBezTo>
                        <a:pt x="58" y="4"/>
                        <a:pt x="57" y="5"/>
                        <a:pt x="57" y="7"/>
                      </a:cubicBezTo>
                      <a:cubicBezTo>
                        <a:pt x="57" y="9"/>
                        <a:pt x="55" y="10"/>
                        <a:pt x="53" y="11"/>
                      </a:cubicBezTo>
                      <a:cubicBezTo>
                        <a:pt x="52" y="12"/>
                        <a:pt x="50" y="12"/>
                        <a:pt x="48" y="13"/>
                      </a:cubicBezTo>
                      <a:cubicBezTo>
                        <a:pt x="47" y="14"/>
                        <a:pt x="47" y="14"/>
                        <a:pt x="48" y="15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0" y="18"/>
                        <a:pt x="50" y="18"/>
                        <a:pt x="45" y="16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4" y="20"/>
                        <a:pt x="41" y="21"/>
                        <a:pt x="38" y="21"/>
                      </a:cubicBezTo>
                      <a:cubicBezTo>
                        <a:pt x="35" y="22"/>
                        <a:pt x="33" y="23"/>
                        <a:pt x="31" y="25"/>
                      </a:cubicBezTo>
                      <a:cubicBezTo>
                        <a:pt x="28" y="26"/>
                        <a:pt x="26" y="27"/>
                        <a:pt x="23" y="27"/>
                      </a:cubicBezTo>
                      <a:cubicBezTo>
                        <a:pt x="22" y="28"/>
                        <a:pt x="20" y="28"/>
                        <a:pt x="21" y="30"/>
                      </a:cubicBezTo>
                      <a:cubicBezTo>
                        <a:pt x="20" y="31"/>
                        <a:pt x="20" y="31"/>
                        <a:pt x="19" y="32"/>
                      </a:cubicBezTo>
                      <a:cubicBezTo>
                        <a:pt x="19" y="33"/>
                        <a:pt x="18" y="33"/>
                        <a:pt x="17" y="34"/>
                      </a:cubicBezTo>
                      <a:cubicBezTo>
                        <a:pt x="15" y="35"/>
                        <a:pt x="12" y="35"/>
                        <a:pt x="10" y="33"/>
                      </a:cubicBezTo>
                      <a:cubicBezTo>
                        <a:pt x="9" y="32"/>
                        <a:pt x="9" y="31"/>
                        <a:pt x="9" y="30"/>
                      </a:cubicBezTo>
                      <a:cubicBezTo>
                        <a:pt x="9" y="29"/>
                        <a:pt x="9" y="28"/>
                        <a:pt x="9" y="27"/>
                      </a:cubicBezTo>
                      <a:cubicBezTo>
                        <a:pt x="9" y="26"/>
                        <a:pt x="10" y="25"/>
                        <a:pt x="11" y="24"/>
                      </a:cubicBezTo>
                      <a:cubicBezTo>
                        <a:pt x="11" y="23"/>
                        <a:pt x="11" y="23"/>
                        <a:pt x="12" y="22"/>
                      </a:cubicBezTo>
                      <a:cubicBezTo>
                        <a:pt x="14" y="20"/>
                        <a:pt x="15" y="16"/>
                        <a:pt x="13" y="13"/>
                      </a:cubicBezTo>
                      <a:cubicBezTo>
                        <a:pt x="12" y="12"/>
                        <a:pt x="11" y="11"/>
                        <a:pt x="10" y="11"/>
                      </a:cubicBezTo>
                      <a:cubicBezTo>
                        <a:pt x="7" y="9"/>
                        <a:pt x="5" y="9"/>
                        <a:pt x="2" y="8"/>
                      </a:cubicBezTo>
                      <a:cubicBezTo>
                        <a:pt x="2" y="8"/>
                        <a:pt x="1" y="8"/>
                        <a:pt x="0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4" name="ïṣľíḓe">
                  <a:extLst>
                    <a:ext uri="{FF2B5EF4-FFF2-40B4-BE49-F238E27FC236}">
                      <a16:creationId xmlns:a16="http://schemas.microsoft.com/office/drawing/2014/main" id="{96A3320A-111E-47CD-A4B7-44FC5055BC7D}"/>
                    </a:ext>
                  </a:extLst>
                </p:cNvPr>
                <p:cNvSpPr/>
                <p:nvPr/>
              </p:nvSpPr>
              <p:spPr bwMode="auto">
                <a:xfrm>
                  <a:off x="5541028" y="2692419"/>
                  <a:ext cx="121749" cy="97399"/>
                </a:xfrm>
                <a:custGeom>
                  <a:avLst/>
                  <a:gdLst>
                    <a:gd name="T0" fmla="*/ 7 w 29"/>
                    <a:gd name="T1" fmla="*/ 2 h 23"/>
                    <a:gd name="T2" fmla="*/ 11 w 29"/>
                    <a:gd name="T3" fmla="*/ 1 h 23"/>
                    <a:gd name="T4" fmla="*/ 17 w 29"/>
                    <a:gd name="T5" fmla="*/ 1 h 23"/>
                    <a:gd name="T6" fmla="*/ 18 w 29"/>
                    <a:gd name="T7" fmla="*/ 2 h 23"/>
                    <a:gd name="T8" fmla="*/ 17 w 29"/>
                    <a:gd name="T9" fmla="*/ 3 h 23"/>
                    <a:gd name="T10" fmla="*/ 14 w 29"/>
                    <a:gd name="T11" fmla="*/ 4 h 23"/>
                    <a:gd name="T12" fmla="*/ 13 w 29"/>
                    <a:gd name="T13" fmla="*/ 5 h 23"/>
                    <a:gd name="T14" fmla="*/ 14 w 29"/>
                    <a:gd name="T15" fmla="*/ 6 h 23"/>
                    <a:gd name="T16" fmla="*/ 26 w 29"/>
                    <a:gd name="T17" fmla="*/ 9 h 23"/>
                    <a:gd name="T18" fmla="*/ 26 w 29"/>
                    <a:gd name="T19" fmla="*/ 10 h 23"/>
                    <a:gd name="T20" fmla="*/ 26 w 29"/>
                    <a:gd name="T21" fmla="*/ 12 h 23"/>
                    <a:gd name="T22" fmla="*/ 29 w 29"/>
                    <a:gd name="T23" fmla="*/ 16 h 23"/>
                    <a:gd name="T24" fmla="*/ 27 w 29"/>
                    <a:gd name="T25" fmla="*/ 18 h 23"/>
                    <a:gd name="T26" fmla="*/ 22 w 29"/>
                    <a:gd name="T27" fmla="*/ 19 h 23"/>
                    <a:gd name="T28" fmla="*/ 20 w 29"/>
                    <a:gd name="T29" fmla="*/ 21 h 23"/>
                    <a:gd name="T30" fmla="*/ 20 w 29"/>
                    <a:gd name="T31" fmla="*/ 22 h 23"/>
                    <a:gd name="T32" fmla="*/ 14 w 29"/>
                    <a:gd name="T33" fmla="*/ 22 h 23"/>
                    <a:gd name="T34" fmla="*/ 15 w 29"/>
                    <a:gd name="T35" fmla="*/ 18 h 23"/>
                    <a:gd name="T36" fmla="*/ 16 w 29"/>
                    <a:gd name="T37" fmla="*/ 17 h 23"/>
                    <a:gd name="T38" fmla="*/ 19 w 29"/>
                    <a:gd name="T39" fmla="*/ 17 h 23"/>
                    <a:gd name="T40" fmla="*/ 21 w 29"/>
                    <a:gd name="T41" fmla="*/ 16 h 23"/>
                    <a:gd name="T42" fmla="*/ 20 w 29"/>
                    <a:gd name="T43" fmla="*/ 15 h 23"/>
                    <a:gd name="T44" fmla="*/ 9 w 29"/>
                    <a:gd name="T45" fmla="*/ 10 h 23"/>
                    <a:gd name="T46" fmla="*/ 3 w 29"/>
                    <a:gd name="T47" fmla="*/ 10 h 23"/>
                    <a:gd name="T48" fmla="*/ 0 w 29"/>
                    <a:gd name="T49" fmla="*/ 8 h 23"/>
                    <a:gd name="T50" fmla="*/ 2 w 29"/>
                    <a:gd name="T51" fmla="*/ 6 h 23"/>
                    <a:gd name="T52" fmla="*/ 3 w 29"/>
                    <a:gd name="T53" fmla="*/ 6 h 23"/>
                    <a:gd name="T54" fmla="*/ 7 w 29"/>
                    <a:gd name="T55" fmla="*/ 6 h 23"/>
                    <a:gd name="T56" fmla="*/ 9 w 29"/>
                    <a:gd name="T57" fmla="*/ 5 h 23"/>
                    <a:gd name="T58" fmla="*/ 7 w 29"/>
                    <a:gd name="T59" fmla="*/ 3 h 23"/>
                    <a:gd name="T60" fmla="*/ 7 w 29"/>
                    <a:gd name="T61" fmla="*/ 2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9" h="23">
                      <a:moveTo>
                        <a:pt x="7" y="2"/>
                      </a:moveTo>
                      <a:cubicBezTo>
                        <a:pt x="8" y="0"/>
                        <a:pt x="9" y="0"/>
                        <a:pt x="11" y="1"/>
                      </a:cubicBezTo>
                      <a:cubicBezTo>
                        <a:pt x="13" y="2"/>
                        <a:pt x="15" y="2"/>
                        <a:pt x="17" y="1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7" y="2"/>
                        <a:pt x="17" y="3"/>
                        <a:pt x="17" y="3"/>
                      </a:cubicBezTo>
                      <a:cubicBezTo>
                        <a:pt x="16" y="3"/>
                        <a:pt x="15" y="3"/>
                        <a:pt x="14" y="4"/>
                      </a:cubicBezTo>
                      <a:cubicBezTo>
                        <a:pt x="13" y="4"/>
                        <a:pt x="13" y="4"/>
                        <a:pt x="13" y="5"/>
                      </a:cubicBezTo>
                      <a:cubicBezTo>
                        <a:pt x="13" y="5"/>
                        <a:pt x="13" y="6"/>
                        <a:pt x="14" y="6"/>
                      </a:cubicBezTo>
                      <a:cubicBezTo>
                        <a:pt x="26" y="9"/>
                        <a:pt x="26" y="9"/>
                        <a:pt x="26" y="9"/>
                      </a:cubicBezTo>
                      <a:cubicBezTo>
                        <a:pt x="26" y="9"/>
                        <a:pt x="26" y="10"/>
                        <a:pt x="26" y="10"/>
                      </a:cubicBezTo>
                      <a:cubicBezTo>
                        <a:pt x="26" y="11"/>
                        <a:pt x="26" y="11"/>
                        <a:pt x="26" y="12"/>
                      </a:cubicBezTo>
                      <a:cubicBezTo>
                        <a:pt x="25" y="15"/>
                        <a:pt x="26" y="16"/>
                        <a:pt x="29" y="16"/>
                      </a:cubicBezTo>
                      <a:cubicBezTo>
                        <a:pt x="29" y="17"/>
                        <a:pt x="28" y="18"/>
                        <a:pt x="27" y="18"/>
                      </a:cubicBezTo>
                      <a:cubicBezTo>
                        <a:pt x="26" y="18"/>
                        <a:pt x="23" y="19"/>
                        <a:pt x="22" y="19"/>
                      </a:cubicBezTo>
                      <a:cubicBezTo>
                        <a:pt x="21" y="20"/>
                        <a:pt x="20" y="20"/>
                        <a:pt x="20" y="21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18" y="23"/>
                        <a:pt x="16" y="23"/>
                        <a:pt x="14" y="22"/>
                      </a:cubicBezTo>
                      <a:cubicBezTo>
                        <a:pt x="13" y="21"/>
                        <a:pt x="13" y="19"/>
                        <a:pt x="15" y="18"/>
                      </a:cubicBezTo>
                      <a:cubicBezTo>
                        <a:pt x="15" y="18"/>
                        <a:pt x="15" y="18"/>
                        <a:pt x="16" y="17"/>
                      </a:cubicBezTo>
                      <a:cubicBezTo>
                        <a:pt x="17" y="17"/>
                        <a:pt x="18" y="17"/>
                        <a:pt x="19" y="17"/>
                      </a:cubicBezTo>
                      <a:cubicBezTo>
                        <a:pt x="20" y="17"/>
                        <a:pt x="20" y="16"/>
                        <a:pt x="21" y="16"/>
                      </a:cubicBezTo>
                      <a:cubicBezTo>
                        <a:pt x="21" y="16"/>
                        <a:pt x="20" y="15"/>
                        <a:pt x="20" y="15"/>
                      </a:cubicBezTo>
                      <a:cubicBezTo>
                        <a:pt x="17" y="12"/>
                        <a:pt x="13" y="10"/>
                        <a:pt x="9" y="10"/>
                      </a:cubicBezTo>
                      <a:cubicBezTo>
                        <a:pt x="7" y="10"/>
                        <a:pt x="5" y="10"/>
                        <a:pt x="3" y="10"/>
                      </a:cubicBezTo>
                      <a:cubicBezTo>
                        <a:pt x="2" y="10"/>
                        <a:pt x="1" y="10"/>
                        <a:pt x="0" y="8"/>
                      </a:cubicBezTo>
                      <a:cubicBezTo>
                        <a:pt x="0" y="7"/>
                        <a:pt x="1" y="6"/>
                        <a:pt x="2" y="6"/>
                      </a:cubicBezTo>
                      <a:cubicBezTo>
                        <a:pt x="2" y="6"/>
                        <a:pt x="2" y="6"/>
                        <a:pt x="3" y="6"/>
                      </a:cubicBezTo>
                      <a:cubicBezTo>
                        <a:pt x="4" y="6"/>
                        <a:pt x="5" y="6"/>
                        <a:pt x="7" y="6"/>
                      </a:cubicBezTo>
                      <a:cubicBezTo>
                        <a:pt x="7" y="6"/>
                        <a:pt x="8" y="5"/>
                        <a:pt x="9" y="5"/>
                      </a:cubicBezTo>
                      <a:cubicBezTo>
                        <a:pt x="9" y="4"/>
                        <a:pt x="8" y="3"/>
                        <a:pt x="7" y="3"/>
                      </a:cubicBezTo>
                      <a:cubicBezTo>
                        <a:pt x="7" y="2"/>
                        <a:pt x="7" y="2"/>
                        <a:pt x="7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5" name="ïSḻiḓé">
                  <a:extLst>
                    <a:ext uri="{FF2B5EF4-FFF2-40B4-BE49-F238E27FC236}">
                      <a16:creationId xmlns:a16="http://schemas.microsoft.com/office/drawing/2014/main" id="{C9A7755D-5B9D-474B-A83C-12C7397A52D5}"/>
                    </a:ext>
                  </a:extLst>
                </p:cNvPr>
                <p:cNvSpPr/>
                <p:nvPr/>
              </p:nvSpPr>
              <p:spPr bwMode="auto">
                <a:xfrm>
                  <a:off x="6299930" y="3368127"/>
                  <a:ext cx="58846" cy="101457"/>
                </a:xfrm>
                <a:custGeom>
                  <a:avLst/>
                  <a:gdLst>
                    <a:gd name="T0" fmla="*/ 12 w 14"/>
                    <a:gd name="T1" fmla="*/ 0 h 24"/>
                    <a:gd name="T2" fmla="*/ 13 w 14"/>
                    <a:gd name="T3" fmla="*/ 10 h 24"/>
                    <a:gd name="T4" fmla="*/ 10 w 14"/>
                    <a:gd name="T5" fmla="*/ 19 h 24"/>
                    <a:gd name="T6" fmla="*/ 8 w 14"/>
                    <a:gd name="T7" fmla="*/ 22 h 24"/>
                    <a:gd name="T8" fmla="*/ 4 w 14"/>
                    <a:gd name="T9" fmla="*/ 24 h 24"/>
                    <a:gd name="T10" fmla="*/ 1 w 14"/>
                    <a:gd name="T11" fmla="*/ 18 h 24"/>
                    <a:gd name="T12" fmla="*/ 1 w 14"/>
                    <a:gd name="T13" fmla="*/ 18 h 24"/>
                    <a:gd name="T14" fmla="*/ 3 w 14"/>
                    <a:gd name="T15" fmla="*/ 15 h 24"/>
                    <a:gd name="T16" fmla="*/ 3 w 14"/>
                    <a:gd name="T17" fmla="*/ 11 h 24"/>
                    <a:gd name="T18" fmla="*/ 5 w 14"/>
                    <a:gd name="T19" fmla="*/ 6 h 24"/>
                    <a:gd name="T20" fmla="*/ 7 w 14"/>
                    <a:gd name="T21" fmla="*/ 6 h 24"/>
                    <a:gd name="T22" fmla="*/ 11 w 14"/>
                    <a:gd name="T23" fmla="*/ 1 h 24"/>
                    <a:gd name="T24" fmla="*/ 12 w 14"/>
                    <a:gd name="T25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" h="24">
                      <a:moveTo>
                        <a:pt x="12" y="0"/>
                      </a:moveTo>
                      <a:cubicBezTo>
                        <a:pt x="13" y="3"/>
                        <a:pt x="14" y="7"/>
                        <a:pt x="13" y="10"/>
                      </a:cubicBezTo>
                      <a:cubicBezTo>
                        <a:pt x="11" y="13"/>
                        <a:pt x="11" y="16"/>
                        <a:pt x="10" y="19"/>
                      </a:cubicBezTo>
                      <a:cubicBezTo>
                        <a:pt x="9" y="20"/>
                        <a:pt x="9" y="21"/>
                        <a:pt x="8" y="22"/>
                      </a:cubicBezTo>
                      <a:cubicBezTo>
                        <a:pt x="7" y="24"/>
                        <a:pt x="7" y="24"/>
                        <a:pt x="4" y="24"/>
                      </a:cubicBezTo>
                      <a:cubicBezTo>
                        <a:pt x="1" y="23"/>
                        <a:pt x="0" y="20"/>
                        <a:pt x="1" y="18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2" y="17"/>
                        <a:pt x="2" y="16"/>
                        <a:pt x="3" y="15"/>
                      </a:cubicBezTo>
                      <a:cubicBezTo>
                        <a:pt x="3" y="13"/>
                        <a:pt x="3" y="12"/>
                        <a:pt x="3" y="11"/>
                      </a:cubicBezTo>
                      <a:cubicBezTo>
                        <a:pt x="3" y="9"/>
                        <a:pt x="4" y="7"/>
                        <a:pt x="5" y="6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8" y="4"/>
                        <a:pt x="10" y="3"/>
                        <a:pt x="11" y="1"/>
                      </a:cubicBezTo>
                      <a:cubicBezTo>
                        <a:pt x="12" y="1"/>
                        <a:pt x="12" y="0"/>
                        <a:pt x="1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6" name="îS1ïďê">
                  <a:extLst>
                    <a:ext uri="{FF2B5EF4-FFF2-40B4-BE49-F238E27FC236}">
                      <a16:creationId xmlns:a16="http://schemas.microsoft.com/office/drawing/2014/main" id="{F976DE91-3D22-455A-A624-8483BB0D61BD}"/>
                    </a:ext>
                  </a:extLst>
                </p:cNvPr>
                <p:cNvSpPr/>
                <p:nvPr/>
              </p:nvSpPr>
              <p:spPr bwMode="auto">
                <a:xfrm>
                  <a:off x="5599874" y="2655895"/>
                  <a:ext cx="131895" cy="44641"/>
                </a:xfrm>
                <a:custGeom>
                  <a:avLst/>
                  <a:gdLst>
                    <a:gd name="T0" fmla="*/ 31 w 31"/>
                    <a:gd name="T1" fmla="*/ 0 h 11"/>
                    <a:gd name="T2" fmla="*/ 22 w 31"/>
                    <a:gd name="T3" fmla="*/ 4 h 11"/>
                    <a:gd name="T4" fmla="*/ 9 w 31"/>
                    <a:gd name="T5" fmla="*/ 10 h 11"/>
                    <a:gd name="T6" fmla="*/ 5 w 31"/>
                    <a:gd name="T7" fmla="*/ 9 h 11"/>
                    <a:gd name="T8" fmla="*/ 4 w 31"/>
                    <a:gd name="T9" fmla="*/ 8 h 11"/>
                    <a:gd name="T10" fmla="*/ 0 w 31"/>
                    <a:gd name="T11" fmla="*/ 8 h 11"/>
                    <a:gd name="T12" fmla="*/ 1 w 31"/>
                    <a:gd name="T13" fmla="*/ 7 h 11"/>
                    <a:gd name="T14" fmla="*/ 4 w 31"/>
                    <a:gd name="T15" fmla="*/ 6 h 11"/>
                    <a:gd name="T16" fmla="*/ 7 w 31"/>
                    <a:gd name="T17" fmla="*/ 4 h 11"/>
                    <a:gd name="T18" fmla="*/ 9 w 31"/>
                    <a:gd name="T19" fmla="*/ 3 h 11"/>
                    <a:gd name="T20" fmla="*/ 15 w 31"/>
                    <a:gd name="T21" fmla="*/ 2 h 11"/>
                    <a:gd name="T22" fmla="*/ 19 w 31"/>
                    <a:gd name="T23" fmla="*/ 1 h 11"/>
                    <a:gd name="T24" fmla="*/ 27 w 31"/>
                    <a:gd name="T25" fmla="*/ 0 h 11"/>
                    <a:gd name="T26" fmla="*/ 29 w 31"/>
                    <a:gd name="T27" fmla="*/ 0 h 11"/>
                    <a:gd name="T28" fmla="*/ 31 w 31"/>
                    <a:gd name="T2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1" h="11">
                      <a:moveTo>
                        <a:pt x="31" y="0"/>
                      </a:moveTo>
                      <a:cubicBezTo>
                        <a:pt x="28" y="3"/>
                        <a:pt x="25" y="4"/>
                        <a:pt x="22" y="4"/>
                      </a:cubicBezTo>
                      <a:cubicBezTo>
                        <a:pt x="17" y="5"/>
                        <a:pt x="13" y="7"/>
                        <a:pt x="9" y="10"/>
                      </a:cubicBezTo>
                      <a:cubicBezTo>
                        <a:pt x="7" y="10"/>
                        <a:pt x="6" y="11"/>
                        <a:pt x="5" y="9"/>
                      </a:cubicBezTo>
                      <a:cubicBezTo>
                        <a:pt x="5" y="9"/>
                        <a:pt x="4" y="9"/>
                        <a:pt x="4" y="8"/>
                      </a:cubicBezTo>
                      <a:cubicBezTo>
                        <a:pt x="2" y="8"/>
                        <a:pt x="1" y="8"/>
                        <a:pt x="0" y="8"/>
                      </a:cubicBezTo>
                      <a:cubicBezTo>
                        <a:pt x="0" y="7"/>
                        <a:pt x="1" y="7"/>
                        <a:pt x="1" y="7"/>
                      </a:cubicBezTo>
                      <a:cubicBezTo>
                        <a:pt x="2" y="7"/>
                        <a:pt x="3" y="6"/>
                        <a:pt x="4" y="6"/>
                      </a:cubicBezTo>
                      <a:cubicBezTo>
                        <a:pt x="5" y="6"/>
                        <a:pt x="7" y="6"/>
                        <a:pt x="7" y="4"/>
                      </a:cubicBezTo>
                      <a:cubicBezTo>
                        <a:pt x="7" y="3"/>
                        <a:pt x="8" y="3"/>
                        <a:pt x="9" y="3"/>
                      </a:cubicBezTo>
                      <a:cubicBezTo>
                        <a:pt x="11" y="2"/>
                        <a:pt x="13" y="2"/>
                        <a:pt x="15" y="2"/>
                      </a:cubicBezTo>
                      <a:cubicBezTo>
                        <a:pt x="16" y="2"/>
                        <a:pt x="18" y="1"/>
                        <a:pt x="19" y="1"/>
                      </a:cubicBezTo>
                      <a:cubicBezTo>
                        <a:pt x="21" y="0"/>
                        <a:pt x="24" y="0"/>
                        <a:pt x="27" y="0"/>
                      </a:cubicBezTo>
                      <a:cubicBezTo>
                        <a:pt x="27" y="0"/>
                        <a:pt x="28" y="0"/>
                        <a:pt x="29" y="0"/>
                      </a:cubicBezTo>
                      <a:cubicBezTo>
                        <a:pt x="31" y="0"/>
                        <a:pt x="31" y="0"/>
                        <a:pt x="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7" name="iṧ1îdè">
                  <a:extLst>
                    <a:ext uri="{FF2B5EF4-FFF2-40B4-BE49-F238E27FC236}">
                      <a16:creationId xmlns:a16="http://schemas.microsoft.com/office/drawing/2014/main" id="{366A5812-801C-4225-BC1B-78C02246AA98}"/>
                    </a:ext>
                  </a:extLst>
                </p:cNvPr>
                <p:cNvSpPr/>
                <p:nvPr/>
              </p:nvSpPr>
              <p:spPr bwMode="auto">
                <a:xfrm>
                  <a:off x="5938741" y="2820256"/>
                  <a:ext cx="75079" cy="54788"/>
                </a:xfrm>
                <a:custGeom>
                  <a:avLst/>
                  <a:gdLst>
                    <a:gd name="T0" fmla="*/ 11 w 18"/>
                    <a:gd name="T1" fmla="*/ 7 h 13"/>
                    <a:gd name="T2" fmla="*/ 7 w 18"/>
                    <a:gd name="T3" fmla="*/ 5 h 13"/>
                    <a:gd name="T4" fmla="*/ 6 w 18"/>
                    <a:gd name="T5" fmla="*/ 10 h 13"/>
                    <a:gd name="T6" fmla="*/ 0 w 18"/>
                    <a:gd name="T7" fmla="*/ 12 h 13"/>
                    <a:gd name="T8" fmla="*/ 0 w 18"/>
                    <a:gd name="T9" fmla="*/ 6 h 13"/>
                    <a:gd name="T10" fmla="*/ 4 w 18"/>
                    <a:gd name="T11" fmla="*/ 4 h 13"/>
                    <a:gd name="T12" fmla="*/ 6 w 18"/>
                    <a:gd name="T13" fmla="*/ 4 h 13"/>
                    <a:gd name="T14" fmla="*/ 8 w 18"/>
                    <a:gd name="T15" fmla="*/ 3 h 13"/>
                    <a:gd name="T16" fmla="*/ 8 w 18"/>
                    <a:gd name="T17" fmla="*/ 1 h 13"/>
                    <a:gd name="T18" fmla="*/ 10 w 18"/>
                    <a:gd name="T19" fmla="*/ 0 h 13"/>
                    <a:gd name="T20" fmla="*/ 12 w 18"/>
                    <a:gd name="T21" fmla="*/ 1 h 13"/>
                    <a:gd name="T22" fmla="*/ 12 w 18"/>
                    <a:gd name="T23" fmla="*/ 4 h 13"/>
                    <a:gd name="T24" fmla="*/ 13 w 18"/>
                    <a:gd name="T25" fmla="*/ 5 h 13"/>
                    <a:gd name="T26" fmla="*/ 15 w 18"/>
                    <a:gd name="T27" fmla="*/ 8 h 13"/>
                    <a:gd name="T28" fmla="*/ 18 w 18"/>
                    <a:gd name="T29" fmla="*/ 10 h 13"/>
                    <a:gd name="T30" fmla="*/ 15 w 18"/>
                    <a:gd name="T31" fmla="*/ 12 h 13"/>
                    <a:gd name="T32" fmla="*/ 12 w 18"/>
                    <a:gd name="T33" fmla="*/ 13 h 13"/>
                    <a:gd name="T34" fmla="*/ 9 w 18"/>
                    <a:gd name="T35" fmla="*/ 13 h 13"/>
                    <a:gd name="T36" fmla="*/ 9 w 18"/>
                    <a:gd name="T37" fmla="*/ 13 h 13"/>
                    <a:gd name="T38" fmla="*/ 11 w 18"/>
                    <a:gd name="T39" fmla="*/ 12 h 13"/>
                    <a:gd name="T40" fmla="*/ 9 w 18"/>
                    <a:gd name="T41" fmla="*/ 9 h 13"/>
                    <a:gd name="T42" fmla="*/ 11 w 18"/>
                    <a:gd name="T43" fmla="*/ 7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8" h="13">
                      <a:moveTo>
                        <a:pt x="11" y="7"/>
                      </a:moveTo>
                      <a:cubicBezTo>
                        <a:pt x="10" y="5"/>
                        <a:pt x="8" y="5"/>
                        <a:pt x="7" y="5"/>
                      </a:cubicBezTo>
                      <a:cubicBezTo>
                        <a:pt x="5" y="7"/>
                        <a:pt x="5" y="8"/>
                        <a:pt x="6" y="10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0"/>
                        <a:pt x="2" y="8"/>
                        <a:pt x="0" y="6"/>
                      </a:cubicBezTo>
                      <a:cubicBezTo>
                        <a:pt x="1" y="5"/>
                        <a:pt x="3" y="4"/>
                        <a:pt x="4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7" y="4"/>
                        <a:pt x="8" y="4"/>
                        <a:pt x="8" y="3"/>
                      </a:cubicBezTo>
                      <a:cubicBezTo>
                        <a:pt x="8" y="2"/>
                        <a:pt x="8" y="2"/>
                        <a:pt x="8" y="1"/>
                      </a:cubicBezTo>
                      <a:cubicBezTo>
                        <a:pt x="9" y="1"/>
                        <a:pt x="9" y="0"/>
                        <a:pt x="10" y="0"/>
                      </a:cubicBezTo>
                      <a:cubicBezTo>
                        <a:pt x="10" y="0"/>
                        <a:pt x="11" y="0"/>
                        <a:pt x="12" y="1"/>
                      </a:cubicBezTo>
                      <a:cubicBezTo>
                        <a:pt x="10" y="2"/>
                        <a:pt x="11" y="3"/>
                        <a:pt x="12" y="4"/>
                      </a:cubicBezTo>
                      <a:cubicBezTo>
                        <a:pt x="13" y="4"/>
                        <a:pt x="13" y="4"/>
                        <a:pt x="13" y="5"/>
                      </a:cubicBezTo>
                      <a:cubicBezTo>
                        <a:pt x="14" y="6"/>
                        <a:pt x="14" y="7"/>
                        <a:pt x="15" y="8"/>
                      </a:cubicBezTo>
                      <a:cubicBezTo>
                        <a:pt x="16" y="9"/>
                        <a:pt x="17" y="9"/>
                        <a:pt x="18" y="10"/>
                      </a:cubicBezTo>
                      <a:cubicBezTo>
                        <a:pt x="17" y="10"/>
                        <a:pt x="16" y="11"/>
                        <a:pt x="15" y="12"/>
                      </a:cubicBezTo>
                      <a:cubicBezTo>
                        <a:pt x="14" y="13"/>
                        <a:pt x="13" y="13"/>
                        <a:pt x="12" y="13"/>
                      </a:cubicBezTo>
                      <a:cubicBezTo>
                        <a:pt x="11" y="13"/>
                        <a:pt x="10" y="13"/>
                        <a:pt x="9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ubicBezTo>
                        <a:pt x="10" y="11"/>
                        <a:pt x="9" y="10"/>
                        <a:pt x="9" y="9"/>
                      </a:cubicBezTo>
                      <a:cubicBezTo>
                        <a:pt x="9" y="8"/>
                        <a:pt x="10" y="8"/>
                        <a:pt x="11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8" name="ïṧlïḋê">
                  <a:extLst>
                    <a:ext uri="{FF2B5EF4-FFF2-40B4-BE49-F238E27FC236}">
                      <a16:creationId xmlns:a16="http://schemas.microsoft.com/office/drawing/2014/main" id="{50514794-EB37-497A-AA7D-0B7A16E42A9B}"/>
                    </a:ext>
                  </a:extLst>
                </p:cNvPr>
                <p:cNvSpPr/>
                <p:nvPr/>
              </p:nvSpPr>
              <p:spPr bwMode="auto">
                <a:xfrm>
                  <a:off x="5883955" y="2761411"/>
                  <a:ext cx="44641" cy="20291"/>
                </a:xfrm>
                <a:custGeom>
                  <a:avLst/>
                  <a:gdLst>
                    <a:gd name="T0" fmla="*/ 0 w 11"/>
                    <a:gd name="T1" fmla="*/ 2 h 5"/>
                    <a:gd name="T2" fmla="*/ 2 w 11"/>
                    <a:gd name="T3" fmla="*/ 2 h 5"/>
                    <a:gd name="T4" fmla="*/ 8 w 11"/>
                    <a:gd name="T5" fmla="*/ 0 h 5"/>
                    <a:gd name="T6" fmla="*/ 11 w 11"/>
                    <a:gd name="T7" fmla="*/ 1 h 5"/>
                    <a:gd name="T8" fmla="*/ 10 w 11"/>
                    <a:gd name="T9" fmla="*/ 3 h 5"/>
                    <a:gd name="T10" fmla="*/ 6 w 11"/>
                    <a:gd name="T11" fmla="*/ 5 h 5"/>
                    <a:gd name="T12" fmla="*/ 2 w 11"/>
                    <a:gd name="T13" fmla="*/ 4 h 5"/>
                    <a:gd name="T14" fmla="*/ 0 w 11"/>
                    <a:gd name="T15" fmla="*/ 3 h 5"/>
                    <a:gd name="T16" fmla="*/ 0 w 11"/>
                    <a:gd name="T17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" h="5">
                      <a:moveTo>
                        <a:pt x="0" y="2"/>
                      </a:moveTo>
                      <a:cubicBezTo>
                        <a:pt x="0" y="2"/>
                        <a:pt x="1" y="2"/>
                        <a:pt x="2" y="2"/>
                      </a:cubicBezTo>
                      <a:cubicBezTo>
                        <a:pt x="4" y="1"/>
                        <a:pt x="6" y="0"/>
                        <a:pt x="8" y="0"/>
                      </a:cubicBezTo>
                      <a:cubicBezTo>
                        <a:pt x="9" y="0"/>
                        <a:pt x="10" y="0"/>
                        <a:pt x="11" y="1"/>
                      </a:cubicBezTo>
                      <a:cubicBezTo>
                        <a:pt x="11" y="2"/>
                        <a:pt x="10" y="2"/>
                        <a:pt x="10" y="3"/>
                      </a:cubicBezTo>
                      <a:cubicBezTo>
                        <a:pt x="8" y="4"/>
                        <a:pt x="7" y="4"/>
                        <a:pt x="6" y="5"/>
                      </a:cubicBezTo>
                      <a:cubicBezTo>
                        <a:pt x="4" y="5"/>
                        <a:pt x="3" y="5"/>
                        <a:pt x="2" y="4"/>
                      </a:cubicBezTo>
                      <a:cubicBezTo>
                        <a:pt x="1" y="3"/>
                        <a:pt x="0" y="3"/>
                        <a:pt x="0" y="3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9" name="ïşľîďê">
                  <a:extLst>
                    <a:ext uri="{FF2B5EF4-FFF2-40B4-BE49-F238E27FC236}">
                      <a16:creationId xmlns:a16="http://schemas.microsoft.com/office/drawing/2014/main" id="{AFA7EB6B-E2A4-480B-913F-539A5CAA9BBB}"/>
                    </a:ext>
                  </a:extLst>
                </p:cNvPr>
                <p:cNvSpPr/>
                <p:nvPr/>
              </p:nvSpPr>
              <p:spPr bwMode="auto">
                <a:xfrm>
                  <a:off x="5622194" y="2875043"/>
                  <a:ext cx="36525" cy="24350"/>
                </a:xfrm>
                <a:custGeom>
                  <a:avLst/>
                  <a:gdLst>
                    <a:gd name="T0" fmla="*/ 0 w 9"/>
                    <a:gd name="T1" fmla="*/ 5 h 6"/>
                    <a:gd name="T2" fmla="*/ 7 w 9"/>
                    <a:gd name="T3" fmla="*/ 0 h 6"/>
                    <a:gd name="T4" fmla="*/ 5 w 9"/>
                    <a:gd name="T5" fmla="*/ 1 h 6"/>
                    <a:gd name="T6" fmla="*/ 7 w 9"/>
                    <a:gd name="T7" fmla="*/ 2 h 6"/>
                    <a:gd name="T8" fmla="*/ 8 w 9"/>
                    <a:gd name="T9" fmla="*/ 4 h 6"/>
                    <a:gd name="T10" fmla="*/ 6 w 9"/>
                    <a:gd name="T11" fmla="*/ 6 h 6"/>
                    <a:gd name="T12" fmla="*/ 0 w 9"/>
                    <a:gd name="T13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6">
                      <a:moveTo>
                        <a:pt x="0" y="5"/>
                      </a:moveTo>
                      <a:cubicBezTo>
                        <a:pt x="2" y="3"/>
                        <a:pt x="4" y="1"/>
                        <a:pt x="7" y="0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6" y="1"/>
                        <a:pt x="7" y="2"/>
                        <a:pt x="7" y="2"/>
                      </a:cubicBezTo>
                      <a:cubicBezTo>
                        <a:pt x="7" y="2"/>
                        <a:pt x="9" y="4"/>
                        <a:pt x="8" y="4"/>
                      </a:cubicBezTo>
                      <a:cubicBezTo>
                        <a:pt x="8" y="5"/>
                        <a:pt x="7" y="6"/>
                        <a:pt x="6" y="6"/>
                      </a:cubicBezTo>
                      <a:cubicBezTo>
                        <a:pt x="4" y="5"/>
                        <a:pt x="2" y="5"/>
                        <a:pt x="0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0" name="ïŝlíde">
                  <a:extLst>
                    <a:ext uri="{FF2B5EF4-FFF2-40B4-BE49-F238E27FC236}">
                      <a16:creationId xmlns:a16="http://schemas.microsoft.com/office/drawing/2014/main" id="{B94E80C4-D482-4AC4-BBE0-1980713F4689}"/>
                    </a:ext>
                  </a:extLst>
                </p:cNvPr>
                <p:cNvSpPr/>
                <p:nvPr/>
              </p:nvSpPr>
              <p:spPr bwMode="auto">
                <a:xfrm>
                  <a:off x="5137228" y="2540234"/>
                  <a:ext cx="1075449" cy="1379821"/>
                </a:xfrm>
                <a:custGeom>
                  <a:avLst/>
                  <a:gdLst>
                    <a:gd name="T0" fmla="*/ 255 w 255"/>
                    <a:gd name="T1" fmla="*/ 281 h 327"/>
                    <a:gd name="T2" fmla="*/ 254 w 255"/>
                    <a:gd name="T3" fmla="*/ 283 h 327"/>
                    <a:gd name="T4" fmla="*/ 43 w 255"/>
                    <a:gd name="T5" fmla="*/ 230 h 327"/>
                    <a:gd name="T6" fmla="*/ 96 w 255"/>
                    <a:gd name="T7" fmla="*/ 20 h 327"/>
                    <a:gd name="T8" fmla="*/ 150 w 255"/>
                    <a:gd name="T9" fmla="*/ 0 h 327"/>
                    <a:gd name="T10" fmla="*/ 120 w 255"/>
                    <a:gd name="T11" fmla="*/ 30 h 327"/>
                    <a:gd name="T12" fmla="*/ 115 w 255"/>
                    <a:gd name="T13" fmla="*/ 36 h 327"/>
                    <a:gd name="T14" fmla="*/ 111 w 255"/>
                    <a:gd name="T15" fmla="*/ 42 h 327"/>
                    <a:gd name="T16" fmla="*/ 108 w 255"/>
                    <a:gd name="T17" fmla="*/ 46 h 327"/>
                    <a:gd name="T18" fmla="*/ 98 w 255"/>
                    <a:gd name="T19" fmla="*/ 64 h 327"/>
                    <a:gd name="T20" fmla="*/ 98 w 255"/>
                    <a:gd name="T21" fmla="*/ 64 h 327"/>
                    <a:gd name="T22" fmla="*/ 87 w 255"/>
                    <a:gd name="T23" fmla="*/ 99 h 327"/>
                    <a:gd name="T24" fmla="*/ 91 w 255"/>
                    <a:gd name="T25" fmla="*/ 155 h 327"/>
                    <a:gd name="T26" fmla="*/ 103 w 255"/>
                    <a:gd name="T27" fmla="*/ 181 h 327"/>
                    <a:gd name="T28" fmla="*/ 129 w 255"/>
                    <a:gd name="T29" fmla="*/ 217 h 327"/>
                    <a:gd name="T30" fmla="*/ 255 w 255"/>
                    <a:gd name="T31" fmla="*/ 281 h 3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55" h="327">
                      <a:moveTo>
                        <a:pt x="255" y="281"/>
                      </a:moveTo>
                      <a:cubicBezTo>
                        <a:pt x="254" y="283"/>
                        <a:pt x="254" y="283"/>
                        <a:pt x="254" y="283"/>
                      </a:cubicBezTo>
                      <a:cubicBezTo>
                        <a:pt x="182" y="327"/>
                        <a:pt x="87" y="303"/>
                        <a:pt x="43" y="230"/>
                      </a:cubicBezTo>
                      <a:cubicBezTo>
                        <a:pt x="0" y="158"/>
                        <a:pt x="23" y="63"/>
                        <a:pt x="96" y="20"/>
                      </a:cubicBezTo>
                      <a:cubicBezTo>
                        <a:pt x="113" y="10"/>
                        <a:pt x="131" y="3"/>
                        <a:pt x="150" y="0"/>
                      </a:cubicBezTo>
                      <a:cubicBezTo>
                        <a:pt x="139" y="9"/>
                        <a:pt x="129" y="19"/>
                        <a:pt x="120" y="30"/>
                      </a:cubicBezTo>
                      <a:cubicBezTo>
                        <a:pt x="119" y="32"/>
                        <a:pt x="117" y="34"/>
                        <a:pt x="115" y="36"/>
                      </a:cubicBezTo>
                      <a:cubicBezTo>
                        <a:pt x="113" y="39"/>
                        <a:pt x="112" y="40"/>
                        <a:pt x="111" y="42"/>
                      </a:cubicBezTo>
                      <a:cubicBezTo>
                        <a:pt x="110" y="44"/>
                        <a:pt x="109" y="45"/>
                        <a:pt x="108" y="46"/>
                      </a:cubicBezTo>
                      <a:cubicBezTo>
                        <a:pt x="104" y="52"/>
                        <a:pt x="101" y="58"/>
                        <a:pt x="98" y="64"/>
                      </a:cubicBezTo>
                      <a:cubicBezTo>
                        <a:pt x="98" y="64"/>
                        <a:pt x="98" y="64"/>
                        <a:pt x="98" y="64"/>
                      </a:cubicBezTo>
                      <a:cubicBezTo>
                        <a:pt x="93" y="75"/>
                        <a:pt x="89" y="87"/>
                        <a:pt x="87" y="99"/>
                      </a:cubicBezTo>
                      <a:cubicBezTo>
                        <a:pt x="83" y="118"/>
                        <a:pt x="85" y="137"/>
                        <a:pt x="91" y="155"/>
                      </a:cubicBezTo>
                      <a:cubicBezTo>
                        <a:pt x="94" y="164"/>
                        <a:pt x="98" y="173"/>
                        <a:pt x="103" y="181"/>
                      </a:cubicBezTo>
                      <a:cubicBezTo>
                        <a:pt x="111" y="194"/>
                        <a:pt x="119" y="206"/>
                        <a:pt x="129" y="217"/>
                      </a:cubicBezTo>
                      <a:cubicBezTo>
                        <a:pt x="187" y="285"/>
                        <a:pt x="255" y="281"/>
                        <a:pt x="255" y="28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1" name="îṥlïdé">
                  <a:extLst>
                    <a:ext uri="{FF2B5EF4-FFF2-40B4-BE49-F238E27FC236}">
                      <a16:creationId xmlns:a16="http://schemas.microsoft.com/office/drawing/2014/main" id="{E841876D-04C8-4F20-BAF0-60C7AFF1B9FE}"/>
                    </a:ext>
                  </a:extLst>
                </p:cNvPr>
                <p:cNvSpPr/>
                <p:nvPr/>
              </p:nvSpPr>
              <p:spPr bwMode="auto">
                <a:xfrm>
                  <a:off x="8304729" y="3301164"/>
                  <a:ext cx="606716" cy="375393"/>
                </a:xfrm>
                <a:custGeom>
                  <a:avLst/>
                  <a:gdLst>
                    <a:gd name="T0" fmla="*/ 140 w 144"/>
                    <a:gd name="T1" fmla="*/ 73 h 89"/>
                    <a:gd name="T2" fmla="*/ 117 w 144"/>
                    <a:gd name="T3" fmla="*/ 86 h 89"/>
                    <a:gd name="T4" fmla="*/ 2 w 144"/>
                    <a:gd name="T5" fmla="*/ 86 h 89"/>
                    <a:gd name="T6" fmla="*/ 2 w 144"/>
                    <a:gd name="T7" fmla="*/ 76 h 89"/>
                    <a:gd name="T8" fmla="*/ 2 w 144"/>
                    <a:gd name="T9" fmla="*/ 75 h 89"/>
                    <a:gd name="T10" fmla="*/ 34 w 144"/>
                    <a:gd name="T11" fmla="*/ 75 h 89"/>
                    <a:gd name="T12" fmla="*/ 25 w 144"/>
                    <a:gd name="T13" fmla="*/ 31 h 89"/>
                    <a:gd name="T14" fmla="*/ 108 w 144"/>
                    <a:gd name="T15" fmla="*/ 0 h 89"/>
                    <a:gd name="T16" fmla="*/ 116 w 144"/>
                    <a:gd name="T17" fmla="*/ 0 h 89"/>
                    <a:gd name="T18" fmla="*/ 140 w 144"/>
                    <a:gd name="T19" fmla="*/ 7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4" h="89">
                      <a:moveTo>
                        <a:pt x="140" y="73"/>
                      </a:moveTo>
                      <a:cubicBezTo>
                        <a:pt x="136" y="89"/>
                        <a:pt x="117" y="86"/>
                        <a:pt x="117" y="86"/>
                      </a:cubicBezTo>
                      <a:cubicBezTo>
                        <a:pt x="117" y="86"/>
                        <a:pt x="5" y="88"/>
                        <a:pt x="2" y="86"/>
                      </a:cubicBezTo>
                      <a:cubicBezTo>
                        <a:pt x="0" y="84"/>
                        <a:pt x="2" y="78"/>
                        <a:pt x="2" y="76"/>
                      </a:cubicBezTo>
                      <a:cubicBezTo>
                        <a:pt x="2" y="75"/>
                        <a:pt x="2" y="75"/>
                        <a:pt x="2" y="75"/>
                      </a:cubicBezTo>
                      <a:cubicBezTo>
                        <a:pt x="34" y="75"/>
                        <a:pt x="34" y="75"/>
                        <a:pt x="34" y="75"/>
                      </a:cubicBezTo>
                      <a:cubicBezTo>
                        <a:pt x="34" y="75"/>
                        <a:pt x="49" y="67"/>
                        <a:pt x="25" y="31"/>
                      </a:cubicBezTo>
                      <a:cubicBezTo>
                        <a:pt x="4" y="1"/>
                        <a:pt x="82" y="0"/>
                        <a:pt x="108" y="0"/>
                      </a:cubicBezTo>
                      <a:cubicBezTo>
                        <a:pt x="113" y="0"/>
                        <a:pt x="116" y="0"/>
                        <a:pt x="116" y="0"/>
                      </a:cubicBezTo>
                      <a:cubicBezTo>
                        <a:pt x="116" y="0"/>
                        <a:pt x="144" y="57"/>
                        <a:pt x="140" y="73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2" name="iṣļîḓe">
                  <a:extLst>
                    <a:ext uri="{FF2B5EF4-FFF2-40B4-BE49-F238E27FC236}">
                      <a16:creationId xmlns:a16="http://schemas.microsoft.com/office/drawing/2014/main" id="{CCFB1DBB-629C-4F3D-A66F-B9E8C93FECA5}"/>
                    </a:ext>
                  </a:extLst>
                </p:cNvPr>
                <p:cNvSpPr/>
                <p:nvPr/>
              </p:nvSpPr>
              <p:spPr bwMode="auto">
                <a:xfrm>
                  <a:off x="8312845" y="3301164"/>
                  <a:ext cx="539754" cy="328722"/>
                </a:xfrm>
                <a:custGeom>
                  <a:avLst/>
                  <a:gdLst>
                    <a:gd name="T0" fmla="*/ 125 w 128"/>
                    <a:gd name="T1" fmla="*/ 61 h 78"/>
                    <a:gd name="T2" fmla="*/ 101 w 128"/>
                    <a:gd name="T3" fmla="*/ 75 h 78"/>
                    <a:gd name="T4" fmla="*/ 0 w 128"/>
                    <a:gd name="T5" fmla="*/ 76 h 78"/>
                    <a:gd name="T6" fmla="*/ 0 w 128"/>
                    <a:gd name="T7" fmla="*/ 75 h 78"/>
                    <a:gd name="T8" fmla="*/ 32 w 128"/>
                    <a:gd name="T9" fmla="*/ 75 h 78"/>
                    <a:gd name="T10" fmla="*/ 23 w 128"/>
                    <a:gd name="T11" fmla="*/ 31 h 78"/>
                    <a:gd name="T12" fmla="*/ 106 w 128"/>
                    <a:gd name="T13" fmla="*/ 0 h 78"/>
                    <a:gd name="T14" fmla="*/ 125 w 128"/>
                    <a:gd name="T15" fmla="*/ 61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78">
                      <a:moveTo>
                        <a:pt x="125" y="61"/>
                      </a:moveTo>
                      <a:cubicBezTo>
                        <a:pt x="121" y="78"/>
                        <a:pt x="101" y="75"/>
                        <a:pt x="101" y="75"/>
                      </a:cubicBezTo>
                      <a:cubicBezTo>
                        <a:pt x="101" y="75"/>
                        <a:pt x="30" y="76"/>
                        <a:pt x="0" y="76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32" y="75"/>
                        <a:pt x="32" y="75"/>
                        <a:pt x="32" y="75"/>
                      </a:cubicBezTo>
                      <a:cubicBezTo>
                        <a:pt x="32" y="75"/>
                        <a:pt x="47" y="67"/>
                        <a:pt x="23" y="31"/>
                      </a:cubicBezTo>
                      <a:cubicBezTo>
                        <a:pt x="2" y="1"/>
                        <a:pt x="80" y="0"/>
                        <a:pt x="106" y="0"/>
                      </a:cubicBezTo>
                      <a:cubicBezTo>
                        <a:pt x="114" y="18"/>
                        <a:pt x="128" y="50"/>
                        <a:pt x="125" y="6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3" name="îśļiḑê">
                  <a:extLst>
                    <a:ext uri="{FF2B5EF4-FFF2-40B4-BE49-F238E27FC236}">
                      <a16:creationId xmlns:a16="http://schemas.microsoft.com/office/drawing/2014/main" id="{C77B7578-8847-4243-B016-2D2376C3C9D6}"/>
                    </a:ext>
                  </a:extLst>
                </p:cNvPr>
                <p:cNvSpPr/>
                <p:nvPr/>
              </p:nvSpPr>
              <p:spPr bwMode="auto">
                <a:xfrm>
                  <a:off x="8312845" y="3301164"/>
                  <a:ext cx="555987" cy="336839"/>
                </a:xfrm>
                <a:custGeom>
                  <a:avLst/>
                  <a:gdLst>
                    <a:gd name="T0" fmla="*/ 129 w 132"/>
                    <a:gd name="T1" fmla="*/ 64 h 80"/>
                    <a:gd name="T2" fmla="*/ 101 w 132"/>
                    <a:gd name="T3" fmla="*/ 75 h 80"/>
                    <a:gd name="T4" fmla="*/ 0 w 132"/>
                    <a:gd name="T5" fmla="*/ 76 h 80"/>
                    <a:gd name="T6" fmla="*/ 0 w 132"/>
                    <a:gd name="T7" fmla="*/ 75 h 80"/>
                    <a:gd name="T8" fmla="*/ 32 w 132"/>
                    <a:gd name="T9" fmla="*/ 75 h 80"/>
                    <a:gd name="T10" fmla="*/ 23 w 132"/>
                    <a:gd name="T11" fmla="*/ 31 h 80"/>
                    <a:gd name="T12" fmla="*/ 106 w 132"/>
                    <a:gd name="T13" fmla="*/ 0 h 80"/>
                    <a:gd name="T14" fmla="*/ 129 w 132"/>
                    <a:gd name="T15" fmla="*/ 64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2" h="80">
                      <a:moveTo>
                        <a:pt x="129" y="64"/>
                      </a:moveTo>
                      <a:cubicBezTo>
                        <a:pt x="125" y="80"/>
                        <a:pt x="101" y="75"/>
                        <a:pt x="101" y="75"/>
                      </a:cubicBezTo>
                      <a:cubicBezTo>
                        <a:pt x="101" y="75"/>
                        <a:pt x="30" y="76"/>
                        <a:pt x="0" y="76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32" y="75"/>
                        <a:pt x="32" y="75"/>
                        <a:pt x="32" y="75"/>
                      </a:cubicBezTo>
                      <a:cubicBezTo>
                        <a:pt x="32" y="75"/>
                        <a:pt x="48" y="67"/>
                        <a:pt x="23" y="31"/>
                      </a:cubicBezTo>
                      <a:cubicBezTo>
                        <a:pt x="2" y="1"/>
                        <a:pt x="80" y="0"/>
                        <a:pt x="106" y="0"/>
                      </a:cubicBezTo>
                      <a:cubicBezTo>
                        <a:pt x="114" y="18"/>
                        <a:pt x="132" y="52"/>
                        <a:pt x="129" y="64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4" name="ïSḷiḍê">
                  <a:extLst>
                    <a:ext uri="{FF2B5EF4-FFF2-40B4-BE49-F238E27FC236}">
                      <a16:creationId xmlns:a16="http://schemas.microsoft.com/office/drawing/2014/main" id="{4AC59D80-F155-4BE5-8AE5-41CA3ACD627F}"/>
                    </a:ext>
                  </a:extLst>
                </p:cNvPr>
                <p:cNvSpPr/>
                <p:nvPr/>
              </p:nvSpPr>
              <p:spPr bwMode="auto">
                <a:xfrm>
                  <a:off x="7953686" y="2621400"/>
                  <a:ext cx="120328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5" name="iş1iďe">
                  <a:extLst>
                    <a:ext uri="{FF2B5EF4-FFF2-40B4-BE49-F238E27FC236}">
                      <a16:creationId xmlns:a16="http://schemas.microsoft.com/office/drawing/2014/main" id="{997AB7A4-25E2-44E1-87D9-E10672CBC811}"/>
                    </a:ext>
                  </a:extLst>
                </p:cNvPr>
                <p:cNvSpPr/>
                <p:nvPr/>
              </p:nvSpPr>
              <p:spPr bwMode="auto">
                <a:xfrm>
                  <a:off x="7953686" y="2621400"/>
                  <a:ext cx="120328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6" name="îšḷidè">
                  <a:extLst>
                    <a:ext uri="{FF2B5EF4-FFF2-40B4-BE49-F238E27FC236}">
                      <a16:creationId xmlns:a16="http://schemas.microsoft.com/office/drawing/2014/main" id="{76896E33-E205-409D-ADA6-24D6060C0D63}"/>
                    </a:ext>
                  </a:extLst>
                </p:cNvPr>
                <p:cNvSpPr/>
                <p:nvPr/>
              </p:nvSpPr>
              <p:spPr bwMode="auto">
                <a:xfrm>
                  <a:off x="7929337" y="2621400"/>
                  <a:ext cx="120125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7" name="íšļîḓé">
                  <a:extLst>
                    <a:ext uri="{FF2B5EF4-FFF2-40B4-BE49-F238E27FC236}">
                      <a16:creationId xmlns:a16="http://schemas.microsoft.com/office/drawing/2014/main" id="{A3EABF07-4858-4D22-91CD-BD8A31529FAA}"/>
                    </a:ext>
                  </a:extLst>
                </p:cNvPr>
                <p:cNvSpPr/>
                <p:nvPr/>
              </p:nvSpPr>
              <p:spPr bwMode="auto">
                <a:xfrm>
                  <a:off x="7929337" y="2621400"/>
                  <a:ext cx="120125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6000">
                      <a:srgbClr val="68AFFD"/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8" name="is1ídé">
                  <a:extLst>
                    <a:ext uri="{FF2B5EF4-FFF2-40B4-BE49-F238E27FC236}">
                      <a16:creationId xmlns:a16="http://schemas.microsoft.com/office/drawing/2014/main" id="{1A9ABC08-550F-4650-92F2-4B396E260B2E}"/>
                    </a:ext>
                  </a:extLst>
                </p:cNvPr>
                <p:cNvSpPr/>
                <p:nvPr/>
              </p:nvSpPr>
              <p:spPr bwMode="auto">
                <a:xfrm>
                  <a:off x="7929340" y="3254496"/>
                  <a:ext cx="1201254" cy="172478"/>
                </a:xfrm>
                <a:custGeom>
                  <a:avLst/>
                  <a:gdLst>
                    <a:gd name="T0" fmla="*/ 285 w 285"/>
                    <a:gd name="T1" fmla="*/ 0 h 41"/>
                    <a:gd name="T2" fmla="*/ 285 w 285"/>
                    <a:gd name="T3" fmla="*/ 19 h 41"/>
                    <a:gd name="T4" fmla="*/ 262 w 285"/>
                    <a:gd name="T5" fmla="*/ 41 h 41"/>
                    <a:gd name="T6" fmla="*/ 262 w 285"/>
                    <a:gd name="T7" fmla="*/ 41 h 41"/>
                    <a:gd name="T8" fmla="*/ 23 w 285"/>
                    <a:gd name="T9" fmla="*/ 41 h 41"/>
                    <a:gd name="T10" fmla="*/ 0 w 285"/>
                    <a:gd name="T11" fmla="*/ 19 h 41"/>
                    <a:gd name="T12" fmla="*/ 0 w 285"/>
                    <a:gd name="T13" fmla="*/ 19 h 41"/>
                    <a:gd name="T14" fmla="*/ 0 w 285"/>
                    <a:gd name="T15" fmla="*/ 0 h 41"/>
                    <a:gd name="T16" fmla="*/ 285 w 285"/>
                    <a:gd name="T17" fmla="*/ 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41">
                      <a:moveTo>
                        <a:pt x="285" y="0"/>
                      </a:moveTo>
                      <a:cubicBezTo>
                        <a:pt x="285" y="19"/>
                        <a:pt x="285" y="19"/>
                        <a:pt x="285" y="19"/>
                      </a:cubicBezTo>
                      <a:cubicBezTo>
                        <a:pt x="285" y="31"/>
                        <a:pt x="275" y="41"/>
                        <a:pt x="262" y="41"/>
                      </a:cubicBezTo>
                      <a:cubicBezTo>
                        <a:pt x="262" y="41"/>
                        <a:pt x="262" y="41"/>
                        <a:pt x="262" y="41"/>
                      </a:cubicBezTo>
                      <a:cubicBezTo>
                        <a:pt x="23" y="41"/>
                        <a:pt x="23" y="41"/>
                        <a:pt x="23" y="41"/>
                      </a:cubicBezTo>
                      <a:cubicBezTo>
                        <a:pt x="10" y="41"/>
                        <a:pt x="0" y="31"/>
                        <a:pt x="0" y="19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285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9" name="íṧlíḍe">
                  <a:extLst>
                    <a:ext uri="{FF2B5EF4-FFF2-40B4-BE49-F238E27FC236}">
                      <a16:creationId xmlns:a16="http://schemas.microsoft.com/office/drawing/2014/main" id="{C8C5EE96-4AFD-47ED-9C9D-B1CAEBF0A649}"/>
                    </a:ext>
                  </a:extLst>
                </p:cNvPr>
                <p:cNvSpPr/>
                <p:nvPr/>
              </p:nvSpPr>
              <p:spPr bwMode="auto">
                <a:xfrm>
                  <a:off x="8312845" y="3621770"/>
                  <a:ext cx="472792" cy="40583"/>
                </a:xfrm>
                <a:prstGeom prst="rect">
                  <a:avLst/>
                </a:pr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0" name="iṩlíḓe">
                  <a:extLst>
                    <a:ext uri="{FF2B5EF4-FFF2-40B4-BE49-F238E27FC236}">
                      <a16:creationId xmlns:a16="http://schemas.microsoft.com/office/drawing/2014/main" id="{57BA2FF4-B1D3-4DF2-A381-BDD4B8D8D287}"/>
                    </a:ext>
                  </a:extLst>
                </p:cNvPr>
                <p:cNvSpPr/>
                <p:nvPr/>
              </p:nvSpPr>
              <p:spPr bwMode="auto">
                <a:xfrm>
                  <a:off x="8785637" y="3571042"/>
                  <a:ext cx="75079" cy="101457"/>
                </a:xfrm>
                <a:custGeom>
                  <a:avLst/>
                  <a:gdLst>
                    <a:gd name="T0" fmla="*/ 17 w 18"/>
                    <a:gd name="T1" fmla="*/ 0 h 24"/>
                    <a:gd name="T2" fmla="*/ 18 w 18"/>
                    <a:gd name="T3" fmla="*/ 19 h 24"/>
                    <a:gd name="T4" fmla="*/ 0 w 18"/>
                    <a:gd name="T5" fmla="*/ 22 h 24"/>
                    <a:gd name="T6" fmla="*/ 0 w 18"/>
                    <a:gd name="T7" fmla="*/ 12 h 24"/>
                    <a:gd name="T8" fmla="*/ 17 w 18"/>
                    <a:gd name="T9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24">
                      <a:moveTo>
                        <a:pt x="17" y="0"/>
                      </a:moveTo>
                      <a:cubicBezTo>
                        <a:pt x="18" y="19"/>
                        <a:pt x="18" y="19"/>
                        <a:pt x="18" y="19"/>
                      </a:cubicBezTo>
                      <a:cubicBezTo>
                        <a:pt x="13" y="22"/>
                        <a:pt x="6" y="24"/>
                        <a:pt x="0" y="2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16" y="16"/>
                        <a:pt x="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1" name="íšļídê">
                  <a:extLst>
                    <a:ext uri="{FF2B5EF4-FFF2-40B4-BE49-F238E27FC236}">
                      <a16:creationId xmlns:a16="http://schemas.microsoft.com/office/drawing/2014/main" id="{31032768-976F-4A5B-A394-25B14CA88F26}"/>
                    </a:ext>
                  </a:extLst>
                </p:cNvPr>
                <p:cNvSpPr/>
                <p:nvPr/>
              </p:nvSpPr>
              <p:spPr bwMode="auto">
                <a:xfrm>
                  <a:off x="3229828" y="2870985"/>
                  <a:ext cx="460617" cy="282052"/>
                </a:xfrm>
                <a:custGeom>
                  <a:avLst/>
                  <a:gdLst>
                    <a:gd name="T0" fmla="*/ 3 w 109"/>
                    <a:gd name="T1" fmla="*/ 55 h 67"/>
                    <a:gd name="T2" fmla="*/ 21 w 109"/>
                    <a:gd name="T3" fmla="*/ 65 h 67"/>
                    <a:gd name="T4" fmla="*/ 107 w 109"/>
                    <a:gd name="T5" fmla="*/ 65 h 67"/>
                    <a:gd name="T6" fmla="*/ 107 w 109"/>
                    <a:gd name="T7" fmla="*/ 57 h 67"/>
                    <a:gd name="T8" fmla="*/ 107 w 109"/>
                    <a:gd name="T9" fmla="*/ 57 h 67"/>
                    <a:gd name="T10" fmla="*/ 83 w 109"/>
                    <a:gd name="T11" fmla="*/ 57 h 67"/>
                    <a:gd name="T12" fmla="*/ 90 w 109"/>
                    <a:gd name="T13" fmla="*/ 24 h 67"/>
                    <a:gd name="T14" fmla="*/ 27 w 109"/>
                    <a:gd name="T15" fmla="*/ 0 h 67"/>
                    <a:gd name="T16" fmla="*/ 21 w 109"/>
                    <a:gd name="T17" fmla="*/ 0 h 67"/>
                    <a:gd name="T18" fmla="*/ 3 w 109"/>
                    <a:gd name="T19" fmla="*/ 55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9" h="67">
                      <a:moveTo>
                        <a:pt x="3" y="55"/>
                      </a:moveTo>
                      <a:cubicBezTo>
                        <a:pt x="6" y="67"/>
                        <a:pt x="21" y="65"/>
                        <a:pt x="21" y="65"/>
                      </a:cubicBezTo>
                      <a:cubicBezTo>
                        <a:pt x="21" y="65"/>
                        <a:pt x="105" y="67"/>
                        <a:pt x="107" y="65"/>
                      </a:cubicBezTo>
                      <a:cubicBezTo>
                        <a:pt x="109" y="64"/>
                        <a:pt x="108" y="59"/>
                        <a:pt x="107" y="57"/>
                      </a:cubicBezTo>
                      <a:cubicBezTo>
                        <a:pt x="107" y="57"/>
                        <a:pt x="107" y="57"/>
                        <a:pt x="107" y="57"/>
                      </a:cubicBezTo>
                      <a:cubicBezTo>
                        <a:pt x="83" y="57"/>
                        <a:pt x="83" y="57"/>
                        <a:pt x="83" y="57"/>
                      </a:cubicBezTo>
                      <a:cubicBezTo>
                        <a:pt x="83" y="57"/>
                        <a:pt x="71" y="51"/>
                        <a:pt x="90" y="24"/>
                      </a:cubicBezTo>
                      <a:cubicBezTo>
                        <a:pt x="106" y="1"/>
                        <a:pt x="46" y="0"/>
                        <a:pt x="27" y="0"/>
                      </a:cubicBezTo>
                      <a:cubicBezTo>
                        <a:pt x="23" y="0"/>
                        <a:pt x="21" y="0"/>
                        <a:pt x="21" y="0"/>
                      </a:cubicBezTo>
                      <a:cubicBezTo>
                        <a:pt x="21" y="0"/>
                        <a:pt x="0" y="43"/>
                        <a:pt x="3" y="55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2" name="íŝ1iḓé">
                  <a:extLst>
                    <a:ext uri="{FF2B5EF4-FFF2-40B4-BE49-F238E27FC236}">
                      <a16:creationId xmlns:a16="http://schemas.microsoft.com/office/drawing/2014/main" id="{AA71F879-B976-44C4-B8D6-BFC5D5956134}"/>
                    </a:ext>
                  </a:extLst>
                </p:cNvPr>
                <p:cNvSpPr/>
                <p:nvPr/>
              </p:nvSpPr>
              <p:spPr bwMode="auto">
                <a:xfrm>
                  <a:off x="3272440" y="2870985"/>
                  <a:ext cx="407860" cy="247556"/>
                </a:xfrm>
                <a:custGeom>
                  <a:avLst/>
                  <a:gdLst>
                    <a:gd name="T0" fmla="*/ 3 w 97"/>
                    <a:gd name="T1" fmla="*/ 46 h 59"/>
                    <a:gd name="T2" fmla="*/ 21 w 97"/>
                    <a:gd name="T3" fmla="*/ 56 h 59"/>
                    <a:gd name="T4" fmla="*/ 97 w 97"/>
                    <a:gd name="T5" fmla="*/ 57 h 59"/>
                    <a:gd name="T6" fmla="*/ 97 w 97"/>
                    <a:gd name="T7" fmla="*/ 56 h 59"/>
                    <a:gd name="T8" fmla="*/ 73 w 97"/>
                    <a:gd name="T9" fmla="*/ 56 h 59"/>
                    <a:gd name="T10" fmla="*/ 80 w 97"/>
                    <a:gd name="T11" fmla="*/ 23 h 59"/>
                    <a:gd name="T12" fmla="*/ 17 w 97"/>
                    <a:gd name="T13" fmla="*/ 0 h 59"/>
                    <a:gd name="T14" fmla="*/ 3 w 97"/>
                    <a:gd name="T15" fmla="*/ 46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7" h="59">
                      <a:moveTo>
                        <a:pt x="3" y="46"/>
                      </a:moveTo>
                      <a:cubicBezTo>
                        <a:pt x="6" y="59"/>
                        <a:pt x="21" y="56"/>
                        <a:pt x="21" y="56"/>
                      </a:cubicBezTo>
                      <a:cubicBezTo>
                        <a:pt x="21" y="56"/>
                        <a:pt x="74" y="57"/>
                        <a:pt x="97" y="57"/>
                      </a:cubicBezTo>
                      <a:cubicBezTo>
                        <a:pt x="97" y="57"/>
                        <a:pt x="97" y="57"/>
                        <a:pt x="97" y="56"/>
                      </a:cubicBezTo>
                      <a:cubicBezTo>
                        <a:pt x="73" y="56"/>
                        <a:pt x="73" y="56"/>
                        <a:pt x="73" y="56"/>
                      </a:cubicBezTo>
                      <a:cubicBezTo>
                        <a:pt x="73" y="56"/>
                        <a:pt x="61" y="50"/>
                        <a:pt x="80" y="23"/>
                      </a:cubicBezTo>
                      <a:cubicBezTo>
                        <a:pt x="96" y="1"/>
                        <a:pt x="36" y="0"/>
                        <a:pt x="17" y="0"/>
                      </a:cubicBezTo>
                      <a:cubicBezTo>
                        <a:pt x="11" y="13"/>
                        <a:pt x="0" y="37"/>
                        <a:pt x="3" y="46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3" name="iślide">
                  <a:extLst>
                    <a:ext uri="{FF2B5EF4-FFF2-40B4-BE49-F238E27FC236}">
                      <a16:creationId xmlns:a16="http://schemas.microsoft.com/office/drawing/2014/main" id="{F281DD42-168E-45A1-BCAC-CECA2C6F5CC0}"/>
                    </a:ext>
                  </a:extLst>
                </p:cNvPr>
                <p:cNvSpPr/>
                <p:nvPr/>
              </p:nvSpPr>
              <p:spPr bwMode="auto">
                <a:xfrm>
                  <a:off x="3258236" y="2870985"/>
                  <a:ext cx="422063" cy="255673"/>
                </a:xfrm>
                <a:custGeom>
                  <a:avLst/>
                  <a:gdLst>
                    <a:gd name="T0" fmla="*/ 2 w 100"/>
                    <a:gd name="T1" fmla="*/ 48 h 61"/>
                    <a:gd name="T2" fmla="*/ 24 w 100"/>
                    <a:gd name="T3" fmla="*/ 57 h 61"/>
                    <a:gd name="T4" fmla="*/ 100 w 100"/>
                    <a:gd name="T5" fmla="*/ 57 h 61"/>
                    <a:gd name="T6" fmla="*/ 100 w 100"/>
                    <a:gd name="T7" fmla="*/ 57 h 61"/>
                    <a:gd name="T8" fmla="*/ 76 w 100"/>
                    <a:gd name="T9" fmla="*/ 57 h 61"/>
                    <a:gd name="T10" fmla="*/ 83 w 100"/>
                    <a:gd name="T11" fmla="*/ 24 h 61"/>
                    <a:gd name="T12" fmla="*/ 20 w 100"/>
                    <a:gd name="T13" fmla="*/ 0 h 61"/>
                    <a:gd name="T14" fmla="*/ 2 w 100"/>
                    <a:gd name="T15" fmla="*/ 48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0" h="61">
                      <a:moveTo>
                        <a:pt x="2" y="48"/>
                      </a:moveTo>
                      <a:cubicBezTo>
                        <a:pt x="5" y="61"/>
                        <a:pt x="24" y="57"/>
                        <a:pt x="24" y="57"/>
                      </a:cubicBezTo>
                      <a:cubicBezTo>
                        <a:pt x="24" y="57"/>
                        <a:pt x="77" y="58"/>
                        <a:pt x="100" y="57"/>
                      </a:cubicBezTo>
                      <a:cubicBezTo>
                        <a:pt x="100" y="57"/>
                        <a:pt x="100" y="57"/>
                        <a:pt x="100" y="57"/>
                      </a:cubicBezTo>
                      <a:cubicBezTo>
                        <a:pt x="76" y="57"/>
                        <a:pt x="76" y="57"/>
                        <a:pt x="76" y="57"/>
                      </a:cubicBezTo>
                      <a:cubicBezTo>
                        <a:pt x="76" y="57"/>
                        <a:pt x="64" y="51"/>
                        <a:pt x="83" y="24"/>
                      </a:cubicBezTo>
                      <a:cubicBezTo>
                        <a:pt x="99" y="1"/>
                        <a:pt x="39" y="0"/>
                        <a:pt x="20" y="0"/>
                      </a:cubicBezTo>
                      <a:cubicBezTo>
                        <a:pt x="14" y="13"/>
                        <a:pt x="0" y="39"/>
                        <a:pt x="2" y="48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4" name="îšḻîďe">
                  <a:extLst>
                    <a:ext uri="{FF2B5EF4-FFF2-40B4-BE49-F238E27FC236}">
                      <a16:creationId xmlns:a16="http://schemas.microsoft.com/office/drawing/2014/main" id="{2F233DF7-9466-4184-8244-07C5CFC5C617}"/>
                    </a:ext>
                  </a:extLst>
                </p:cNvPr>
                <p:cNvSpPr/>
                <p:nvPr/>
              </p:nvSpPr>
              <p:spPr bwMode="auto">
                <a:xfrm>
                  <a:off x="3043147" y="2355581"/>
                  <a:ext cx="913117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8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8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8" y="0"/>
                        <a:pt x="198" y="0"/>
                        <a:pt x="198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8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7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7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5" name="i$ľîḓé">
                  <a:extLst>
                    <a:ext uri="{FF2B5EF4-FFF2-40B4-BE49-F238E27FC236}">
                      <a16:creationId xmlns:a16="http://schemas.microsoft.com/office/drawing/2014/main" id="{B72BFE8B-E001-4FA1-A125-69411FF0DCAC}"/>
                    </a:ext>
                  </a:extLst>
                </p:cNvPr>
                <p:cNvSpPr/>
                <p:nvPr/>
              </p:nvSpPr>
              <p:spPr bwMode="auto">
                <a:xfrm>
                  <a:off x="3043147" y="2355581"/>
                  <a:ext cx="913117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8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8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8" y="0"/>
                        <a:pt x="198" y="0"/>
                        <a:pt x="198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8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7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7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6" name="iš1îdê">
                  <a:extLst>
                    <a:ext uri="{FF2B5EF4-FFF2-40B4-BE49-F238E27FC236}">
                      <a16:creationId xmlns:a16="http://schemas.microsoft.com/office/drawing/2014/main" id="{52DC7BAB-CE00-4FF8-A832-F51301A95C95}"/>
                    </a:ext>
                  </a:extLst>
                </p:cNvPr>
                <p:cNvSpPr/>
                <p:nvPr/>
              </p:nvSpPr>
              <p:spPr bwMode="auto">
                <a:xfrm>
                  <a:off x="3061408" y="2355581"/>
                  <a:ext cx="911088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9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9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9" y="0"/>
                        <a:pt x="199" y="0"/>
                        <a:pt x="199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9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8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7" name="iṧ1iďè">
                  <a:extLst>
                    <a:ext uri="{FF2B5EF4-FFF2-40B4-BE49-F238E27FC236}">
                      <a16:creationId xmlns:a16="http://schemas.microsoft.com/office/drawing/2014/main" id="{29901E0A-C522-4806-B0D6-1055D9E25954}"/>
                    </a:ext>
                  </a:extLst>
                </p:cNvPr>
                <p:cNvSpPr/>
                <p:nvPr/>
              </p:nvSpPr>
              <p:spPr bwMode="auto">
                <a:xfrm>
                  <a:off x="3061407" y="2355579"/>
                  <a:ext cx="911089" cy="610775"/>
                </a:xfrm>
                <a:custGeom>
                  <a:avLst/>
                  <a:gdLst>
                    <a:gd name="T0" fmla="*/ 17 w 216"/>
                    <a:gd name="T1" fmla="*/ 0 h 145"/>
                    <a:gd name="T2" fmla="*/ 199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9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9" y="0"/>
                        <a:pt x="199" y="0"/>
                        <a:pt x="199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9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8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6000">
                      <a:srgbClr val="68AFFD"/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8" name="íś1îde">
                  <a:extLst>
                    <a:ext uri="{FF2B5EF4-FFF2-40B4-BE49-F238E27FC236}">
                      <a16:creationId xmlns:a16="http://schemas.microsoft.com/office/drawing/2014/main" id="{6468CB1F-9712-447C-A7A7-40B6D060CB59}"/>
                    </a:ext>
                  </a:extLst>
                </p:cNvPr>
                <p:cNvSpPr/>
                <p:nvPr/>
              </p:nvSpPr>
              <p:spPr bwMode="auto">
                <a:xfrm>
                  <a:off x="3065467" y="2832431"/>
                  <a:ext cx="907030" cy="133924"/>
                </a:xfrm>
                <a:custGeom>
                  <a:avLst/>
                  <a:gdLst>
                    <a:gd name="T0" fmla="*/ 0 w 215"/>
                    <a:gd name="T1" fmla="*/ 0 h 32"/>
                    <a:gd name="T2" fmla="*/ 0 w 215"/>
                    <a:gd name="T3" fmla="*/ 14 h 32"/>
                    <a:gd name="T4" fmla="*/ 17 w 215"/>
                    <a:gd name="T5" fmla="*/ 32 h 32"/>
                    <a:gd name="T6" fmla="*/ 17 w 215"/>
                    <a:gd name="T7" fmla="*/ 32 h 32"/>
                    <a:gd name="T8" fmla="*/ 198 w 215"/>
                    <a:gd name="T9" fmla="*/ 32 h 32"/>
                    <a:gd name="T10" fmla="*/ 215 w 215"/>
                    <a:gd name="T11" fmla="*/ 14 h 32"/>
                    <a:gd name="T12" fmla="*/ 215 w 215"/>
                    <a:gd name="T13" fmla="*/ 14 h 32"/>
                    <a:gd name="T14" fmla="*/ 215 w 215"/>
                    <a:gd name="T15" fmla="*/ 0 h 32"/>
                    <a:gd name="T16" fmla="*/ 0 w 215"/>
                    <a:gd name="T17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5" h="32">
                      <a:moveTo>
                        <a:pt x="0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24"/>
                        <a:pt x="7" y="32"/>
                        <a:pt x="17" y="32"/>
                      </a:cubicBezTo>
                      <a:cubicBezTo>
                        <a:pt x="17" y="32"/>
                        <a:pt x="17" y="32"/>
                        <a:pt x="17" y="32"/>
                      </a:cubicBezTo>
                      <a:cubicBezTo>
                        <a:pt x="198" y="32"/>
                        <a:pt x="198" y="32"/>
                        <a:pt x="198" y="32"/>
                      </a:cubicBezTo>
                      <a:cubicBezTo>
                        <a:pt x="207" y="32"/>
                        <a:pt x="215" y="24"/>
                        <a:pt x="215" y="14"/>
                      </a:cubicBezTo>
                      <a:cubicBezTo>
                        <a:pt x="215" y="14"/>
                        <a:pt x="215" y="14"/>
                        <a:pt x="215" y="14"/>
                      </a:cubicBezTo>
                      <a:cubicBezTo>
                        <a:pt x="215" y="0"/>
                        <a:pt x="215" y="0"/>
                        <a:pt x="21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9" name="ïSľiḓê">
                  <a:extLst>
                    <a:ext uri="{FF2B5EF4-FFF2-40B4-BE49-F238E27FC236}">
                      <a16:creationId xmlns:a16="http://schemas.microsoft.com/office/drawing/2014/main" id="{B7C14E38-9DE4-44F8-BB51-9DE507C32932}"/>
                    </a:ext>
                  </a:extLst>
                </p:cNvPr>
                <p:cNvSpPr/>
                <p:nvPr/>
              </p:nvSpPr>
              <p:spPr bwMode="auto">
                <a:xfrm>
                  <a:off x="3323169" y="3110424"/>
                  <a:ext cx="357130" cy="34496"/>
                </a:xfrm>
                <a:prstGeom prst="rect">
                  <a:avLst/>
                </a:pr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0" name="iş1íḋê">
                  <a:extLst>
                    <a:ext uri="{FF2B5EF4-FFF2-40B4-BE49-F238E27FC236}">
                      <a16:creationId xmlns:a16="http://schemas.microsoft.com/office/drawing/2014/main" id="{7F4DDE75-45DE-4C3F-8F68-0345B2762E96}"/>
                    </a:ext>
                  </a:extLst>
                </p:cNvPr>
                <p:cNvSpPr/>
                <p:nvPr/>
              </p:nvSpPr>
              <p:spPr bwMode="auto">
                <a:xfrm>
                  <a:off x="3264323" y="3071871"/>
                  <a:ext cx="58846" cy="77108"/>
                </a:xfrm>
                <a:custGeom>
                  <a:avLst/>
                  <a:gdLst>
                    <a:gd name="T0" fmla="*/ 1 w 14"/>
                    <a:gd name="T1" fmla="*/ 0 h 18"/>
                    <a:gd name="T2" fmla="*/ 0 w 14"/>
                    <a:gd name="T3" fmla="*/ 15 h 18"/>
                    <a:gd name="T4" fmla="*/ 14 w 14"/>
                    <a:gd name="T5" fmla="*/ 17 h 18"/>
                    <a:gd name="T6" fmla="*/ 14 w 14"/>
                    <a:gd name="T7" fmla="*/ 9 h 18"/>
                    <a:gd name="T8" fmla="*/ 1 w 14"/>
                    <a:gd name="T9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8">
                      <a:moveTo>
                        <a:pt x="1" y="0"/>
                      </a:move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5" y="18"/>
                        <a:pt x="10" y="18"/>
                        <a:pt x="14" y="17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9"/>
                        <a:pt x="2" y="12"/>
                        <a:pt x="1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1" name="îŝḻíďê">
                  <a:extLst>
                    <a:ext uri="{FF2B5EF4-FFF2-40B4-BE49-F238E27FC236}">
                      <a16:creationId xmlns:a16="http://schemas.microsoft.com/office/drawing/2014/main" id="{BAE31E06-A572-448B-8A51-DC033C4CC4F3}"/>
                    </a:ext>
                  </a:extLst>
                </p:cNvPr>
                <p:cNvSpPr/>
                <p:nvPr/>
              </p:nvSpPr>
              <p:spPr bwMode="auto">
                <a:xfrm>
                  <a:off x="6515019" y="2199337"/>
                  <a:ext cx="574250" cy="519462"/>
                </a:xfrm>
                <a:custGeom>
                  <a:avLst/>
                  <a:gdLst>
                    <a:gd name="T0" fmla="*/ 126 w 136"/>
                    <a:gd name="T1" fmla="*/ 123 h 123"/>
                    <a:gd name="T2" fmla="*/ 15 w 136"/>
                    <a:gd name="T3" fmla="*/ 106 h 123"/>
                    <a:gd name="T4" fmla="*/ 9 w 136"/>
                    <a:gd name="T5" fmla="*/ 99 h 123"/>
                    <a:gd name="T6" fmla="*/ 1 w 136"/>
                    <a:gd name="T7" fmla="*/ 9 h 123"/>
                    <a:gd name="T8" fmla="*/ 8 w 136"/>
                    <a:gd name="T9" fmla="*/ 0 h 123"/>
                    <a:gd name="T10" fmla="*/ 10 w 136"/>
                    <a:gd name="T11" fmla="*/ 0 h 123"/>
                    <a:gd name="T12" fmla="*/ 121 w 136"/>
                    <a:gd name="T13" fmla="*/ 17 h 123"/>
                    <a:gd name="T14" fmla="*/ 127 w 136"/>
                    <a:gd name="T15" fmla="*/ 24 h 123"/>
                    <a:gd name="T16" fmla="*/ 135 w 136"/>
                    <a:gd name="T17" fmla="*/ 114 h 123"/>
                    <a:gd name="T18" fmla="*/ 128 w 136"/>
                    <a:gd name="T19" fmla="*/ 123 h 123"/>
                    <a:gd name="T20" fmla="*/ 126 w 136"/>
                    <a:gd name="T21" fmla="*/ 123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6" h="123">
                      <a:moveTo>
                        <a:pt x="126" y="123"/>
                      </a:move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12" y="106"/>
                        <a:pt x="9" y="103"/>
                        <a:pt x="9" y="9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0" y="5"/>
                        <a:pt x="3" y="1"/>
                        <a:pt x="8" y="0"/>
                      </a:cubicBezTo>
                      <a:cubicBezTo>
                        <a:pt x="8" y="0"/>
                        <a:pt x="9" y="0"/>
                        <a:pt x="10" y="0"/>
                      </a:cubicBezTo>
                      <a:cubicBezTo>
                        <a:pt x="121" y="17"/>
                        <a:pt x="121" y="17"/>
                        <a:pt x="121" y="17"/>
                      </a:cubicBezTo>
                      <a:cubicBezTo>
                        <a:pt x="124" y="18"/>
                        <a:pt x="127" y="21"/>
                        <a:pt x="127" y="24"/>
                      </a:cubicBezTo>
                      <a:cubicBezTo>
                        <a:pt x="135" y="114"/>
                        <a:pt x="135" y="114"/>
                        <a:pt x="135" y="114"/>
                      </a:cubicBezTo>
                      <a:cubicBezTo>
                        <a:pt x="136" y="119"/>
                        <a:pt x="132" y="123"/>
                        <a:pt x="128" y="123"/>
                      </a:cubicBezTo>
                      <a:cubicBezTo>
                        <a:pt x="127" y="123"/>
                        <a:pt x="127" y="123"/>
                        <a:pt x="126" y="123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2" name="îŝ1íde">
                  <a:extLst>
                    <a:ext uri="{FF2B5EF4-FFF2-40B4-BE49-F238E27FC236}">
                      <a16:creationId xmlns:a16="http://schemas.microsoft.com/office/drawing/2014/main" id="{628916D4-1E47-4C85-B992-FD9BAEEDA940}"/>
                    </a:ext>
                  </a:extLst>
                </p:cNvPr>
                <p:cNvSpPr/>
                <p:nvPr/>
              </p:nvSpPr>
              <p:spPr bwMode="auto">
                <a:xfrm>
                  <a:off x="6545454" y="2225713"/>
                  <a:ext cx="515405" cy="450470"/>
                </a:xfrm>
                <a:custGeom>
                  <a:avLst/>
                  <a:gdLst>
                    <a:gd name="T0" fmla="*/ 114 w 122"/>
                    <a:gd name="T1" fmla="*/ 107 h 107"/>
                    <a:gd name="T2" fmla="*/ 14 w 122"/>
                    <a:gd name="T3" fmla="*/ 92 h 107"/>
                    <a:gd name="T4" fmla="*/ 8 w 122"/>
                    <a:gd name="T5" fmla="*/ 85 h 107"/>
                    <a:gd name="T6" fmla="*/ 0 w 122"/>
                    <a:gd name="T7" fmla="*/ 7 h 107"/>
                    <a:gd name="T8" fmla="*/ 7 w 122"/>
                    <a:gd name="T9" fmla="*/ 0 h 107"/>
                    <a:gd name="T10" fmla="*/ 8 w 122"/>
                    <a:gd name="T11" fmla="*/ 0 h 107"/>
                    <a:gd name="T12" fmla="*/ 108 w 122"/>
                    <a:gd name="T13" fmla="*/ 15 h 107"/>
                    <a:gd name="T14" fmla="*/ 115 w 122"/>
                    <a:gd name="T15" fmla="*/ 21 h 107"/>
                    <a:gd name="T16" fmla="*/ 122 w 122"/>
                    <a:gd name="T17" fmla="*/ 99 h 107"/>
                    <a:gd name="T18" fmla="*/ 116 w 122"/>
                    <a:gd name="T19" fmla="*/ 107 h 107"/>
                    <a:gd name="T20" fmla="*/ 114 w 122"/>
                    <a:gd name="T21" fmla="*/ 107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2" h="107">
                      <a:moveTo>
                        <a:pt x="114" y="107"/>
                      </a:moveTo>
                      <a:cubicBezTo>
                        <a:pt x="14" y="92"/>
                        <a:pt x="14" y="92"/>
                        <a:pt x="14" y="92"/>
                      </a:cubicBezTo>
                      <a:cubicBezTo>
                        <a:pt x="10" y="91"/>
                        <a:pt x="8" y="89"/>
                        <a:pt x="8" y="85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3"/>
                        <a:pt x="3" y="0"/>
                        <a:pt x="7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108" y="15"/>
                        <a:pt x="108" y="15"/>
                        <a:pt x="108" y="15"/>
                      </a:cubicBezTo>
                      <a:cubicBezTo>
                        <a:pt x="112" y="15"/>
                        <a:pt x="114" y="18"/>
                        <a:pt x="115" y="21"/>
                      </a:cubicBezTo>
                      <a:cubicBezTo>
                        <a:pt x="122" y="99"/>
                        <a:pt x="122" y="99"/>
                        <a:pt x="122" y="99"/>
                      </a:cubicBezTo>
                      <a:cubicBezTo>
                        <a:pt x="122" y="103"/>
                        <a:pt x="119" y="106"/>
                        <a:pt x="116" y="107"/>
                      </a:cubicBezTo>
                      <a:cubicBezTo>
                        <a:pt x="115" y="107"/>
                        <a:pt x="114" y="107"/>
                        <a:pt x="114" y="10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3" name="iṡ1îdé">
                  <a:extLst>
                    <a:ext uri="{FF2B5EF4-FFF2-40B4-BE49-F238E27FC236}">
                      <a16:creationId xmlns:a16="http://schemas.microsoft.com/office/drawing/2014/main" id="{80211482-9913-4908-952F-7511AE8FB875}"/>
                    </a:ext>
                  </a:extLst>
                </p:cNvPr>
                <p:cNvSpPr/>
                <p:nvPr/>
              </p:nvSpPr>
              <p:spPr bwMode="auto">
                <a:xfrm>
                  <a:off x="6561690" y="2633575"/>
                  <a:ext cx="655416" cy="135954"/>
                </a:xfrm>
                <a:custGeom>
                  <a:avLst/>
                  <a:gdLst>
                    <a:gd name="T0" fmla="*/ 6 w 155"/>
                    <a:gd name="T1" fmla="*/ 0 h 32"/>
                    <a:gd name="T2" fmla="*/ 151 w 155"/>
                    <a:gd name="T3" fmla="*/ 22 h 32"/>
                    <a:gd name="T4" fmla="*/ 155 w 155"/>
                    <a:gd name="T5" fmla="*/ 27 h 32"/>
                    <a:gd name="T6" fmla="*/ 155 w 155"/>
                    <a:gd name="T7" fmla="*/ 27 h 32"/>
                    <a:gd name="T8" fmla="*/ 155 w 155"/>
                    <a:gd name="T9" fmla="*/ 27 h 32"/>
                    <a:gd name="T10" fmla="*/ 149 w 155"/>
                    <a:gd name="T11" fmla="*/ 32 h 32"/>
                    <a:gd name="T12" fmla="*/ 149 w 155"/>
                    <a:gd name="T13" fmla="*/ 32 h 32"/>
                    <a:gd name="T14" fmla="*/ 5 w 155"/>
                    <a:gd name="T15" fmla="*/ 10 h 32"/>
                    <a:gd name="T16" fmla="*/ 1 w 155"/>
                    <a:gd name="T17" fmla="*/ 4 h 32"/>
                    <a:gd name="T18" fmla="*/ 1 w 155"/>
                    <a:gd name="T19" fmla="*/ 4 h 32"/>
                    <a:gd name="T20" fmla="*/ 1 w 155"/>
                    <a:gd name="T21" fmla="*/ 4 h 32"/>
                    <a:gd name="T22" fmla="*/ 6 w 155"/>
                    <a:gd name="T23" fmla="*/ 0 h 32"/>
                    <a:gd name="T24" fmla="*/ 6 w 155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5" h="32">
                      <a:moveTo>
                        <a:pt x="6" y="0"/>
                      </a:moveTo>
                      <a:cubicBezTo>
                        <a:pt x="151" y="22"/>
                        <a:pt x="151" y="22"/>
                        <a:pt x="151" y="22"/>
                      </a:cubicBezTo>
                      <a:cubicBezTo>
                        <a:pt x="153" y="22"/>
                        <a:pt x="155" y="25"/>
                        <a:pt x="155" y="27"/>
                      </a:cubicBezTo>
                      <a:cubicBezTo>
                        <a:pt x="155" y="27"/>
                        <a:pt x="155" y="27"/>
                        <a:pt x="155" y="27"/>
                      </a:cubicBezTo>
                      <a:cubicBezTo>
                        <a:pt x="155" y="27"/>
                        <a:pt x="155" y="27"/>
                        <a:pt x="155" y="27"/>
                      </a:cubicBezTo>
                      <a:cubicBezTo>
                        <a:pt x="155" y="30"/>
                        <a:pt x="152" y="32"/>
                        <a:pt x="149" y="32"/>
                      </a:cubicBezTo>
                      <a:cubicBezTo>
                        <a:pt x="149" y="32"/>
                        <a:pt x="149" y="32"/>
                        <a:pt x="149" y="32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2" y="10"/>
                        <a:pt x="0" y="7"/>
                        <a:pt x="1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4" y="0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4" name="iṥ1iďé">
                  <a:extLst>
                    <a:ext uri="{FF2B5EF4-FFF2-40B4-BE49-F238E27FC236}">
                      <a16:creationId xmlns:a16="http://schemas.microsoft.com/office/drawing/2014/main" id="{50210197-246C-4CF4-979E-8EC941CF0143}"/>
                    </a:ext>
                  </a:extLst>
                </p:cNvPr>
                <p:cNvSpPr/>
                <p:nvPr/>
              </p:nvSpPr>
              <p:spPr bwMode="auto">
                <a:xfrm>
                  <a:off x="6831567" y="2672128"/>
                  <a:ext cx="531637" cy="117691"/>
                </a:xfrm>
                <a:custGeom>
                  <a:avLst/>
                  <a:gdLst>
                    <a:gd name="T0" fmla="*/ 6 w 126"/>
                    <a:gd name="T1" fmla="*/ 1 h 28"/>
                    <a:gd name="T2" fmla="*/ 122 w 126"/>
                    <a:gd name="T3" fmla="*/ 18 h 28"/>
                    <a:gd name="T4" fmla="*/ 125 w 126"/>
                    <a:gd name="T5" fmla="*/ 23 h 28"/>
                    <a:gd name="T6" fmla="*/ 125 w 126"/>
                    <a:gd name="T7" fmla="*/ 24 h 28"/>
                    <a:gd name="T8" fmla="*/ 120 w 126"/>
                    <a:gd name="T9" fmla="*/ 28 h 28"/>
                    <a:gd name="T10" fmla="*/ 4 w 126"/>
                    <a:gd name="T11" fmla="*/ 10 h 28"/>
                    <a:gd name="T12" fmla="*/ 0 w 126"/>
                    <a:gd name="T13" fmla="*/ 5 h 28"/>
                    <a:gd name="T14" fmla="*/ 1 w 126"/>
                    <a:gd name="T15" fmla="*/ 4 h 28"/>
                    <a:gd name="T16" fmla="*/ 6 w 126"/>
                    <a:gd name="T17" fmla="*/ 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6" h="28">
                      <a:moveTo>
                        <a:pt x="6" y="1"/>
                      </a:moveTo>
                      <a:cubicBezTo>
                        <a:pt x="122" y="18"/>
                        <a:pt x="122" y="18"/>
                        <a:pt x="122" y="18"/>
                      </a:cubicBezTo>
                      <a:cubicBezTo>
                        <a:pt x="124" y="18"/>
                        <a:pt x="126" y="21"/>
                        <a:pt x="125" y="23"/>
                      </a:cubicBezTo>
                      <a:cubicBezTo>
                        <a:pt x="125" y="24"/>
                        <a:pt x="125" y="24"/>
                        <a:pt x="125" y="24"/>
                      </a:cubicBezTo>
                      <a:cubicBezTo>
                        <a:pt x="125" y="26"/>
                        <a:pt x="123" y="28"/>
                        <a:pt x="120" y="28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2" y="10"/>
                        <a:pt x="0" y="8"/>
                        <a:pt x="0" y="5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3" y="0"/>
                        <a:pt x="6" y="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5" name="í$1íḍe">
                  <a:extLst>
                    <a:ext uri="{FF2B5EF4-FFF2-40B4-BE49-F238E27FC236}">
                      <a16:creationId xmlns:a16="http://schemas.microsoft.com/office/drawing/2014/main" id="{24E50FE5-FFBE-4A0C-B4BC-1C2964A3FFDC}"/>
                    </a:ext>
                  </a:extLst>
                </p:cNvPr>
                <p:cNvSpPr/>
                <p:nvPr/>
              </p:nvSpPr>
              <p:spPr bwMode="auto">
                <a:xfrm>
                  <a:off x="6831567" y="2672128"/>
                  <a:ext cx="531637" cy="117691"/>
                </a:xfrm>
                <a:custGeom>
                  <a:avLst/>
                  <a:gdLst>
                    <a:gd name="T0" fmla="*/ 6 w 126"/>
                    <a:gd name="T1" fmla="*/ 1 h 28"/>
                    <a:gd name="T2" fmla="*/ 122 w 126"/>
                    <a:gd name="T3" fmla="*/ 18 h 28"/>
                    <a:gd name="T4" fmla="*/ 125 w 126"/>
                    <a:gd name="T5" fmla="*/ 23 h 28"/>
                    <a:gd name="T6" fmla="*/ 125 w 126"/>
                    <a:gd name="T7" fmla="*/ 24 h 28"/>
                    <a:gd name="T8" fmla="*/ 120 w 126"/>
                    <a:gd name="T9" fmla="*/ 28 h 28"/>
                    <a:gd name="T10" fmla="*/ 4 w 126"/>
                    <a:gd name="T11" fmla="*/ 10 h 28"/>
                    <a:gd name="T12" fmla="*/ 0 w 126"/>
                    <a:gd name="T13" fmla="*/ 5 h 28"/>
                    <a:gd name="T14" fmla="*/ 1 w 126"/>
                    <a:gd name="T15" fmla="*/ 4 h 28"/>
                    <a:gd name="T16" fmla="*/ 6 w 126"/>
                    <a:gd name="T17" fmla="*/ 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6" h="28">
                      <a:moveTo>
                        <a:pt x="6" y="1"/>
                      </a:moveTo>
                      <a:cubicBezTo>
                        <a:pt x="122" y="18"/>
                        <a:pt x="122" y="18"/>
                        <a:pt x="122" y="18"/>
                      </a:cubicBezTo>
                      <a:cubicBezTo>
                        <a:pt x="124" y="18"/>
                        <a:pt x="126" y="21"/>
                        <a:pt x="125" y="23"/>
                      </a:cubicBezTo>
                      <a:cubicBezTo>
                        <a:pt x="125" y="24"/>
                        <a:pt x="125" y="24"/>
                        <a:pt x="125" y="24"/>
                      </a:cubicBezTo>
                      <a:cubicBezTo>
                        <a:pt x="125" y="26"/>
                        <a:pt x="123" y="28"/>
                        <a:pt x="120" y="28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2" y="10"/>
                        <a:pt x="0" y="8"/>
                        <a:pt x="0" y="5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3" y="0"/>
                        <a:pt x="6" y="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6" name="ïṥļiḓe">
                  <a:extLst>
                    <a:ext uri="{FF2B5EF4-FFF2-40B4-BE49-F238E27FC236}">
                      <a16:creationId xmlns:a16="http://schemas.microsoft.com/office/drawing/2014/main" id="{D03E43F0-DE10-4DC0-B2F5-62D3A2B4EA68}"/>
                    </a:ext>
                  </a:extLst>
                </p:cNvPr>
                <p:cNvSpPr/>
                <p:nvPr/>
              </p:nvSpPr>
              <p:spPr bwMode="auto">
                <a:xfrm>
                  <a:off x="3976555" y="2992733"/>
                  <a:ext cx="675707" cy="515404"/>
                </a:xfrm>
                <a:custGeom>
                  <a:avLst/>
                  <a:gdLst>
                    <a:gd name="T0" fmla="*/ 155 w 160"/>
                    <a:gd name="T1" fmla="*/ 84 h 122"/>
                    <a:gd name="T2" fmla="*/ 58 w 160"/>
                    <a:gd name="T3" fmla="*/ 121 h 122"/>
                    <a:gd name="T4" fmla="*/ 49 w 160"/>
                    <a:gd name="T5" fmla="*/ 118 h 122"/>
                    <a:gd name="T6" fmla="*/ 2 w 160"/>
                    <a:gd name="T7" fmla="*/ 49 h 122"/>
                    <a:gd name="T8" fmla="*/ 4 w 160"/>
                    <a:gd name="T9" fmla="*/ 39 h 122"/>
                    <a:gd name="T10" fmla="*/ 6 w 160"/>
                    <a:gd name="T11" fmla="*/ 38 h 122"/>
                    <a:gd name="T12" fmla="*/ 102 w 160"/>
                    <a:gd name="T13" fmla="*/ 1 h 122"/>
                    <a:gd name="T14" fmla="*/ 111 w 160"/>
                    <a:gd name="T15" fmla="*/ 4 h 122"/>
                    <a:gd name="T16" fmla="*/ 158 w 160"/>
                    <a:gd name="T17" fmla="*/ 73 h 122"/>
                    <a:gd name="T18" fmla="*/ 156 w 160"/>
                    <a:gd name="T19" fmla="*/ 83 h 122"/>
                    <a:gd name="T20" fmla="*/ 155 w 160"/>
                    <a:gd name="T21" fmla="*/ 84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0" h="122">
                      <a:moveTo>
                        <a:pt x="155" y="84"/>
                      </a:moveTo>
                      <a:cubicBezTo>
                        <a:pt x="58" y="121"/>
                        <a:pt x="58" y="121"/>
                        <a:pt x="58" y="121"/>
                      </a:cubicBezTo>
                      <a:cubicBezTo>
                        <a:pt x="55" y="122"/>
                        <a:pt x="51" y="121"/>
                        <a:pt x="49" y="118"/>
                      </a:cubicBezTo>
                      <a:cubicBezTo>
                        <a:pt x="2" y="49"/>
                        <a:pt x="2" y="49"/>
                        <a:pt x="2" y="49"/>
                      </a:cubicBezTo>
                      <a:cubicBezTo>
                        <a:pt x="0" y="46"/>
                        <a:pt x="1" y="41"/>
                        <a:pt x="4" y="39"/>
                      </a:cubicBezTo>
                      <a:cubicBezTo>
                        <a:pt x="5" y="38"/>
                        <a:pt x="5" y="38"/>
                        <a:pt x="6" y="38"/>
                      </a:cubicBezTo>
                      <a:cubicBezTo>
                        <a:pt x="102" y="1"/>
                        <a:pt x="102" y="1"/>
                        <a:pt x="102" y="1"/>
                      </a:cubicBezTo>
                      <a:cubicBezTo>
                        <a:pt x="106" y="0"/>
                        <a:pt x="109" y="1"/>
                        <a:pt x="111" y="4"/>
                      </a:cubicBezTo>
                      <a:cubicBezTo>
                        <a:pt x="158" y="73"/>
                        <a:pt x="158" y="73"/>
                        <a:pt x="158" y="73"/>
                      </a:cubicBezTo>
                      <a:cubicBezTo>
                        <a:pt x="160" y="76"/>
                        <a:pt x="159" y="81"/>
                        <a:pt x="156" y="83"/>
                      </a:cubicBezTo>
                      <a:cubicBezTo>
                        <a:pt x="156" y="84"/>
                        <a:pt x="155" y="84"/>
                        <a:pt x="155" y="84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7" name="íşľiďè">
                  <a:extLst>
                    <a:ext uri="{FF2B5EF4-FFF2-40B4-BE49-F238E27FC236}">
                      <a16:creationId xmlns:a16="http://schemas.microsoft.com/office/drawing/2014/main" id="{91442E2F-F335-4421-B4A8-E7446E7C6D5A}"/>
                    </a:ext>
                  </a:extLst>
                </p:cNvPr>
                <p:cNvSpPr/>
                <p:nvPr/>
              </p:nvSpPr>
              <p:spPr bwMode="auto">
                <a:xfrm>
                  <a:off x="4004963" y="3013025"/>
                  <a:ext cx="608745" cy="456559"/>
                </a:xfrm>
                <a:custGeom>
                  <a:avLst/>
                  <a:gdLst>
                    <a:gd name="T0" fmla="*/ 139 w 144"/>
                    <a:gd name="T1" fmla="*/ 73 h 108"/>
                    <a:gd name="T2" fmla="*/ 51 w 144"/>
                    <a:gd name="T3" fmla="*/ 106 h 108"/>
                    <a:gd name="T4" fmla="*/ 43 w 144"/>
                    <a:gd name="T5" fmla="*/ 104 h 108"/>
                    <a:gd name="T6" fmla="*/ 2 w 144"/>
                    <a:gd name="T7" fmla="*/ 44 h 108"/>
                    <a:gd name="T8" fmla="*/ 4 w 144"/>
                    <a:gd name="T9" fmla="*/ 35 h 108"/>
                    <a:gd name="T10" fmla="*/ 5 w 144"/>
                    <a:gd name="T11" fmla="*/ 35 h 108"/>
                    <a:gd name="T12" fmla="*/ 93 w 144"/>
                    <a:gd name="T13" fmla="*/ 2 h 108"/>
                    <a:gd name="T14" fmla="*/ 101 w 144"/>
                    <a:gd name="T15" fmla="*/ 4 h 108"/>
                    <a:gd name="T16" fmla="*/ 142 w 144"/>
                    <a:gd name="T17" fmla="*/ 64 h 108"/>
                    <a:gd name="T18" fmla="*/ 140 w 144"/>
                    <a:gd name="T19" fmla="*/ 73 h 108"/>
                    <a:gd name="T20" fmla="*/ 139 w 144"/>
                    <a:gd name="T21" fmla="*/ 73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4" h="108">
                      <a:moveTo>
                        <a:pt x="139" y="73"/>
                      </a:moveTo>
                      <a:cubicBezTo>
                        <a:pt x="51" y="106"/>
                        <a:pt x="51" y="106"/>
                        <a:pt x="51" y="106"/>
                      </a:cubicBezTo>
                      <a:cubicBezTo>
                        <a:pt x="48" y="108"/>
                        <a:pt x="45" y="107"/>
                        <a:pt x="43" y="104"/>
                      </a:cubicBezTo>
                      <a:cubicBezTo>
                        <a:pt x="2" y="44"/>
                        <a:pt x="2" y="44"/>
                        <a:pt x="2" y="44"/>
                      </a:cubicBezTo>
                      <a:cubicBezTo>
                        <a:pt x="0" y="42"/>
                        <a:pt x="1" y="37"/>
                        <a:pt x="4" y="35"/>
                      </a:cubicBezTo>
                      <a:cubicBezTo>
                        <a:pt x="4" y="35"/>
                        <a:pt x="5" y="35"/>
                        <a:pt x="5" y="35"/>
                      </a:cubicBezTo>
                      <a:cubicBezTo>
                        <a:pt x="93" y="2"/>
                        <a:pt x="93" y="2"/>
                        <a:pt x="93" y="2"/>
                      </a:cubicBezTo>
                      <a:cubicBezTo>
                        <a:pt x="96" y="0"/>
                        <a:pt x="99" y="1"/>
                        <a:pt x="101" y="4"/>
                      </a:cubicBezTo>
                      <a:cubicBezTo>
                        <a:pt x="142" y="64"/>
                        <a:pt x="142" y="64"/>
                        <a:pt x="142" y="64"/>
                      </a:cubicBezTo>
                      <a:cubicBezTo>
                        <a:pt x="144" y="67"/>
                        <a:pt x="143" y="71"/>
                        <a:pt x="140" y="73"/>
                      </a:cubicBezTo>
                      <a:cubicBezTo>
                        <a:pt x="140" y="73"/>
                        <a:pt x="139" y="73"/>
                        <a:pt x="139" y="7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8" name="iṩḻiďè">
                  <a:extLst>
                    <a:ext uri="{FF2B5EF4-FFF2-40B4-BE49-F238E27FC236}">
                      <a16:creationId xmlns:a16="http://schemas.microsoft.com/office/drawing/2014/main" id="{BFF8763E-E586-44EB-931D-038E18AADA71}"/>
                    </a:ext>
                  </a:extLst>
                </p:cNvPr>
                <p:cNvSpPr/>
                <p:nvPr/>
              </p:nvSpPr>
              <p:spPr bwMode="auto">
                <a:xfrm>
                  <a:off x="4203820" y="3282902"/>
                  <a:ext cx="578308" cy="245528"/>
                </a:xfrm>
                <a:custGeom>
                  <a:avLst/>
                  <a:gdLst>
                    <a:gd name="T0" fmla="*/ 4 w 137"/>
                    <a:gd name="T1" fmla="*/ 48 h 58"/>
                    <a:gd name="T2" fmla="*/ 130 w 137"/>
                    <a:gd name="T3" fmla="*/ 1 h 58"/>
                    <a:gd name="T4" fmla="*/ 136 w 137"/>
                    <a:gd name="T5" fmla="*/ 3 h 58"/>
                    <a:gd name="T6" fmla="*/ 136 w 137"/>
                    <a:gd name="T7" fmla="*/ 3 h 58"/>
                    <a:gd name="T8" fmla="*/ 133 w 137"/>
                    <a:gd name="T9" fmla="*/ 9 h 58"/>
                    <a:gd name="T10" fmla="*/ 7 w 137"/>
                    <a:gd name="T11" fmla="*/ 57 h 58"/>
                    <a:gd name="T12" fmla="*/ 1 w 137"/>
                    <a:gd name="T13" fmla="*/ 54 h 58"/>
                    <a:gd name="T14" fmla="*/ 1 w 137"/>
                    <a:gd name="T15" fmla="*/ 54 h 58"/>
                    <a:gd name="T16" fmla="*/ 1 w 137"/>
                    <a:gd name="T17" fmla="*/ 54 h 58"/>
                    <a:gd name="T18" fmla="*/ 4 w 137"/>
                    <a:gd name="T19" fmla="*/ 48 h 58"/>
                    <a:gd name="T20" fmla="*/ 4 w 137"/>
                    <a:gd name="T21" fmla="*/ 4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7" h="58">
                      <a:moveTo>
                        <a:pt x="4" y="48"/>
                      </a:moveTo>
                      <a:cubicBezTo>
                        <a:pt x="130" y="1"/>
                        <a:pt x="130" y="1"/>
                        <a:pt x="130" y="1"/>
                      </a:cubicBezTo>
                      <a:cubicBezTo>
                        <a:pt x="133" y="0"/>
                        <a:pt x="135" y="1"/>
                        <a:pt x="136" y="3"/>
                      </a:cubicBezTo>
                      <a:cubicBezTo>
                        <a:pt x="136" y="3"/>
                        <a:pt x="136" y="3"/>
                        <a:pt x="136" y="3"/>
                      </a:cubicBezTo>
                      <a:cubicBezTo>
                        <a:pt x="137" y="6"/>
                        <a:pt x="136" y="8"/>
                        <a:pt x="133" y="9"/>
                      </a:cubicBezTo>
                      <a:cubicBezTo>
                        <a:pt x="7" y="57"/>
                        <a:pt x="7" y="57"/>
                        <a:pt x="7" y="57"/>
                      </a:cubicBezTo>
                      <a:cubicBezTo>
                        <a:pt x="5" y="58"/>
                        <a:pt x="2" y="57"/>
                        <a:pt x="1" y="54"/>
                      </a:cubicBezTo>
                      <a:cubicBezTo>
                        <a:pt x="1" y="54"/>
                        <a:pt x="1" y="54"/>
                        <a:pt x="1" y="54"/>
                      </a:cubicBezTo>
                      <a:cubicBezTo>
                        <a:pt x="1" y="54"/>
                        <a:pt x="1" y="54"/>
                        <a:pt x="1" y="54"/>
                      </a:cubicBezTo>
                      <a:cubicBezTo>
                        <a:pt x="0" y="52"/>
                        <a:pt x="2" y="49"/>
                        <a:pt x="4" y="48"/>
                      </a:cubicBezTo>
                      <a:cubicBezTo>
                        <a:pt x="4" y="48"/>
                        <a:pt x="4" y="48"/>
                        <a:pt x="4" y="48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9" name="ïṥḻíḍé">
                  <a:extLst>
                    <a:ext uri="{FF2B5EF4-FFF2-40B4-BE49-F238E27FC236}">
                      <a16:creationId xmlns:a16="http://schemas.microsoft.com/office/drawing/2014/main" id="{765FB2AD-354C-400D-B795-15D07026A4DF}"/>
                    </a:ext>
                  </a:extLst>
                </p:cNvPr>
                <p:cNvSpPr/>
                <p:nvPr/>
              </p:nvSpPr>
              <p:spPr bwMode="auto">
                <a:xfrm>
                  <a:off x="4441229" y="3232173"/>
                  <a:ext cx="466704" cy="206973"/>
                </a:xfrm>
                <a:custGeom>
                  <a:avLst/>
                  <a:gdLst>
                    <a:gd name="T0" fmla="*/ 3 w 111"/>
                    <a:gd name="T1" fmla="*/ 39 h 49"/>
                    <a:gd name="T2" fmla="*/ 105 w 111"/>
                    <a:gd name="T3" fmla="*/ 1 h 49"/>
                    <a:gd name="T4" fmla="*/ 110 w 111"/>
                    <a:gd name="T5" fmla="*/ 3 h 49"/>
                    <a:gd name="T6" fmla="*/ 110 w 111"/>
                    <a:gd name="T7" fmla="*/ 4 h 49"/>
                    <a:gd name="T8" fmla="*/ 108 w 111"/>
                    <a:gd name="T9" fmla="*/ 10 h 49"/>
                    <a:gd name="T10" fmla="*/ 6 w 111"/>
                    <a:gd name="T11" fmla="*/ 48 h 49"/>
                    <a:gd name="T12" fmla="*/ 1 w 111"/>
                    <a:gd name="T13" fmla="*/ 46 h 49"/>
                    <a:gd name="T14" fmla="*/ 1 w 111"/>
                    <a:gd name="T15" fmla="*/ 45 h 49"/>
                    <a:gd name="T16" fmla="*/ 3 w 111"/>
                    <a:gd name="T17" fmla="*/ 3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49">
                      <a:moveTo>
                        <a:pt x="3" y="39"/>
                      </a:moveTo>
                      <a:cubicBezTo>
                        <a:pt x="105" y="1"/>
                        <a:pt x="105" y="1"/>
                        <a:pt x="105" y="1"/>
                      </a:cubicBezTo>
                      <a:cubicBezTo>
                        <a:pt x="107" y="0"/>
                        <a:pt x="109" y="1"/>
                        <a:pt x="110" y="3"/>
                      </a:cubicBezTo>
                      <a:cubicBezTo>
                        <a:pt x="110" y="4"/>
                        <a:pt x="110" y="4"/>
                        <a:pt x="110" y="4"/>
                      </a:cubicBezTo>
                      <a:cubicBezTo>
                        <a:pt x="111" y="6"/>
                        <a:pt x="110" y="9"/>
                        <a:pt x="108" y="10"/>
                      </a:cubicBezTo>
                      <a:cubicBezTo>
                        <a:pt x="6" y="48"/>
                        <a:pt x="6" y="48"/>
                        <a:pt x="6" y="48"/>
                      </a:cubicBezTo>
                      <a:cubicBezTo>
                        <a:pt x="4" y="49"/>
                        <a:pt x="2" y="48"/>
                        <a:pt x="1" y="46"/>
                      </a:cubicBezTo>
                      <a:cubicBezTo>
                        <a:pt x="1" y="45"/>
                        <a:pt x="1" y="45"/>
                        <a:pt x="1" y="45"/>
                      </a:cubicBezTo>
                      <a:cubicBezTo>
                        <a:pt x="0" y="43"/>
                        <a:pt x="1" y="40"/>
                        <a:pt x="3" y="39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0" name="ïśḷiḋé">
                  <a:extLst>
                    <a:ext uri="{FF2B5EF4-FFF2-40B4-BE49-F238E27FC236}">
                      <a16:creationId xmlns:a16="http://schemas.microsoft.com/office/drawing/2014/main" id="{20ED8D58-4637-448A-8AD3-640C365E163B}"/>
                    </a:ext>
                  </a:extLst>
                </p:cNvPr>
                <p:cNvSpPr/>
                <p:nvPr/>
              </p:nvSpPr>
              <p:spPr bwMode="auto">
                <a:xfrm>
                  <a:off x="4441229" y="3232173"/>
                  <a:ext cx="466704" cy="206973"/>
                </a:xfrm>
                <a:custGeom>
                  <a:avLst/>
                  <a:gdLst>
                    <a:gd name="T0" fmla="*/ 3 w 111"/>
                    <a:gd name="T1" fmla="*/ 39 h 49"/>
                    <a:gd name="T2" fmla="*/ 105 w 111"/>
                    <a:gd name="T3" fmla="*/ 1 h 49"/>
                    <a:gd name="T4" fmla="*/ 110 w 111"/>
                    <a:gd name="T5" fmla="*/ 3 h 49"/>
                    <a:gd name="T6" fmla="*/ 110 w 111"/>
                    <a:gd name="T7" fmla="*/ 4 h 49"/>
                    <a:gd name="T8" fmla="*/ 108 w 111"/>
                    <a:gd name="T9" fmla="*/ 10 h 49"/>
                    <a:gd name="T10" fmla="*/ 6 w 111"/>
                    <a:gd name="T11" fmla="*/ 48 h 49"/>
                    <a:gd name="T12" fmla="*/ 1 w 111"/>
                    <a:gd name="T13" fmla="*/ 46 h 49"/>
                    <a:gd name="T14" fmla="*/ 1 w 111"/>
                    <a:gd name="T15" fmla="*/ 45 h 49"/>
                    <a:gd name="T16" fmla="*/ 3 w 111"/>
                    <a:gd name="T17" fmla="*/ 3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49">
                      <a:moveTo>
                        <a:pt x="3" y="39"/>
                      </a:moveTo>
                      <a:cubicBezTo>
                        <a:pt x="105" y="1"/>
                        <a:pt x="105" y="1"/>
                        <a:pt x="105" y="1"/>
                      </a:cubicBezTo>
                      <a:cubicBezTo>
                        <a:pt x="107" y="0"/>
                        <a:pt x="109" y="1"/>
                        <a:pt x="110" y="3"/>
                      </a:cubicBezTo>
                      <a:cubicBezTo>
                        <a:pt x="110" y="4"/>
                        <a:pt x="110" y="4"/>
                        <a:pt x="110" y="4"/>
                      </a:cubicBezTo>
                      <a:cubicBezTo>
                        <a:pt x="111" y="6"/>
                        <a:pt x="110" y="9"/>
                        <a:pt x="108" y="10"/>
                      </a:cubicBezTo>
                      <a:cubicBezTo>
                        <a:pt x="6" y="48"/>
                        <a:pt x="6" y="48"/>
                        <a:pt x="6" y="48"/>
                      </a:cubicBezTo>
                      <a:cubicBezTo>
                        <a:pt x="4" y="49"/>
                        <a:pt x="2" y="48"/>
                        <a:pt x="1" y="46"/>
                      </a:cubicBezTo>
                      <a:cubicBezTo>
                        <a:pt x="1" y="45"/>
                        <a:pt x="1" y="45"/>
                        <a:pt x="1" y="45"/>
                      </a:cubicBezTo>
                      <a:cubicBezTo>
                        <a:pt x="0" y="43"/>
                        <a:pt x="1" y="40"/>
                        <a:pt x="3" y="3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1" name="ïśľïḍé">
                  <a:extLst>
                    <a:ext uri="{FF2B5EF4-FFF2-40B4-BE49-F238E27FC236}">
                      <a16:creationId xmlns:a16="http://schemas.microsoft.com/office/drawing/2014/main" id="{AD52A34B-3403-49E1-8BFD-CB03A5EDAEA8}"/>
                    </a:ext>
                  </a:extLst>
                </p:cNvPr>
                <p:cNvSpPr/>
                <p:nvPr/>
              </p:nvSpPr>
              <p:spPr bwMode="auto">
                <a:xfrm>
                  <a:off x="4508192" y="3524370"/>
                  <a:ext cx="728465" cy="1290539"/>
                </a:xfrm>
                <a:custGeom>
                  <a:avLst/>
                  <a:gdLst>
                    <a:gd name="T0" fmla="*/ 25 w 173"/>
                    <a:gd name="T1" fmla="*/ 11 h 306"/>
                    <a:gd name="T2" fmla="*/ 121 w 173"/>
                    <a:gd name="T3" fmla="*/ 2 h 306"/>
                    <a:gd name="T4" fmla="*/ 149 w 173"/>
                    <a:gd name="T5" fmla="*/ 25 h 306"/>
                    <a:gd name="T6" fmla="*/ 172 w 173"/>
                    <a:gd name="T7" fmla="*/ 267 h 306"/>
                    <a:gd name="T8" fmla="*/ 149 w 173"/>
                    <a:gd name="T9" fmla="*/ 296 h 306"/>
                    <a:gd name="T10" fmla="*/ 53 w 173"/>
                    <a:gd name="T11" fmla="*/ 305 h 306"/>
                    <a:gd name="T12" fmla="*/ 25 w 173"/>
                    <a:gd name="T13" fmla="*/ 281 h 306"/>
                    <a:gd name="T14" fmla="*/ 2 w 173"/>
                    <a:gd name="T15" fmla="*/ 39 h 306"/>
                    <a:gd name="T16" fmla="*/ 25 w 173"/>
                    <a:gd name="T17" fmla="*/ 11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306">
                      <a:moveTo>
                        <a:pt x="25" y="11"/>
                      </a:moveTo>
                      <a:cubicBezTo>
                        <a:pt x="121" y="2"/>
                        <a:pt x="121" y="2"/>
                        <a:pt x="121" y="2"/>
                      </a:cubicBezTo>
                      <a:cubicBezTo>
                        <a:pt x="135" y="0"/>
                        <a:pt x="148" y="11"/>
                        <a:pt x="149" y="25"/>
                      </a:cubicBezTo>
                      <a:cubicBezTo>
                        <a:pt x="172" y="267"/>
                        <a:pt x="172" y="267"/>
                        <a:pt x="172" y="267"/>
                      </a:cubicBezTo>
                      <a:cubicBezTo>
                        <a:pt x="173" y="281"/>
                        <a:pt x="163" y="294"/>
                        <a:pt x="149" y="296"/>
                      </a:cubicBezTo>
                      <a:cubicBezTo>
                        <a:pt x="53" y="305"/>
                        <a:pt x="53" y="305"/>
                        <a:pt x="53" y="305"/>
                      </a:cubicBezTo>
                      <a:cubicBezTo>
                        <a:pt x="39" y="306"/>
                        <a:pt x="26" y="295"/>
                        <a:pt x="25" y="281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5"/>
                        <a:pt x="11" y="12"/>
                        <a:pt x="25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2" name="îsḷïde">
                  <a:extLst>
                    <a:ext uri="{FF2B5EF4-FFF2-40B4-BE49-F238E27FC236}">
                      <a16:creationId xmlns:a16="http://schemas.microsoft.com/office/drawing/2014/main" id="{7171A3E8-AE96-4D6A-83A9-727ECCAB428C}"/>
                    </a:ext>
                  </a:extLst>
                </p:cNvPr>
                <p:cNvSpPr/>
                <p:nvPr/>
              </p:nvSpPr>
              <p:spPr bwMode="auto">
                <a:xfrm>
                  <a:off x="4508192" y="3524370"/>
                  <a:ext cx="728465" cy="1290539"/>
                </a:xfrm>
                <a:custGeom>
                  <a:avLst/>
                  <a:gdLst>
                    <a:gd name="T0" fmla="*/ 25 w 173"/>
                    <a:gd name="T1" fmla="*/ 11 h 306"/>
                    <a:gd name="T2" fmla="*/ 121 w 173"/>
                    <a:gd name="T3" fmla="*/ 2 h 306"/>
                    <a:gd name="T4" fmla="*/ 149 w 173"/>
                    <a:gd name="T5" fmla="*/ 25 h 306"/>
                    <a:gd name="T6" fmla="*/ 172 w 173"/>
                    <a:gd name="T7" fmla="*/ 267 h 306"/>
                    <a:gd name="T8" fmla="*/ 149 w 173"/>
                    <a:gd name="T9" fmla="*/ 296 h 306"/>
                    <a:gd name="T10" fmla="*/ 53 w 173"/>
                    <a:gd name="T11" fmla="*/ 305 h 306"/>
                    <a:gd name="T12" fmla="*/ 25 w 173"/>
                    <a:gd name="T13" fmla="*/ 281 h 306"/>
                    <a:gd name="T14" fmla="*/ 2 w 173"/>
                    <a:gd name="T15" fmla="*/ 39 h 306"/>
                    <a:gd name="T16" fmla="*/ 25 w 173"/>
                    <a:gd name="T17" fmla="*/ 11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306">
                      <a:moveTo>
                        <a:pt x="25" y="11"/>
                      </a:moveTo>
                      <a:cubicBezTo>
                        <a:pt x="121" y="2"/>
                        <a:pt x="121" y="2"/>
                        <a:pt x="121" y="2"/>
                      </a:cubicBezTo>
                      <a:cubicBezTo>
                        <a:pt x="135" y="0"/>
                        <a:pt x="148" y="11"/>
                        <a:pt x="149" y="25"/>
                      </a:cubicBezTo>
                      <a:cubicBezTo>
                        <a:pt x="172" y="267"/>
                        <a:pt x="172" y="267"/>
                        <a:pt x="172" y="267"/>
                      </a:cubicBezTo>
                      <a:cubicBezTo>
                        <a:pt x="173" y="281"/>
                        <a:pt x="163" y="294"/>
                        <a:pt x="149" y="296"/>
                      </a:cubicBezTo>
                      <a:cubicBezTo>
                        <a:pt x="53" y="305"/>
                        <a:pt x="53" y="305"/>
                        <a:pt x="53" y="305"/>
                      </a:cubicBezTo>
                      <a:cubicBezTo>
                        <a:pt x="39" y="306"/>
                        <a:pt x="26" y="295"/>
                        <a:pt x="25" y="281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5"/>
                        <a:pt x="11" y="12"/>
                        <a:pt x="25" y="1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3" name="išļîdè">
                  <a:extLst>
                    <a:ext uri="{FF2B5EF4-FFF2-40B4-BE49-F238E27FC236}">
                      <a16:creationId xmlns:a16="http://schemas.microsoft.com/office/drawing/2014/main" id="{336E809B-66DA-4BE2-940F-EDF283AF66B3}"/>
                    </a:ext>
                  </a:extLst>
                </p:cNvPr>
                <p:cNvSpPr/>
                <p:nvPr/>
              </p:nvSpPr>
              <p:spPr bwMode="auto">
                <a:xfrm>
                  <a:off x="4508189" y="3524372"/>
                  <a:ext cx="728464" cy="1260104"/>
                </a:xfrm>
                <a:custGeom>
                  <a:avLst/>
                  <a:gdLst>
                    <a:gd name="T0" fmla="*/ 25 w 173"/>
                    <a:gd name="T1" fmla="*/ 10 h 299"/>
                    <a:gd name="T2" fmla="*/ 121 w 173"/>
                    <a:gd name="T3" fmla="*/ 1 h 299"/>
                    <a:gd name="T4" fmla="*/ 149 w 173"/>
                    <a:gd name="T5" fmla="*/ 25 h 299"/>
                    <a:gd name="T6" fmla="*/ 172 w 173"/>
                    <a:gd name="T7" fmla="*/ 261 h 299"/>
                    <a:gd name="T8" fmla="*/ 148 w 173"/>
                    <a:gd name="T9" fmla="*/ 289 h 299"/>
                    <a:gd name="T10" fmla="*/ 52 w 173"/>
                    <a:gd name="T11" fmla="*/ 298 h 299"/>
                    <a:gd name="T12" fmla="*/ 24 w 173"/>
                    <a:gd name="T13" fmla="*/ 275 h 299"/>
                    <a:gd name="T14" fmla="*/ 2 w 173"/>
                    <a:gd name="T15" fmla="*/ 39 h 299"/>
                    <a:gd name="T16" fmla="*/ 25 w 173"/>
                    <a:gd name="T17" fmla="*/ 10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299">
                      <a:moveTo>
                        <a:pt x="25" y="10"/>
                      </a:moveTo>
                      <a:cubicBezTo>
                        <a:pt x="121" y="1"/>
                        <a:pt x="121" y="1"/>
                        <a:pt x="121" y="1"/>
                      </a:cubicBezTo>
                      <a:cubicBezTo>
                        <a:pt x="135" y="0"/>
                        <a:pt x="148" y="10"/>
                        <a:pt x="149" y="25"/>
                      </a:cubicBezTo>
                      <a:cubicBezTo>
                        <a:pt x="172" y="261"/>
                        <a:pt x="172" y="261"/>
                        <a:pt x="172" y="261"/>
                      </a:cubicBezTo>
                      <a:cubicBezTo>
                        <a:pt x="173" y="275"/>
                        <a:pt x="162" y="288"/>
                        <a:pt x="148" y="289"/>
                      </a:cubicBezTo>
                      <a:cubicBezTo>
                        <a:pt x="52" y="298"/>
                        <a:pt x="52" y="298"/>
                        <a:pt x="52" y="298"/>
                      </a:cubicBezTo>
                      <a:cubicBezTo>
                        <a:pt x="38" y="299"/>
                        <a:pt x="25" y="289"/>
                        <a:pt x="24" y="275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4"/>
                        <a:pt x="11" y="12"/>
                        <a:pt x="25" y="10"/>
                      </a:cubicBezTo>
                      <a:close/>
                    </a:path>
                  </a:pathLst>
                </a:custGeom>
                <a:solidFill>
                  <a:srgbClr val="21A5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4" name="ïSľîḍê">
                  <a:extLst>
                    <a:ext uri="{FF2B5EF4-FFF2-40B4-BE49-F238E27FC236}">
                      <a16:creationId xmlns:a16="http://schemas.microsoft.com/office/drawing/2014/main" id="{B5F8EC5F-D01E-406D-86E2-122E50E2AAFD}"/>
                    </a:ext>
                  </a:extLst>
                </p:cNvPr>
                <p:cNvSpPr/>
                <p:nvPr/>
              </p:nvSpPr>
              <p:spPr bwMode="auto">
                <a:xfrm>
                  <a:off x="4546745" y="3552779"/>
                  <a:ext cx="653386" cy="1136323"/>
                </a:xfrm>
                <a:custGeom>
                  <a:avLst/>
                  <a:gdLst>
                    <a:gd name="T0" fmla="*/ 22 w 155"/>
                    <a:gd name="T1" fmla="*/ 10 h 269"/>
                    <a:gd name="T2" fmla="*/ 108 w 155"/>
                    <a:gd name="T3" fmla="*/ 1 h 269"/>
                    <a:gd name="T4" fmla="*/ 134 w 155"/>
                    <a:gd name="T5" fmla="*/ 22 h 269"/>
                    <a:gd name="T6" fmla="*/ 154 w 155"/>
                    <a:gd name="T7" fmla="*/ 234 h 269"/>
                    <a:gd name="T8" fmla="*/ 133 w 155"/>
                    <a:gd name="T9" fmla="*/ 260 h 269"/>
                    <a:gd name="T10" fmla="*/ 46 w 155"/>
                    <a:gd name="T11" fmla="*/ 268 h 269"/>
                    <a:gd name="T12" fmla="*/ 21 w 155"/>
                    <a:gd name="T13" fmla="*/ 247 h 269"/>
                    <a:gd name="T14" fmla="*/ 1 w 155"/>
                    <a:gd name="T15" fmla="*/ 35 h 269"/>
                    <a:gd name="T16" fmla="*/ 22 w 155"/>
                    <a:gd name="T17" fmla="*/ 10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5" h="269">
                      <a:moveTo>
                        <a:pt x="22" y="10"/>
                      </a:moveTo>
                      <a:cubicBezTo>
                        <a:pt x="108" y="1"/>
                        <a:pt x="108" y="1"/>
                        <a:pt x="108" y="1"/>
                      </a:cubicBezTo>
                      <a:cubicBezTo>
                        <a:pt x="121" y="0"/>
                        <a:pt x="132" y="10"/>
                        <a:pt x="134" y="22"/>
                      </a:cubicBezTo>
                      <a:cubicBezTo>
                        <a:pt x="154" y="234"/>
                        <a:pt x="154" y="234"/>
                        <a:pt x="154" y="234"/>
                      </a:cubicBezTo>
                      <a:cubicBezTo>
                        <a:pt x="155" y="247"/>
                        <a:pt x="145" y="258"/>
                        <a:pt x="133" y="260"/>
                      </a:cubicBezTo>
                      <a:cubicBezTo>
                        <a:pt x="46" y="268"/>
                        <a:pt x="46" y="268"/>
                        <a:pt x="46" y="268"/>
                      </a:cubicBezTo>
                      <a:cubicBezTo>
                        <a:pt x="33" y="269"/>
                        <a:pt x="22" y="260"/>
                        <a:pt x="21" y="247"/>
                      </a:cubicBezTo>
                      <a:cubicBezTo>
                        <a:pt x="1" y="35"/>
                        <a:pt x="1" y="35"/>
                        <a:pt x="1" y="35"/>
                      </a:cubicBezTo>
                      <a:cubicBezTo>
                        <a:pt x="0" y="22"/>
                        <a:pt x="9" y="11"/>
                        <a:pt x="22" y="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5" name="íṩ1ïḋè">
                  <a:extLst>
                    <a:ext uri="{FF2B5EF4-FFF2-40B4-BE49-F238E27FC236}">
                      <a16:creationId xmlns:a16="http://schemas.microsoft.com/office/drawing/2014/main" id="{AD9449D6-4677-424D-9ED8-FC4A22820B69}"/>
                    </a:ext>
                  </a:extLst>
                </p:cNvPr>
                <p:cNvSpPr/>
                <p:nvPr/>
              </p:nvSpPr>
              <p:spPr bwMode="auto">
                <a:xfrm>
                  <a:off x="5567408" y="2136433"/>
                  <a:ext cx="501200" cy="243498"/>
                </a:xfrm>
                <a:custGeom>
                  <a:avLst/>
                  <a:gdLst>
                    <a:gd name="T0" fmla="*/ 13 w 119"/>
                    <a:gd name="T1" fmla="*/ 58 h 58"/>
                    <a:gd name="T2" fmla="*/ 0 w 119"/>
                    <a:gd name="T3" fmla="*/ 46 h 58"/>
                    <a:gd name="T4" fmla="*/ 5 w 119"/>
                    <a:gd name="T5" fmla="*/ 36 h 58"/>
                    <a:gd name="T6" fmla="*/ 112 w 119"/>
                    <a:gd name="T7" fmla="*/ 32 h 58"/>
                    <a:gd name="T8" fmla="*/ 115 w 119"/>
                    <a:gd name="T9" fmla="*/ 49 h 58"/>
                    <a:gd name="T10" fmla="*/ 98 w 119"/>
                    <a:gd name="T11" fmla="*/ 52 h 58"/>
                    <a:gd name="T12" fmla="*/ 98 w 119"/>
                    <a:gd name="T13" fmla="*/ 52 h 58"/>
                    <a:gd name="T14" fmla="*/ 20 w 119"/>
                    <a:gd name="T15" fmla="*/ 55 h 58"/>
                    <a:gd name="T16" fmla="*/ 13 w 119"/>
                    <a:gd name="T17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9" h="58">
                      <a:moveTo>
                        <a:pt x="13" y="58"/>
                      </a:moveTo>
                      <a:cubicBezTo>
                        <a:pt x="6" y="58"/>
                        <a:pt x="0" y="53"/>
                        <a:pt x="0" y="46"/>
                      </a:cubicBezTo>
                      <a:cubicBezTo>
                        <a:pt x="0" y="42"/>
                        <a:pt x="2" y="39"/>
                        <a:pt x="5" y="36"/>
                      </a:cubicBezTo>
                      <a:cubicBezTo>
                        <a:pt x="23" y="21"/>
                        <a:pt x="70" y="0"/>
                        <a:pt x="112" y="32"/>
                      </a:cubicBezTo>
                      <a:cubicBezTo>
                        <a:pt x="118" y="36"/>
                        <a:pt x="119" y="44"/>
                        <a:pt x="115" y="49"/>
                      </a:cubicBezTo>
                      <a:cubicBezTo>
                        <a:pt x="112" y="55"/>
                        <a:pt x="104" y="56"/>
                        <a:pt x="98" y="52"/>
                      </a:cubicBezTo>
                      <a:cubicBezTo>
                        <a:pt x="98" y="52"/>
                        <a:pt x="98" y="52"/>
                        <a:pt x="98" y="52"/>
                      </a:cubicBezTo>
                      <a:cubicBezTo>
                        <a:pt x="60" y="23"/>
                        <a:pt x="22" y="54"/>
                        <a:pt x="20" y="55"/>
                      </a:cubicBezTo>
                      <a:cubicBezTo>
                        <a:pt x="18" y="57"/>
                        <a:pt x="15" y="58"/>
                        <a:pt x="13" y="58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6" name="íśḷïḋé">
                  <a:extLst>
                    <a:ext uri="{FF2B5EF4-FFF2-40B4-BE49-F238E27FC236}">
                      <a16:creationId xmlns:a16="http://schemas.microsoft.com/office/drawing/2014/main" id="{D68C368A-916E-4008-BD36-ADD58FBE2191}"/>
                    </a:ext>
                  </a:extLst>
                </p:cNvPr>
                <p:cNvSpPr/>
                <p:nvPr/>
              </p:nvSpPr>
              <p:spPr bwMode="auto">
                <a:xfrm>
                  <a:off x="5439571" y="1828002"/>
                  <a:ext cx="730494" cy="383510"/>
                </a:xfrm>
                <a:custGeom>
                  <a:avLst/>
                  <a:gdLst>
                    <a:gd name="T0" fmla="*/ 14 w 173"/>
                    <a:gd name="T1" fmla="*/ 91 h 91"/>
                    <a:gd name="T2" fmla="*/ 5 w 173"/>
                    <a:gd name="T3" fmla="*/ 88 h 91"/>
                    <a:gd name="T4" fmla="*/ 5 w 173"/>
                    <a:gd name="T5" fmla="*/ 71 h 91"/>
                    <a:gd name="T6" fmla="*/ 167 w 173"/>
                    <a:gd name="T7" fmla="*/ 65 h 91"/>
                    <a:gd name="T8" fmla="*/ 169 w 173"/>
                    <a:gd name="T9" fmla="*/ 82 h 91"/>
                    <a:gd name="T10" fmla="*/ 152 w 173"/>
                    <a:gd name="T11" fmla="*/ 85 h 91"/>
                    <a:gd name="T12" fmla="*/ 22 w 173"/>
                    <a:gd name="T13" fmla="*/ 88 h 91"/>
                    <a:gd name="T14" fmla="*/ 14 w 173"/>
                    <a:gd name="T15" fmla="*/ 91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3" h="91">
                      <a:moveTo>
                        <a:pt x="14" y="91"/>
                      </a:moveTo>
                      <a:cubicBezTo>
                        <a:pt x="10" y="91"/>
                        <a:pt x="7" y="90"/>
                        <a:pt x="5" y="88"/>
                      </a:cubicBezTo>
                      <a:cubicBezTo>
                        <a:pt x="0" y="83"/>
                        <a:pt x="0" y="75"/>
                        <a:pt x="5" y="71"/>
                      </a:cubicBezTo>
                      <a:cubicBezTo>
                        <a:pt x="6" y="70"/>
                        <a:pt x="76" y="0"/>
                        <a:pt x="167" y="65"/>
                      </a:cubicBezTo>
                      <a:cubicBezTo>
                        <a:pt x="172" y="69"/>
                        <a:pt x="173" y="77"/>
                        <a:pt x="169" y="82"/>
                      </a:cubicBezTo>
                      <a:cubicBezTo>
                        <a:pt x="166" y="88"/>
                        <a:pt x="158" y="89"/>
                        <a:pt x="152" y="85"/>
                      </a:cubicBezTo>
                      <a:cubicBezTo>
                        <a:pt x="79" y="33"/>
                        <a:pt x="25" y="86"/>
                        <a:pt x="22" y="88"/>
                      </a:cubicBezTo>
                      <a:cubicBezTo>
                        <a:pt x="20" y="90"/>
                        <a:pt x="17" y="91"/>
                        <a:pt x="14" y="91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7" name="is1íḑé">
                  <a:extLst>
                    <a:ext uri="{FF2B5EF4-FFF2-40B4-BE49-F238E27FC236}">
                      <a16:creationId xmlns:a16="http://schemas.microsoft.com/office/drawing/2014/main" id="{E50D5B20-550F-4A41-997D-3B6E2EB31DE3}"/>
                    </a:ext>
                  </a:extLst>
                </p:cNvPr>
                <p:cNvSpPr/>
                <p:nvPr/>
              </p:nvSpPr>
              <p:spPr bwMode="auto">
                <a:xfrm>
                  <a:off x="5283327" y="1545951"/>
                  <a:ext cx="1042982" cy="480909"/>
                </a:xfrm>
                <a:custGeom>
                  <a:avLst/>
                  <a:gdLst>
                    <a:gd name="T0" fmla="*/ 233 w 247"/>
                    <a:gd name="T1" fmla="*/ 113 h 114"/>
                    <a:gd name="T2" fmla="*/ 226 w 247"/>
                    <a:gd name="T3" fmla="*/ 110 h 114"/>
                    <a:gd name="T4" fmla="*/ 21 w 247"/>
                    <a:gd name="T5" fmla="*/ 110 h 114"/>
                    <a:gd name="T6" fmla="*/ 4 w 247"/>
                    <a:gd name="T7" fmla="*/ 108 h 114"/>
                    <a:gd name="T8" fmla="*/ 5 w 247"/>
                    <a:gd name="T9" fmla="*/ 91 h 114"/>
                    <a:gd name="T10" fmla="*/ 241 w 247"/>
                    <a:gd name="T11" fmla="*/ 90 h 114"/>
                    <a:gd name="T12" fmla="*/ 243 w 247"/>
                    <a:gd name="T13" fmla="*/ 108 h 114"/>
                    <a:gd name="T14" fmla="*/ 233 w 247"/>
                    <a:gd name="T15" fmla="*/ 113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7" h="114">
                      <a:moveTo>
                        <a:pt x="233" y="113"/>
                      </a:moveTo>
                      <a:cubicBezTo>
                        <a:pt x="231" y="113"/>
                        <a:pt x="228" y="112"/>
                        <a:pt x="226" y="110"/>
                      </a:cubicBezTo>
                      <a:cubicBezTo>
                        <a:pt x="118" y="31"/>
                        <a:pt x="25" y="106"/>
                        <a:pt x="21" y="110"/>
                      </a:cubicBezTo>
                      <a:cubicBezTo>
                        <a:pt x="16" y="114"/>
                        <a:pt x="8" y="113"/>
                        <a:pt x="4" y="108"/>
                      </a:cubicBezTo>
                      <a:cubicBezTo>
                        <a:pt x="0" y="103"/>
                        <a:pt x="1" y="95"/>
                        <a:pt x="5" y="91"/>
                      </a:cubicBezTo>
                      <a:cubicBezTo>
                        <a:pt x="7" y="90"/>
                        <a:pt x="116" y="0"/>
                        <a:pt x="241" y="90"/>
                      </a:cubicBezTo>
                      <a:cubicBezTo>
                        <a:pt x="246" y="95"/>
                        <a:pt x="247" y="102"/>
                        <a:pt x="243" y="108"/>
                      </a:cubicBezTo>
                      <a:cubicBezTo>
                        <a:pt x="241" y="111"/>
                        <a:pt x="237" y="113"/>
                        <a:pt x="233" y="113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91" name="Rectangle 483">
              <a:extLst>
                <a:ext uri="{FF2B5EF4-FFF2-40B4-BE49-F238E27FC236}">
                  <a16:creationId xmlns:a16="http://schemas.microsoft.com/office/drawing/2014/main" id="{539CA64D-0C4D-4D81-B74B-84F8C1B07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1266" y="757802"/>
              <a:ext cx="159264" cy="455757"/>
            </a:xfrm>
            <a:prstGeom prst="parallelogram">
              <a:avLst>
                <a:gd name="adj" fmla="val 79989"/>
              </a:avLst>
            </a:prstGeom>
            <a:solidFill>
              <a:srgbClr val="03CBD8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92" name="Rectangle 483">
              <a:extLst>
                <a:ext uri="{FF2B5EF4-FFF2-40B4-BE49-F238E27FC236}">
                  <a16:creationId xmlns:a16="http://schemas.microsoft.com/office/drawing/2014/main" id="{607449E5-800B-489B-92FF-616930740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4073" y="669412"/>
              <a:ext cx="159264" cy="455757"/>
            </a:xfrm>
            <a:prstGeom prst="parallelogram">
              <a:avLst>
                <a:gd name="adj" fmla="val 87491"/>
              </a:avLst>
            </a:prstGeom>
            <a:solidFill>
              <a:srgbClr val="0070C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93" name="文本框 622">
              <a:extLst>
                <a:ext uri="{FF2B5EF4-FFF2-40B4-BE49-F238E27FC236}">
                  <a16:creationId xmlns:a16="http://schemas.microsoft.com/office/drawing/2014/main" id="{15E9E137-63DB-4DB9-A4EA-BDA0443E7B03}"/>
                </a:ext>
              </a:extLst>
            </p:cNvPr>
            <p:cNvSpPr txBox="1"/>
            <p:nvPr/>
          </p:nvSpPr>
          <p:spPr>
            <a:xfrm>
              <a:off x="1575543" y="652468"/>
              <a:ext cx="46824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15.3.5 </a:t>
              </a:r>
              <a:r>
                <a:rPr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工程输出配置</a:t>
              </a:r>
            </a:p>
          </p:txBody>
        </p:sp>
      </p:grpSp>
      <p:sp>
        <p:nvSpPr>
          <p:cNvPr id="62" name="矩形 61">
            <a:extLst>
              <a:ext uri="{FF2B5EF4-FFF2-40B4-BE49-F238E27FC236}">
                <a16:creationId xmlns:a16="http://schemas.microsoft.com/office/drawing/2014/main" id="{F4BE6530-0903-4F12-9434-A129DB3FA422}"/>
              </a:ext>
            </a:extLst>
          </p:cNvPr>
          <p:cNvSpPr/>
          <p:nvPr/>
        </p:nvSpPr>
        <p:spPr>
          <a:xfrm>
            <a:off x="6982340" y="1474393"/>
            <a:ext cx="454047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      在生成代码之前需要进行文件名、输出目录、生成类型等配置，如图所示，配置完相关输出设置后选择“</a:t>
            </a:r>
            <a:r>
              <a:rPr lang="en-US" altLang="zh-CN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GENERATE CODE”</a:t>
            </a:r>
            <a:r>
              <a:rPr lang="zh-CN" altLang="en-US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生成代码。</a:t>
            </a:r>
            <a:endParaRPr lang="en-US" altLang="zh-CN" sz="2400" dirty="0">
              <a:solidFill>
                <a:schemeClr val="hlink"/>
              </a:solidFill>
              <a:ea typeface="思源黑体 CN Normal" panose="020B0400000000000000" pitchFamily="34" charset="-122"/>
            </a:endParaRPr>
          </a:p>
          <a:p>
            <a:pPr>
              <a:defRPr/>
            </a:pPr>
            <a:r>
              <a:rPr lang="en-US" altLang="zh-CN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      </a:t>
            </a:r>
            <a:r>
              <a:rPr lang="zh-CN" altLang="zh-CN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等待一会儿，会成功生成代码，可以打开工程所在的文件夹，也可以点击打开生成的工程</a:t>
            </a:r>
            <a:r>
              <a:rPr lang="zh-CN" altLang="en-US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。</a:t>
            </a:r>
          </a:p>
        </p:txBody>
      </p:sp>
      <p:pic>
        <p:nvPicPr>
          <p:cNvPr id="64" name="图片 63">
            <a:extLst>
              <a:ext uri="{FF2B5EF4-FFF2-40B4-BE49-F238E27FC236}">
                <a16:creationId xmlns:a16="http://schemas.microsoft.com/office/drawing/2014/main" id="{A233B81F-B24B-40F0-A3B7-B3E4E03F492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9181" y="1298008"/>
            <a:ext cx="5619077" cy="3762341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A8A6DAC5-95C6-4F64-B826-B94C8B317E9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232459" y="5060349"/>
            <a:ext cx="7020120" cy="150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98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D44A99FE-DD13-46B6-8943-B71B1DDFF096}"/>
              </a:ext>
            </a:extLst>
          </p:cNvPr>
          <p:cNvGrpSpPr/>
          <p:nvPr/>
        </p:nvGrpSpPr>
        <p:grpSpPr>
          <a:xfrm>
            <a:off x="363034" y="568648"/>
            <a:ext cx="7020120" cy="584775"/>
            <a:chOff x="477335" y="652468"/>
            <a:chExt cx="6046002" cy="584775"/>
          </a:xfrm>
        </p:grpSpPr>
        <p:sp>
          <p:nvSpPr>
            <p:cNvPr id="89" name="Rectangle 483">
              <a:extLst>
                <a:ext uri="{FF2B5EF4-FFF2-40B4-BE49-F238E27FC236}">
                  <a16:creationId xmlns:a16="http://schemas.microsoft.com/office/drawing/2014/main" id="{0365BD79-C4B0-4B91-A017-367D6650B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2552" y="670956"/>
              <a:ext cx="5356169" cy="538652"/>
            </a:xfrm>
            <a:prstGeom prst="parallelogram">
              <a:avLst/>
            </a:prstGeom>
            <a:solidFill>
              <a:srgbClr val="0B4A8D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484B5893-1AC3-441C-9F2E-776559551684}"/>
                </a:ext>
              </a:extLst>
            </p:cNvPr>
            <p:cNvGrpSpPr/>
            <p:nvPr/>
          </p:nvGrpSpPr>
          <p:grpSpPr>
            <a:xfrm rot="21148477">
              <a:off x="477335" y="660117"/>
              <a:ext cx="1028068" cy="524893"/>
              <a:chOff x="477335" y="660117"/>
              <a:chExt cx="1028068" cy="524893"/>
            </a:xfrm>
          </p:grpSpPr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FE36594A-936A-4FA8-979C-334A5B1BF4F2}"/>
                  </a:ext>
                </a:extLst>
              </p:cNvPr>
              <p:cNvSpPr/>
              <p:nvPr/>
            </p:nvSpPr>
            <p:spPr>
              <a:xfrm>
                <a:off x="477335" y="690564"/>
                <a:ext cx="1028068" cy="494446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0" name="15e18aa3-2cc2-42f5-93e1-1ca323d446c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  <a:extLst>
                  <a:ext uri="{FF2B5EF4-FFF2-40B4-BE49-F238E27FC236}">
                    <a16:creationId xmlns:a16="http://schemas.microsoft.com/office/drawing/2014/main" id="{0BFB6412-726B-4C8A-83E4-CC475B836562}"/>
                  </a:ext>
                </a:extLst>
              </p:cNvPr>
              <p:cNvGrpSpPr>
                <a:grpSpLocks noChangeAspect="1"/>
              </p:cNvGrpSpPr>
              <p:nvPr>
                <p:custDataLst>
                  <p:tags r:id="rId1"/>
                </p:custDataLst>
              </p:nvPr>
            </p:nvGrpSpPr>
            <p:grpSpPr>
              <a:xfrm>
                <a:off x="539889" y="660117"/>
                <a:ext cx="956404" cy="502706"/>
                <a:chOff x="2959951" y="1545951"/>
                <a:chExt cx="6197021" cy="3268958"/>
              </a:xfrm>
            </p:grpSpPr>
            <p:sp>
              <p:nvSpPr>
                <p:cNvPr id="107" name="îslïḍè">
                  <a:extLst>
                    <a:ext uri="{FF2B5EF4-FFF2-40B4-BE49-F238E27FC236}">
                      <a16:creationId xmlns:a16="http://schemas.microsoft.com/office/drawing/2014/main" id="{55FECC6B-E3F0-4B37-AE30-6153F5F44810}"/>
                    </a:ext>
                  </a:extLst>
                </p:cNvPr>
                <p:cNvSpPr/>
                <p:nvPr/>
              </p:nvSpPr>
              <p:spPr bwMode="auto">
                <a:xfrm>
                  <a:off x="4140915" y="2911568"/>
                  <a:ext cx="3421145" cy="1012546"/>
                </a:xfrm>
                <a:custGeom>
                  <a:avLst/>
                  <a:gdLst>
                    <a:gd name="T0" fmla="*/ 406 w 811"/>
                    <a:gd name="T1" fmla="*/ 240 h 240"/>
                    <a:gd name="T2" fmla="*/ 0 w 811"/>
                    <a:gd name="T3" fmla="*/ 120 h 240"/>
                    <a:gd name="T4" fmla="*/ 406 w 811"/>
                    <a:gd name="T5" fmla="*/ 0 h 240"/>
                    <a:gd name="T6" fmla="*/ 811 w 811"/>
                    <a:gd name="T7" fmla="*/ 120 h 240"/>
                    <a:gd name="T8" fmla="*/ 406 w 811"/>
                    <a:gd name="T9" fmla="*/ 240 h 240"/>
                    <a:gd name="T10" fmla="*/ 406 w 811"/>
                    <a:gd name="T11" fmla="*/ 11 h 240"/>
                    <a:gd name="T12" fmla="*/ 11 w 811"/>
                    <a:gd name="T13" fmla="*/ 120 h 240"/>
                    <a:gd name="T14" fmla="*/ 406 w 811"/>
                    <a:gd name="T15" fmla="*/ 229 h 240"/>
                    <a:gd name="T16" fmla="*/ 800 w 811"/>
                    <a:gd name="T17" fmla="*/ 120 h 240"/>
                    <a:gd name="T18" fmla="*/ 406 w 811"/>
                    <a:gd name="T19" fmla="*/ 11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11" h="240">
                      <a:moveTo>
                        <a:pt x="406" y="240"/>
                      </a:moveTo>
                      <a:cubicBezTo>
                        <a:pt x="178" y="240"/>
                        <a:pt x="0" y="187"/>
                        <a:pt x="0" y="120"/>
                      </a:cubicBezTo>
                      <a:cubicBezTo>
                        <a:pt x="0" y="53"/>
                        <a:pt x="178" y="0"/>
                        <a:pt x="406" y="0"/>
                      </a:cubicBezTo>
                      <a:cubicBezTo>
                        <a:pt x="633" y="0"/>
                        <a:pt x="811" y="53"/>
                        <a:pt x="811" y="120"/>
                      </a:cubicBezTo>
                      <a:cubicBezTo>
                        <a:pt x="811" y="187"/>
                        <a:pt x="633" y="240"/>
                        <a:pt x="406" y="240"/>
                      </a:cubicBezTo>
                      <a:close/>
                      <a:moveTo>
                        <a:pt x="406" y="11"/>
                      </a:moveTo>
                      <a:cubicBezTo>
                        <a:pt x="192" y="11"/>
                        <a:pt x="11" y="61"/>
                        <a:pt x="11" y="120"/>
                      </a:cubicBezTo>
                      <a:cubicBezTo>
                        <a:pt x="11" y="179"/>
                        <a:pt x="192" y="229"/>
                        <a:pt x="406" y="229"/>
                      </a:cubicBezTo>
                      <a:cubicBezTo>
                        <a:pt x="620" y="229"/>
                        <a:pt x="800" y="179"/>
                        <a:pt x="800" y="120"/>
                      </a:cubicBezTo>
                      <a:cubicBezTo>
                        <a:pt x="800" y="61"/>
                        <a:pt x="620" y="11"/>
                        <a:pt x="406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9" name="îšḻîḋè">
                  <a:extLst>
                    <a:ext uri="{FF2B5EF4-FFF2-40B4-BE49-F238E27FC236}">
                      <a16:creationId xmlns:a16="http://schemas.microsoft.com/office/drawing/2014/main" id="{7A02E974-BFFA-49AF-B398-9F6C4D35B89D}"/>
                    </a:ext>
                  </a:extLst>
                </p:cNvPr>
                <p:cNvSpPr/>
                <p:nvPr/>
              </p:nvSpPr>
              <p:spPr bwMode="auto">
                <a:xfrm>
                  <a:off x="2959951" y="2546321"/>
                  <a:ext cx="5892648" cy="1854642"/>
                </a:xfrm>
                <a:custGeom>
                  <a:avLst/>
                  <a:gdLst>
                    <a:gd name="T0" fmla="*/ 698 w 1397"/>
                    <a:gd name="T1" fmla="*/ 440 h 440"/>
                    <a:gd name="T2" fmla="*/ 206 w 1397"/>
                    <a:gd name="T3" fmla="*/ 377 h 440"/>
                    <a:gd name="T4" fmla="*/ 0 w 1397"/>
                    <a:gd name="T5" fmla="*/ 220 h 440"/>
                    <a:gd name="T6" fmla="*/ 206 w 1397"/>
                    <a:gd name="T7" fmla="*/ 63 h 440"/>
                    <a:gd name="T8" fmla="*/ 698 w 1397"/>
                    <a:gd name="T9" fmla="*/ 0 h 440"/>
                    <a:gd name="T10" fmla="*/ 1190 w 1397"/>
                    <a:gd name="T11" fmla="*/ 63 h 440"/>
                    <a:gd name="T12" fmla="*/ 1397 w 1397"/>
                    <a:gd name="T13" fmla="*/ 220 h 440"/>
                    <a:gd name="T14" fmla="*/ 1190 w 1397"/>
                    <a:gd name="T15" fmla="*/ 377 h 440"/>
                    <a:gd name="T16" fmla="*/ 698 w 1397"/>
                    <a:gd name="T17" fmla="*/ 440 h 440"/>
                    <a:gd name="T18" fmla="*/ 698 w 1397"/>
                    <a:gd name="T19" fmla="*/ 11 h 440"/>
                    <a:gd name="T20" fmla="*/ 210 w 1397"/>
                    <a:gd name="T21" fmla="*/ 74 h 440"/>
                    <a:gd name="T22" fmla="*/ 11 w 1397"/>
                    <a:gd name="T23" fmla="*/ 220 h 440"/>
                    <a:gd name="T24" fmla="*/ 210 w 1397"/>
                    <a:gd name="T25" fmla="*/ 366 h 440"/>
                    <a:gd name="T26" fmla="*/ 698 w 1397"/>
                    <a:gd name="T27" fmla="*/ 429 h 440"/>
                    <a:gd name="T28" fmla="*/ 1186 w 1397"/>
                    <a:gd name="T29" fmla="*/ 366 h 440"/>
                    <a:gd name="T30" fmla="*/ 1385 w 1397"/>
                    <a:gd name="T31" fmla="*/ 220 h 440"/>
                    <a:gd name="T32" fmla="*/ 1186 w 1397"/>
                    <a:gd name="T33" fmla="*/ 74 h 440"/>
                    <a:gd name="T34" fmla="*/ 698 w 1397"/>
                    <a:gd name="T35" fmla="*/ 11 h 4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397" h="440">
                      <a:moveTo>
                        <a:pt x="698" y="440"/>
                      </a:moveTo>
                      <a:cubicBezTo>
                        <a:pt x="512" y="440"/>
                        <a:pt x="338" y="418"/>
                        <a:pt x="206" y="377"/>
                      </a:cubicBezTo>
                      <a:cubicBezTo>
                        <a:pt x="73" y="336"/>
                        <a:pt x="0" y="280"/>
                        <a:pt x="0" y="220"/>
                      </a:cubicBezTo>
                      <a:cubicBezTo>
                        <a:pt x="0" y="160"/>
                        <a:pt x="73" y="104"/>
                        <a:pt x="206" y="63"/>
                      </a:cubicBezTo>
                      <a:cubicBezTo>
                        <a:pt x="338" y="22"/>
                        <a:pt x="513" y="0"/>
                        <a:pt x="698" y="0"/>
                      </a:cubicBezTo>
                      <a:cubicBezTo>
                        <a:pt x="884" y="0"/>
                        <a:pt x="1059" y="22"/>
                        <a:pt x="1190" y="63"/>
                      </a:cubicBezTo>
                      <a:cubicBezTo>
                        <a:pt x="1323" y="104"/>
                        <a:pt x="1397" y="160"/>
                        <a:pt x="1397" y="220"/>
                      </a:cubicBezTo>
                      <a:cubicBezTo>
                        <a:pt x="1397" y="280"/>
                        <a:pt x="1323" y="336"/>
                        <a:pt x="1190" y="377"/>
                      </a:cubicBezTo>
                      <a:cubicBezTo>
                        <a:pt x="1058" y="418"/>
                        <a:pt x="884" y="440"/>
                        <a:pt x="698" y="440"/>
                      </a:cubicBezTo>
                      <a:close/>
                      <a:moveTo>
                        <a:pt x="698" y="11"/>
                      </a:moveTo>
                      <a:cubicBezTo>
                        <a:pt x="514" y="11"/>
                        <a:pt x="340" y="33"/>
                        <a:pt x="210" y="74"/>
                      </a:cubicBezTo>
                      <a:cubicBezTo>
                        <a:pt x="83" y="113"/>
                        <a:pt x="11" y="166"/>
                        <a:pt x="11" y="220"/>
                      </a:cubicBezTo>
                      <a:cubicBezTo>
                        <a:pt x="11" y="274"/>
                        <a:pt x="83" y="327"/>
                        <a:pt x="210" y="366"/>
                      </a:cubicBezTo>
                      <a:cubicBezTo>
                        <a:pt x="340" y="407"/>
                        <a:pt x="514" y="429"/>
                        <a:pt x="698" y="429"/>
                      </a:cubicBezTo>
                      <a:cubicBezTo>
                        <a:pt x="882" y="429"/>
                        <a:pt x="1056" y="407"/>
                        <a:pt x="1186" y="366"/>
                      </a:cubicBezTo>
                      <a:cubicBezTo>
                        <a:pt x="1313" y="327"/>
                        <a:pt x="1385" y="274"/>
                        <a:pt x="1385" y="220"/>
                      </a:cubicBezTo>
                      <a:cubicBezTo>
                        <a:pt x="1385" y="166"/>
                        <a:pt x="1313" y="113"/>
                        <a:pt x="1186" y="74"/>
                      </a:cubicBezTo>
                      <a:cubicBezTo>
                        <a:pt x="1056" y="33"/>
                        <a:pt x="883" y="11"/>
                        <a:pt x="698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0" name="iṩļïḑè">
                  <a:extLst>
                    <a:ext uri="{FF2B5EF4-FFF2-40B4-BE49-F238E27FC236}">
                      <a16:creationId xmlns:a16="http://schemas.microsoft.com/office/drawing/2014/main" id="{EBA0F5E0-888F-4D79-97DB-A3ADEFA5EB21}"/>
                    </a:ext>
                  </a:extLst>
                </p:cNvPr>
                <p:cNvSpPr/>
                <p:nvPr/>
              </p:nvSpPr>
              <p:spPr bwMode="auto">
                <a:xfrm>
                  <a:off x="5216366" y="2528058"/>
                  <a:ext cx="1308801" cy="1300686"/>
                </a:xfrm>
                <a:custGeom>
                  <a:avLst/>
                  <a:gdLst>
                    <a:gd name="T0" fmla="*/ 181 w 310"/>
                    <a:gd name="T1" fmla="*/ 69 h 308"/>
                    <a:gd name="T2" fmla="*/ 180 w 310"/>
                    <a:gd name="T3" fmla="*/ 82 h 308"/>
                    <a:gd name="T4" fmla="*/ 177 w 310"/>
                    <a:gd name="T5" fmla="*/ 73 h 308"/>
                    <a:gd name="T6" fmla="*/ 176 w 310"/>
                    <a:gd name="T7" fmla="*/ 33 h 308"/>
                    <a:gd name="T8" fmla="*/ 157 w 310"/>
                    <a:gd name="T9" fmla="*/ 49 h 308"/>
                    <a:gd name="T10" fmla="*/ 119 w 310"/>
                    <a:gd name="T11" fmla="*/ 57 h 308"/>
                    <a:gd name="T12" fmla="*/ 135 w 310"/>
                    <a:gd name="T13" fmla="*/ 32 h 308"/>
                    <a:gd name="T14" fmla="*/ 169 w 310"/>
                    <a:gd name="T15" fmla="*/ 56 h 308"/>
                    <a:gd name="T16" fmla="*/ 120 w 310"/>
                    <a:gd name="T17" fmla="*/ 30 h 308"/>
                    <a:gd name="T18" fmla="*/ 92 w 310"/>
                    <a:gd name="T19" fmla="*/ 37 h 308"/>
                    <a:gd name="T20" fmla="*/ 91 w 310"/>
                    <a:gd name="T21" fmla="*/ 45 h 308"/>
                    <a:gd name="T22" fmla="*/ 97 w 310"/>
                    <a:gd name="T23" fmla="*/ 61 h 308"/>
                    <a:gd name="T24" fmla="*/ 80 w 310"/>
                    <a:gd name="T25" fmla="*/ 49 h 308"/>
                    <a:gd name="T26" fmla="*/ 102 w 310"/>
                    <a:gd name="T27" fmla="*/ 88 h 308"/>
                    <a:gd name="T28" fmla="*/ 97 w 310"/>
                    <a:gd name="T29" fmla="*/ 240 h 308"/>
                    <a:gd name="T30" fmla="*/ 85 w 310"/>
                    <a:gd name="T31" fmla="*/ 273 h 308"/>
                    <a:gd name="T32" fmla="*/ 70 w 310"/>
                    <a:gd name="T33" fmla="*/ 256 h 308"/>
                    <a:gd name="T34" fmla="*/ 49 w 310"/>
                    <a:gd name="T35" fmla="*/ 194 h 308"/>
                    <a:gd name="T36" fmla="*/ 42 w 310"/>
                    <a:gd name="T37" fmla="*/ 162 h 308"/>
                    <a:gd name="T38" fmla="*/ 12 w 310"/>
                    <a:gd name="T39" fmla="*/ 109 h 308"/>
                    <a:gd name="T40" fmla="*/ 73 w 310"/>
                    <a:gd name="T41" fmla="*/ 43 h 308"/>
                    <a:gd name="T42" fmla="*/ 72 w 310"/>
                    <a:gd name="T43" fmla="*/ 57 h 308"/>
                    <a:gd name="T44" fmla="*/ 66 w 310"/>
                    <a:gd name="T45" fmla="*/ 82 h 308"/>
                    <a:gd name="T46" fmla="*/ 99 w 310"/>
                    <a:gd name="T47" fmla="*/ 67 h 308"/>
                    <a:gd name="T48" fmla="*/ 87 w 310"/>
                    <a:gd name="T49" fmla="*/ 87 h 308"/>
                    <a:gd name="T50" fmla="*/ 68 w 310"/>
                    <a:gd name="T51" fmla="*/ 102 h 308"/>
                    <a:gd name="T52" fmla="*/ 47 w 310"/>
                    <a:gd name="T53" fmla="*/ 129 h 308"/>
                    <a:gd name="T54" fmla="*/ 34 w 310"/>
                    <a:gd name="T55" fmla="*/ 124 h 308"/>
                    <a:gd name="T56" fmla="*/ 32 w 310"/>
                    <a:gd name="T57" fmla="*/ 139 h 308"/>
                    <a:gd name="T58" fmla="*/ 42 w 310"/>
                    <a:gd name="T59" fmla="*/ 156 h 308"/>
                    <a:gd name="T60" fmla="*/ 60 w 310"/>
                    <a:gd name="T61" fmla="*/ 159 h 308"/>
                    <a:gd name="T62" fmla="*/ 97 w 310"/>
                    <a:gd name="T63" fmla="*/ 173 h 308"/>
                    <a:gd name="T64" fmla="*/ 101 w 310"/>
                    <a:gd name="T65" fmla="*/ 180 h 308"/>
                    <a:gd name="T66" fmla="*/ 119 w 310"/>
                    <a:gd name="T67" fmla="*/ 200 h 308"/>
                    <a:gd name="T68" fmla="*/ 265 w 310"/>
                    <a:gd name="T69" fmla="*/ 221 h 308"/>
                    <a:gd name="T70" fmla="*/ 270 w 310"/>
                    <a:gd name="T71" fmla="*/ 209 h 308"/>
                    <a:gd name="T72" fmla="*/ 277 w 310"/>
                    <a:gd name="T73" fmla="*/ 129 h 308"/>
                    <a:gd name="T74" fmla="*/ 255 w 310"/>
                    <a:gd name="T75" fmla="*/ 139 h 308"/>
                    <a:gd name="T76" fmla="*/ 261 w 310"/>
                    <a:gd name="T77" fmla="*/ 157 h 308"/>
                    <a:gd name="T78" fmla="*/ 254 w 310"/>
                    <a:gd name="T79" fmla="*/ 204 h 308"/>
                    <a:gd name="T80" fmla="*/ 218 w 310"/>
                    <a:gd name="T81" fmla="*/ 241 h 308"/>
                    <a:gd name="T82" fmla="*/ 208 w 310"/>
                    <a:gd name="T83" fmla="*/ 195 h 308"/>
                    <a:gd name="T84" fmla="*/ 186 w 310"/>
                    <a:gd name="T85" fmla="*/ 165 h 308"/>
                    <a:gd name="T86" fmla="*/ 158 w 310"/>
                    <a:gd name="T87" fmla="*/ 133 h 308"/>
                    <a:gd name="T88" fmla="*/ 189 w 310"/>
                    <a:gd name="T89" fmla="*/ 110 h 308"/>
                    <a:gd name="T90" fmla="*/ 220 w 310"/>
                    <a:gd name="T91" fmla="*/ 114 h 308"/>
                    <a:gd name="T92" fmla="*/ 243 w 310"/>
                    <a:gd name="T93" fmla="*/ 108 h 308"/>
                    <a:gd name="T94" fmla="*/ 221 w 310"/>
                    <a:gd name="T95" fmla="*/ 106 h 308"/>
                    <a:gd name="T96" fmla="*/ 203 w 310"/>
                    <a:gd name="T97" fmla="*/ 95 h 308"/>
                    <a:gd name="T98" fmla="*/ 195 w 310"/>
                    <a:gd name="T99" fmla="*/ 97 h 308"/>
                    <a:gd name="T100" fmla="*/ 175 w 310"/>
                    <a:gd name="T101" fmla="*/ 96 h 308"/>
                    <a:gd name="T102" fmla="*/ 189 w 310"/>
                    <a:gd name="T103" fmla="*/ 81 h 308"/>
                    <a:gd name="T104" fmla="*/ 214 w 310"/>
                    <a:gd name="T105" fmla="*/ 74 h 308"/>
                    <a:gd name="T106" fmla="*/ 217 w 310"/>
                    <a:gd name="T107" fmla="*/ 59 h 308"/>
                    <a:gd name="T108" fmla="*/ 194 w 310"/>
                    <a:gd name="T109" fmla="*/ 69 h 308"/>
                    <a:gd name="T110" fmla="*/ 230 w 310"/>
                    <a:gd name="T111" fmla="*/ 53 h 308"/>
                    <a:gd name="T112" fmla="*/ 249 w 310"/>
                    <a:gd name="T113" fmla="*/ 53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10" h="308">
                      <a:moveTo>
                        <a:pt x="156" y="1"/>
                      </a:moveTo>
                      <a:cubicBezTo>
                        <a:pt x="71" y="0"/>
                        <a:pt x="2" y="68"/>
                        <a:pt x="1" y="152"/>
                      </a:cubicBezTo>
                      <a:cubicBezTo>
                        <a:pt x="0" y="237"/>
                        <a:pt x="68" y="307"/>
                        <a:pt x="152" y="308"/>
                      </a:cubicBezTo>
                      <a:cubicBezTo>
                        <a:pt x="154" y="308"/>
                        <a:pt x="156" y="308"/>
                        <a:pt x="157" y="308"/>
                      </a:cubicBezTo>
                      <a:cubicBezTo>
                        <a:pt x="242" y="306"/>
                        <a:pt x="310" y="236"/>
                        <a:pt x="308" y="151"/>
                      </a:cubicBezTo>
                      <a:cubicBezTo>
                        <a:pt x="306" y="68"/>
                        <a:pt x="239" y="2"/>
                        <a:pt x="156" y="1"/>
                      </a:cubicBezTo>
                      <a:close/>
                      <a:moveTo>
                        <a:pt x="179" y="71"/>
                      </a:moveTo>
                      <a:cubicBezTo>
                        <a:pt x="179" y="71"/>
                        <a:pt x="179" y="71"/>
                        <a:pt x="179" y="70"/>
                      </a:cubicBezTo>
                      <a:cubicBezTo>
                        <a:pt x="180" y="70"/>
                        <a:pt x="180" y="69"/>
                        <a:pt x="181" y="69"/>
                      </a:cubicBezTo>
                      <a:cubicBezTo>
                        <a:pt x="181" y="68"/>
                        <a:pt x="182" y="69"/>
                        <a:pt x="183" y="70"/>
                      </a:cubicBezTo>
                      <a:cubicBezTo>
                        <a:pt x="181" y="71"/>
                        <a:pt x="182" y="72"/>
                        <a:pt x="184" y="73"/>
                      </a:cubicBezTo>
                      <a:cubicBezTo>
                        <a:pt x="184" y="73"/>
                        <a:pt x="184" y="73"/>
                        <a:pt x="184" y="74"/>
                      </a:cubicBezTo>
                      <a:cubicBezTo>
                        <a:pt x="185" y="75"/>
                        <a:pt x="185" y="76"/>
                        <a:pt x="186" y="77"/>
                      </a:cubicBezTo>
                      <a:cubicBezTo>
                        <a:pt x="187" y="77"/>
                        <a:pt x="188" y="78"/>
                        <a:pt x="189" y="79"/>
                      </a:cubicBezTo>
                      <a:cubicBezTo>
                        <a:pt x="188" y="79"/>
                        <a:pt x="187" y="80"/>
                        <a:pt x="186" y="81"/>
                      </a:cubicBezTo>
                      <a:cubicBezTo>
                        <a:pt x="185" y="81"/>
                        <a:pt x="184" y="82"/>
                        <a:pt x="183" y="82"/>
                      </a:cubicBezTo>
                      <a:cubicBezTo>
                        <a:pt x="182" y="82"/>
                        <a:pt x="181" y="82"/>
                        <a:pt x="180" y="82"/>
                      </a:cubicBezTo>
                      <a:cubicBezTo>
                        <a:pt x="180" y="82"/>
                        <a:pt x="180" y="82"/>
                        <a:pt x="180" y="82"/>
                      </a:cubicBezTo>
                      <a:cubicBezTo>
                        <a:pt x="182" y="81"/>
                        <a:pt x="182" y="81"/>
                        <a:pt x="182" y="81"/>
                      </a:cubicBezTo>
                      <a:cubicBezTo>
                        <a:pt x="181" y="80"/>
                        <a:pt x="180" y="79"/>
                        <a:pt x="180" y="78"/>
                      </a:cubicBezTo>
                      <a:cubicBezTo>
                        <a:pt x="180" y="77"/>
                        <a:pt x="181" y="77"/>
                        <a:pt x="182" y="76"/>
                      </a:cubicBezTo>
                      <a:cubicBezTo>
                        <a:pt x="181" y="74"/>
                        <a:pt x="179" y="74"/>
                        <a:pt x="179" y="74"/>
                      </a:cubicBezTo>
                      <a:cubicBezTo>
                        <a:pt x="176" y="76"/>
                        <a:pt x="176" y="77"/>
                        <a:pt x="177" y="78"/>
                      </a:cubicBezTo>
                      <a:cubicBezTo>
                        <a:pt x="175" y="79"/>
                        <a:pt x="173" y="80"/>
                        <a:pt x="172" y="80"/>
                      </a:cubicBezTo>
                      <a:cubicBezTo>
                        <a:pt x="171" y="79"/>
                        <a:pt x="173" y="77"/>
                        <a:pt x="172" y="75"/>
                      </a:cubicBezTo>
                      <a:cubicBezTo>
                        <a:pt x="172" y="74"/>
                        <a:pt x="174" y="73"/>
                        <a:pt x="175" y="73"/>
                      </a:cubicBezTo>
                      <a:cubicBezTo>
                        <a:pt x="177" y="73"/>
                        <a:pt x="177" y="73"/>
                        <a:pt x="177" y="73"/>
                      </a:cubicBezTo>
                      <a:cubicBezTo>
                        <a:pt x="178" y="73"/>
                        <a:pt x="179" y="73"/>
                        <a:pt x="179" y="71"/>
                      </a:cubicBezTo>
                      <a:close/>
                      <a:moveTo>
                        <a:pt x="135" y="32"/>
                      </a:moveTo>
                      <a:cubicBezTo>
                        <a:pt x="139" y="33"/>
                        <a:pt x="142" y="33"/>
                        <a:pt x="146" y="33"/>
                      </a:cubicBezTo>
                      <a:cubicBezTo>
                        <a:pt x="147" y="34"/>
                        <a:pt x="149" y="33"/>
                        <a:pt x="149" y="32"/>
                      </a:cubicBezTo>
                      <a:cubicBezTo>
                        <a:pt x="150" y="32"/>
                        <a:pt x="151" y="32"/>
                        <a:pt x="152" y="31"/>
                      </a:cubicBezTo>
                      <a:cubicBezTo>
                        <a:pt x="154" y="31"/>
                        <a:pt x="157" y="30"/>
                        <a:pt x="160" y="30"/>
                      </a:cubicBezTo>
                      <a:cubicBezTo>
                        <a:pt x="161" y="30"/>
                        <a:pt x="163" y="30"/>
                        <a:pt x="164" y="30"/>
                      </a:cubicBezTo>
                      <a:cubicBezTo>
                        <a:pt x="168" y="31"/>
                        <a:pt x="171" y="31"/>
                        <a:pt x="175" y="32"/>
                      </a:cubicBezTo>
                      <a:cubicBezTo>
                        <a:pt x="175" y="32"/>
                        <a:pt x="176" y="32"/>
                        <a:pt x="176" y="33"/>
                      </a:cubicBezTo>
                      <a:cubicBezTo>
                        <a:pt x="175" y="33"/>
                        <a:pt x="173" y="33"/>
                        <a:pt x="172" y="33"/>
                      </a:cubicBezTo>
                      <a:cubicBezTo>
                        <a:pt x="171" y="33"/>
                        <a:pt x="170" y="33"/>
                        <a:pt x="169" y="34"/>
                      </a:cubicBezTo>
                      <a:cubicBezTo>
                        <a:pt x="168" y="34"/>
                        <a:pt x="167" y="35"/>
                        <a:pt x="167" y="37"/>
                      </a:cubicBezTo>
                      <a:cubicBezTo>
                        <a:pt x="167" y="39"/>
                        <a:pt x="165" y="41"/>
                        <a:pt x="164" y="41"/>
                      </a:cubicBezTo>
                      <a:cubicBezTo>
                        <a:pt x="162" y="42"/>
                        <a:pt x="160" y="42"/>
                        <a:pt x="158" y="43"/>
                      </a:cubicBezTo>
                      <a:cubicBezTo>
                        <a:pt x="157" y="44"/>
                        <a:pt x="157" y="44"/>
                        <a:pt x="158" y="45"/>
                      </a:cubicBezTo>
                      <a:cubicBezTo>
                        <a:pt x="159" y="45"/>
                        <a:pt x="161" y="46"/>
                        <a:pt x="162" y="47"/>
                      </a:cubicBezTo>
                      <a:cubicBezTo>
                        <a:pt x="160" y="48"/>
                        <a:pt x="160" y="48"/>
                        <a:pt x="155" y="46"/>
                      </a:cubicBezTo>
                      <a:cubicBezTo>
                        <a:pt x="156" y="47"/>
                        <a:pt x="157" y="48"/>
                        <a:pt x="157" y="49"/>
                      </a:cubicBezTo>
                      <a:cubicBezTo>
                        <a:pt x="154" y="50"/>
                        <a:pt x="151" y="51"/>
                        <a:pt x="148" y="51"/>
                      </a:cubicBezTo>
                      <a:cubicBezTo>
                        <a:pt x="145" y="52"/>
                        <a:pt x="143" y="53"/>
                        <a:pt x="141" y="55"/>
                      </a:cubicBezTo>
                      <a:cubicBezTo>
                        <a:pt x="138" y="57"/>
                        <a:pt x="136" y="57"/>
                        <a:pt x="133" y="58"/>
                      </a:cubicBezTo>
                      <a:cubicBezTo>
                        <a:pt x="132" y="58"/>
                        <a:pt x="131" y="58"/>
                        <a:pt x="131" y="60"/>
                      </a:cubicBezTo>
                      <a:cubicBezTo>
                        <a:pt x="131" y="61"/>
                        <a:pt x="130" y="61"/>
                        <a:pt x="129" y="62"/>
                      </a:cubicBezTo>
                      <a:cubicBezTo>
                        <a:pt x="129" y="63"/>
                        <a:pt x="128" y="63"/>
                        <a:pt x="127" y="64"/>
                      </a:cubicBezTo>
                      <a:cubicBezTo>
                        <a:pt x="125" y="65"/>
                        <a:pt x="122" y="65"/>
                        <a:pt x="120" y="63"/>
                      </a:cubicBezTo>
                      <a:cubicBezTo>
                        <a:pt x="120" y="62"/>
                        <a:pt x="119" y="61"/>
                        <a:pt x="119" y="60"/>
                      </a:cubicBezTo>
                      <a:cubicBezTo>
                        <a:pt x="119" y="59"/>
                        <a:pt x="119" y="58"/>
                        <a:pt x="119" y="57"/>
                      </a:cubicBezTo>
                      <a:cubicBezTo>
                        <a:pt x="120" y="56"/>
                        <a:pt x="120" y="55"/>
                        <a:pt x="121" y="54"/>
                      </a:cubicBezTo>
                      <a:cubicBezTo>
                        <a:pt x="121" y="53"/>
                        <a:pt x="121" y="53"/>
                        <a:pt x="122" y="52"/>
                      </a:cubicBezTo>
                      <a:cubicBezTo>
                        <a:pt x="125" y="50"/>
                        <a:pt x="125" y="46"/>
                        <a:pt x="123" y="43"/>
                      </a:cubicBezTo>
                      <a:cubicBezTo>
                        <a:pt x="122" y="42"/>
                        <a:pt x="121" y="41"/>
                        <a:pt x="120" y="41"/>
                      </a:cubicBezTo>
                      <a:cubicBezTo>
                        <a:pt x="118" y="39"/>
                        <a:pt x="115" y="39"/>
                        <a:pt x="113" y="38"/>
                      </a:cubicBezTo>
                      <a:cubicBezTo>
                        <a:pt x="112" y="38"/>
                        <a:pt x="111" y="38"/>
                        <a:pt x="110" y="37"/>
                      </a:cubicBezTo>
                      <a:cubicBezTo>
                        <a:pt x="114" y="37"/>
                        <a:pt x="117" y="36"/>
                        <a:pt x="120" y="36"/>
                      </a:cubicBezTo>
                      <a:cubicBezTo>
                        <a:pt x="121" y="35"/>
                        <a:pt x="123" y="35"/>
                        <a:pt x="124" y="34"/>
                      </a:cubicBezTo>
                      <a:cubicBezTo>
                        <a:pt x="127" y="33"/>
                        <a:pt x="131" y="32"/>
                        <a:pt x="135" y="32"/>
                      </a:cubicBezTo>
                      <a:close/>
                      <a:moveTo>
                        <a:pt x="169" y="56"/>
                      </a:moveTo>
                      <a:cubicBezTo>
                        <a:pt x="169" y="56"/>
                        <a:pt x="168" y="57"/>
                        <a:pt x="168" y="58"/>
                      </a:cubicBezTo>
                      <a:cubicBezTo>
                        <a:pt x="166" y="58"/>
                        <a:pt x="165" y="59"/>
                        <a:pt x="164" y="60"/>
                      </a:cubicBezTo>
                      <a:cubicBezTo>
                        <a:pt x="162" y="60"/>
                        <a:pt x="161" y="60"/>
                        <a:pt x="160" y="59"/>
                      </a:cubicBezTo>
                      <a:cubicBezTo>
                        <a:pt x="159" y="58"/>
                        <a:pt x="159" y="58"/>
                        <a:pt x="158" y="58"/>
                      </a:cubicBezTo>
                      <a:cubicBezTo>
                        <a:pt x="158" y="58"/>
                        <a:pt x="158" y="57"/>
                        <a:pt x="158" y="57"/>
                      </a:cubicBezTo>
                      <a:cubicBezTo>
                        <a:pt x="159" y="57"/>
                        <a:pt x="159" y="57"/>
                        <a:pt x="160" y="56"/>
                      </a:cubicBezTo>
                      <a:cubicBezTo>
                        <a:pt x="162" y="56"/>
                        <a:pt x="164" y="55"/>
                        <a:pt x="166" y="55"/>
                      </a:cubicBezTo>
                      <a:cubicBezTo>
                        <a:pt x="167" y="54"/>
                        <a:pt x="168" y="54"/>
                        <a:pt x="169" y="56"/>
                      </a:cubicBezTo>
                      <a:close/>
                      <a:moveTo>
                        <a:pt x="92" y="37"/>
                      </a:moveTo>
                      <a:cubicBezTo>
                        <a:pt x="93" y="37"/>
                        <a:pt x="94" y="37"/>
                        <a:pt x="95" y="36"/>
                      </a:cubicBezTo>
                      <a:cubicBezTo>
                        <a:pt x="96" y="36"/>
                        <a:pt x="98" y="36"/>
                        <a:pt x="98" y="34"/>
                      </a:cubicBezTo>
                      <a:cubicBezTo>
                        <a:pt x="99" y="34"/>
                        <a:pt x="99" y="33"/>
                        <a:pt x="100" y="33"/>
                      </a:cubicBezTo>
                      <a:cubicBezTo>
                        <a:pt x="101" y="33"/>
                        <a:pt x="101" y="33"/>
                        <a:pt x="101" y="33"/>
                      </a:cubicBezTo>
                      <a:cubicBezTo>
                        <a:pt x="103" y="32"/>
                        <a:pt x="105" y="32"/>
                        <a:pt x="106" y="32"/>
                      </a:cubicBezTo>
                      <a:cubicBezTo>
                        <a:pt x="108" y="32"/>
                        <a:pt x="109" y="32"/>
                        <a:pt x="110" y="31"/>
                      </a:cubicBezTo>
                      <a:cubicBezTo>
                        <a:pt x="113" y="30"/>
                        <a:pt x="115" y="30"/>
                        <a:pt x="118" y="30"/>
                      </a:cubicBezTo>
                      <a:cubicBezTo>
                        <a:pt x="118" y="30"/>
                        <a:pt x="119" y="30"/>
                        <a:pt x="120" y="30"/>
                      </a:cubicBezTo>
                      <a:cubicBezTo>
                        <a:pt x="122" y="30"/>
                        <a:pt x="122" y="30"/>
                        <a:pt x="122" y="30"/>
                      </a:cubicBezTo>
                      <a:cubicBezTo>
                        <a:pt x="122" y="30"/>
                        <a:pt x="122" y="30"/>
                        <a:pt x="122" y="31"/>
                      </a:cubicBezTo>
                      <a:cubicBezTo>
                        <a:pt x="120" y="33"/>
                        <a:pt x="116" y="34"/>
                        <a:pt x="113" y="35"/>
                      </a:cubicBezTo>
                      <a:cubicBezTo>
                        <a:pt x="108" y="35"/>
                        <a:pt x="104" y="37"/>
                        <a:pt x="100" y="40"/>
                      </a:cubicBezTo>
                      <a:cubicBezTo>
                        <a:pt x="98" y="41"/>
                        <a:pt x="97" y="41"/>
                        <a:pt x="96" y="39"/>
                      </a:cubicBezTo>
                      <a:cubicBezTo>
                        <a:pt x="96" y="39"/>
                        <a:pt x="96" y="39"/>
                        <a:pt x="96" y="39"/>
                      </a:cubicBezTo>
                      <a:cubicBezTo>
                        <a:pt x="96" y="39"/>
                        <a:pt x="95" y="39"/>
                        <a:pt x="95" y="39"/>
                      </a:cubicBezTo>
                      <a:cubicBezTo>
                        <a:pt x="93" y="39"/>
                        <a:pt x="92" y="38"/>
                        <a:pt x="91" y="38"/>
                      </a:cubicBezTo>
                      <a:cubicBezTo>
                        <a:pt x="91" y="38"/>
                        <a:pt x="92" y="37"/>
                        <a:pt x="92" y="37"/>
                      </a:cubicBezTo>
                      <a:close/>
                      <a:moveTo>
                        <a:pt x="84" y="41"/>
                      </a:moveTo>
                      <a:cubicBezTo>
                        <a:pt x="84" y="41"/>
                        <a:pt x="84" y="41"/>
                        <a:pt x="84" y="41"/>
                      </a:cubicBezTo>
                      <a:cubicBezTo>
                        <a:pt x="85" y="39"/>
                        <a:pt x="86" y="39"/>
                        <a:pt x="88" y="40"/>
                      </a:cubicBezTo>
                      <a:cubicBezTo>
                        <a:pt x="90" y="41"/>
                        <a:pt x="92" y="41"/>
                        <a:pt x="95" y="40"/>
                      </a:cubicBezTo>
                      <a:cubicBezTo>
                        <a:pt x="95" y="40"/>
                        <a:pt x="95" y="40"/>
                        <a:pt x="95" y="40"/>
                      </a:cubicBezTo>
                      <a:cubicBezTo>
                        <a:pt x="95" y="41"/>
                        <a:pt x="94" y="41"/>
                        <a:pt x="94" y="42"/>
                      </a:cubicBezTo>
                      <a:cubicBezTo>
                        <a:pt x="94" y="42"/>
                        <a:pt x="92" y="42"/>
                        <a:pt x="91" y="42"/>
                      </a:cubicBezTo>
                      <a:cubicBezTo>
                        <a:pt x="90" y="43"/>
                        <a:pt x="90" y="43"/>
                        <a:pt x="90" y="44"/>
                      </a:cubicBezTo>
                      <a:cubicBezTo>
                        <a:pt x="90" y="44"/>
                        <a:pt x="90" y="44"/>
                        <a:pt x="91" y="45"/>
                      </a:cubicBezTo>
                      <a:cubicBezTo>
                        <a:pt x="92" y="45"/>
                        <a:pt x="92" y="45"/>
                        <a:pt x="92" y="45"/>
                      </a:cubicBezTo>
                      <a:cubicBezTo>
                        <a:pt x="103" y="48"/>
                        <a:pt x="103" y="48"/>
                        <a:pt x="103" y="48"/>
                      </a:cubicBezTo>
                      <a:cubicBezTo>
                        <a:pt x="103" y="48"/>
                        <a:pt x="103" y="48"/>
                        <a:pt x="104" y="49"/>
                      </a:cubicBezTo>
                      <a:cubicBezTo>
                        <a:pt x="103" y="49"/>
                        <a:pt x="103" y="50"/>
                        <a:pt x="103" y="50"/>
                      </a:cubicBezTo>
                      <a:cubicBezTo>
                        <a:pt x="103" y="53"/>
                        <a:pt x="103" y="54"/>
                        <a:pt x="106" y="54"/>
                      </a:cubicBezTo>
                      <a:cubicBezTo>
                        <a:pt x="106" y="56"/>
                        <a:pt x="106" y="56"/>
                        <a:pt x="105" y="57"/>
                      </a:cubicBezTo>
                      <a:cubicBezTo>
                        <a:pt x="103" y="57"/>
                        <a:pt x="101" y="58"/>
                        <a:pt x="99" y="58"/>
                      </a:cubicBezTo>
                      <a:cubicBezTo>
                        <a:pt x="98" y="59"/>
                        <a:pt x="97" y="59"/>
                        <a:pt x="97" y="60"/>
                      </a:cubicBezTo>
                      <a:cubicBezTo>
                        <a:pt x="97" y="60"/>
                        <a:pt x="97" y="61"/>
                        <a:pt x="97" y="61"/>
                      </a:cubicBezTo>
                      <a:cubicBezTo>
                        <a:pt x="95" y="62"/>
                        <a:pt x="93" y="62"/>
                        <a:pt x="92" y="61"/>
                      </a:cubicBezTo>
                      <a:cubicBezTo>
                        <a:pt x="90" y="60"/>
                        <a:pt x="91" y="58"/>
                        <a:pt x="92" y="57"/>
                      </a:cubicBezTo>
                      <a:cubicBezTo>
                        <a:pt x="92" y="57"/>
                        <a:pt x="93" y="56"/>
                        <a:pt x="93" y="56"/>
                      </a:cubicBezTo>
                      <a:cubicBezTo>
                        <a:pt x="94" y="56"/>
                        <a:pt x="95" y="56"/>
                        <a:pt x="97" y="56"/>
                      </a:cubicBezTo>
                      <a:cubicBezTo>
                        <a:pt x="97" y="56"/>
                        <a:pt x="98" y="55"/>
                        <a:pt x="98" y="55"/>
                      </a:cubicBezTo>
                      <a:cubicBezTo>
                        <a:pt x="98" y="54"/>
                        <a:pt x="98" y="54"/>
                        <a:pt x="97" y="53"/>
                      </a:cubicBezTo>
                      <a:cubicBezTo>
                        <a:pt x="95" y="51"/>
                        <a:pt x="92" y="50"/>
                        <a:pt x="89" y="49"/>
                      </a:cubicBezTo>
                      <a:cubicBezTo>
                        <a:pt x="88" y="49"/>
                        <a:pt x="87" y="49"/>
                        <a:pt x="86" y="49"/>
                      </a:cubicBezTo>
                      <a:cubicBezTo>
                        <a:pt x="84" y="49"/>
                        <a:pt x="82" y="49"/>
                        <a:pt x="80" y="49"/>
                      </a:cubicBezTo>
                      <a:cubicBezTo>
                        <a:pt x="79" y="49"/>
                        <a:pt x="78" y="49"/>
                        <a:pt x="78" y="47"/>
                      </a:cubicBezTo>
                      <a:cubicBezTo>
                        <a:pt x="77" y="46"/>
                        <a:pt x="78" y="45"/>
                        <a:pt x="79" y="45"/>
                      </a:cubicBezTo>
                      <a:cubicBezTo>
                        <a:pt x="79" y="45"/>
                        <a:pt x="80" y="45"/>
                        <a:pt x="80" y="45"/>
                      </a:cubicBezTo>
                      <a:cubicBezTo>
                        <a:pt x="81" y="45"/>
                        <a:pt x="83" y="45"/>
                        <a:pt x="84" y="44"/>
                      </a:cubicBezTo>
                      <a:cubicBezTo>
                        <a:pt x="85" y="44"/>
                        <a:pt x="86" y="44"/>
                        <a:pt x="86" y="43"/>
                      </a:cubicBezTo>
                      <a:cubicBezTo>
                        <a:pt x="86" y="42"/>
                        <a:pt x="85" y="41"/>
                        <a:pt x="84" y="41"/>
                      </a:cubicBezTo>
                      <a:close/>
                      <a:moveTo>
                        <a:pt x="103" y="84"/>
                      </a:moveTo>
                      <a:cubicBezTo>
                        <a:pt x="104" y="85"/>
                        <a:pt x="105" y="86"/>
                        <a:pt x="105" y="86"/>
                      </a:cubicBezTo>
                      <a:cubicBezTo>
                        <a:pt x="104" y="87"/>
                        <a:pt x="103" y="88"/>
                        <a:pt x="102" y="88"/>
                      </a:cubicBezTo>
                      <a:cubicBezTo>
                        <a:pt x="100" y="88"/>
                        <a:pt x="98" y="87"/>
                        <a:pt x="96" y="87"/>
                      </a:cubicBezTo>
                      <a:cubicBezTo>
                        <a:pt x="98" y="85"/>
                        <a:pt x="100" y="83"/>
                        <a:pt x="103" y="82"/>
                      </a:cubicBezTo>
                      <a:cubicBezTo>
                        <a:pt x="102" y="83"/>
                        <a:pt x="102" y="83"/>
                        <a:pt x="102" y="83"/>
                      </a:cubicBezTo>
                      <a:cubicBezTo>
                        <a:pt x="102" y="83"/>
                        <a:pt x="103" y="84"/>
                        <a:pt x="103" y="84"/>
                      </a:cubicBezTo>
                      <a:close/>
                      <a:moveTo>
                        <a:pt x="109" y="221"/>
                      </a:moveTo>
                      <a:cubicBezTo>
                        <a:pt x="107" y="222"/>
                        <a:pt x="106" y="223"/>
                        <a:pt x="104" y="224"/>
                      </a:cubicBezTo>
                      <a:cubicBezTo>
                        <a:pt x="103" y="226"/>
                        <a:pt x="103" y="227"/>
                        <a:pt x="103" y="228"/>
                      </a:cubicBezTo>
                      <a:cubicBezTo>
                        <a:pt x="102" y="231"/>
                        <a:pt x="102" y="234"/>
                        <a:pt x="101" y="236"/>
                      </a:cubicBezTo>
                      <a:cubicBezTo>
                        <a:pt x="100" y="237"/>
                        <a:pt x="98" y="238"/>
                        <a:pt x="97" y="240"/>
                      </a:cubicBezTo>
                      <a:cubicBezTo>
                        <a:pt x="96" y="242"/>
                        <a:pt x="92" y="243"/>
                        <a:pt x="90" y="241"/>
                      </a:cubicBezTo>
                      <a:cubicBezTo>
                        <a:pt x="89" y="243"/>
                        <a:pt x="91" y="244"/>
                        <a:pt x="91" y="245"/>
                      </a:cubicBezTo>
                      <a:cubicBezTo>
                        <a:pt x="92" y="247"/>
                        <a:pt x="92" y="247"/>
                        <a:pt x="91" y="248"/>
                      </a:cubicBezTo>
                      <a:cubicBezTo>
                        <a:pt x="89" y="249"/>
                        <a:pt x="87" y="251"/>
                        <a:pt x="86" y="252"/>
                      </a:cubicBezTo>
                      <a:cubicBezTo>
                        <a:pt x="85" y="253"/>
                        <a:pt x="84" y="255"/>
                        <a:pt x="85" y="256"/>
                      </a:cubicBezTo>
                      <a:cubicBezTo>
                        <a:pt x="85" y="258"/>
                        <a:pt x="85" y="259"/>
                        <a:pt x="84" y="260"/>
                      </a:cubicBezTo>
                      <a:cubicBezTo>
                        <a:pt x="84" y="261"/>
                        <a:pt x="84" y="262"/>
                        <a:pt x="84" y="262"/>
                      </a:cubicBezTo>
                      <a:cubicBezTo>
                        <a:pt x="84" y="264"/>
                        <a:pt x="85" y="265"/>
                        <a:pt x="85" y="266"/>
                      </a:cubicBezTo>
                      <a:cubicBezTo>
                        <a:pt x="85" y="268"/>
                        <a:pt x="85" y="271"/>
                        <a:pt x="85" y="273"/>
                      </a:cubicBezTo>
                      <a:cubicBezTo>
                        <a:pt x="85" y="274"/>
                        <a:pt x="86" y="274"/>
                        <a:pt x="87" y="274"/>
                      </a:cubicBezTo>
                      <a:cubicBezTo>
                        <a:pt x="87" y="275"/>
                        <a:pt x="88" y="275"/>
                        <a:pt x="88" y="275"/>
                      </a:cubicBezTo>
                      <a:cubicBezTo>
                        <a:pt x="88" y="277"/>
                        <a:pt x="89" y="278"/>
                        <a:pt x="90" y="279"/>
                      </a:cubicBezTo>
                      <a:cubicBezTo>
                        <a:pt x="88" y="280"/>
                        <a:pt x="86" y="280"/>
                        <a:pt x="85" y="279"/>
                      </a:cubicBezTo>
                      <a:cubicBezTo>
                        <a:pt x="85" y="279"/>
                        <a:pt x="85" y="279"/>
                        <a:pt x="85" y="279"/>
                      </a:cubicBezTo>
                      <a:cubicBezTo>
                        <a:pt x="84" y="277"/>
                        <a:pt x="83" y="276"/>
                        <a:pt x="81" y="275"/>
                      </a:cubicBezTo>
                      <a:cubicBezTo>
                        <a:pt x="78" y="274"/>
                        <a:pt x="76" y="272"/>
                        <a:pt x="75" y="270"/>
                      </a:cubicBezTo>
                      <a:cubicBezTo>
                        <a:pt x="73" y="267"/>
                        <a:pt x="72" y="264"/>
                        <a:pt x="73" y="261"/>
                      </a:cubicBezTo>
                      <a:cubicBezTo>
                        <a:pt x="73" y="259"/>
                        <a:pt x="72" y="256"/>
                        <a:pt x="70" y="256"/>
                      </a:cubicBezTo>
                      <a:cubicBezTo>
                        <a:pt x="69" y="256"/>
                        <a:pt x="69" y="255"/>
                        <a:pt x="69" y="254"/>
                      </a:cubicBezTo>
                      <a:cubicBezTo>
                        <a:pt x="69" y="252"/>
                        <a:pt x="69" y="250"/>
                        <a:pt x="68" y="247"/>
                      </a:cubicBezTo>
                      <a:cubicBezTo>
                        <a:pt x="68" y="243"/>
                        <a:pt x="67" y="238"/>
                        <a:pt x="67" y="234"/>
                      </a:cubicBezTo>
                      <a:cubicBezTo>
                        <a:pt x="67" y="230"/>
                        <a:pt x="67" y="227"/>
                        <a:pt x="67" y="223"/>
                      </a:cubicBezTo>
                      <a:cubicBezTo>
                        <a:pt x="67" y="221"/>
                        <a:pt x="67" y="220"/>
                        <a:pt x="67" y="218"/>
                      </a:cubicBezTo>
                      <a:cubicBezTo>
                        <a:pt x="67" y="214"/>
                        <a:pt x="64" y="211"/>
                        <a:pt x="60" y="209"/>
                      </a:cubicBezTo>
                      <a:cubicBezTo>
                        <a:pt x="58" y="209"/>
                        <a:pt x="56" y="207"/>
                        <a:pt x="56" y="205"/>
                      </a:cubicBezTo>
                      <a:cubicBezTo>
                        <a:pt x="56" y="203"/>
                        <a:pt x="55" y="201"/>
                        <a:pt x="54" y="200"/>
                      </a:cubicBezTo>
                      <a:cubicBezTo>
                        <a:pt x="51" y="199"/>
                        <a:pt x="50" y="197"/>
                        <a:pt x="49" y="194"/>
                      </a:cubicBezTo>
                      <a:cubicBezTo>
                        <a:pt x="48" y="194"/>
                        <a:pt x="48" y="193"/>
                        <a:pt x="47" y="192"/>
                      </a:cubicBezTo>
                      <a:cubicBezTo>
                        <a:pt x="46" y="191"/>
                        <a:pt x="46" y="189"/>
                        <a:pt x="46" y="188"/>
                      </a:cubicBezTo>
                      <a:cubicBezTo>
                        <a:pt x="46" y="187"/>
                        <a:pt x="46" y="185"/>
                        <a:pt x="46" y="184"/>
                      </a:cubicBezTo>
                      <a:cubicBezTo>
                        <a:pt x="46" y="184"/>
                        <a:pt x="45" y="183"/>
                        <a:pt x="45" y="182"/>
                      </a:cubicBezTo>
                      <a:cubicBezTo>
                        <a:pt x="46" y="180"/>
                        <a:pt x="47" y="178"/>
                        <a:pt x="48" y="176"/>
                      </a:cubicBezTo>
                      <a:cubicBezTo>
                        <a:pt x="49" y="174"/>
                        <a:pt x="50" y="171"/>
                        <a:pt x="51" y="169"/>
                      </a:cubicBezTo>
                      <a:cubicBezTo>
                        <a:pt x="52" y="167"/>
                        <a:pt x="51" y="164"/>
                        <a:pt x="49" y="162"/>
                      </a:cubicBezTo>
                      <a:cubicBezTo>
                        <a:pt x="48" y="162"/>
                        <a:pt x="48" y="162"/>
                        <a:pt x="47" y="162"/>
                      </a:cubicBezTo>
                      <a:cubicBezTo>
                        <a:pt x="45" y="163"/>
                        <a:pt x="43" y="163"/>
                        <a:pt x="42" y="162"/>
                      </a:cubicBezTo>
                      <a:cubicBezTo>
                        <a:pt x="39" y="160"/>
                        <a:pt x="37" y="158"/>
                        <a:pt x="35" y="155"/>
                      </a:cubicBezTo>
                      <a:cubicBezTo>
                        <a:pt x="35" y="154"/>
                        <a:pt x="35" y="154"/>
                        <a:pt x="34" y="154"/>
                      </a:cubicBezTo>
                      <a:cubicBezTo>
                        <a:pt x="33" y="153"/>
                        <a:pt x="33" y="153"/>
                        <a:pt x="32" y="153"/>
                      </a:cubicBezTo>
                      <a:cubicBezTo>
                        <a:pt x="30" y="153"/>
                        <a:pt x="28" y="152"/>
                        <a:pt x="27" y="151"/>
                      </a:cubicBezTo>
                      <a:cubicBezTo>
                        <a:pt x="25" y="149"/>
                        <a:pt x="23" y="148"/>
                        <a:pt x="20" y="148"/>
                      </a:cubicBezTo>
                      <a:cubicBezTo>
                        <a:pt x="20" y="148"/>
                        <a:pt x="20" y="148"/>
                        <a:pt x="19" y="148"/>
                      </a:cubicBezTo>
                      <a:cubicBezTo>
                        <a:pt x="15" y="147"/>
                        <a:pt x="11" y="145"/>
                        <a:pt x="7" y="141"/>
                      </a:cubicBezTo>
                      <a:cubicBezTo>
                        <a:pt x="6" y="140"/>
                        <a:pt x="6" y="138"/>
                        <a:pt x="6" y="136"/>
                      </a:cubicBezTo>
                      <a:cubicBezTo>
                        <a:pt x="7" y="127"/>
                        <a:pt x="9" y="118"/>
                        <a:pt x="12" y="109"/>
                      </a:cubicBezTo>
                      <a:cubicBezTo>
                        <a:pt x="17" y="95"/>
                        <a:pt x="23" y="82"/>
                        <a:pt x="32" y="70"/>
                      </a:cubicBezTo>
                      <a:cubicBezTo>
                        <a:pt x="35" y="66"/>
                        <a:pt x="38" y="62"/>
                        <a:pt x="42" y="57"/>
                      </a:cubicBezTo>
                      <a:cubicBezTo>
                        <a:pt x="42" y="57"/>
                        <a:pt x="43" y="56"/>
                        <a:pt x="44" y="57"/>
                      </a:cubicBezTo>
                      <a:cubicBezTo>
                        <a:pt x="45" y="57"/>
                        <a:pt x="46" y="58"/>
                        <a:pt x="47" y="57"/>
                      </a:cubicBezTo>
                      <a:cubicBezTo>
                        <a:pt x="50" y="57"/>
                        <a:pt x="52" y="57"/>
                        <a:pt x="55" y="57"/>
                      </a:cubicBezTo>
                      <a:cubicBezTo>
                        <a:pt x="58" y="56"/>
                        <a:pt x="62" y="55"/>
                        <a:pt x="65" y="54"/>
                      </a:cubicBezTo>
                      <a:cubicBezTo>
                        <a:pt x="67" y="52"/>
                        <a:pt x="68" y="50"/>
                        <a:pt x="69" y="47"/>
                      </a:cubicBezTo>
                      <a:cubicBezTo>
                        <a:pt x="69" y="47"/>
                        <a:pt x="69" y="46"/>
                        <a:pt x="69" y="45"/>
                      </a:cubicBezTo>
                      <a:cubicBezTo>
                        <a:pt x="70" y="43"/>
                        <a:pt x="70" y="43"/>
                        <a:pt x="73" y="43"/>
                      </a:cubicBezTo>
                      <a:cubicBezTo>
                        <a:pt x="75" y="44"/>
                        <a:pt x="77" y="44"/>
                        <a:pt x="79" y="44"/>
                      </a:cubicBezTo>
                      <a:cubicBezTo>
                        <a:pt x="77" y="45"/>
                        <a:pt x="75" y="46"/>
                        <a:pt x="74" y="46"/>
                      </a:cubicBezTo>
                      <a:cubicBezTo>
                        <a:pt x="72" y="47"/>
                        <a:pt x="73" y="47"/>
                        <a:pt x="73" y="48"/>
                      </a:cubicBezTo>
                      <a:cubicBezTo>
                        <a:pt x="74" y="49"/>
                        <a:pt x="76" y="51"/>
                        <a:pt x="77" y="52"/>
                      </a:cubicBezTo>
                      <a:cubicBezTo>
                        <a:pt x="77" y="52"/>
                        <a:pt x="78" y="53"/>
                        <a:pt x="78" y="52"/>
                      </a:cubicBezTo>
                      <a:cubicBezTo>
                        <a:pt x="80" y="52"/>
                        <a:pt x="83" y="51"/>
                        <a:pt x="85" y="51"/>
                      </a:cubicBezTo>
                      <a:cubicBezTo>
                        <a:pt x="85" y="53"/>
                        <a:pt x="84" y="53"/>
                        <a:pt x="83" y="54"/>
                      </a:cubicBezTo>
                      <a:cubicBezTo>
                        <a:pt x="82" y="55"/>
                        <a:pt x="81" y="56"/>
                        <a:pt x="80" y="56"/>
                      </a:cubicBezTo>
                      <a:cubicBezTo>
                        <a:pt x="77" y="56"/>
                        <a:pt x="74" y="57"/>
                        <a:pt x="72" y="57"/>
                      </a:cubicBezTo>
                      <a:cubicBezTo>
                        <a:pt x="71" y="59"/>
                        <a:pt x="70" y="60"/>
                        <a:pt x="68" y="60"/>
                      </a:cubicBezTo>
                      <a:cubicBezTo>
                        <a:pt x="64" y="61"/>
                        <a:pt x="61" y="63"/>
                        <a:pt x="58" y="65"/>
                      </a:cubicBezTo>
                      <a:cubicBezTo>
                        <a:pt x="56" y="66"/>
                        <a:pt x="55" y="69"/>
                        <a:pt x="56" y="71"/>
                      </a:cubicBezTo>
                      <a:cubicBezTo>
                        <a:pt x="56" y="72"/>
                        <a:pt x="56" y="73"/>
                        <a:pt x="58" y="72"/>
                      </a:cubicBezTo>
                      <a:cubicBezTo>
                        <a:pt x="58" y="72"/>
                        <a:pt x="58" y="72"/>
                        <a:pt x="59" y="72"/>
                      </a:cubicBezTo>
                      <a:cubicBezTo>
                        <a:pt x="60" y="73"/>
                        <a:pt x="61" y="74"/>
                        <a:pt x="63" y="74"/>
                      </a:cubicBezTo>
                      <a:cubicBezTo>
                        <a:pt x="64" y="75"/>
                        <a:pt x="65" y="76"/>
                        <a:pt x="66" y="75"/>
                      </a:cubicBezTo>
                      <a:cubicBezTo>
                        <a:pt x="67" y="75"/>
                        <a:pt x="67" y="75"/>
                        <a:pt x="67" y="75"/>
                      </a:cubicBezTo>
                      <a:cubicBezTo>
                        <a:pt x="67" y="78"/>
                        <a:pt x="67" y="80"/>
                        <a:pt x="66" y="82"/>
                      </a:cubicBezTo>
                      <a:cubicBezTo>
                        <a:pt x="68" y="82"/>
                        <a:pt x="69" y="81"/>
                        <a:pt x="70" y="80"/>
                      </a:cubicBezTo>
                      <a:cubicBezTo>
                        <a:pt x="73" y="76"/>
                        <a:pt x="75" y="72"/>
                        <a:pt x="78" y="69"/>
                      </a:cubicBezTo>
                      <a:cubicBezTo>
                        <a:pt x="79" y="68"/>
                        <a:pt x="79" y="68"/>
                        <a:pt x="79" y="67"/>
                      </a:cubicBezTo>
                      <a:cubicBezTo>
                        <a:pt x="79" y="67"/>
                        <a:pt x="79" y="67"/>
                        <a:pt x="79" y="67"/>
                      </a:cubicBezTo>
                      <a:cubicBezTo>
                        <a:pt x="81" y="64"/>
                        <a:pt x="84" y="63"/>
                        <a:pt x="87" y="63"/>
                      </a:cubicBezTo>
                      <a:cubicBezTo>
                        <a:pt x="89" y="64"/>
                        <a:pt x="90" y="64"/>
                        <a:pt x="90" y="66"/>
                      </a:cubicBezTo>
                      <a:cubicBezTo>
                        <a:pt x="90" y="67"/>
                        <a:pt x="91" y="67"/>
                        <a:pt x="92" y="67"/>
                      </a:cubicBezTo>
                      <a:cubicBezTo>
                        <a:pt x="94" y="67"/>
                        <a:pt x="96" y="67"/>
                        <a:pt x="99" y="66"/>
                      </a:cubicBezTo>
                      <a:cubicBezTo>
                        <a:pt x="99" y="66"/>
                        <a:pt x="99" y="66"/>
                        <a:pt x="99" y="67"/>
                      </a:cubicBezTo>
                      <a:cubicBezTo>
                        <a:pt x="99" y="67"/>
                        <a:pt x="99" y="68"/>
                        <a:pt x="99" y="68"/>
                      </a:cubicBezTo>
                      <a:cubicBezTo>
                        <a:pt x="98" y="72"/>
                        <a:pt x="100" y="76"/>
                        <a:pt x="103" y="77"/>
                      </a:cubicBezTo>
                      <a:cubicBezTo>
                        <a:pt x="104" y="78"/>
                        <a:pt x="104" y="78"/>
                        <a:pt x="104" y="78"/>
                      </a:cubicBezTo>
                      <a:cubicBezTo>
                        <a:pt x="101" y="80"/>
                        <a:pt x="98" y="82"/>
                        <a:pt x="94" y="82"/>
                      </a:cubicBezTo>
                      <a:cubicBezTo>
                        <a:pt x="92" y="82"/>
                        <a:pt x="89" y="82"/>
                        <a:pt x="87" y="84"/>
                      </a:cubicBezTo>
                      <a:cubicBezTo>
                        <a:pt x="85" y="85"/>
                        <a:pt x="83" y="85"/>
                        <a:pt x="81" y="86"/>
                      </a:cubicBezTo>
                      <a:cubicBezTo>
                        <a:pt x="81" y="86"/>
                        <a:pt x="80" y="87"/>
                        <a:pt x="80" y="87"/>
                      </a:cubicBezTo>
                      <a:cubicBezTo>
                        <a:pt x="80" y="88"/>
                        <a:pt x="80" y="88"/>
                        <a:pt x="80" y="88"/>
                      </a:cubicBezTo>
                      <a:cubicBezTo>
                        <a:pt x="87" y="87"/>
                        <a:pt x="87" y="87"/>
                        <a:pt x="87" y="87"/>
                      </a:cubicBezTo>
                      <a:cubicBezTo>
                        <a:pt x="87" y="89"/>
                        <a:pt x="87" y="90"/>
                        <a:pt x="89" y="90"/>
                      </a:cubicBezTo>
                      <a:cubicBezTo>
                        <a:pt x="90" y="90"/>
                        <a:pt x="90" y="91"/>
                        <a:pt x="91" y="92"/>
                      </a:cubicBezTo>
                      <a:cubicBezTo>
                        <a:pt x="88" y="93"/>
                        <a:pt x="86" y="96"/>
                        <a:pt x="82" y="95"/>
                      </a:cubicBezTo>
                      <a:cubicBezTo>
                        <a:pt x="86" y="92"/>
                        <a:pt x="86" y="92"/>
                        <a:pt x="86" y="92"/>
                      </a:cubicBezTo>
                      <a:cubicBezTo>
                        <a:pt x="84" y="91"/>
                        <a:pt x="84" y="90"/>
                        <a:pt x="82" y="92"/>
                      </a:cubicBezTo>
                      <a:cubicBezTo>
                        <a:pt x="80" y="93"/>
                        <a:pt x="78" y="94"/>
                        <a:pt x="76" y="96"/>
                      </a:cubicBezTo>
                      <a:cubicBezTo>
                        <a:pt x="76" y="96"/>
                        <a:pt x="75" y="97"/>
                        <a:pt x="75" y="97"/>
                      </a:cubicBezTo>
                      <a:cubicBezTo>
                        <a:pt x="72" y="97"/>
                        <a:pt x="70" y="100"/>
                        <a:pt x="68" y="102"/>
                      </a:cubicBezTo>
                      <a:cubicBezTo>
                        <a:pt x="68" y="102"/>
                        <a:pt x="68" y="102"/>
                        <a:pt x="68" y="102"/>
                      </a:cubicBezTo>
                      <a:cubicBezTo>
                        <a:pt x="67" y="104"/>
                        <a:pt x="65" y="104"/>
                        <a:pt x="64" y="104"/>
                      </a:cubicBezTo>
                      <a:cubicBezTo>
                        <a:pt x="63" y="104"/>
                        <a:pt x="63" y="105"/>
                        <a:pt x="62" y="105"/>
                      </a:cubicBezTo>
                      <a:cubicBezTo>
                        <a:pt x="62" y="105"/>
                        <a:pt x="61" y="106"/>
                        <a:pt x="61" y="107"/>
                      </a:cubicBezTo>
                      <a:cubicBezTo>
                        <a:pt x="62" y="110"/>
                        <a:pt x="60" y="112"/>
                        <a:pt x="58" y="113"/>
                      </a:cubicBezTo>
                      <a:cubicBezTo>
                        <a:pt x="55" y="115"/>
                        <a:pt x="53" y="116"/>
                        <a:pt x="51" y="117"/>
                      </a:cubicBezTo>
                      <a:cubicBezTo>
                        <a:pt x="50" y="119"/>
                        <a:pt x="49" y="122"/>
                        <a:pt x="50" y="124"/>
                      </a:cubicBezTo>
                      <a:cubicBezTo>
                        <a:pt x="51" y="126"/>
                        <a:pt x="51" y="128"/>
                        <a:pt x="50" y="129"/>
                      </a:cubicBezTo>
                      <a:cubicBezTo>
                        <a:pt x="50" y="130"/>
                        <a:pt x="49" y="130"/>
                        <a:pt x="48" y="130"/>
                      </a:cubicBezTo>
                      <a:cubicBezTo>
                        <a:pt x="48" y="130"/>
                        <a:pt x="47" y="129"/>
                        <a:pt x="47" y="129"/>
                      </a:cubicBezTo>
                      <a:cubicBezTo>
                        <a:pt x="47" y="127"/>
                        <a:pt x="46" y="125"/>
                        <a:pt x="46" y="123"/>
                      </a:cubicBezTo>
                      <a:cubicBezTo>
                        <a:pt x="46" y="122"/>
                        <a:pt x="45" y="121"/>
                        <a:pt x="45" y="121"/>
                      </a:cubicBezTo>
                      <a:cubicBezTo>
                        <a:pt x="44" y="121"/>
                        <a:pt x="44" y="121"/>
                        <a:pt x="44" y="121"/>
                      </a:cubicBezTo>
                      <a:cubicBezTo>
                        <a:pt x="44" y="122"/>
                        <a:pt x="44" y="122"/>
                        <a:pt x="44" y="123"/>
                      </a:cubicBezTo>
                      <a:cubicBezTo>
                        <a:pt x="44" y="123"/>
                        <a:pt x="44" y="123"/>
                        <a:pt x="44" y="123"/>
                      </a:cubicBezTo>
                      <a:cubicBezTo>
                        <a:pt x="44" y="123"/>
                        <a:pt x="43" y="122"/>
                        <a:pt x="42" y="122"/>
                      </a:cubicBezTo>
                      <a:cubicBezTo>
                        <a:pt x="42" y="121"/>
                        <a:pt x="41" y="120"/>
                        <a:pt x="40" y="120"/>
                      </a:cubicBezTo>
                      <a:cubicBezTo>
                        <a:pt x="39" y="119"/>
                        <a:pt x="38" y="120"/>
                        <a:pt x="37" y="121"/>
                      </a:cubicBezTo>
                      <a:cubicBezTo>
                        <a:pt x="36" y="122"/>
                        <a:pt x="35" y="123"/>
                        <a:pt x="34" y="124"/>
                      </a:cubicBezTo>
                      <a:cubicBezTo>
                        <a:pt x="33" y="123"/>
                        <a:pt x="32" y="122"/>
                        <a:pt x="32" y="122"/>
                      </a:cubicBezTo>
                      <a:cubicBezTo>
                        <a:pt x="31" y="121"/>
                        <a:pt x="31" y="121"/>
                        <a:pt x="30" y="121"/>
                      </a:cubicBezTo>
                      <a:cubicBezTo>
                        <a:pt x="28" y="121"/>
                        <a:pt x="26" y="122"/>
                        <a:pt x="25" y="124"/>
                      </a:cubicBezTo>
                      <a:cubicBezTo>
                        <a:pt x="24" y="126"/>
                        <a:pt x="22" y="127"/>
                        <a:pt x="21" y="128"/>
                      </a:cubicBezTo>
                      <a:cubicBezTo>
                        <a:pt x="19" y="129"/>
                        <a:pt x="19" y="131"/>
                        <a:pt x="20" y="133"/>
                      </a:cubicBezTo>
                      <a:cubicBezTo>
                        <a:pt x="20" y="134"/>
                        <a:pt x="20" y="134"/>
                        <a:pt x="20" y="135"/>
                      </a:cubicBezTo>
                      <a:cubicBezTo>
                        <a:pt x="19" y="139"/>
                        <a:pt x="21" y="143"/>
                        <a:pt x="25" y="144"/>
                      </a:cubicBezTo>
                      <a:cubicBezTo>
                        <a:pt x="27" y="144"/>
                        <a:pt x="29" y="144"/>
                        <a:pt x="30" y="142"/>
                      </a:cubicBezTo>
                      <a:cubicBezTo>
                        <a:pt x="31" y="141"/>
                        <a:pt x="31" y="140"/>
                        <a:pt x="32" y="139"/>
                      </a:cubicBezTo>
                      <a:cubicBezTo>
                        <a:pt x="32" y="138"/>
                        <a:pt x="33" y="137"/>
                        <a:pt x="34" y="138"/>
                      </a:cubicBezTo>
                      <a:cubicBezTo>
                        <a:pt x="34" y="138"/>
                        <a:pt x="34" y="138"/>
                        <a:pt x="34" y="138"/>
                      </a:cubicBezTo>
                      <a:cubicBezTo>
                        <a:pt x="35" y="138"/>
                        <a:pt x="35" y="139"/>
                        <a:pt x="35" y="140"/>
                      </a:cubicBezTo>
                      <a:cubicBezTo>
                        <a:pt x="35" y="142"/>
                        <a:pt x="34" y="143"/>
                        <a:pt x="34" y="145"/>
                      </a:cubicBezTo>
                      <a:cubicBezTo>
                        <a:pt x="33" y="146"/>
                        <a:pt x="34" y="147"/>
                        <a:pt x="35" y="147"/>
                      </a:cubicBezTo>
                      <a:cubicBezTo>
                        <a:pt x="37" y="148"/>
                        <a:pt x="38" y="148"/>
                        <a:pt x="39" y="148"/>
                      </a:cubicBezTo>
                      <a:cubicBezTo>
                        <a:pt x="40" y="148"/>
                        <a:pt x="41" y="149"/>
                        <a:pt x="42" y="150"/>
                      </a:cubicBezTo>
                      <a:cubicBezTo>
                        <a:pt x="42" y="150"/>
                        <a:pt x="42" y="151"/>
                        <a:pt x="42" y="151"/>
                      </a:cubicBezTo>
                      <a:cubicBezTo>
                        <a:pt x="41" y="153"/>
                        <a:pt x="41" y="155"/>
                        <a:pt x="42" y="156"/>
                      </a:cubicBezTo>
                      <a:cubicBezTo>
                        <a:pt x="42" y="158"/>
                        <a:pt x="42" y="159"/>
                        <a:pt x="43" y="159"/>
                      </a:cubicBezTo>
                      <a:cubicBezTo>
                        <a:pt x="44" y="160"/>
                        <a:pt x="45" y="160"/>
                        <a:pt x="45" y="159"/>
                      </a:cubicBezTo>
                      <a:cubicBezTo>
                        <a:pt x="46" y="159"/>
                        <a:pt x="48" y="158"/>
                        <a:pt x="49" y="159"/>
                      </a:cubicBezTo>
                      <a:cubicBezTo>
                        <a:pt x="50" y="159"/>
                        <a:pt x="50" y="159"/>
                        <a:pt x="51" y="159"/>
                      </a:cubicBezTo>
                      <a:cubicBezTo>
                        <a:pt x="53" y="160"/>
                        <a:pt x="54" y="159"/>
                        <a:pt x="55" y="158"/>
                      </a:cubicBezTo>
                      <a:cubicBezTo>
                        <a:pt x="56" y="157"/>
                        <a:pt x="57" y="156"/>
                        <a:pt x="59" y="155"/>
                      </a:cubicBezTo>
                      <a:cubicBezTo>
                        <a:pt x="59" y="155"/>
                        <a:pt x="60" y="155"/>
                        <a:pt x="60" y="156"/>
                      </a:cubicBezTo>
                      <a:cubicBezTo>
                        <a:pt x="60" y="156"/>
                        <a:pt x="60" y="157"/>
                        <a:pt x="60" y="157"/>
                      </a:cubicBezTo>
                      <a:cubicBezTo>
                        <a:pt x="59" y="158"/>
                        <a:pt x="59" y="159"/>
                        <a:pt x="60" y="159"/>
                      </a:cubicBezTo>
                      <a:cubicBezTo>
                        <a:pt x="63" y="160"/>
                        <a:pt x="63" y="160"/>
                        <a:pt x="63" y="160"/>
                      </a:cubicBezTo>
                      <a:cubicBezTo>
                        <a:pt x="61" y="157"/>
                        <a:pt x="64" y="156"/>
                        <a:pt x="65" y="155"/>
                      </a:cubicBezTo>
                      <a:cubicBezTo>
                        <a:pt x="65" y="155"/>
                        <a:pt x="66" y="155"/>
                        <a:pt x="66" y="156"/>
                      </a:cubicBezTo>
                      <a:cubicBezTo>
                        <a:pt x="67" y="157"/>
                        <a:pt x="70" y="158"/>
                        <a:pt x="72" y="158"/>
                      </a:cubicBezTo>
                      <a:cubicBezTo>
                        <a:pt x="72" y="158"/>
                        <a:pt x="72" y="158"/>
                        <a:pt x="72" y="158"/>
                      </a:cubicBezTo>
                      <a:cubicBezTo>
                        <a:pt x="75" y="158"/>
                        <a:pt x="78" y="159"/>
                        <a:pt x="80" y="161"/>
                      </a:cubicBezTo>
                      <a:cubicBezTo>
                        <a:pt x="83" y="164"/>
                        <a:pt x="87" y="166"/>
                        <a:pt x="91" y="166"/>
                      </a:cubicBezTo>
                      <a:cubicBezTo>
                        <a:pt x="92" y="167"/>
                        <a:pt x="94" y="168"/>
                        <a:pt x="95" y="169"/>
                      </a:cubicBezTo>
                      <a:cubicBezTo>
                        <a:pt x="95" y="170"/>
                        <a:pt x="96" y="172"/>
                        <a:pt x="97" y="173"/>
                      </a:cubicBezTo>
                      <a:cubicBezTo>
                        <a:pt x="98" y="175"/>
                        <a:pt x="98" y="176"/>
                        <a:pt x="96" y="177"/>
                      </a:cubicBezTo>
                      <a:cubicBezTo>
                        <a:pt x="94" y="178"/>
                        <a:pt x="94" y="178"/>
                        <a:pt x="94" y="178"/>
                      </a:cubicBezTo>
                      <a:cubicBezTo>
                        <a:pt x="95" y="179"/>
                        <a:pt x="95" y="179"/>
                        <a:pt x="96" y="178"/>
                      </a:cubicBezTo>
                      <a:cubicBezTo>
                        <a:pt x="97" y="178"/>
                        <a:pt x="97" y="178"/>
                        <a:pt x="98" y="177"/>
                      </a:cubicBezTo>
                      <a:cubicBezTo>
                        <a:pt x="99" y="177"/>
                        <a:pt x="99" y="178"/>
                        <a:pt x="100" y="178"/>
                      </a:cubicBezTo>
                      <a:cubicBezTo>
                        <a:pt x="100" y="179"/>
                        <a:pt x="99" y="179"/>
                        <a:pt x="99" y="179"/>
                      </a:cubicBezTo>
                      <a:cubicBezTo>
                        <a:pt x="99" y="180"/>
                        <a:pt x="99" y="180"/>
                        <a:pt x="99" y="180"/>
                      </a:cubicBezTo>
                      <a:cubicBezTo>
                        <a:pt x="100" y="180"/>
                        <a:pt x="100" y="181"/>
                        <a:pt x="100" y="180"/>
                      </a:cubicBezTo>
                      <a:cubicBezTo>
                        <a:pt x="101" y="180"/>
                        <a:pt x="101" y="180"/>
                        <a:pt x="101" y="180"/>
                      </a:cubicBezTo>
                      <a:cubicBezTo>
                        <a:pt x="102" y="179"/>
                        <a:pt x="105" y="179"/>
                        <a:pt x="106" y="180"/>
                      </a:cubicBezTo>
                      <a:cubicBezTo>
                        <a:pt x="106" y="180"/>
                        <a:pt x="106" y="180"/>
                        <a:pt x="106" y="180"/>
                      </a:cubicBezTo>
                      <a:cubicBezTo>
                        <a:pt x="107" y="180"/>
                        <a:pt x="107" y="180"/>
                        <a:pt x="107" y="181"/>
                      </a:cubicBezTo>
                      <a:cubicBezTo>
                        <a:pt x="107" y="183"/>
                        <a:pt x="109" y="182"/>
                        <a:pt x="110" y="182"/>
                      </a:cubicBezTo>
                      <a:cubicBezTo>
                        <a:pt x="111" y="181"/>
                        <a:pt x="113" y="181"/>
                        <a:pt x="114" y="182"/>
                      </a:cubicBezTo>
                      <a:cubicBezTo>
                        <a:pt x="116" y="183"/>
                        <a:pt x="119" y="184"/>
                        <a:pt x="122" y="185"/>
                      </a:cubicBezTo>
                      <a:cubicBezTo>
                        <a:pt x="123" y="185"/>
                        <a:pt x="124" y="186"/>
                        <a:pt x="124" y="187"/>
                      </a:cubicBezTo>
                      <a:cubicBezTo>
                        <a:pt x="124" y="192"/>
                        <a:pt x="123" y="196"/>
                        <a:pt x="120" y="200"/>
                      </a:cubicBezTo>
                      <a:cubicBezTo>
                        <a:pt x="119" y="200"/>
                        <a:pt x="119" y="200"/>
                        <a:pt x="119" y="200"/>
                      </a:cubicBezTo>
                      <a:cubicBezTo>
                        <a:pt x="118" y="201"/>
                        <a:pt x="117" y="202"/>
                        <a:pt x="117" y="203"/>
                      </a:cubicBezTo>
                      <a:cubicBezTo>
                        <a:pt x="117" y="206"/>
                        <a:pt x="117" y="209"/>
                        <a:pt x="117" y="212"/>
                      </a:cubicBezTo>
                      <a:cubicBezTo>
                        <a:pt x="117" y="214"/>
                        <a:pt x="116" y="216"/>
                        <a:pt x="115" y="217"/>
                      </a:cubicBezTo>
                      <a:cubicBezTo>
                        <a:pt x="114" y="219"/>
                        <a:pt x="114" y="220"/>
                        <a:pt x="112" y="220"/>
                      </a:cubicBezTo>
                      <a:cubicBezTo>
                        <a:pt x="111" y="220"/>
                        <a:pt x="110" y="220"/>
                        <a:pt x="110" y="220"/>
                      </a:cubicBezTo>
                      <a:cubicBezTo>
                        <a:pt x="109" y="220"/>
                        <a:pt x="109" y="221"/>
                        <a:pt x="109" y="221"/>
                      </a:cubicBezTo>
                      <a:close/>
                      <a:moveTo>
                        <a:pt x="270" y="209"/>
                      </a:moveTo>
                      <a:cubicBezTo>
                        <a:pt x="268" y="212"/>
                        <a:pt x="268" y="215"/>
                        <a:pt x="267" y="218"/>
                      </a:cubicBezTo>
                      <a:cubicBezTo>
                        <a:pt x="266" y="219"/>
                        <a:pt x="266" y="220"/>
                        <a:pt x="265" y="221"/>
                      </a:cubicBezTo>
                      <a:cubicBezTo>
                        <a:pt x="264" y="223"/>
                        <a:pt x="264" y="223"/>
                        <a:pt x="261" y="223"/>
                      </a:cubicBezTo>
                      <a:cubicBezTo>
                        <a:pt x="258" y="222"/>
                        <a:pt x="257" y="219"/>
                        <a:pt x="258" y="217"/>
                      </a:cubicBezTo>
                      <a:cubicBezTo>
                        <a:pt x="259" y="216"/>
                        <a:pt x="259" y="215"/>
                        <a:pt x="260" y="214"/>
                      </a:cubicBezTo>
                      <a:cubicBezTo>
                        <a:pt x="260" y="212"/>
                        <a:pt x="260" y="211"/>
                        <a:pt x="260" y="210"/>
                      </a:cubicBezTo>
                      <a:cubicBezTo>
                        <a:pt x="260" y="208"/>
                        <a:pt x="261" y="206"/>
                        <a:pt x="263" y="205"/>
                      </a:cubicBezTo>
                      <a:cubicBezTo>
                        <a:pt x="263" y="205"/>
                        <a:pt x="263" y="205"/>
                        <a:pt x="264" y="205"/>
                      </a:cubicBezTo>
                      <a:cubicBezTo>
                        <a:pt x="265" y="203"/>
                        <a:pt x="267" y="202"/>
                        <a:pt x="268" y="200"/>
                      </a:cubicBezTo>
                      <a:cubicBezTo>
                        <a:pt x="269" y="200"/>
                        <a:pt x="269" y="199"/>
                        <a:pt x="269" y="198"/>
                      </a:cubicBezTo>
                      <a:cubicBezTo>
                        <a:pt x="270" y="202"/>
                        <a:pt x="271" y="205"/>
                        <a:pt x="270" y="209"/>
                      </a:cubicBezTo>
                      <a:close/>
                      <a:moveTo>
                        <a:pt x="299" y="130"/>
                      </a:moveTo>
                      <a:cubicBezTo>
                        <a:pt x="298" y="129"/>
                        <a:pt x="296" y="128"/>
                        <a:pt x="295" y="128"/>
                      </a:cubicBezTo>
                      <a:cubicBezTo>
                        <a:pt x="290" y="128"/>
                        <a:pt x="285" y="128"/>
                        <a:pt x="280" y="126"/>
                      </a:cubicBezTo>
                      <a:cubicBezTo>
                        <a:pt x="277" y="125"/>
                        <a:pt x="274" y="124"/>
                        <a:pt x="271" y="122"/>
                      </a:cubicBezTo>
                      <a:cubicBezTo>
                        <a:pt x="269" y="121"/>
                        <a:pt x="266" y="120"/>
                        <a:pt x="263" y="119"/>
                      </a:cubicBezTo>
                      <a:cubicBezTo>
                        <a:pt x="264" y="120"/>
                        <a:pt x="264" y="120"/>
                        <a:pt x="264" y="121"/>
                      </a:cubicBezTo>
                      <a:cubicBezTo>
                        <a:pt x="263" y="124"/>
                        <a:pt x="266" y="126"/>
                        <a:pt x="268" y="128"/>
                      </a:cubicBezTo>
                      <a:cubicBezTo>
                        <a:pt x="269" y="129"/>
                        <a:pt x="270" y="130"/>
                        <a:pt x="271" y="131"/>
                      </a:cubicBezTo>
                      <a:cubicBezTo>
                        <a:pt x="277" y="129"/>
                        <a:pt x="277" y="129"/>
                        <a:pt x="277" y="129"/>
                      </a:cubicBezTo>
                      <a:cubicBezTo>
                        <a:pt x="279" y="129"/>
                        <a:pt x="280" y="129"/>
                        <a:pt x="281" y="131"/>
                      </a:cubicBezTo>
                      <a:cubicBezTo>
                        <a:pt x="282" y="132"/>
                        <a:pt x="283" y="133"/>
                        <a:pt x="285" y="135"/>
                      </a:cubicBezTo>
                      <a:cubicBezTo>
                        <a:pt x="286" y="136"/>
                        <a:pt x="286" y="136"/>
                        <a:pt x="284" y="137"/>
                      </a:cubicBezTo>
                      <a:cubicBezTo>
                        <a:pt x="281" y="139"/>
                        <a:pt x="278" y="142"/>
                        <a:pt x="275" y="144"/>
                      </a:cubicBezTo>
                      <a:cubicBezTo>
                        <a:pt x="275" y="145"/>
                        <a:pt x="274" y="145"/>
                        <a:pt x="274" y="146"/>
                      </a:cubicBezTo>
                      <a:cubicBezTo>
                        <a:pt x="272" y="147"/>
                        <a:pt x="270" y="148"/>
                        <a:pt x="268" y="150"/>
                      </a:cubicBezTo>
                      <a:cubicBezTo>
                        <a:pt x="265" y="151"/>
                        <a:pt x="262" y="150"/>
                        <a:pt x="260" y="147"/>
                      </a:cubicBezTo>
                      <a:cubicBezTo>
                        <a:pt x="260" y="147"/>
                        <a:pt x="260" y="147"/>
                        <a:pt x="260" y="147"/>
                      </a:cubicBezTo>
                      <a:cubicBezTo>
                        <a:pt x="259" y="144"/>
                        <a:pt x="257" y="141"/>
                        <a:pt x="255" y="139"/>
                      </a:cubicBezTo>
                      <a:cubicBezTo>
                        <a:pt x="254" y="137"/>
                        <a:pt x="253" y="136"/>
                        <a:pt x="253" y="134"/>
                      </a:cubicBezTo>
                      <a:cubicBezTo>
                        <a:pt x="252" y="132"/>
                        <a:pt x="251" y="131"/>
                        <a:pt x="249" y="130"/>
                      </a:cubicBezTo>
                      <a:cubicBezTo>
                        <a:pt x="247" y="129"/>
                        <a:pt x="246" y="128"/>
                        <a:pt x="246" y="126"/>
                      </a:cubicBezTo>
                      <a:cubicBezTo>
                        <a:pt x="245" y="124"/>
                        <a:pt x="244" y="122"/>
                        <a:pt x="243" y="120"/>
                      </a:cubicBezTo>
                      <a:cubicBezTo>
                        <a:pt x="240" y="120"/>
                        <a:pt x="240" y="120"/>
                        <a:pt x="241" y="123"/>
                      </a:cubicBezTo>
                      <a:cubicBezTo>
                        <a:pt x="242" y="127"/>
                        <a:pt x="244" y="130"/>
                        <a:pt x="246" y="134"/>
                      </a:cubicBezTo>
                      <a:cubicBezTo>
                        <a:pt x="250" y="139"/>
                        <a:pt x="253" y="144"/>
                        <a:pt x="256" y="150"/>
                      </a:cubicBezTo>
                      <a:cubicBezTo>
                        <a:pt x="256" y="152"/>
                        <a:pt x="257" y="154"/>
                        <a:pt x="257" y="155"/>
                      </a:cubicBezTo>
                      <a:cubicBezTo>
                        <a:pt x="258" y="158"/>
                        <a:pt x="259" y="158"/>
                        <a:pt x="261" y="157"/>
                      </a:cubicBezTo>
                      <a:cubicBezTo>
                        <a:pt x="262" y="157"/>
                        <a:pt x="262" y="156"/>
                        <a:pt x="262" y="156"/>
                      </a:cubicBezTo>
                      <a:cubicBezTo>
                        <a:pt x="271" y="156"/>
                        <a:pt x="271" y="156"/>
                        <a:pt x="271" y="156"/>
                      </a:cubicBezTo>
                      <a:cubicBezTo>
                        <a:pt x="270" y="159"/>
                        <a:pt x="270" y="161"/>
                        <a:pt x="269" y="163"/>
                      </a:cubicBezTo>
                      <a:cubicBezTo>
                        <a:pt x="269" y="165"/>
                        <a:pt x="268" y="167"/>
                        <a:pt x="267" y="168"/>
                      </a:cubicBezTo>
                      <a:cubicBezTo>
                        <a:pt x="265" y="170"/>
                        <a:pt x="263" y="172"/>
                        <a:pt x="260" y="173"/>
                      </a:cubicBezTo>
                      <a:cubicBezTo>
                        <a:pt x="260" y="173"/>
                        <a:pt x="259" y="174"/>
                        <a:pt x="259" y="174"/>
                      </a:cubicBezTo>
                      <a:cubicBezTo>
                        <a:pt x="256" y="179"/>
                        <a:pt x="254" y="184"/>
                        <a:pt x="252" y="188"/>
                      </a:cubicBezTo>
                      <a:cubicBezTo>
                        <a:pt x="251" y="189"/>
                        <a:pt x="251" y="190"/>
                        <a:pt x="252" y="191"/>
                      </a:cubicBezTo>
                      <a:cubicBezTo>
                        <a:pt x="255" y="195"/>
                        <a:pt x="254" y="199"/>
                        <a:pt x="254" y="204"/>
                      </a:cubicBezTo>
                      <a:cubicBezTo>
                        <a:pt x="254" y="204"/>
                        <a:pt x="253" y="205"/>
                        <a:pt x="253" y="205"/>
                      </a:cubicBezTo>
                      <a:cubicBezTo>
                        <a:pt x="250" y="206"/>
                        <a:pt x="248" y="208"/>
                        <a:pt x="246" y="210"/>
                      </a:cubicBezTo>
                      <a:cubicBezTo>
                        <a:pt x="245" y="211"/>
                        <a:pt x="244" y="212"/>
                        <a:pt x="244" y="214"/>
                      </a:cubicBezTo>
                      <a:cubicBezTo>
                        <a:pt x="243" y="217"/>
                        <a:pt x="242" y="221"/>
                        <a:pt x="240" y="224"/>
                      </a:cubicBezTo>
                      <a:cubicBezTo>
                        <a:pt x="238" y="229"/>
                        <a:pt x="235" y="234"/>
                        <a:pt x="233" y="238"/>
                      </a:cubicBezTo>
                      <a:cubicBezTo>
                        <a:pt x="232" y="240"/>
                        <a:pt x="231" y="240"/>
                        <a:pt x="230" y="240"/>
                      </a:cubicBezTo>
                      <a:cubicBezTo>
                        <a:pt x="223" y="241"/>
                        <a:pt x="223" y="241"/>
                        <a:pt x="223" y="241"/>
                      </a:cubicBezTo>
                      <a:cubicBezTo>
                        <a:pt x="222" y="241"/>
                        <a:pt x="221" y="241"/>
                        <a:pt x="220" y="241"/>
                      </a:cubicBezTo>
                      <a:cubicBezTo>
                        <a:pt x="219" y="241"/>
                        <a:pt x="219" y="241"/>
                        <a:pt x="218" y="241"/>
                      </a:cubicBezTo>
                      <a:cubicBezTo>
                        <a:pt x="217" y="240"/>
                        <a:pt x="217" y="239"/>
                        <a:pt x="216" y="239"/>
                      </a:cubicBezTo>
                      <a:cubicBezTo>
                        <a:pt x="216" y="236"/>
                        <a:pt x="215" y="234"/>
                        <a:pt x="214" y="232"/>
                      </a:cubicBezTo>
                      <a:cubicBezTo>
                        <a:pt x="214" y="231"/>
                        <a:pt x="213" y="230"/>
                        <a:pt x="212" y="230"/>
                      </a:cubicBezTo>
                      <a:cubicBezTo>
                        <a:pt x="211" y="227"/>
                        <a:pt x="210" y="224"/>
                        <a:pt x="210" y="222"/>
                      </a:cubicBezTo>
                      <a:cubicBezTo>
                        <a:pt x="210" y="220"/>
                        <a:pt x="209" y="218"/>
                        <a:pt x="209" y="217"/>
                      </a:cubicBezTo>
                      <a:cubicBezTo>
                        <a:pt x="207" y="214"/>
                        <a:pt x="206" y="211"/>
                        <a:pt x="205" y="208"/>
                      </a:cubicBezTo>
                      <a:cubicBezTo>
                        <a:pt x="205" y="206"/>
                        <a:pt x="206" y="204"/>
                        <a:pt x="206" y="202"/>
                      </a:cubicBezTo>
                      <a:cubicBezTo>
                        <a:pt x="206" y="201"/>
                        <a:pt x="207" y="201"/>
                        <a:pt x="207" y="200"/>
                      </a:cubicBezTo>
                      <a:cubicBezTo>
                        <a:pt x="208" y="199"/>
                        <a:pt x="208" y="197"/>
                        <a:pt x="208" y="195"/>
                      </a:cubicBezTo>
                      <a:cubicBezTo>
                        <a:pt x="206" y="190"/>
                        <a:pt x="204" y="184"/>
                        <a:pt x="201" y="180"/>
                      </a:cubicBezTo>
                      <a:cubicBezTo>
                        <a:pt x="200" y="179"/>
                        <a:pt x="200" y="177"/>
                        <a:pt x="201" y="176"/>
                      </a:cubicBezTo>
                      <a:cubicBezTo>
                        <a:pt x="201" y="175"/>
                        <a:pt x="202" y="174"/>
                        <a:pt x="202" y="173"/>
                      </a:cubicBezTo>
                      <a:cubicBezTo>
                        <a:pt x="203" y="172"/>
                        <a:pt x="203" y="171"/>
                        <a:pt x="202" y="171"/>
                      </a:cubicBezTo>
                      <a:cubicBezTo>
                        <a:pt x="201" y="171"/>
                        <a:pt x="200" y="170"/>
                        <a:pt x="200" y="169"/>
                      </a:cubicBezTo>
                      <a:cubicBezTo>
                        <a:pt x="200" y="168"/>
                        <a:pt x="199" y="168"/>
                        <a:pt x="198" y="168"/>
                      </a:cubicBezTo>
                      <a:cubicBezTo>
                        <a:pt x="196" y="168"/>
                        <a:pt x="194" y="167"/>
                        <a:pt x="193" y="166"/>
                      </a:cubicBezTo>
                      <a:cubicBezTo>
                        <a:pt x="192" y="165"/>
                        <a:pt x="190" y="165"/>
                        <a:pt x="189" y="165"/>
                      </a:cubicBezTo>
                      <a:cubicBezTo>
                        <a:pt x="188" y="165"/>
                        <a:pt x="187" y="165"/>
                        <a:pt x="186" y="165"/>
                      </a:cubicBezTo>
                      <a:cubicBezTo>
                        <a:pt x="173" y="169"/>
                        <a:pt x="173" y="169"/>
                        <a:pt x="173" y="169"/>
                      </a:cubicBezTo>
                      <a:cubicBezTo>
                        <a:pt x="171" y="169"/>
                        <a:pt x="168" y="168"/>
                        <a:pt x="167" y="167"/>
                      </a:cubicBezTo>
                      <a:cubicBezTo>
                        <a:pt x="167" y="166"/>
                        <a:pt x="166" y="166"/>
                        <a:pt x="166" y="166"/>
                      </a:cubicBezTo>
                      <a:cubicBezTo>
                        <a:pt x="164" y="164"/>
                        <a:pt x="163" y="162"/>
                        <a:pt x="162" y="160"/>
                      </a:cubicBezTo>
                      <a:cubicBezTo>
                        <a:pt x="162" y="159"/>
                        <a:pt x="162" y="158"/>
                        <a:pt x="161" y="158"/>
                      </a:cubicBezTo>
                      <a:cubicBezTo>
                        <a:pt x="157" y="157"/>
                        <a:pt x="156" y="153"/>
                        <a:pt x="155" y="150"/>
                      </a:cubicBezTo>
                      <a:cubicBezTo>
                        <a:pt x="155" y="149"/>
                        <a:pt x="155" y="148"/>
                        <a:pt x="156" y="147"/>
                      </a:cubicBezTo>
                      <a:cubicBezTo>
                        <a:pt x="157" y="146"/>
                        <a:pt x="157" y="145"/>
                        <a:pt x="157" y="143"/>
                      </a:cubicBezTo>
                      <a:cubicBezTo>
                        <a:pt x="155" y="140"/>
                        <a:pt x="156" y="136"/>
                        <a:pt x="158" y="133"/>
                      </a:cubicBezTo>
                      <a:cubicBezTo>
                        <a:pt x="159" y="131"/>
                        <a:pt x="160" y="129"/>
                        <a:pt x="162" y="128"/>
                      </a:cubicBezTo>
                      <a:cubicBezTo>
                        <a:pt x="163" y="127"/>
                        <a:pt x="163" y="126"/>
                        <a:pt x="164" y="125"/>
                      </a:cubicBezTo>
                      <a:cubicBezTo>
                        <a:pt x="166" y="123"/>
                        <a:pt x="167" y="121"/>
                        <a:pt x="168" y="118"/>
                      </a:cubicBezTo>
                      <a:cubicBezTo>
                        <a:pt x="169" y="116"/>
                        <a:pt x="170" y="115"/>
                        <a:pt x="171" y="115"/>
                      </a:cubicBezTo>
                      <a:cubicBezTo>
                        <a:pt x="172" y="113"/>
                        <a:pt x="174" y="112"/>
                        <a:pt x="176" y="110"/>
                      </a:cubicBezTo>
                      <a:cubicBezTo>
                        <a:pt x="177" y="109"/>
                        <a:pt x="177" y="109"/>
                        <a:pt x="178" y="110"/>
                      </a:cubicBezTo>
                      <a:cubicBezTo>
                        <a:pt x="178" y="111"/>
                        <a:pt x="179" y="111"/>
                        <a:pt x="179" y="111"/>
                      </a:cubicBezTo>
                      <a:cubicBezTo>
                        <a:pt x="186" y="110"/>
                        <a:pt x="186" y="110"/>
                        <a:pt x="186" y="110"/>
                      </a:cubicBezTo>
                      <a:cubicBezTo>
                        <a:pt x="187" y="110"/>
                        <a:pt x="188" y="110"/>
                        <a:pt x="189" y="110"/>
                      </a:cubicBezTo>
                      <a:cubicBezTo>
                        <a:pt x="192" y="110"/>
                        <a:pt x="196" y="109"/>
                        <a:pt x="199" y="108"/>
                      </a:cubicBezTo>
                      <a:cubicBezTo>
                        <a:pt x="199" y="107"/>
                        <a:pt x="200" y="107"/>
                        <a:pt x="201" y="108"/>
                      </a:cubicBezTo>
                      <a:cubicBezTo>
                        <a:pt x="201" y="108"/>
                        <a:pt x="201" y="109"/>
                        <a:pt x="201" y="109"/>
                      </a:cubicBezTo>
                      <a:cubicBezTo>
                        <a:pt x="201" y="111"/>
                        <a:pt x="202" y="112"/>
                        <a:pt x="203" y="113"/>
                      </a:cubicBezTo>
                      <a:cubicBezTo>
                        <a:pt x="207" y="117"/>
                        <a:pt x="207" y="117"/>
                        <a:pt x="207" y="117"/>
                      </a:cubicBezTo>
                      <a:cubicBezTo>
                        <a:pt x="207" y="117"/>
                        <a:pt x="207" y="117"/>
                        <a:pt x="208" y="117"/>
                      </a:cubicBezTo>
                      <a:cubicBezTo>
                        <a:pt x="210" y="118"/>
                        <a:pt x="213" y="118"/>
                        <a:pt x="215" y="118"/>
                      </a:cubicBezTo>
                      <a:cubicBezTo>
                        <a:pt x="216" y="118"/>
                        <a:pt x="217" y="118"/>
                        <a:pt x="217" y="117"/>
                      </a:cubicBezTo>
                      <a:cubicBezTo>
                        <a:pt x="218" y="115"/>
                        <a:pt x="219" y="115"/>
                        <a:pt x="220" y="114"/>
                      </a:cubicBezTo>
                      <a:cubicBezTo>
                        <a:pt x="220" y="114"/>
                        <a:pt x="220" y="114"/>
                        <a:pt x="220" y="114"/>
                      </a:cubicBezTo>
                      <a:cubicBezTo>
                        <a:pt x="220" y="115"/>
                        <a:pt x="221" y="115"/>
                        <a:pt x="222" y="116"/>
                      </a:cubicBezTo>
                      <a:cubicBezTo>
                        <a:pt x="223" y="116"/>
                        <a:pt x="224" y="117"/>
                        <a:pt x="226" y="117"/>
                      </a:cubicBezTo>
                      <a:cubicBezTo>
                        <a:pt x="227" y="117"/>
                        <a:pt x="228" y="117"/>
                        <a:pt x="229" y="117"/>
                      </a:cubicBezTo>
                      <a:cubicBezTo>
                        <a:pt x="229" y="117"/>
                        <a:pt x="230" y="117"/>
                        <a:pt x="231" y="117"/>
                      </a:cubicBezTo>
                      <a:cubicBezTo>
                        <a:pt x="233" y="118"/>
                        <a:pt x="236" y="118"/>
                        <a:pt x="238" y="118"/>
                      </a:cubicBezTo>
                      <a:cubicBezTo>
                        <a:pt x="239" y="119"/>
                        <a:pt x="240" y="118"/>
                        <a:pt x="241" y="118"/>
                      </a:cubicBezTo>
                      <a:cubicBezTo>
                        <a:pt x="243" y="117"/>
                        <a:pt x="244" y="114"/>
                        <a:pt x="243" y="111"/>
                      </a:cubicBezTo>
                      <a:cubicBezTo>
                        <a:pt x="243" y="110"/>
                        <a:pt x="243" y="109"/>
                        <a:pt x="243" y="108"/>
                      </a:cubicBezTo>
                      <a:cubicBezTo>
                        <a:pt x="241" y="108"/>
                        <a:pt x="239" y="108"/>
                        <a:pt x="238" y="109"/>
                      </a:cubicBezTo>
                      <a:cubicBezTo>
                        <a:pt x="236" y="110"/>
                        <a:pt x="233" y="110"/>
                        <a:pt x="232" y="108"/>
                      </a:cubicBezTo>
                      <a:cubicBezTo>
                        <a:pt x="229" y="106"/>
                        <a:pt x="228" y="104"/>
                        <a:pt x="227" y="101"/>
                      </a:cubicBezTo>
                      <a:cubicBezTo>
                        <a:pt x="229" y="102"/>
                        <a:pt x="230" y="101"/>
                        <a:pt x="231" y="99"/>
                      </a:cubicBezTo>
                      <a:cubicBezTo>
                        <a:pt x="228" y="99"/>
                        <a:pt x="225" y="100"/>
                        <a:pt x="223" y="101"/>
                      </a:cubicBezTo>
                      <a:cubicBezTo>
                        <a:pt x="222" y="101"/>
                        <a:pt x="221" y="102"/>
                        <a:pt x="221" y="103"/>
                      </a:cubicBezTo>
                      <a:cubicBezTo>
                        <a:pt x="222" y="103"/>
                        <a:pt x="222" y="103"/>
                        <a:pt x="222" y="103"/>
                      </a:cubicBezTo>
                      <a:cubicBezTo>
                        <a:pt x="222" y="104"/>
                        <a:pt x="222" y="104"/>
                        <a:pt x="222" y="104"/>
                      </a:cubicBezTo>
                      <a:cubicBezTo>
                        <a:pt x="222" y="105"/>
                        <a:pt x="222" y="106"/>
                        <a:pt x="221" y="106"/>
                      </a:cubicBezTo>
                      <a:cubicBezTo>
                        <a:pt x="221" y="106"/>
                        <a:pt x="220" y="106"/>
                        <a:pt x="219" y="105"/>
                      </a:cubicBezTo>
                      <a:cubicBezTo>
                        <a:pt x="219" y="104"/>
                        <a:pt x="218" y="103"/>
                        <a:pt x="217" y="103"/>
                      </a:cubicBezTo>
                      <a:cubicBezTo>
                        <a:pt x="217" y="103"/>
                        <a:pt x="217" y="102"/>
                        <a:pt x="217" y="102"/>
                      </a:cubicBezTo>
                      <a:cubicBezTo>
                        <a:pt x="217" y="100"/>
                        <a:pt x="215" y="98"/>
                        <a:pt x="214" y="96"/>
                      </a:cubicBezTo>
                      <a:cubicBezTo>
                        <a:pt x="213" y="96"/>
                        <a:pt x="213" y="96"/>
                        <a:pt x="212" y="96"/>
                      </a:cubicBezTo>
                      <a:cubicBezTo>
                        <a:pt x="210" y="96"/>
                        <a:pt x="209" y="95"/>
                        <a:pt x="208" y="93"/>
                      </a:cubicBezTo>
                      <a:cubicBezTo>
                        <a:pt x="207" y="93"/>
                        <a:pt x="207" y="92"/>
                        <a:pt x="206" y="92"/>
                      </a:cubicBezTo>
                      <a:cubicBezTo>
                        <a:pt x="205" y="91"/>
                        <a:pt x="204" y="91"/>
                        <a:pt x="204" y="92"/>
                      </a:cubicBezTo>
                      <a:cubicBezTo>
                        <a:pt x="203" y="93"/>
                        <a:pt x="203" y="94"/>
                        <a:pt x="203" y="95"/>
                      </a:cubicBezTo>
                      <a:cubicBezTo>
                        <a:pt x="203" y="95"/>
                        <a:pt x="203" y="95"/>
                        <a:pt x="204" y="95"/>
                      </a:cubicBezTo>
                      <a:cubicBezTo>
                        <a:pt x="205" y="97"/>
                        <a:pt x="207" y="98"/>
                        <a:pt x="209" y="99"/>
                      </a:cubicBezTo>
                      <a:cubicBezTo>
                        <a:pt x="210" y="100"/>
                        <a:pt x="211" y="101"/>
                        <a:pt x="212" y="102"/>
                      </a:cubicBezTo>
                      <a:cubicBezTo>
                        <a:pt x="210" y="104"/>
                        <a:pt x="207" y="103"/>
                        <a:pt x="206" y="101"/>
                      </a:cubicBezTo>
                      <a:cubicBezTo>
                        <a:pt x="205" y="101"/>
                        <a:pt x="205" y="101"/>
                        <a:pt x="205" y="100"/>
                      </a:cubicBezTo>
                      <a:cubicBezTo>
                        <a:pt x="205" y="100"/>
                        <a:pt x="204" y="99"/>
                        <a:pt x="203" y="98"/>
                      </a:cubicBezTo>
                      <a:cubicBezTo>
                        <a:pt x="202" y="97"/>
                        <a:pt x="201" y="96"/>
                        <a:pt x="200" y="94"/>
                      </a:cubicBezTo>
                      <a:cubicBezTo>
                        <a:pt x="198" y="93"/>
                        <a:pt x="195" y="93"/>
                        <a:pt x="195" y="96"/>
                      </a:cubicBezTo>
                      <a:cubicBezTo>
                        <a:pt x="195" y="96"/>
                        <a:pt x="195" y="96"/>
                        <a:pt x="195" y="97"/>
                      </a:cubicBezTo>
                      <a:cubicBezTo>
                        <a:pt x="193" y="96"/>
                        <a:pt x="193" y="96"/>
                        <a:pt x="193" y="96"/>
                      </a:cubicBezTo>
                      <a:cubicBezTo>
                        <a:pt x="192" y="96"/>
                        <a:pt x="189" y="96"/>
                        <a:pt x="188" y="98"/>
                      </a:cubicBezTo>
                      <a:cubicBezTo>
                        <a:pt x="188" y="99"/>
                        <a:pt x="187" y="99"/>
                        <a:pt x="187" y="100"/>
                      </a:cubicBezTo>
                      <a:cubicBezTo>
                        <a:pt x="187" y="100"/>
                        <a:pt x="186" y="101"/>
                        <a:pt x="186" y="101"/>
                      </a:cubicBezTo>
                      <a:cubicBezTo>
                        <a:pt x="185" y="104"/>
                        <a:pt x="184" y="106"/>
                        <a:pt x="181" y="106"/>
                      </a:cubicBezTo>
                      <a:cubicBezTo>
                        <a:pt x="178" y="107"/>
                        <a:pt x="175" y="107"/>
                        <a:pt x="172" y="107"/>
                      </a:cubicBezTo>
                      <a:cubicBezTo>
                        <a:pt x="171" y="107"/>
                        <a:pt x="171" y="106"/>
                        <a:pt x="171" y="106"/>
                      </a:cubicBezTo>
                      <a:cubicBezTo>
                        <a:pt x="170" y="103"/>
                        <a:pt x="170" y="101"/>
                        <a:pt x="171" y="99"/>
                      </a:cubicBezTo>
                      <a:cubicBezTo>
                        <a:pt x="171" y="97"/>
                        <a:pt x="173" y="95"/>
                        <a:pt x="175" y="96"/>
                      </a:cubicBezTo>
                      <a:cubicBezTo>
                        <a:pt x="182" y="96"/>
                        <a:pt x="182" y="96"/>
                        <a:pt x="182" y="96"/>
                      </a:cubicBezTo>
                      <a:cubicBezTo>
                        <a:pt x="183" y="96"/>
                        <a:pt x="183" y="95"/>
                        <a:pt x="183" y="94"/>
                      </a:cubicBezTo>
                      <a:cubicBezTo>
                        <a:pt x="183" y="94"/>
                        <a:pt x="183" y="94"/>
                        <a:pt x="183" y="93"/>
                      </a:cubicBezTo>
                      <a:cubicBezTo>
                        <a:pt x="184" y="91"/>
                        <a:pt x="183" y="90"/>
                        <a:pt x="181" y="89"/>
                      </a:cubicBezTo>
                      <a:cubicBezTo>
                        <a:pt x="180" y="89"/>
                        <a:pt x="180" y="88"/>
                        <a:pt x="179" y="88"/>
                      </a:cubicBezTo>
                      <a:cubicBezTo>
                        <a:pt x="178" y="88"/>
                        <a:pt x="178" y="87"/>
                        <a:pt x="178" y="87"/>
                      </a:cubicBezTo>
                      <a:cubicBezTo>
                        <a:pt x="178" y="87"/>
                        <a:pt x="179" y="86"/>
                        <a:pt x="179" y="86"/>
                      </a:cubicBezTo>
                      <a:cubicBezTo>
                        <a:pt x="180" y="86"/>
                        <a:pt x="181" y="86"/>
                        <a:pt x="181" y="86"/>
                      </a:cubicBezTo>
                      <a:cubicBezTo>
                        <a:pt x="185" y="86"/>
                        <a:pt x="188" y="84"/>
                        <a:pt x="189" y="81"/>
                      </a:cubicBezTo>
                      <a:cubicBezTo>
                        <a:pt x="190" y="79"/>
                        <a:pt x="192" y="78"/>
                        <a:pt x="194" y="77"/>
                      </a:cubicBezTo>
                      <a:cubicBezTo>
                        <a:pt x="197" y="77"/>
                        <a:pt x="197" y="76"/>
                        <a:pt x="198" y="73"/>
                      </a:cubicBezTo>
                      <a:cubicBezTo>
                        <a:pt x="198" y="72"/>
                        <a:pt x="198" y="71"/>
                        <a:pt x="199" y="71"/>
                      </a:cubicBezTo>
                      <a:cubicBezTo>
                        <a:pt x="199" y="71"/>
                        <a:pt x="199" y="71"/>
                        <a:pt x="199" y="71"/>
                      </a:cubicBezTo>
                      <a:cubicBezTo>
                        <a:pt x="200" y="72"/>
                        <a:pt x="200" y="73"/>
                        <a:pt x="201" y="74"/>
                      </a:cubicBezTo>
                      <a:cubicBezTo>
                        <a:pt x="201" y="75"/>
                        <a:pt x="202" y="76"/>
                        <a:pt x="203" y="76"/>
                      </a:cubicBezTo>
                      <a:cubicBezTo>
                        <a:pt x="204" y="76"/>
                        <a:pt x="205" y="76"/>
                        <a:pt x="206" y="76"/>
                      </a:cubicBezTo>
                      <a:cubicBezTo>
                        <a:pt x="208" y="76"/>
                        <a:pt x="210" y="76"/>
                        <a:pt x="212" y="75"/>
                      </a:cubicBezTo>
                      <a:cubicBezTo>
                        <a:pt x="213" y="75"/>
                        <a:pt x="214" y="75"/>
                        <a:pt x="214" y="74"/>
                      </a:cubicBezTo>
                      <a:cubicBezTo>
                        <a:pt x="214" y="73"/>
                        <a:pt x="215" y="73"/>
                        <a:pt x="216" y="72"/>
                      </a:cubicBezTo>
                      <a:cubicBezTo>
                        <a:pt x="216" y="71"/>
                        <a:pt x="217" y="71"/>
                        <a:pt x="217" y="70"/>
                      </a:cubicBezTo>
                      <a:cubicBezTo>
                        <a:pt x="218" y="68"/>
                        <a:pt x="219" y="67"/>
                        <a:pt x="221" y="67"/>
                      </a:cubicBezTo>
                      <a:cubicBezTo>
                        <a:pt x="221" y="68"/>
                        <a:pt x="222" y="68"/>
                        <a:pt x="222" y="68"/>
                      </a:cubicBezTo>
                      <a:cubicBezTo>
                        <a:pt x="223" y="69"/>
                        <a:pt x="223" y="70"/>
                        <a:pt x="223" y="71"/>
                      </a:cubicBezTo>
                      <a:cubicBezTo>
                        <a:pt x="225" y="69"/>
                        <a:pt x="226" y="66"/>
                        <a:pt x="225" y="63"/>
                      </a:cubicBezTo>
                      <a:cubicBezTo>
                        <a:pt x="225" y="63"/>
                        <a:pt x="224" y="64"/>
                        <a:pt x="223" y="64"/>
                      </a:cubicBezTo>
                      <a:cubicBezTo>
                        <a:pt x="222" y="64"/>
                        <a:pt x="221" y="64"/>
                        <a:pt x="219" y="64"/>
                      </a:cubicBezTo>
                      <a:cubicBezTo>
                        <a:pt x="216" y="63"/>
                        <a:pt x="215" y="61"/>
                        <a:pt x="217" y="59"/>
                      </a:cubicBezTo>
                      <a:cubicBezTo>
                        <a:pt x="218" y="58"/>
                        <a:pt x="219" y="56"/>
                        <a:pt x="218" y="55"/>
                      </a:cubicBezTo>
                      <a:cubicBezTo>
                        <a:pt x="217" y="54"/>
                        <a:pt x="216" y="56"/>
                        <a:pt x="215" y="56"/>
                      </a:cubicBezTo>
                      <a:cubicBezTo>
                        <a:pt x="213" y="58"/>
                        <a:pt x="211" y="61"/>
                        <a:pt x="210" y="63"/>
                      </a:cubicBezTo>
                      <a:cubicBezTo>
                        <a:pt x="210" y="66"/>
                        <a:pt x="209" y="68"/>
                        <a:pt x="208" y="70"/>
                      </a:cubicBezTo>
                      <a:cubicBezTo>
                        <a:pt x="207" y="71"/>
                        <a:pt x="205" y="71"/>
                        <a:pt x="204" y="71"/>
                      </a:cubicBezTo>
                      <a:cubicBezTo>
                        <a:pt x="204" y="71"/>
                        <a:pt x="203" y="70"/>
                        <a:pt x="203" y="70"/>
                      </a:cubicBezTo>
                      <a:cubicBezTo>
                        <a:pt x="202" y="69"/>
                        <a:pt x="202" y="68"/>
                        <a:pt x="201" y="68"/>
                      </a:cubicBezTo>
                      <a:cubicBezTo>
                        <a:pt x="201" y="68"/>
                        <a:pt x="201" y="68"/>
                        <a:pt x="201" y="68"/>
                      </a:cubicBezTo>
                      <a:cubicBezTo>
                        <a:pt x="194" y="69"/>
                        <a:pt x="194" y="69"/>
                        <a:pt x="194" y="69"/>
                      </a:cubicBezTo>
                      <a:cubicBezTo>
                        <a:pt x="194" y="68"/>
                        <a:pt x="194" y="68"/>
                        <a:pt x="194" y="68"/>
                      </a:cubicBezTo>
                      <a:cubicBezTo>
                        <a:pt x="193" y="62"/>
                        <a:pt x="192" y="63"/>
                        <a:pt x="197" y="61"/>
                      </a:cubicBezTo>
                      <a:cubicBezTo>
                        <a:pt x="199" y="60"/>
                        <a:pt x="200" y="59"/>
                        <a:pt x="201" y="58"/>
                      </a:cubicBezTo>
                      <a:cubicBezTo>
                        <a:pt x="205" y="55"/>
                        <a:pt x="205" y="55"/>
                        <a:pt x="205" y="55"/>
                      </a:cubicBezTo>
                      <a:cubicBezTo>
                        <a:pt x="205" y="55"/>
                        <a:pt x="205" y="55"/>
                        <a:pt x="205" y="54"/>
                      </a:cubicBezTo>
                      <a:cubicBezTo>
                        <a:pt x="209" y="50"/>
                        <a:pt x="214" y="49"/>
                        <a:pt x="219" y="48"/>
                      </a:cubicBezTo>
                      <a:cubicBezTo>
                        <a:pt x="223" y="48"/>
                        <a:pt x="228" y="49"/>
                        <a:pt x="232" y="51"/>
                      </a:cubicBezTo>
                      <a:cubicBezTo>
                        <a:pt x="239" y="53"/>
                        <a:pt x="239" y="53"/>
                        <a:pt x="239" y="53"/>
                      </a:cubicBezTo>
                      <a:cubicBezTo>
                        <a:pt x="236" y="56"/>
                        <a:pt x="233" y="53"/>
                        <a:pt x="230" y="53"/>
                      </a:cubicBezTo>
                      <a:cubicBezTo>
                        <a:pt x="230" y="53"/>
                        <a:pt x="230" y="54"/>
                        <a:pt x="230" y="54"/>
                      </a:cubicBezTo>
                      <a:cubicBezTo>
                        <a:pt x="232" y="55"/>
                        <a:pt x="233" y="57"/>
                        <a:pt x="235" y="59"/>
                      </a:cubicBezTo>
                      <a:cubicBezTo>
                        <a:pt x="236" y="59"/>
                        <a:pt x="238" y="59"/>
                        <a:pt x="239" y="58"/>
                      </a:cubicBezTo>
                      <a:cubicBezTo>
                        <a:pt x="239" y="57"/>
                        <a:pt x="239" y="57"/>
                        <a:pt x="239" y="57"/>
                      </a:cubicBezTo>
                      <a:cubicBezTo>
                        <a:pt x="239" y="56"/>
                        <a:pt x="239" y="55"/>
                        <a:pt x="241" y="55"/>
                      </a:cubicBezTo>
                      <a:cubicBezTo>
                        <a:pt x="242" y="55"/>
                        <a:pt x="243" y="55"/>
                        <a:pt x="244" y="53"/>
                      </a:cubicBezTo>
                      <a:cubicBezTo>
                        <a:pt x="244" y="52"/>
                        <a:pt x="245" y="52"/>
                        <a:pt x="246" y="52"/>
                      </a:cubicBezTo>
                      <a:cubicBezTo>
                        <a:pt x="246" y="53"/>
                        <a:pt x="246" y="54"/>
                        <a:pt x="248" y="54"/>
                      </a:cubicBezTo>
                      <a:cubicBezTo>
                        <a:pt x="248" y="53"/>
                        <a:pt x="249" y="53"/>
                        <a:pt x="249" y="53"/>
                      </a:cubicBezTo>
                      <a:cubicBezTo>
                        <a:pt x="250" y="52"/>
                        <a:pt x="252" y="52"/>
                        <a:pt x="254" y="52"/>
                      </a:cubicBezTo>
                      <a:cubicBezTo>
                        <a:pt x="256" y="52"/>
                        <a:pt x="259" y="51"/>
                        <a:pt x="261" y="50"/>
                      </a:cubicBezTo>
                      <a:cubicBezTo>
                        <a:pt x="263" y="50"/>
                        <a:pt x="264" y="50"/>
                        <a:pt x="265" y="51"/>
                      </a:cubicBezTo>
                      <a:cubicBezTo>
                        <a:pt x="275" y="62"/>
                        <a:pt x="283" y="73"/>
                        <a:pt x="290" y="86"/>
                      </a:cubicBezTo>
                      <a:cubicBezTo>
                        <a:pt x="298" y="101"/>
                        <a:pt x="304" y="117"/>
                        <a:pt x="306" y="134"/>
                      </a:cubicBezTo>
                      <a:cubicBezTo>
                        <a:pt x="306" y="134"/>
                        <a:pt x="306" y="134"/>
                        <a:pt x="306" y="134"/>
                      </a:cubicBezTo>
                      <a:cubicBezTo>
                        <a:pt x="302" y="135"/>
                        <a:pt x="301" y="132"/>
                        <a:pt x="299" y="130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1" name="išľïdè">
                  <a:extLst>
                    <a:ext uri="{FF2B5EF4-FFF2-40B4-BE49-F238E27FC236}">
                      <a16:creationId xmlns:a16="http://schemas.microsoft.com/office/drawing/2014/main" id="{2B5FF97F-4BF5-40F8-99A8-C162720C4694}"/>
                    </a:ext>
                  </a:extLst>
                </p:cNvPr>
                <p:cNvSpPr/>
                <p:nvPr/>
              </p:nvSpPr>
              <p:spPr bwMode="auto">
                <a:xfrm>
                  <a:off x="5869750" y="2730974"/>
                  <a:ext cx="637153" cy="813689"/>
                </a:xfrm>
                <a:custGeom>
                  <a:avLst/>
                  <a:gdLst>
                    <a:gd name="T0" fmla="*/ 116 w 151"/>
                    <a:gd name="T1" fmla="*/ 74 h 193"/>
                    <a:gd name="T2" fmla="*/ 116 w 151"/>
                    <a:gd name="T3" fmla="*/ 83 h 193"/>
                    <a:gd name="T4" fmla="*/ 129 w 151"/>
                    <a:gd name="T5" fmla="*/ 89 h 193"/>
                    <a:gd name="T6" fmla="*/ 105 w 151"/>
                    <a:gd name="T7" fmla="*/ 99 h 193"/>
                    <a:gd name="T8" fmla="*/ 94 w 151"/>
                    <a:gd name="T9" fmla="*/ 82 h 193"/>
                    <a:gd name="T10" fmla="*/ 91 w 151"/>
                    <a:gd name="T11" fmla="*/ 85 h 193"/>
                    <a:gd name="T12" fmla="*/ 107 w 151"/>
                    <a:gd name="T13" fmla="*/ 108 h 193"/>
                    <a:gd name="T14" fmla="*/ 105 w 151"/>
                    <a:gd name="T15" fmla="*/ 125 h 193"/>
                    <a:gd name="T16" fmla="*/ 99 w 151"/>
                    <a:gd name="T17" fmla="*/ 155 h 193"/>
                    <a:gd name="T18" fmla="*/ 85 w 151"/>
                    <a:gd name="T19" fmla="*/ 176 h 193"/>
                    <a:gd name="T20" fmla="*/ 64 w 151"/>
                    <a:gd name="T21" fmla="*/ 193 h 193"/>
                    <a:gd name="T22" fmla="*/ 57 w 151"/>
                    <a:gd name="T23" fmla="*/ 181 h 193"/>
                    <a:gd name="T24" fmla="*/ 51 w 151"/>
                    <a:gd name="T25" fmla="*/ 154 h 193"/>
                    <a:gd name="T26" fmla="*/ 45 w 151"/>
                    <a:gd name="T27" fmla="*/ 128 h 193"/>
                    <a:gd name="T28" fmla="*/ 43 w 151"/>
                    <a:gd name="T29" fmla="*/ 120 h 193"/>
                    <a:gd name="T30" fmla="*/ 18 w 151"/>
                    <a:gd name="T31" fmla="*/ 120 h 193"/>
                    <a:gd name="T32" fmla="*/ 6 w 151"/>
                    <a:gd name="T33" fmla="*/ 110 h 193"/>
                    <a:gd name="T34" fmla="*/ 2 w 151"/>
                    <a:gd name="T35" fmla="*/ 85 h 193"/>
                    <a:gd name="T36" fmla="*/ 16 w 151"/>
                    <a:gd name="T37" fmla="*/ 66 h 193"/>
                    <a:gd name="T38" fmla="*/ 31 w 151"/>
                    <a:gd name="T39" fmla="*/ 62 h 193"/>
                    <a:gd name="T40" fmla="*/ 46 w 151"/>
                    <a:gd name="T41" fmla="*/ 61 h 193"/>
                    <a:gd name="T42" fmla="*/ 60 w 151"/>
                    <a:gd name="T43" fmla="*/ 70 h 193"/>
                    <a:gd name="T44" fmla="*/ 67 w 151"/>
                    <a:gd name="T45" fmla="*/ 67 h 193"/>
                    <a:gd name="T46" fmla="*/ 83 w 151"/>
                    <a:gd name="T47" fmla="*/ 70 h 193"/>
                    <a:gd name="T48" fmla="*/ 83 w 151"/>
                    <a:gd name="T49" fmla="*/ 60 h 193"/>
                    <a:gd name="T50" fmla="*/ 68 w 151"/>
                    <a:gd name="T51" fmla="*/ 53 h 193"/>
                    <a:gd name="T52" fmla="*/ 67 w 151"/>
                    <a:gd name="T53" fmla="*/ 58 h 193"/>
                    <a:gd name="T54" fmla="*/ 59 w 151"/>
                    <a:gd name="T55" fmla="*/ 48 h 193"/>
                    <a:gd name="T56" fmla="*/ 49 w 151"/>
                    <a:gd name="T57" fmla="*/ 44 h 193"/>
                    <a:gd name="T58" fmla="*/ 57 w 151"/>
                    <a:gd name="T59" fmla="*/ 54 h 193"/>
                    <a:gd name="T60" fmla="*/ 45 w 151"/>
                    <a:gd name="T61" fmla="*/ 46 h 193"/>
                    <a:gd name="T62" fmla="*/ 34 w 151"/>
                    <a:gd name="T63" fmla="*/ 50 h 193"/>
                    <a:gd name="T64" fmla="*/ 17 w 151"/>
                    <a:gd name="T65" fmla="*/ 59 h 193"/>
                    <a:gd name="T66" fmla="*/ 27 w 151"/>
                    <a:gd name="T67" fmla="*/ 47 h 193"/>
                    <a:gd name="T68" fmla="*/ 24 w 151"/>
                    <a:gd name="T69" fmla="*/ 40 h 193"/>
                    <a:gd name="T70" fmla="*/ 35 w 151"/>
                    <a:gd name="T71" fmla="*/ 33 h 193"/>
                    <a:gd name="T72" fmla="*/ 44 w 151"/>
                    <a:gd name="T73" fmla="*/ 23 h 193"/>
                    <a:gd name="T74" fmla="*/ 57 w 151"/>
                    <a:gd name="T75" fmla="*/ 27 h 193"/>
                    <a:gd name="T76" fmla="*/ 66 w 151"/>
                    <a:gd name="T77" fmla="*/ 19 h 193"/>
                    <a:gd name="T78" fmla="*/ 68 w 151"/>
                    <a:gd name="T79" fmla="*/ 16 h 193"/>
                    <a:gd name="T80" fmla="*/ 60 w 151"/>
                    <a:gd name="T81" fmla="*/ 8 h 193"/>
                    <a:gd name="T82" fmla="*/ 48 w 151"/>
                    <a:gd name="T83" fmla="*/ 22 h 193"/>
                    <a:gd name="T84" fmla="*/ 39 w 151"/>
                    <a:gd name="T85" fmla="*/ 19 h 193"/>
                    <a:gd name="T86" fmla="*/ 50 w 151"/>
                    <a:gd name="T87" fmla="*/ 6 h 193"/>
                    <a:gd name="T88" fmla="*/ 75 w 151"/>
                    <a:gd name="T89" fmla="*/ 5 h 193"/>
                    <a:gd name="T90" fmla="*/ 85 w 151"/>
                    <a:gd name="T91" fmla="*/ 7 h 193"/>
                    <a:gd name="T92" fmla="*/ 94 w 151"/>
                    <a:gd name="T93" fmla="*/ 5 h 193"/>
                    <a:gd name="T94" fmla="*/ 135 w 151"/>
                    <a:gd name="T95" fmla="*/ 38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51" h="193">
                      <a:moveTo>
                        <a:pt x="151" y="86"/>
                      </a:moveTo>
                      <a:cubicBezTo>
                        <a:pt x="147" y="87"/>
                        <a:pt x="146" y="84"/>
                        <a:pt x="144" y="82"/>
                      </a:cubicBezTo>
                      <a:cubicBezTo>
                        <a:pt x="143" y="81"/>
                        <a:pt x="141" y="80"/>
                        <a:pt x="140" y="80"/>
                      </a:cubicBezTo>
                      <a:cubicBezTo>
                        <a:pt x="131" y="80"/>
                        <a:pt x="123" y="78"/>
                        <a:pt x="116" y="74"/>
                      </a:cubicBezTo>
                      <a:cubicBezTo>
                        <a:pt x="114" y="72"/>
                        <a:pt x="111" y="72"/>
                        <a:pt x="108" y="71"/>
                      </a:cubicBezTo>
                      <a:cubicBezTo>
                        <a:pt x="108" y="72"/>
                        <a:pt x="109" y="72"/>
                        <a:pt x="109" y="72"/>
                      </a:cubicBezTo>
                      <a:cubicBezTo>
                        <a:pt x="108" y="76"/>
                        <a:pt x="111" y="78"/>
                        <a:pt x="113" y="80"/>
                      </a:cubicBezTo>
                      <a:cubicBezTo>
                        <a:pt x="114" y="81"/>
                        <a:pt x="115" y="82"/>
                        <a:pt x="116" y="83"/>
                      </a:cubicBezTo>
                      <a:cubicBezTo>
                        <a:pt x="122" y="81"/>
                        <a:pt x="122" y="81"/>
                        <a:pt x="122" y="81"/>
                      </a:cubicBezTo>
                      <a:cubicBezTo>
                        <a:pt x="124" y="81"/>
                        <a:pt x="125" y="81"/>
                        <a:pt x="126" y="83"/>
                      </a:cubicBezTo>
                      <a:cubicBezTo>
                        <a:pt x="127" y="84"/>
                        <a:pt x="128" y="85"/>
                        <a:pt x="130" y="86"/>
                      </a:cubicBezTo>
                      <a:cubicBezTo>
                        <a:pt x="131" y="88"/>
                        <a:pt x="130" y="88"/>
                        <a:pt x="129" y="89"/>
                      </a:cubicBezTo>
                      <a:cubicBezTo>
                        <a:pt x="126" y="91"/>
                        <a:pt x="122" y="93"/>
                        <a:pt x="120" y="96"/>
                      </a:cubicBezTo>
                      <a:cubicBezTo>
                        <a:pt x="119" y="97"/>
                        <a:pt x="119" y="97"/>
                        <a:pt x="119" y="97"/>
                      </a:cubicBezTo>
                      <a:cubicBezTo>
                        <a:pt x="117" y="99"/>
                        <a:pt x="115" y="100"/>
                        <a:pt x="113" y="101"/>
                      </a:cubicBezTo>
                      <a:cubicBezTo>
                        <a:pt x="110" y="103"/>
                        <a:pt x="106" y="102"/>
                        <a:pt x="105" y="99"/>
                      </a:cubicBezTo>
                      <a:cubicBezTo>
                        <a:pt x="105" y="99"/>
                        <a:pt x="105" y="99"/>
                        <a:pt x="105" y="99"/>
                      </a:cubicBezTo>
                      <a:cubicBezTo>
                        <a:pt x="104" y="96"/>
                        <a:pt x="102" y="93"/>
                        <a:pt x="100" y="91"/>
                      </a:cubicBezTo>
                      <a:cubicBezTo>
                        <a:pt x="99" y="89"/>
                        <a:pt x="98" y="88"/>
                        <a:pt x="98" y="86"/>
                      </a:cubicBezTo>
                      <a:cubicBezTo>
                        <a:pt x="97" y="84"/>
                        <a:pt x="96" y="82"/>
                        <a:pt x="94" y="82"/>
                      </a:cubicBezTo>
                      <a:cubicBezTo>
                        <a:pt x="92" y="81"/>
                        <a:pt x="91" y="80"/>
                        <a:pt x="90" y="78"/>
                      </a:cubicBezTo>
                      <a:cubicBezTo>
                        <a:pt x="90" y="76"/>
                        <a:pt x="88" y="74"/>
                        <a:pt x="87" y="71"/>
                      </a:cubicBezTo>
                      <a:cubicBezTo>
                        <a:pt x="85" y="72"/>
                        <a:pt x="85" y="72"/>
                        <a:pt x="86" y="74"/>
                      </a:cubicBezTo>
                      <a:cubicBezTo>
                        <a:pt x="87" y="78"/>
                        <a:pt x="89" y="82"/>
                        <a:pt x="91" y="85"/>
                      </a:cubicBezTo>
                      <a:cubicBezTo>
                        <a:pt x="95" y="91"/>
                        <a:pt x="98" y="96"/>
                        <a:pt x="100" y="102"/>
                      </a:cubicBezTo>
                      <a:cubicBezTo>
                        <a:pt x="101" y="104"/>
                        <a:pt x="101" y="105"/>
                        <a:pt x="102" y="107"/>
                      </a:cubicBezTo>
                      <a:cubicBezTo>
                        <a:pt x="103" y="109"/>
                        <a:pt x="104" y="110"/>
                        <a:pt x="106" y="108"/>
                      </a:cubicBezTo>
                      <a:cubicBezTo>
                        <a:pt x="106" y="108"/>
                        <a:pt x="107" y="108"/>
                        <a:pt x="107" y="108"/>
                      </a:cubicBezTo>
                      <a:cubicBezTo>
                        <a:pt x="116" y="108"/>
                        <a:pt x="116" y="108"/>
                        <a:pt x="116" y="108"/>
                      </a:cubicBezTo>
                      <a:cubicBezTo>
                        <a:pt x="115" y="110"/>
                        <a:pt x="115" y="113"/>
                        <a:pt x="114" y="115"/>
                      </a:cubicBezTo>
                      <a:cubicBezTo>
                        <a:pt x="114" y="117"/>
                        <a:pt x="113" y="119"/>
                        <a:pt x="111" y="120"/>
                      </a:cubicBezTo>
                      <a:cubicBezTo>
                        <a:pt x="109" y="122"/>
                        <a:pt x="107" y="123"/>
                        <a:pt x="105" y="125"/>
                      </a:cubicBezTo>
                      <a:cubicBezTo>
                        <a:pt x="105" y="125"/>
                        <a:pt x="104" y="126"/>
                        <a:pt x="104" y="126"/>
                      </a:cubicBezTo>
                      <a:cubicBezTo>
                        <a:pt x="101" y="131"/>
                        <a:pt x="99" y="135"/>
                        <a:pt x="96" y="140"/>
                      </a:cubicBezTo>
                      <a:cubicBezTo>
                        <a:pt x="96" y="141"/>
                        <a:pt x="96" y="142"/>
                        <a:pt x="96" y="143"/>
                      </a:cubicBezTo>
                      <a:cubicBezTo>
                        <a:pt x="100" y="147"/>
                        <a:pt x="99" y="151"/>
                        <a:pt x="99" y="155"/>
                      </a:cubicBezTo>
                      <a:cubicBezTo>
                        <a:pt x="99" y="156"/>
                        <a:pt x="98" y="156"/>
                        <a:pt x="98" y="157"/>
                      </a:cubicBezTo>
                      <a:cubicBezTo>
                        <a:pt x="95" y="158"/>
                        <a:pt x="92" y="160"/>
                        <a:pt x="90" y="162"/>
                      </a:cubicBezTo>
                      <a:cubicBezTo>
                        <a:pt x="90" y="163"/>
                        <a:pt x="89" y="164"/>
                        <a:pt x="89" y="165"/>
                      </a:cubicBezTo>
                      <a:cubicBezTo>
                        <a:pt x="88" y="169"/>
                        <a:pt x="87" y="173"/>
                        <a:pt x="85" y="176"/>
                      </a:cubicBezTo>
                      <a:cubicBezTo>
                        <a:pt x="83" y="181"/>
                        <a:pt x="80" y="185"/>
                        <a:pt x="78" y="190"/>
                      </a:cubicBezTo>
                      <a:cubicBezTo>
                        <a:pt x="77" y="191"/>
                        <a:pt x="76" y="192"/>
                        <a:pt x="75" y="192"/>
                      </a:cubicBezTo>
                      <a:cubicBezTo>
                        <a:pt x="73" y="192"/>
                        <a:pt x="70" y="192"/>
                        <a:pt x="68" y="193"/>
                      </a:cubicBezTo>
                      <a:cubicBezTo>
                        <a:pt x="67" y="193"/>
                        <a:pt x="65" y="193"/>
                        <a:pt x="64" y="193"/>
                      </a:cubicBezTo>
                      <a:cubicBezTo>
                        <a:pt x="64" y="193"/>
                        <a:pt x="63" y="193"/>
                        <a:pt x="63" y="193"/>
                      </a:cubicBezTo>
                      <a:cubicBezTo>
                        <a:pt x="62" y="192"/>
                        <a:pt x="61" y="191"/>
                        <a:pt x="61" y="190"/>
                      </a:cubicBezTo>
                      <a:cubicBezTo>
                        <a:pt x="61" y="188"/>
                        <a:pt x="60" y="186"/>
                        <a:pt x="59" y="183"/>
                      </a:cubicBezTo>
                      <a:cubicBezTo>
                        <a:pt x="58" y="183"/>
                        <a:pt x="58" y="182"/>
                        <a:pt x="57" y="181"/>
                      </a:cubicBezTo>
                      <a:cubicBezTo>
                        <a:pt x="56" y="179"/>
                        <a:pt x="55" y="176"/>
                        <a:pt x="55" y="173"/>
                      </a:cubicBezTo>
                      <a:cubicBezTo>
                        <a:pt x="55" y="172"/>
                        <a:pt x="54" y="170"/>
                        <a:pt x="53" y="169"/>
                      </a:cubicBezTo>
                      <a:cubicBezTo>
                        <a:pt x="51" y="166"/>
                        <a:pt x="50" y="163"/>
                        <a:pt x="50" y="160"/>
                      </a:cubicBezTo>
                      <a:cubicBezTo>
                        <a:pt x="50" y="158"/>
                        <a:pt x="50" y="156"/>
                        <a:pt x="51" y="154"/>
                      </a:cubicBezTo>
                      <a:cubicBezTo>
                        <a:pt x="51" y="153"/>
                        <a:pt x="52" y="153"/>
                        <a:pt x="52" y="152"/>
                      </a:cubicBezTo>
                      <a:cubicBezTo>
                        <a:pt x="53" y="150"/>
                        <a:pt x="53" y="149"/>
                        <a:pt x="52" y="147"/>
                      </a:cubicBezTo>
                      <a:cubicBezTo>
                        <a:pt x="51" y="142"/>
                        <a:pt x="49" y="136"/>
                        <a:pt x="45" y="132"/>
                      </a:cubicBezTo>
                      <a:cubicBezTo>
                        <a:pt x="45" y="131"/>
                        <a:pt x="45" y="129"/>
                        <a:pt x="45" y="128"/>
                      </a:cubicBezTo>
                      <a:cubicBezTo>
                        <a:pt x="46" y="127"/>
                        <a:pt x="47" y="126"/>
                        <a:pt x="47" y="125"/>
                      </a:cubicBezTo>
                      <a:cubicBezTo>
                        <a:pt x="48" y="124"/>
                        <a:pt x="48" y="123"/>
                        <a:pt x="47" y="123"/>
                      </a:cubicBezTo>
                      <a:cubicBezTo>
                        <a:pt x="46" y="122"/>
                        <a:pt x="45" y="122"/>
                        <a:pt x="45" y="120"/>
                      </a:cubicBezTo>
                      <a:cubicBezTo>
                        <a:pt x="44" y="120"/>
                        <a:pt x="44" y="120"/>
                        <a:pt x="43" y="120"/>
                      </a:cubicBezTo>
                      <a:cubicBezTo>
                        <a:pt x="41" y="120"/>
                        <a:pt x="39" y="119"/>
                        <a:pt x="37" y="118"/>
                      </a:cubicBezTo>
                      <a:cubicBezTo>
                        <a:pt x="36" y="117"/>
                        <a:pt x="35" y="117"/>
                        <a:pt x="34" y="117"/>
                      </a:cubicBezTo>
                      <a:cubicBezTo>
                        <a:pt x="33" y="117"/>
                        <a:pt x="32" y="117"/>
                        <a:pt x="31" y="117"/>
                      </a:cubicBezTo>
                      <a:cubicBezTo>
                        <a:pt x="18" y="120"/>
                        <a:pt x="18" y="120"/>
                        <a:pt x="18" y="120"/>
                      </a:cubicBezTo>
                      <a:cubicBezTo>
                        <a:pt x="16" y="121"/>
                        <a:pt x="13" y="120"/>
                        <a:pt x="12" y="119"/>
                      </a:cubicBezTo>
                      <a:cubicBezTo>
                        <a:pt x="11" y="118"/>
                        <a:pt x="11" y="118"/>
                        <a:pt x="11" y="117"/>
                      </a:cubicBezTo>
                      <a:cubicBezTo>
                        <a:pt x="9" y="116"/>
                        <a:pt x="7" y="114"/>
                        <a:pt x="7" y="112"/>
                      </a:cubicBezTo>
                      <a:cubicBezTo>
                        <a:pt x="7" y="111"/>
                        <a:pt x="7" y="110"/>
                        <a:pt x="6" y="110"/>
                      </a:cubicBezTo>
                      <a:cubicBezTo>
                        <a:pt x="2" y="108"/>
                        <a:pt x="1" y="105"/>
                        <a:pt x="0" y="102"/>
                      </a:cubicBezTo>
                      <a:cubicBezTo>
                        <a:pt x="0" y="101"/>
                        <a:pt x="0" y="100"/>
                        <a:pt x="1" y="99"/>
                      </a:cubicBezTo>
                      <a:cubicBezTo>
                        <a:pt x="2" y="98"/>
                        <a:pt x="2" y="97"/>
                        <a:pt x="1" y="95"/>
                      </a:cubicBezTo>
                      <a:cubicBezTo>
                        <a:pt x="0" y="92"/>
                        <a:pt x="0" y="88"/>
                        <a:pt x="2" y="85"/>
                      </a:cubicBezTo>
                      <a:cubicBezTo>
                        <a:pt x="3" y="83"/>
                        <a:pt x="5" y="81"/>
                        <a:pt x="7" y="80"/>
                      </a:cubicBezTo>
                      <a:cubicBezTo>
                        <a:pt x="8" y="79"/>
                        <a:pt x="8" y="78"/>
                        <a:pt x="9" y="77"/>
                      </a:cubicBezTo>
                      <a:cubicBezTo>
                        <a:pt x="11" y="75"/>
                        <a:pt x="12" y="72"/>
                        <a:pt x="13" y="70"/>
                      </a:cubicBezTo>
                      <a:cubicBezTo>
                        <a:pt x="14" y="68"/>
                        <a:pt x="15" y="67"/>
                        <a:pt x="16" y="66"/>
                      </a:cubicBezTo>
                      <a:cubicBezTo>
                        <a:pt x="17" y="65"/>
                        <a:pt x="19" y="64"/>
                        <a:pt x="21" y="62"/>
                      </a:cubicBezTo>
                      <a:cubicBezTo>
                        <a:pt x="21" y="61"/>
                        <a:pt x="22" y="61"/>
                        <a:pt x="23" y="62"/>
                      </a:cubicBezTo>
                      <a:cubicBezTo>
                        <a:pt x="23" y="63"/>
                        <a:pt x="23" y="63"/>
                        <a:pt x="24" y="63"/>
                      </a:cubicBezTo>
                      <a:cubicBezTo>
                        <a:pt x="26" y="63"/>
                        <a:pt x="29" y="62"/>
                        <a:pt x="31" y="62"/>
                      </a:cubicBezTo>
                      <a:cubicBezTo>
                        <a:pt x="32" y="62"/>
                        <a:pt x="33" y="62"/>
                        <a:pt x="33" y="62"/>
                      </a:cubicBezTo>
                      <a:cubicBezTo>
                        <a:pt x="37" y="62"/>
                        <a:pt x="40" y="61"/>
                        <a:pt x="44" y="59"/>
                      </a:cubicBezTo>
                      <a:cubicBezTo>
                        <a:pt x="44" y="59"/>
                        <a:pt x="45" y="59"/>
                        <a:pt x="46" y="59"/>
                      </a:cubicBezTo>
                      <a:cubicBezTo>
                        <a:pt x="46" y="59"/>
                        <a:pt x="46" y="61"/>
                        <a:pt x="46" y="61"/>
                      </a:cubicBezTo>
                      <a:cubicBezTo>
                        <a:pt x="46" y="63"/>
                        <a:pt x="47" y="64"/>
                        <a:pt x="48" y="65"/>
                      </a:cubicBezTo>
                      <a:cubicBezTo>
                        <a:pt x="49" y="67"/>
                        <a:pt x="51" y="68"/>
                        <a:pt x="52" y="69"/>
                      </a:cubicBezTo>
                      <a:cubicBezTo>
                        <a:pt x="52" y="69"/>
                        <a:pt x="52" y="69"/>
                        <a:pt x="53" y="69"/>
                      </a:cubicBezTo>
                      <a:cubicBezTo>
                        <a:pt x="55" y="70"/>
                        <a:pt x="57" y="70"/>
                        <a:pt x="60" y="70"/>
                      </a:cubicBezTo>
                      <a:cubicBezTo>
                        <a:pt x="61" y="70"/>
                        <a:pt x="62" y="70"/>
                        <a:pt x="62" y="68"/>
                      </a:cubicBezTo>
                      <a:cubicBezTo>
                        <a:pt x="63" y="67"/>
                        <a:pt x="64" y="67"/>
                        <a:pt x="65" y="66"/>
                      </a:cubicBezTo>
                      <a:cubicBezTo>
                        <a:pt x="65" y="66"/>
                        <a:pt x="65" y="66"/>
                        <a:pt x="65" y="66"/>
                      </a:cubicBezTo>
                      <a:cubicBezTo>
                        <a:pt x="66" y="67"/>
                        <a:pt x="66" y="67"/>
                        <a:pt x="67" y="67"/>
                      </a:cubicBezTo>
                      <a:cubicBezTo>
                        <a:pt x="68" y="68"/>
                        <a:pt x="69" y="69"/>
                        <a:pt x="71" y="69"/>
                      </a:cubicBezTo>
                      <a:cubicBezTo>
                        <a:pt x="72" y="69"/>
                        <a:pt x="73" y="69"/>
                        <a:pt x="74" y="69"/>
                      </a:cubicBezTo>
                      <a:cubicBezTo>
                        <a:pt x="74" y="69"/>
                        <a:pt x="75" y="69"/>
                        <a:pt x="76" y="69"/>
                      </a:cubicBezTo>
                      <a:cubicBezTo>
                        <a:pt x="78" y="70"/>
                        <a:pt x="81" y="70"/>
                        <a:pt x="83" y="70"/>
                      </a:cubicBezTo>
                      <a:cubicBezTo>
                        <a:pt x="84" y="71"/>
                        <a:pt x="85" y="70"/>
                        <a:pt x="86" y="70"/>
                      </a:cubicBezTo>
                      <a:cubicBezTo>
                        <a:pt x="88" y="68"/>
                        <a:pt x="89" y="66"/>
                        <a:pt x="88" y="63"/>
                      </a:cubicBezTo>
                      <a:cubicBezTo>
                        <a:pt x="88" y="62"/>
                        <a:pt x="88" y="61"/>
                        <a:pt x="88" y="60"/>
                      </a:cubicBezTo>
                      <a:cubicBezTo>
                        <a:pt x="86" y="59"/>
                        <a:pt x="84" y="60"/>
                        <a:pt x="83" y="60"/>
                      </a:cubicBezTo>
                      <a:cubicBezTo>
                        <a:pt x="81" y="62"/>
                        <a:pt x="79" y="61"/>
                        <a:pt x="77" y="60"/>
                      </a:cubicBezTo>
                      <a:cubicBezTo>
                        <a:pt x="74" y="58"/>
                        <a:pt x="73" y="56"/>
                        <a:pt x="72" y="53"/>
                      </a:cubicBezTo>
                      <a:cubicBezTo>
                        <a:pt x="74" y="54"/>
                        <a:pt x="75" y="53"/>
                        <a:pt x="76" y="51"/>
                      </a:cubicBezTo>
                      <a:cubicBezTo>
                        <a:pt x="73" y="51"/>
                        <a:pt x="71" y="52"/>
                        <a:pt x="68" y="53"/>
                      </a:cubicBezTo>
                      <a:cubicBezTo>
                        <a:pt x="67" y="53"/>
                        <a:pt x="66" y="54"/>
                        <a:pt x="67" y="55"/>
                      </a:cubicBezTo>
                      <a:cubicBezTo>
                        <a:pt x="67" y="55"/>
                        <a:pt x="67" y="55"/>
                        <a:pt x="67" y="55"/>
                      </a:cubicBezTo>
                      <a:cubicBezTo>
                        <a:pt x="67" y="56"/>
                        <a:pt x="67" y="56"/>
                        <a:pt x="67" y="56"/>
                      </a:cubicBezTo>
                      <a:cubicBezTo>
                        <a:pt x="67" y="57"/>
                        <a:pt x="67" y="58"/>
                        <a:pt x="67" y="58"/>
                      </a:cubicBezTo>
                      <a:cubicBezTo>
                        <a:pt x="66" y="58"/>
                        <a:pt x="65" y="58"/>
                        <a:pt x="64" y="57"/>
                      </a:cubicBezTo>
                      <a:cubicBezTo>
                        <a:pt x="64" y="57"/>
                        <a:pt x="64" y="55"/>
                        <a:pt x="62" y="55"/>
                      </a:cubicBezTo>
                      <a:cubicBezTo>
                        <a:pt x="62" y="55"/>
                        <a:pt x="62" y="54"/>
                        <a:pt x="62" y="54"/>
                      </a:cubicBezTo>
                      <a:cubicBezTo>
                        <a:pt x="62" y="52"/>
                        <a:pt x="60" y="50"/>
                        <a:pt x="59" y="48"/>
                      </a:cubicBezTo>
                      <a:cubicBezTo>
                        <a:pt x="59" y="48"/>
                        <a:pt x="58" y="48"/>
                        <a:pt x="57" y="48"/>
                      </a:cubicBezTo>
                      <a:cubicBezTo>
                        <a:pt x="55" y="48"/>
                        <a:pt x="54" y="47"/>
                        <a:pt x="53" y="45"/>
                      </a:cubicBezTo>
                      <a:cubicBezTo>
                        <a:pt x="52" y="45"/>
                        <a:pt x="52" y="44"/>
                        <a:pt x="51" y="44"/>
                      </a:cubicBezTo>
                      <a:cubicBezTo>
                        <a:pt x="50" y="43"/>
                        <a:pt x="49" y="43"/>
                        <a:pt x="49" y="44"/>
                      </a:cubicBezTo>
                      <a:cubicBezTo>
                        <a:pt x="48" y="45"/>
                        <a:pt x="48" y="46"/>
                        <a:pt x="48" y="47"/>
                      </a:cubicBezTo>
                      <a:cubicBezTo>
                        <a:pt x="48" y="47"/>
                        <a:pt x="48" y="47"/>
                        <a:pt x="49" y="47"/>
                      </a:cubicBezTo>
                      <a:cubicBezTo>
                        <a:pt x="50" y="49"/>
                        <a:pt x="52" y="50"/>
                        <a:pt x="54" y="51"/>
                      </a:cubicBezTo>
                      <a:cubicBezTo>
                        <a:pt x="55" y="51"/>
                        <a:pt x="56" y="53"/>
                        <a:pt x="57" y="54"/>
                      </a:cubicBezTo>
                      <a:cubicBezTo>
                        <a:pt x="55" y="55"/>
                        <a:pt x="52" y="55"/>
                        <a:pt x="51" y="53"/>
                      </a:cubicBezTo>
                      <a:cubicBezTo>
                        <a:pt x="50" y="53"/>
                        <a:pt x="50" y="53"/>
                        <a:pt x="50" y="52"/>
                      </a:cubicBezTo>
                      <a:cubicBezTo>
                        <a:pt x="50" y="51"/>
                        <a:pt x="49" y="51"/>
                        <a:pt x="48" y="50"/>
                      </a:cubicBezTo>
                      <a:cubicBezTo>
                        <a:pt x="47" y="49"/>
                        <a:pt x="46" y="48"/>
                        <a:pt x="45" y="46"/>
                      </a:cubicBezTo>
                      <a:cubicBezTo>
                        <a:pt x="43" y="45"/>
                        <a:pt x="40" y="45"/>
                        <a:pt x="40" y="48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39" y="48"/>
                        <a:pt x="39" y="48"/>
                        <a:pt x="39" y="48"/>
                      </a:cubicBezTo>
                      <a:cubicBezTo>
                        <a:pt x="37" y="47"/>
                        <a:pt x="34" y="48"/>
                        <a:pt x="34" y="50"/>
                      </a:cubicBezTo>
                      <a:cubicBezTo>
                        <a:pt x="33" y="51"/>
                        <a:pt x="33" y="51"/>
                        <a:pt x="32" y="52"/>
                      </a:cubicBezTo>
                      <a:cubicBezTo>
                        <a:pt x="32" y="52"/>
                        <a:pt x="31" y="53"/>
                        <a:pt x="31" y="53"/>
                      </a:cubicBezTo>
                      <a:cubicBezTo>
                        <a:pt x="30" y="56"/>
                        <a:pt x="29" y="57"/>
                        <a:pt x="26" y="58"/>
                      </a:cubicBezTo>
                      <a:cubicBezTo>
                        <a:pt x="23" y="58"/>
                        <a:pt x="20" y="59"/>
                        <a:pt x="17" y="59"/>
                      </a:cubicBezTo>
                      <a:cubicBezTo>
                        <a:pt x="16" y="59"/>
                        <a:pt x="16" y="58"/>
                        <a:pt x="16" y="57"/>
                      </a:cubicBezTo>
                      <a:cubicBezTo>
                        <a:pt x="15" y="55"/>
                        <a:pt x="15" y="53"/>
                        <a:pt x="16" y="51"/>
                      </a:cubicBezTo>
                      <a:cubicBezTo>
                        <a:pt x="16" y="49"/>
                        <a:pt x="18" y="47"/>
                        <a:pt x="20" y="47"/>
                      </a:cubicBezTo>
                      <a:cubicBezTo>
                        <a:pt x="22" y="47"/>
                        <a:pt x="25" y="47"/>
                        <a:pt x="27" y="47"/>
                      </a:cubicBezTo>
                      <a:cubicBezTo>
                        <a:pt x="28" y="47"/>
                        <a:pt x="28" y="47"/>
                        <a:pt x="28" y="46"/>
                      </a:cubicBezTo>
                      <a:cubicBezTo>
                        <a:pt x="28" y="46"/>
                        <a:pt x="28" y="45"/>
                        <a:pt x="28" y="45"/>
                      </a:cubicBezTo>
                      <a:cubicBezTo>
                        <a:pt x="29" y="43"/>
                        <a:pt x="28" y="42"/>
                        <a:pt x="26" y="41"/>
                      </a:cubicBezTo>
                      <a:cubicBezTo>
                        <a:pt x="25" y="40"/>
                        <a:pt x="25" y="40"/>
                        <a:pt x="24" y="40"/>
                      </a:cubicBezTo>
                      <a:cubicBezTo>
                        <a:pt x="23" y="39"/>
                        <a:pt x="23" y="39"/>
                        <a:pt x="23" y="39"/>
                      </a:cubicBezTo>
                      <a:cubicBezTo>
                        <a:pt x="23" y="39"/>
                        <a:pt x="24" y="38"/>
                        <a:pt x="24" y="38"/>
                      </a:cubicBezTo>
                      <a:cubicBezTo>
                        <a:pt x="25" y="38"/>
                        <a:pt x="26" y="38"/>
                        <a:pt x="27" y="38"/>
                      </a:cubicBezTo>
                      <a:cubicBezTo>
                        <a:pt x="30" y="38"/>
                        <a:pt x="33" y="36"/>
                        <a:pt x="35" y="33"/>
                      </a:cubicBezTo>
                      <a:cubicBezTo>
                        <a:pt x="35" y="31"/>
                        <a:pt x="37" y="29"/>
                        <a:pt x="39" y="29"/>
                      </a:cubicBezTo>
                      <a:cubicBezTo>
                        <a:pt x="42" y="29"/>
                        <a:pt x="42" y="28"/>
                        <a:pt x="43" y="25"/>
                      </a:cubicBezTo>
                      <a:cubicBezTo>
                        <a:pt x="43" y="24"/>
                        <a:pt x="43" y="23"/>
                        <a:pt x="44" y="23"/>
                      </a:cubicBezTo>
                      <a:cubicBezTo>
                        <a:pt x="44" y="23"/>
                        <a:pt x="44" y="23"/>
                        <a:pt x="44" y="23"/>
                      </a:cubicBezTo>
                      <a:cubicBezTo>
                        <a:pt x="45" y="24"/>
                        <a:pt x="45" y="25"/>
                        <a:pt x="46" y="26"/>
                      </a:cubicBezTo>
                      <a:cubicBezTo>
                        <a:pt x="46" y="27"/>
                        <a:pt x="47" y="28"/>
                        <a:pt x="48" y="28"/>
                      </a:cubicBezTo>
                      <a:cubicBezTo>
                        <a:pt x="49" y="28"/>
                        <a:pt x="50" y="28"/>
                        <a:pt x="51" y="28"/>
                      </a:cubicBezTo>
                      <a:cubicBezTo>
                        <a:pt x="53" y="28"/>
                        <a:pt x="55" y="28"/>
                        <a:pt x="57" y="27"/>
                      </a:cubicBezTo>
                      <a:cubicBezTo>
                        <a:pt x="58" y="27"/>
                        <a:pt x="59" y="27"/>
                        <a:pt x="59" y="26"/>
                      </a:cubicBezTo>
                      <a:cubicBezTo>
                        <a:pt x="59" y="25"/>
                        <a:pt x="60" y="25"/>
                        <a:pt x="61" y="24"/>
                      </a:cubicBezTo>
                      <a:cubicBezTo>
                        <a:pt x="61" y="23"/>
                        <a:pt x="62" y="23"/>
                        <a:pt x="62" y="22"/>
                      </a:cubicBezTo>
                      <a:cubicBezTo>
                        <a:pt x="62" y="20"/>
                        <a:pt x="64" y="19"/>
                        <a:pt x="66" y="19"/>
                      </a:cubicBezTo>
                      <a:cubicBezTo>
                        <a:pt x="66" y="19"/>
                        <a:pt x="67" y="20"/>
                        <a:pt x="67" y="20"/>
                      </a:cubicBezTo>
                      <a:cubicBezTo>
                        <a:pt x="68" y="21"/>
                        <a:pt x="68" y="22"/>
                        <a:pt x="68" y="23"/>
                      </a:cubicBezTo>
                      <a:cubicBezTo>
                        <a:pt x="70" y="21"/>
                        <a:pt x="71" y="18"/>
                        <a:pt x="70" y="15"/>
                      </a:cubicBezTo>
                      <a:cubicBezTo>
                        <a:pt x="70" y="15"/>
                        <a:pt x="69" y="15"/>
                        <a:pt x="68" y="16"/>
                      </a:cubicBezTo>
                      <a:cubicBezTo>
                        <a:pt x="67" y="16"/>
                        <a:pt x="66" y="16"/>
                        <a:pt x="64" y="16"/>
                      </a:cubicBezTo>
                      <a:cubicBezTo>
                        <a:pt x="61" y="15"/>
                        <a:pt x="60" y="13"/>
                        <a:pt x="62" y="10"/>
                      </a:cubicBezTo>
                      <a:cubicBezTo>
                        <a:pt x="63" y="10"/>
                        <a:pt x="64" y="7"/>
                        <a:pt x="63" y="7"/>
                      </a:cubicBezTo>
                      <a:cubicBezTo>
                        <a:pt x="62" y="6"/>
                        <a:pt x="61" y="8"/>
                        <a:pt x="60" y="8"/>
                      </a:cubicBezTo>
                      <a:cubicBezTo>
                        <a:pt x="58" y="10"/>
                        <a:pt x="56" y="12"/>
                        <a:pt x="56" y="15"/>
                      </a:cubicBezTo>
                      <a:cubicBezTo>
                        <a:pt x="55" y="18"/>
                        <a:pt x="54" y="20"/>
                        <a:pt x="53" y="22"/>
                      </a:cubicBezTo>
                      <a:cubicBezTo>
                        <a:pt x="52" y="23"/>
                        <a:pt x="50" y="23"/>
                        <a:pt x="49" y="23"/>
                      </a:cubicBezTo>
                      <a:cubicBezTo>
                        <a:pt x="49" y="23"/>
                        <a:pt x="48" y="22"/>
                        <a:pt x="48" y="22"/>
                      </a:cubicBezTo>
                      <a:cubicBezTo>
                        <a:pt x="47" y="21"/>
                        <a:pt x="47" y="20"/>
                        <a:pt x="46" y="20"/>
                      </a:cubicBezTo>
                      <a:cubicBezTo>
                        <a:pt x="46" y="20"/>
                        <a:pt x="46" y="20"/>
                        <a:pt x="46" y="20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0"/>
                        <a:pt x="39" y="20"/>
                        <a:pt x="39" y="19"/>
                      </a:cubicBezTo>
                      <a:cubicBezTo>
                        <a:pt x="38" y="14"/>
                        <a:pt x="37" y="15"/>
                        <a:pt x="42" y="13"/>
                      </a:cubicBezTo>
                      <a:cubicBezTo>
                        <a:pt x="44" y="12"/>
                        <a:pt x="45" y="11"/>
                        <a:pt x="46" y="10"/>
                      </a:cubicBezTo>
                      <a:cubicBezTo>
                        <a:pt x="50" y="7"/>
                        <a:pt x="50" y="7"/>
                        <a:pt x="50" y="7"/>
                      </a:cubicBezTo>
                      <a:cubicBezTo>
                        <a:pt x="50" y="7"/>
                        <a:pt x="50" y="7"/>
                        <a:pt x="50" y="6"/>
                      </a:cubicBezTo>
                      <a:cubicBezTo>
                        <a:pt x="54" y="2"/>
                        <a:pt x="59" y="1"/>
                        <a:pt x="64" y="0"/>
                      </a:cubicBezTo>
                      <a:cubicBezTo>
                        <a:pt x="68" y="0"/>
                        <a:pt x="73" y="1"/>
                        <a:pt x="77" y="3"/>
                      </a:cubicBezTo>
                      <a:cubicBezTo>
                        <a:pt x="79" y="3"/>
                        <a:pt x="81" y="4"/>
                        <a:pt x="84" y="5"/>
                      </a:cubicBezTo>
                      <a:cubicBezTo>
                        <a:pt x="81" y="7"/>
                        <a:pt x="78" y="5"/>
                        <a:pt x="75" y="5"/>
                      </a:cubicBezTo>
                      <a:cubicBezTo>
                        <a:pt x="75" y="6"/>
                        <a:pt x="75" y="6"/>
                        <a:pt x="75" y="6"/>
                      </a:cubicBezTo>
                      <a:cubicBezTo>
                        <a:pt x="77" y="7"/>
                        <a:pt x="78" y="9"/>
                        <a:pt x="80" y="10"/>
                      </a:cubicBezTo>
                      <a:cubicBezTo>
                        <a:pt x="81" y="11"/>
                        <a:pt x="83" y="10"/>
                        <a:pt x="84" y="9"/>
                      </a:cubicBezTo>
                      <a:cubicBezTo>
                        <a:pt x="84" y="7"/>
                        <a:pt x="84" y="7"/>
                        <a:pt x="85" y="7"/>
                      </a:cubicBezTo>
                      <a:cubicBezTo>
                        <a:pt x="87" y="7"/>
                        <a:pt x="88" y="6"/>
                        <a:pt x="89" y="5"/>
                      </a:cubicBezTo>
                      <a:cubicBezTo>
                        <a:pt x="89" y="4"/>
                        <a:pt x="90" y="4"/>
                        <a:pt x="91" y="4"/>
                      </a:cubicBezTo>
                      <a:cubicBezTo>
                        <a:pt x="91" y="5"/>
                        <a:pt x="91" y="6"/>
                        <a:pt x="93" y="5"/>
                      </a:cubicBezTo>
                      <a:cubicBezTo>
                        <a:pt x="93" y="5"/>
                        <a:pt x="94" y="5"/>
                        <a:pt x="94" y="5"/>
                      </a:cubicBezTo>
                      <a:cubicBezTo>
                        <a:pt x="95" y="4"/>
                        <a:pt x="97" y="4"/>
                        <a:pt x="99" y="4"/>
                      </a:cubicBezTo>
                      <a:cubicBezTo>
                        <a:pt x="101" y="4"/>
                        <a:pt x="104" y="3"/>
                        <a:pt x="106" y="2"/>
                      </a:cubicBezTo>
                      <a:cubicBezTo>
                        <a:pt x="107" y="2"/>
                        <a:pt x="109" y="2"/>
                        <a:pt x="110" y="3"/>
                      </a:cubicBezTo>
                      <a:cubicBezTo>
                        <a:pt x="120" y="13"/>
                        <a:pt x="128" y="25"/>
                        <a:pt x="135" y="38"/>
                      </a:cubicBezTo>
                      <a:cubicBezTo>
                        <a:pt x="143" y="53"/>
                        <a:pt x="148" y="69"/>
                        <a:pt x="151" y="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2" name="ïşļïḑe">
                  <a:extLst>
                    <a:ext uri="{FF2B5EF4-FFF2-40B4-BE49-F238E27FC236}">
                      <a16:creationId xmlns:a16="http://schemas.microsoft.com/office/drawing/2014/main" id="{5BB2BDC7-94CA-49CD-A867-C26046944C54}"/>
                    </a:ext>
                  </a:extLst>
                </p:cNvPr>
                <p:cNvSpPr/>
                <p:nvPr/>
              </p:nvSpPr>
              <p:spPr bwMode="auto">
                <a:xfrm>
                  <a:off x="5242744" y="2706624"/>
                  <a:ext cx="497142" cy="1002400"/>
                </a:xfrm>
                <a:custGeom>
                  <a:avLst/>
                  <a:gdLst>
                    <a:gd name="T0" fmla="*/ 64 w 118"/>
                    <a:gd name="T1" fmla="*/ 37 h 238"/>
                    <a:gd name="T2" fmla="*/ 81 w 118"/>
                    <a:gd name="T3" fmla="*/ 21 h 238"/>
                    <a:gd name="T4" fmla="*/ 92 w 118"/>
                    <a:gd name="T5" fmla="*/ 23 h 238"/>
                    <a:gd name="T6" fmla="*/ 97 w 118"/>
                    <a:gd name="T7" fmla="*/ 35 h 238"/>
                    <a:gd name="T8" fmla="*/ 81 w 118"/>
                    <a:gd name="T9" fmla="*/ 41 h 238"/>
                    <a:gd name="T10" fmla="*/ 74 w 118"/>
                    <a:gd name="T11" fmla="*/ 45 h 238"/>
                    <a:gd name="T12" fmla="*/ 85 w 118"/>
                    <a:gd name="T13" fmla="*/ 49 h 238"/>
                    <a:gd name="T14" fmla="*/ 76 w 118"/>
                    <a:gd name="T15" fmla="*/ 49 h 238"/>
                    <a:gd name="T16" fmla="*/ 62 w 118"/>
                    <a:gd name="T17" fmla="*/ 60 h 238"/>
                    <a:gd name="T18" fmla="*/ 55 w 118"/>
                    <a:gd name="T19" fmla="*/ 64 h 238"/>
                    <a:gd name="T20" fmla="*/ 44 w 118"/>
                    <a:gd name="T21" fmla="*/ 82 h 238"/>
                    <a:gd name="T22" fmla="*/ 41 w 118"/>
                    <a:gd name="T23" fmla="*/ 86 h 238"/>
                    <a:gd name="T24" fmla="*/ 38 w 118"/>
                    <a:gd name="T25" fmla="*/ 78 h 238"/>
                    <a:gd name="T26" fmla="*/ 36 w 118"/>
                    <a:gd name="T27" fmla="*/ 79 h 238"/>
                    <a:gd name="T28" fmla="*/ 28 w 118"/>
                    <a:gd name="T29" fmla="*/ 82 h 238"/>
                    <a:gd name="T30" fmla="*/ 19 w 118"/>
                    <a:gd name="T31" fmla="*/ 82 h 238"/>
                    <a:gd name="T32" fmla="*/ 14 w 118"/>
                    <a:gd name="T33" fmla="*/ 93 h 238"/>
                    <a:gd name="T34" fmla="*/ 25 w 118"/>
                    <a:gd name="T35" fmla="*/ 97 h 238"/>
                    <a:gd name="T36" fmla="*/ 29 w 118"/>
                    <a:gd name="T37" fmla="*/ 98 h 238"/>
                    <a:gd name="T38" fmla="*/ 33 w 118"/>
                    <a:gd name="T39" fmla="*/ 106 h 238"/>
                    <a:gd name="T40" fmla="*/ 35 w 118"/>
                    <a:gd name="T41" fmla="*/ 114 h 238"/>
                    <a:gd name="T42" fmla="*/ 43 w 118"/>
                    <a:gd name="T43" fmla="*/ 117 h 238"/>
                    <a:gd name="T44" fmla="*/ 53 w 118"/>
                    <a:gd name="T45" fmla="*/ 113 h 238"/>
                    <a:gd name="T46" fmla="*/ 54 w 118"/>
                    <a:gd name="T47" fmla="*/ 117 h 238"/>
                    <a:gd name="T48" fmla="*/ 60 w 118"/>
                    <a:gd name="T49" fmla="*/ 113 h 238"/>
                    <a:gd name="T50" fmla="*/ 85 w 118"/>
                    <a:gd name="T51" fmla="*/ 124 h 238"/>
                    <a:gd name="T52" fmla="*/ 91 w 118"/>
                    <a:gd name="T53" fmla="*/ 134 h 238"/>
                    <a:gd name="T54" fmla="*/ 90 w 118"/>
                    <a:gd name="T55" fmla="*/ 136 h 238"/>
                    <a:gd name="T56" fmla="*/ 93 w 118"/>
                    <a:gd name="T57" fmla="*/ 137 h 238"/>
                    <a:gd name="T58" fmla="*/ 95 w 118"/>
                    <a:gd name="T59" fmla="*/ 138 h 238"/>
                    <a:gd name="T60" fmla="*/ 101 w 118"/>
                    <a:gd name="T61" fmla="*/ 138 h 238"/>
                    <a:gd name="T62" fmla="*/ 116 w 118"/>
                    <a:gd name="T63" fmla="*/ 143 h 238"/>
                    <a:gd name="T64" fmla="*/ 113 w 118"/>
                    <a:gd name="T65" fmla="*/ 158 h 238"/>
                    <a:gd name="T66" fmla="*/ 109 w 118"/>
                    <a:gd name="T67" fmla="*/ 175 h 238"/>
                    <a:gd name="T68" fmla="*/ 98 w 118"/>
                    <a:gd name="T69" fmla="*/ 182 h 238"/>
                    <a:gd name="T70" fmla="*/ 91 w 118"/>
                    <a:gd name="T71" fmla="*/ 197 h 238"/>
                    <a:gd name="T72" fmla="*/ 85 w 118"/>
                    <a:gd name="T73" fmla="*/ 206 h 238"/>
                    <a:gd name="T74" fmla="*/ 78 w 118"/>
                    <a:gd name="T75" fmla="*/ 218 h 238"/>
                    <a:gd name="T76" fmla="*/ 79 w 118"/>
                    <a:gd name="T77" fmla="*/ 231 h 238"/>
                    <a:gd name="T78" fmla="*/ 83 w 118"/>
                    <a:gd name="T79" fmla="*/ 237 h 238"/>
                    <a:gd name="T80" fmla="*/ 75 w 118"/>
                    <a:gd name="T81" fmla="*/ 233 h 238"/>
                    <a:gd name="T82" fmla="*/ 64 w 118"/>
                    <a:gd name="T83" fmla="*/ 213 h 238"/>
                    <a:gd name="T84" fmla="*/ 61 w 118"/>
                    <a:gd name="T85" fmla="*/ 191 h 238"/>
                    <a:gd name="T86" fmla="*/ 54 w 118"/>
                    <a:gd name="T87" fmla="*/ 167 h 238"/>
                    <a:gd name="T88" fmla="*/ 43 w 118"/>
                    <a:gd name="T89" fmla="*/ 152 h 238"/>
                    <a:gd name="T90" fmla="*/ 40 w 118"/>
                    <a:gd name="T91" fmla="*/ 142 h 238"/>
                    <a:gd name="T92" fmla="*/ 45 w 118"/>
                    <a:gd name="T93" fmla="*/ 127 h 238"/>
                    <a:gd name="T94" fmla="*/ 36 w 118"/>
                    <a:gd name="T95" fmla="*/ 120 h 238"/>
                    <a:gd name="T96" fmla="*/ 26 w 118"/>
                    <a:gd name="T97" fmla="*/ 111 h 238"/>
                    <a:gd name="T98" fmla="*/ 13 w 118"/>
                    <a:gd name="T99" fmla="*/ 106 h 238"/>
                    <a:gd name="T100" fmla="*/ 6 w 118"/>
                    <a:gd name="T101" fmla="*/ 67 h 238"/>
                    <a:gd name="T102" fmla="*/ 37 w 118"/>
                    <a:gd name="T103" fmla="*/ 14 h 238"/>
                    <a:gd name="T104" fmla="*/ 58 w 118"/>
                    <a:gd name="T105" fmla="*/ 11 h 238"/>
                    <a:gd name="T106" fmla="*/ 67 w 118"/>
                    <a:gd name="T107" fmla="*/ 1 h 238"/>
                    <a:gd name="T108" fmla="*/ 67 w 118"/>
                    <a:gd name="T109" fmla="*/ 6 h 238"/>
                    <a:gd name="T110" fmla="*/ 79 w 118"/>
                    <a:gd name="T111" fmla="*/ 9 h 238"/>
                    <a:gd name="T112" fmla="*/ 65 w 118"/>
                    <a:gd name="T113" fmla="*/ 15 h 238"/>
                    <a:gd name="T114" fmla="*/ 50 w 118"/>
                    <a:gd name="T115" fmla="*/ 28 h 238"/>
                    <a:gd name="T116" fmla="*/ 57 w 118"/>
                    <a:gd name="T117" fmla="*/ 32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18" h="238">
                      <a:moveTo>
                        <a:pt x="61" y="33"/>
                      </a:moveTo>
                      <a:cubicBezTo>
                        <a:pt x="60" y="39"/>
                        <a:pt x="60" y="39"/>
                        <a:pt x="60" y="39"/>
                      </a:cubicBezTo>
                      <a:cubicBezTo>
                        <a:pt x="62" y="39"/>
                        <a:pt x="63" y="39"/>
                        <a:pt x="64" y="37"/>
                      </a:cubicBezTo>
                      <a:cubicBezTo>
                        <a:pt x="67" y="34"/>
                        <a:pt x="69" y="30"/>
                        <a:pt x="72" y="26"/>
                      </a:cubicBezTo>
                      <a:cubicBezTo>
                        <a:pt x="72" y="26"/>
                        <a:pt x="73" y="25"/>
                        <a:pt x="73" y="25"/>
                      </a:cubicBezTo>
                      <a:cubicBezTo>
                        <a:pt x="75" y="22"/>
                        <a:pt x="78" y="20"/>
                        <a:pt x="81" y="21"/>
                      </a:cubicBezTo>
                      <a:cubicBezTo>
                        <a:pt x="83" y="21"/>
                        <a:pt x="84" y="22"/>
                        <a:pt x="84" y="24"/>
                      </a:cubicBezTo>
                      <a:cubicBezTo>
                        <a:pt x="84" y="24"/>
                        <a:pt x="85" y="25"/>
                        <a:pt x="86" y="25"/>
                      </a:cubicBezTo>
                      <a:cubicBezTo>
                        <a:pt x="88" y="25"/>
                        <a:pt x="90" y="24"/>
                        <a:pt x="92" y="23"/>
                      </a:cubicBezTo>
                      <a:cubicBezTo>
                        <a:pt x="93" y="23"/>
                        <a:pt x="93" y="24"/>
                        <a:pt x="93" y="24"/>
                      </a:cubicBezTo>
                      <a:cubicBezTo>
                        <a:pt x="93" y="25"/>
                        <a:pt x="93" y="25"/>
                        <a:pt x="93" y="26"/>
                      </a:cubicBezTo>
                      <a:cubicBezTo>
                        <a:pt x="92" y="29"/>
                        <a:pt x="94" y="33"/>
                        <a:pt x="97" y="35"/>
                      </a:cubicBezTo>
                      <a:cubicBezTo>
                        <a:pt x="98" y="35"/>
                        <a:pt x="98" y="35"/>
                        <a:pt x="98" y="35"/>
                      </a:cubicBezTo>
                      <a:cubicBezTo>
                        <a:pt x="95" y="38"/>
                        <a:pt x="92" y="39"/>
                        <a:pt x="88" y="39"/>
                      </a:cubicBezTo>
                      <a:cubicBezTo>
                        <a:pt x="86" y="39"/>
                        <a:pt x="83" y="40"/>
                        <a:pt x="81" y="41"/>
                      </a:cubicBezTo>
                      <a:cubicBezTo>
                        <a:pt x="79" y="42"/>
                        <a:pt x="77" y="43"/>
                        <a:pt x="75" y="43"/>
                      </a:cubicBezTo>
                      <a:cubicBezTo>
                        <a:pt x="75" y="44"/>
                        <a:pt x="74" y="44"/>
                        <a:pt x="73" y="45"/>
                      </a:cubicBezTo>
                      <a:cubicBezTo>
                        <a:pt x="74" y="45"/>
                        <a:pt x="74" y="45"/>
                        <a:pt x="74" y="45"/>
                      </a:cubicBezTo>
                      <a:cubicBezTo>
                        <a:pt x="81" y="45"/>
                        <a:pt x="81" y="45"/>
                        <a:pt x="81" y="45"/>
                      </a:cubicBezTo>
                      <a:cubicBezTo>
                        <a:pt x="81" y="47"/>
                        <a:pt x="81" y="48"/>
                        <a:pt x="83" y="48"/>
                      </a:cubicBezTo>
                      <a:cubicBezTo>
                        <a:pt x="84" y="48"/>
                        <a:pt x="84" y="49"/>
                        <a:pt x="85" y="49"/>
                      </a:cubicBezTo>
                      <a:cubicBezTo>
                        <a:pt x="82" y="50"/>
                        <a:pt x="80" y="53"/>
                        <a:pt x="76" y="53"/>
                      </a:cubicBezTo>
                      <a:cubicBezTo>
                        <a:pt x="79" y="50"/>
                        <a:pt x="79" y="50"/>
                        <a:pt x="79" y="50"/>
                      </a:cubicBezTo>
                      <a:cubicBezTo>
                        <a:pt x="78" y="48"/>
                        <a:pt x="78" y="48"/>
                        <a:pt x="76" y="49"/>
                      </a:cubicBezTo>
                      <a:cubicBezTo>
                        <a:pt x="74" y="50"/>
                        <a:pt x="72" y="52"/>
                        <a:pt x="70" y="53"/>
                      </a:cubicBezTo>
                      <a:cubicBezTo>
                        <a:pt x="70" y="54"/>
                        <a:pt x="69" y="54"/>
                        <a:pt x="69" y="54"/>
                      </a:cubicBezTo>
                      <a:cubicBezTo>
                        <a:pt x="66" y="55"/>
                        <a:pt x="64" y="57"/>
                        <a:pt x="62" y="60"/>
                      </a:cubicBezTo>
                      <a:cubicBezTo>
                        <a:pt x="61" y="61"/>
                        <a:pt x="60" y="62"/>
                        <a:pt x="58" y="62"/>
                      </a:cubicBezTo>
                      <a:cubicBezTo>
                        <a:pt x="57" y="62"/>
                        <a:pt x="57" y="62"/>
                        <a:pt x="56" y="63"/>
                      </a:cubicBezTo>
                      <a:cubicBezTo>
                        <a:pt x="56" y="63"/>
                        <a:pt x="55" y="64"/>
                        <a:pt x="55" y="64"/>
                      </a:cubicBezTo>
                      <a:cubicBezTo>
                        <a:pt x="56" y="67"/>
                        <a:pt x="54" y="70"/>
                        <a:pt x="51" y="71"/>
                      </a:cubicBezTo>
                      <a:cubicBezTo>
                        <a:pt x="49" y="72"/>
                        <a:pt x="47" y="73"/>
                        <a:pt x="45" y="75"/>
                      </a:cubicBezTo>
                      <a:cubicBezTo>
                        <a:pt x="43" y="77"/>
                        <a:pt x="43" y="79"/>
                        <a:pt x="44" y="82"/>
                      </a:cubicBezTo>
                      <a:cubicBezTo>
                        <a:pt x="45" y="83"/>
                        <a:pt x="45" y="85"/>
                        <a:pt x="44" y="87"/>
                      </a:cubicBezTo>
                      <a:cubicBezTo>
                        <a:pt x="44" y="87"/>
                        <a:pt x="43" y="87"/>
                        <a:pt x="42" y="87"/>
                      </a:cubicBezTo>
                      <a:cubicBezTo>
                        <a:pt x="42" y="87"/>
                        <a:pt x="41" y="87"/>
                        <a:pt x="41" y="86"/>
                      </a:cubicBezTo>
                      <a:cubicBezTo>
                        <a:pt x="41" y="84"/>
                        <a:pt x="40" y="82"/>
                        <a:pt x="40" y="80"/>
                      </a:cubicBezTo>
                      <a:cubicBezTo>
                        <a:pt x="40" y="80"/>
                        <a:pt x="39" y="79"/>
                        <a:pt x="39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81"/>
                        <a:pt x="38" y="81"/>
                        <a:pt x="38" y="81"/>
                      </a:cubicBezTo>
                      <a:cubicBezTo>
                        <a:pt x="38" y="81"/>
                        <a:pt x="38" y="81"/>
                        <a:pt x="38" y="81"/>
                      </a:cubicBezTo>
                      <a:cubicBezTo>
                        <a:pt x="37" y="80"/>
                        <a:pt x="37" y="80"/>
                        <a:pt x="36" y="79"/>
                      </a:cubicBezTo>
                      <a:cubicBezTo>
                        <a:pt x="36" y="79"/>
                        <a:pt x="35" y="78"/>
                        <a:pt x="34" y="78"/>
                      </a:cubicBezTo>
                      <a:cubicBezTo>
                        <a:pt x="33" y="77"/>
                        <a:pt x="32" y="77"/>
                        <a:pt x="31" y="78"/>
                      </a:cubicBezTo>
                      <a:cubicBezTo>
                        <a:pt x="30" y="80"/>
                        <a:pt x="29" y="81"/>
                        <a:pt x="28" y="82"/>
                      </a:cubicBezTo>
                      <a:cubicBezTo>
                        <a:pt x="27" y="81"/>
                        <a:pt x="26" y="80"/>
                        <a:pt x="25" y="79"/>
                      </a:cubicBezTo>
                      <a:cubicBezTo>
                        <a:pt x="25" y="79"/>
                        <a:pt x="25" y="79"/>
                        <a:pt x="24" y="79"/>
                      </a:cubicBezTo>
                      <a:cubicBezTo>
                        <a:pt x="22" y="79"/>
                        <a:pt x="20" y="80"/>
                        <a:pt x="19" y="82"/>
                      </a:cubicBezTo>
                      <a:cubicBezTo>
                        <a:pt x="18" y="83"/>
                        <a:pt x="16" y="85"/>
                        <a:pt x="15" y="86"/>
                      </a:cubicBezTo>
                      <a:cubicBezTo>
                        <a:pt x="13" y="87"/>
                        <a:pt x="13" y="89"/>
                        <a:pt x="14" y="91"/>
                      </a:cubicBezTo>
                      <a:cubicBezTo>
                        <a:pt x="14" y="91"/>
                        <a:pt x="14" y="92"/>
                        <a:pt x="14" y="93"/>
                      </a:cubicBezTo>
                      <a:cubicBezTo>
                        <a:pt x="13" y="96"/>
                        <a:pt x="15" y="100"/>
                        <a:pt x="19" y="101"/>
                      </a:cubicBezTo>
                      <a:cubicBezTo>
                        <a:pt x="21" y="102"/>
                        <a:pt x="23" y="101"/>
                        <a:pt x="24" y="99"/>
                      </a:cubicBezTo>
                      <a:cubicBezTo>
                        <a:pt x="25" y="98"/>
                        <a:pt x="25" y="97"/>
                        <a:pt x="25" y="97"/>
                      </a:cubicBezTo>
                      <a:cubicBezTo>
                        <a:pt x="26" y="96"/>
                        <a:pt x="27" y="95"/>
                        <a:pt x="28" y="95"/>
                      </a:cubicBezTo>
                      <a:cubicBezTo>
                        <a:pt x="28" y="95"/>
                        <a:pt x="28" y="95"/>
                        <a:pt x="28" y="95"/>
                      </a:cubicBezTo>
                      <a:cubicBezTo>
                        <a:pt x="29" y="96"/>
                        <a:pt x="29" y="97"/>
                        <a:pt x="29" y="98"/>
                      </a:cubicBezTo>
                      <a:cubicBezTo>
                        <a:pt x="29" y="99"/>
                        <a:pt x="28" y="101"/>
                        <a:pt x="28" y="102"/>
                      </a:cubicBezTo>
                      <a:cubicBezTo>
                        <a:pt x="27" y="104"/>
                        <a:pt x="28" y="105"/>
                        <a:pt x="29" y="105"/>
                      </a:cubicBezTo>
                      <a:cubicBezTo>
                        <a:pt x="31" y="105"/>
                        <a:pt x="32" y="105"/>
                        <a:pt x="33" y="106"/>
                      </a:cubicBezTo>
                      <a:cubicBezTo>
                        <a:pt x="34" y="106"/>
                        <a:pt x="35" y="107"/>
                        <a:pt x="35" y="108"/>
                      </a:cubicBezTo>
                      <a:cubicBezTo>
                        <a:pt x="36" y="108"/>
                        <a:pt x="35" y="108"/>
                        <a:pt x="35" y="108"/>
                      </a:cubicBezTo>
                      <a:cubicBezTo>
                        <a:pt x="35" y="110"/>
                        <a:pt x="35" y="112"/>
                        <a:pt x="35" y="114"/>
                      </a:cubicBezTo>
                      <a:cubicBezTo>
                        <a:pt x="36" y="115"/>
                        <a:pt x="36" y="116"/>
                        <a:pt x="37" y="117"/>
                      </a:cubicBezTo>
                      <a:cubicBezTo>
                        <a:pt x="38" y="117"/>
                        <a:pt x="39" y="117"/>
                        <a:pt x="39" y="117"/>
                      </a:cubicBezTo>
                      <a:cubicBezTo>
                        <a:pt x="40" y="116"/>
                        <a:pt x="42" y="116"/>
                        <a:pt x="43" y="117"/>
                      </a:cubicBezTo>
                      <a:cubicBezTo>
                        <a:pt x="45" y="117"/>
                        <a:pt x="45" y="117"/>
                        <a:pt x="45" y="117"/>
                      </a:cubicBezTo>
                      <a:cubicBezTo>
                        <a:pt x="47" y="118"/>
                        <a:pt x="48" y="117"/>
                        <a:pt x="49" y="116"/>
                      </a:cubicBezTo>
                      <a:cubicBezTo>
                        <a:pt x="50" y="115"/>
                        <a:pt x="51" y="114"/>
                        <a:pt x="53" y="113"/>
                      </a:cubicBezTo>
                      <a:cubicBezTo>
                        <a:pt x="53" y="113"/>
                        <a:pt x="53" y="113"/>
                        <a:pt x="54" y="113"/>
                      </a:cubicBezTo>
                      <a:cubicBezTo>
                        <a:pt x="54" y="114"/>
                        <a:pt x="54" y="114"/>
                        <a:pt x="54" y="115"/>
                      </a:cubicBezTo>
                      <a:cubicBezTo>
                        <a:pt x="53" y="116"/>
                        <a:pt x="53" y="116"/>
                        <a:pt x="54" y="117"/>
                      </a:cubicBezTo>
                      <a:cubicBezTo>
                        <a:pt x="57" y="118"/>
                        <a:pt x="57" y="118"/>
                        <a:pt x="57" y="118"/>
                      </a:cubicBezTo>
                      <a:cubicBezTo>
                        <a:pt x="55" y="115"/>
                        <a:pt x="58" y="114"/>
                        <a:pt x="59" y="112"/>
                      </a:cubicBezTo>
                      <a:cubicBezTo>
                        <a:pt x="59" y="113"/>
                        <a:pt x="59" y="113"/>
                        <a:pt x="60" y="113"/>
                      </a:cubicBezTo>
                      <a:cubicBezTo>
                        <a:pt x="61" y="115"/>
                        <a:pt x="64" y="116"/>
                        <a:pt x="66" y="116"/>
                      </a:cubicBezTo>
                      <a:cubicBezTo>
                        <a:pt x="69" y="115"/>
                        <a:pt x="72" y="117"/>
                        <a:pt x="74" y="119"/>
                      </a:cubicBezTo>
                      <a:cubicBezTo>
                        <a:pt x="77" y="121"/>
                        <a:pt x="81" y="123"/>
                        <a:pt x="85" y="124"/>
                      </a:cubicBezTo>
                      <a:cubicBezTo>
                        <a:pt x="86" y="124"/>
                        <a:pt x="88" y="125"/>
                        <a:pt x="89" y="127"/>
                      </a:cubicBezTo>
                      <a:cubicBezTo>
                        <a:pt x="89" y="128"/>
                        <a:pt x="90" y="129"/>
                        <a:pt x="91" y="130"/>
                      </a:cubicBezTo>
                      <a:cubicBezTo>
                        <a:pt x="92" y="131"/>
                        <a:pt x="92" y="133"/>
                        <a:pt x="91" y="134"/>
                      </a:cubicBezTo>
                      <a:cubicBezTo>
                        <a:pt x="91" y="134"/>
                        <a:pt x="90" y="134"/>
                        <a:pt x="90" y="134"/>
                      </a:cubicBezTo>
                      <a:cubicBezTo>
                        <a:pt x="88" y="135"/>
                        <a:pt x="88" y="135"/>
                        <a:pt x="88" y="135"/>
                      </a:cubicBezTo>
                      <a:cubicBezTo>
                        <a:pt x="89" y="136"/>
                        <a:pt x="89" y="136"/>
                        <a:pt x="90" y="136"/>
                      </a:cubicBezTo>
                      <a:cubicBezTo>
                        <a:pt x="91" y="136"/>
                        <a:pt x="91" y="135"/>
                        <a:pt x="92" y="135"/>
                      </a:cubicBezTo>
                      <a:cubicBezTo>
                        <a:pt x="93" y="135"/>
                        <a:pt x="93" y="135"/>
                        <a:pt x="94" y="136"/>
                      </a:cubicBezTo>
                      <a:cubicBezTo>
                        <a:pt x="94" y="136"/>
                        <a:pt x="93" y="137"/>
                        <a:pt x="93" y="137"/>
                      </a:cubicBezTo>
                      <a:cubicBezTo>
                        <a:pt x="93" y="137"/>
                        <a:pt x="93" y="138"/>
                        <a:pt x="93" y="138"/>
                      </a:cubicBezTo>
                      <a:cubicBezTo>
                        <a:pt x="94" y="138"/>
                        <a:pt x="94" y="138"/>
                        <a:pt x="94" y="138"/>
                      </a:cubicBezTo>
                      <a:cubicBezTo>
                        <a:pt x="95" y="138"/>
                        <a:pt x="95" y="138"/>
                        <a:pt x="95" y="138"/>
                      </a:cubicBezTo>
                      <a:cubicBezTo>
                        <a:pt x="96" y="136"/>
                        <a:pt x="99" y="136"/>
                        <a:pt x="100" y="137"/>
                      </a:cubicBezTo>
                      <a:cubicBezTo>
                        <a:pt x="100" y="137"/>
                        <a:pt x="100" y="138"/>
                        <a:pt x="100" y="138"/>
                      </a:cubicBezTo>
                      <a:cubicBezTo>
                        <a:pt x="100" y="138"/>
                        <a:pt x="101" y="138"/>
                        <a:pt x="101" y="138"/>
                      </a:cubicBezTo>
                      <a:cubicBezTo>
                        <a:pt x="101" y="141"/>
                        <a:pt x="103" y="140"/>
                        <a:pt x="104" y="139"/>
                      </a:cubicBezTo>
                      <a:cubicBezTo>
                        <a:pt x="105" y="139"/>
                        <a:pt x="106" y="139"/>
                        <a:pt x="108" y="139"/>
                      </a:cubicBezTo>
                      <a:cubicBezTo>
                        <a:pt x="110" y="141"/>
                        <a:pt x="113" y="142"/>
                        <a:pt x="116" y="143"/>
                      </a:cubicBezTo>
                      <a:cubicBezTo>
                        <a:pt x="117" y="143"/>
                        <a:pt x="118" y="144"/>
                        <a:pt x="118" y="145"/>
                      </a:cubicBezTo>
                      <a:cubicBezTo>
                        <a:pt x="118" y="149"/>
                        <a:pt x="117" y="154"/>
                        <a:pt x="114" y="157"/>
                      </a:cubicBezTo>
                      <a:cubicBezTo>
                        <a:pt x="114" y="157"/>
                        <a:pt x="113" y="158"/>
                        <a:pt x="113" y="158"/>
                      </a:cubicBezTo>
                      <a:cubicBezTo>
                        <a:pt x="112" y="158"/>
                        <a:pt x="111" y="159"/>
                        <a:pt x="111" y="161"/>
                      </a:cubicBezTo>
                      <a:cubicBezTo>
                        <a:pt x="111" y="164"/>
                        <a:pt x="111" y="167"/>
                        <a:pt x="111" y="169"/>
                      </a:cubicBezTo>
                      <a:cubicBezTo>
                        <a:pt x="111" y="171"/>
                        <a:pt x="110" y="173"/>
                        <a:pt x="109" y="175"/>
                      </a:cubicBezTo>
                      <a:cubicBezTo>
                        <a:pt x="108" y="176"/>
                        <a:pt x="108" y="177"/>
                        <a:pt x="106" y="177"/>
                      </a:cubicBezTo>
                      <a:cubicBezTo>
                        <a:pt x="105" y="177"/>
                        <a:pt x="103" y="178"/>
                        <a:pt x="103" y="179"/>
                      </a:cubicBezTo>
                      <a:cubicBezTo>
                        <a:pt x="101" y="180"/>
                        <a:pt x="99" y="181"/>
                        <a:pt x="98" y="182"/>
                      </a:cubicBezTo>
                      <a:cubicBezTo>
                        <a:pt x="97" y="183"/>
                        <a:pt x="97" y="185"/>
                        <a:pt x="97" y="186"/>
                      </a:cubicBezTo>
                      <a:cubicBezTo>
                        <a:pt x="96" y="189"/>
                        <a:pt x="96" y="191"/>
                        <a:pt x="95" y="194"/>
                      </a:cubicBezTo>
                      <a:cubicBezTo>
                        <a:pt x="94" y="195"/>
                        <a:pt x="92" y="196"/>
                        <a:pt x="91" y="197"/>
                      </a:cubicBezTo>
                      <a:cubicBezTo>
                        <a:pt x="90" y="200"/>
                        <a:pt x="86" y="200"/>
                        <a:pt x="84" y="199"/>
                      </a:cubicBezTo>
                      <a:cubicBezTo>
                        <a:pt x="83" y="201"/>
                        <a:pt x="85" y="202"/>
                        <a:pt x="85" y="203"/>
                      </a:cubicBezTo>
                      <a:cubicBezTo>
                        <a:pt x="86" y="205"/>
                        <a:pt x="86" y="205"/>
                        <a:pt x="85" y="206"/>
                      </a:cubicBezTo>
                      <a:cubicBezTo>
                        <a:pt x="83" y="207"/>
                        <a:pt x="81" y="209"/>
                        <a:pt x="80" y="210"/>
                      </a:cubicBezTo>
                      <a:cubicBezTo>
                        <a:pt x="79" y="211"/>
                        <a:pt x="78" y="212"/>
                        <a:pt x="79" y="214"/>
                      </a:cubicBezTo>
                      <a:cubicBezTo>
                        <a:pt x="79" y="215"/>
                        <a:pt x="79" y="217"/>
                        <a:pt x="78" y="218"/>
                      </a:cubicBezTo>
                      <a:cubicBezTo>
                        <a:pt x="78" y="219"/>
                        <a:pt x="78" y="219"/>
                        <a:pt x="78" y="220"/>
                      </a:cubicBezTo>
                      <a:cubicBezTo>
                        <a:pt x="78" y="221"/>
                        <a:pt x="79" y="223"/>
                        <a:pt x="79" y="224"/>
                      </a:cubicBezTo>
                      <a:cubicBezTo>
                        <a:pt x="79" y="226"/>
                        <a:pt x="79" y="228"/>
                        <a:pt x="79" y="231"/>
                      </a:cubicBezTo>
                      <a:cubicBezTo>
                        <a:pt x="79" y="231"/>
                        <a:pt x="80" y="232"/>
                        <a:pt x="81" y="232"/>
                      </a:cubicBezTo>
                      <a:cubicBezTo>
                        <a:pt x="81" y="232"/>
                        <a:pt x="82" y="233"/>
                        <a:pt x="82" y="233"/>
                      </a:cubicBezTo>
                      <a:cubicBezTo>
                        <a:pt x="82" y="234"/>
                        <a:pt x="83" y="236"/>
                        <a:pt x="83" y="237"/>
                      </a:cubicBezTo>
                      <a:cubicBezTo>
                        <a:pt x="82" y="238"/>
                        <a:pt x="80" y="238"/>
                        <a:pt x="79" y="236"/>
                      </a:cubicBezTo>
                      <a:cubicBezTo>
                        <a:pt x="79" y="236"/>
                        <a:pt x="79" y="236"/>
                        <a:pt x="79" y="236"/>
                      </a:cubicBezTo>
                      <a:cubicBezTo>
                        <a:pt x="78" y="235"/>
                        <a:pt x="77" y="234"/>
                        <a:pt x="75" y="233"/>
                      </a:cubicBezTo>
                      <a:cubicBezTo>
                        <a:pt x="72" y="232"/>
                        <a:pt x="70" y="230"/>
                        <a:pt x="69" y="227"/>
                      </a:cubicBezTo>
                      <a:cubicBezTo>
                        <a:pt x="67" y="225"/>
                        <a:pt x="66" y="222"/>
                        <a:pt x="67" y="218"/>
                      </a:cubicBezTo>
                      <a:cubicBezTo>
                        <a:pt x="67" y="216"/>
                        <a:pt x="66" y="214"/>
                        <a:pt x="64" y="213"/>
                      </a:cubicBezTo>
                      <a:cubicBezTo>
                        <a:pt x="63" y="213"/>
                        <a:pt x="63" y="212"/>
                        <a:pt x="63" y="212"/>
                      </a:cubicBezTo>
                      <a:cubicBezTo>
                        <a:pt x="63" y="210"/>
                        <a:pt x="63" y="207"/>
                        <a:pt x="62" y="205"/>
                      </a:cubicBezTo>
                      <a:cubicBezTo>
                        <a:pt x="62" y="200"/>
                        <a:pt x="61" y="196"/>
                        <a:pt x="61" y="191"/>
                      </a:cubicBezTo>
                      <a:cubicBezTo>
                        <a:pt x="61" y="188"/>
                        <a:pt x="61" y="184"/>
                        <a:pt x="61" y="181"/>
                      </a:cubicBezTo>
                      <a:cubicBezTo>
                        <a:pt x="61" y="179"/>
                        <a:pt x="61" y="178"/>
                        <a:pt x="61" y="176"/>
                      </a:cubicBezTo>
                      <a:cubicBezTo>
                        <a:pt x="61" y="172"/>
                        <a:pt x="58" y="168"/>
                        <a:pt x="54" y="167"/>
                      </a:cubicBezTo>
                      <a:cubicBezTo>
                        <a:pt x="52" y="167"/>
                        <a:pt x="50" y="165"/>
                        <a:pt x="50" y="163"/>
                      </a:cubicBezTo>
                      <a:cubicBezTo>
                        <a:pt x="50" y="161"/>
                        <a:pt x="49" y="159"/>
                        <a:pt x="48" y="158"/>
                      </a:cubicBezTo>
                      <a:cubicBezTo>
                        <a:pt x="45" y="157"/>
                        <a:pt x="44" y="155"/>
                        <a:pt x="43" y="152"/>
                      </a:cubicBezTo>
                      <a:cubicBezTo>
                        <a:pt x="42" y="151"/>
                        <a:pt x="42" y="151"/>
                        <a:pt x="41" y="150"/>
                      </a:cubicBezTo>
                      <a:cubicBezTo>
                        <a:pt x="40" y="149"/>
                        <a:pt x="39" y="147"/>
                        <a:pt x="40" y="145"/>
                      </a:cubicBezTo>
                      <a:cubicBezTo>
                        <a:pt x="40" y="144"/>
                        <a:pt x="40" y="143"/>
                        <a:pt x="40" y="142"/>
                      </a:cubicBezTo>
                      <a:cubicBezTo>
                        <a:pt x="39" y="141"/>
                        <a:pt x="39" y="140"/>
                        <a:pt x="39" y="140"/>
                      </a:cubicBezTo>
                      <a:cubicBezTo>
                        <a:pt x="40" y="137"/>
                        <a:pt x="41" y="135"/>
                        <a:pt x="42" y="133"/>
                      </a:cubicBezTo>
                      <a:cubicBezTo>
                        <a:pt x="43" y="131"/>
                        <a:pt x="44" y="129"/>
                        <a:pt x="45" y="127"/>
                      </a:cubicBezTo>
                      <a:cubicBezTo>
                        <a:pt x="46" y="124"/>
                        <a:pt x="45" y="121"/>
                        <a:pt x="43" y="120"/>
                      </a:cubicBezTo>
                      <a:cubicBezTo>
                        <a:pt x="42" y="120"/>
                        <a:pt x="42" y="120"/>
                        <a:pt x="41" y="120"/>
                      </a:cubicBezTo>
                      <a:cubicBezTo>
                        <a:pt x="39" y="121"/>
                        <a:pt x="37" y="121"/>
                        <a:pt x="36" y="120"/>
                      </a:cubicBezTo>
                      <a:cubicBezTo>
                        <a:pt x="33" y="118"/>
                        <a:pt x="31" y="115"/>
                        <a:pt x="29" y="112"/>
                      </a:cubicBezTo>
                      <a:cubicBezTo>
                        <a:pt x="29" y="112"/>
                        <a:pt x="29" y="111"/>
                        <a:pt x="28" y="111"/>
                      </a:cubicBezTo>
                      <a:cubicBezTo>
                        <a:pt x="27" y="111"/>
                        <a:pt x="27" y="111"/>
                        <a:pt x="26" y="111"/>
                      </a:cubicBezTo>
                      <a:cubicBezTo>
                        <a:pt x="24" y="111"/>
                        <a:pt x="22" y="110"/>
                        <a:pt x="21" y="108"/>
                      </a:cubicBezTo>
                      <a:cubicBezTo>
                        <a:pt x="19" y="106"/>
                        <a:pt x="17" y="106"/>
                        <a:pt x="14" y="106"/>
                      </a:cubicBezTo>
                      <a:cubicBezTo>
                        <a:pt x="14" y="106"/>
                        <a:pt x="14" y="106"/>
                        <a:pt x="13" y="106"/>
                      </a:cubicBezTo>
                      <a:cubicBezTo>
                        <a:pt x="9" y="105"/>
                        <a:pt x="5" y="102"/>
                        <a:pt x="1" y="99"/>
                      </a:cubicBezTo>
                      <a:cubicBezTo>
                        <a:pt x="0" y="97"/>
                        <a:pt x="0" y="96"/>
                        <a:pt x="0" y="94"/>
                      </a:cubicBezTo>
                      <a:cubicBezTo>
                        <a:pt x="1" y="85"/>
                        <a:pt x="3" y="75"/>
                        <a:pt x="6" y="67"/>
                      </a:cubicBezTo>
                      <a:cubicBezTo>
                        <a:pt x="11" y="53"/>
                        <a:pt x="17" y="40"/>
                        <a:pt x="26" y="28"/>
                      </a:cubicBezTo>
                      <a:cubicBezTo>
                        <a:pt x="29" y="23"/>
                        <a:pt x="32" y="19"/>
                        <a:pt x="36" y="15"/>
                      </a:cubicBezTo>
                      <a:cubicBezTo>
                        <a:pt x="36" y="14"/>
                        <a:pt x="37" y="14"/>
                        <a:pt x="37" y="14"/>
                      </a:cubicBezTo>
                      <a:cubicBezTo>
                        <a:pt x="39" y="15"/>
                        <a:pt x="40" y="15"/>
                        <a:pt x="41" y="15"/>
                      </a:cubicBezTo>
                      <a:cubicBezTo>
                        <a:pt x="44" y="15"/>
                        <a:pt x="46" y="15"/>
                        <a:pt x="49" y="14"/>
                      </a:cubicBezTo>
                      <a:cubicBezTo>
                        <a:pt x="52" y="13"/>
                        <a:pt x="55" y="12"/>
                        <a:pt x="58" y="11"/>
                      </a:cubicBezTo>
                      <a:cubicBezTo>
                        <a:pt x="61" y="10"/>
                        <a:pt x="62" y="8"/>
                        <a:pt x="63" y="5"/>
                      </a:cubicBezTo>
                      <a:cubicBezTo>
                        <a:pt x="63" y="4"/>
                        <a:pt x="63" y="4"/>
                        <a:pt x="63" y="3"/>
                      </a:cubicBezTo>
                      <a:cubicBezTo>
                        <a:pt x="64" y="0"/>
                        <a:pt x="64" y="0"/>
                        <a:pt x="67" y="1"/>
                      </a:cubicBezTo>
                      <a:cubicBezTo>
                        <a:pt x="72" y="2"/>
                        <a:pt x="72" y="2"/>
                        <a:pt x="72" y="2"/>
                      </a:cubicBezTo>
                      <a:cubicBezTo>
                        <a:pt x="71" y="3"/>
                        <a:pt x="69" y="3"/>
                        <a:pt x="68" y="4"/>
                      </a:cubicBezTo>
                      <a:cubicBezTo>
                        <a:pt x="67" y="4"/>
                        <a:pt x="67" y="5"/>
                        <a:pt x="67" y="6"/>
                      </a:cubicBezTo>
                      <a:cubicBezTo>
                        <a:pt x="68" y="6"/>
                        <a:pt x="69" y="8"/>
                        <a:pt x="70" y="10"/>
                      </a:cubicBezTo>
                      <a:cubicBezTo>
                        <a:pt x="71" y="10"/>
                        <a:pt x="71" y="10"/>
                        <a:pt x="72" y="10"/>
                      </a:cubicBezTo>
                      <a:cubicBezTo>
                        <a:pt x="74" y="9"/>
                        <a:pt x="77" y="9"/>
                        <a:pt x="79" y="9"/>
                      </a:cubicBezTo>
                      <a:cubicBezTo>
                        <a:pt x="78" y="10"/>
                        <a:pt x="78" y="11"/>
                        <a:pt x="77" y="12"/>
                      </a:cubicBezTo>
                      <a:cubicBezTo>
                        <a:pt x="76" y="13"/>
                        <a:pt x="75" y="13"/>
                        <a:pt x="74" y="13"/>
                      </a:cubicBezTo>
                      <a:cubicBezTo>
                        <a:pt x="71" y="14"/>
                        <a:pt x="68" y="14"/>
                        <a:pt x="65" y="15"/>
                      </a:cubicBezTo>
                      <a:cubicBezTo>
                        <a:pt x="65" y="17"/>
                        <a:pt x="63" y="18"/>
                        <a:pt x="61" y="18"/>
                      </a:cubicBezTo>
                      <a:cubicBezTo>
                        <a:pt x="58" y="19"/>
                        <a:pt x="54" y="20"/>
                        <a:pt x="52" y="23"/>
                      </a:cubicBezTo>
                      <a:cubicBezTo>
                        <a:pt x="50" y="24"/>
                        <a:pt x="49" y="26"/>
                        <a:pt x="50" y="28"/>
                      </a:cubicBezTo>
                      <a:cubicBezTo>
                        <a:pt x="50" y="29"/>
                        <a:pt x="50" y="30"/>
                        <a:pt x="52" y="30"/>
                      </a:cubicBezTo>
                      <a:cubicBezTo>
                        <a:pt x="52" y="30"/>
                        <a:pt x="52" y="30"/>
                        <a:pt x="53" y="30"/>
                      </a:cubicBezTo>
                      <a:cubicBezTo>
                        <a:pt x="54" y="31"/>
                        <a:pt x="55" y="31"/>
                        <a:pt x="57" y="32"/>
                      </a:cubicBezTo>
                      <a:cubicBezTo>
                        <a:pt x="58" y="33"/>
                        <a:pt x="59" y="33"/>
                        <a:pt x="60" y="33"/>
                      </a:cubicBezTo>
                      <a:cubicBezTo>
                        <a:pt x="61" y="33"/>
                        <a:pt x="61" y="33"/>
                        <a:pt x="61" y="3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3" name="íṥļiďê">
                  <a:extLst>
                    <a:ext uri="{FF2B5EF4-FFF2-40B4-BE49-F238E27FC236}">
                      <a16:creationId xmlns:a16="http://schemas.microsoft.com/office/drawing/2014/main" id="{6C21964E-BB32-47F5-B34E-AAE41925B023}"/>
                    </a:ext>
                  </a:extLst>
                </p:cNvPr>
                <p:cNvSpPr/>
                <p:nvPr/>
              </p:nvSpPr>
              <p:spPr bwMode="auto">
                <a:xfrm>
                  <a:off x="5681040" y="2655895"/>
                  <a:ext cx="277994" cy="146099"/>
                </a:xfrm>
                <a:custGeom>
                  <a:avLst/>
                  <a:gdLst>
                    <a:gd name="T0" fmla="*/ 0 w 66"/>
                    <a:gd name="T1" fmla="*/ 7 h 35"/>
                    <a:gd name="T2" fmla="*/ 10 w 66"/>
                    <a:gd name="T3" fmla="*/ 6 h 35"/>
                    <a:gd name="T4" fmla="*/ 14 w 66"/>
                    <a:gd name="T5" fmla="*/ 4 h 35"/>
                    <a:gd name="T6" fmla="*/ 25 w 66"/>
                    <a:gd name="T7" fmla="*/ 2 h 35"/>
                    <a:gd name="T8" fmla="*/ 36 w 66"/>
                    <a:gd name="T9" fmla="*/ 3 h 35"/>
                    <a:gd name="T10" fmla="*/ 39 w 66"/>
                    <a:gd name="T11" fmla="*/ 2 h 35"/>
                    <a:gd name="T12" fmla="*/ 41 w 66"/>
                    <a:gd name="T13" fmla="*/ 1 h 35"/>
                    <a:gd name="T14" fmla="*/ 50 w 66"/>
                    <a:gd name="T15" fmla="*/ 0 h 35"/>
                    <a:gd name="T16" fmla="*/ 54 w 66"/>
                    <a:gd name="T17" fmla="*/ 0 h 35"/>
                    <a:gd name="T18" fmla="*/ 65 w 66"/>
                    <a:gd name="T19" fmla="*/ 2 h 35"/>
                    <a:gd name="T20" fmla="*/ 66 w 66"/>
                    <a:gd name="T21" fmla="*/ 3 h 35"/>
                    <a:gd name="T22" fmla="*/ 62 w 66"/>
                    <a:gd name="T23" fmla="*/ 3 h 35"/>
                    <a:gd name="T24" fmla="*/ 59 w 66"/>
                    <a:gd name="T25" fmla="*/ 4 h 35"/>
                    <a:gd name="T26" fmla="*/ 57 w 66"/>
                    <a:gd name="T27" fmla="*/ 7 h 35"/>
                    <a:gd name="T28" fmla="*/ 53 w 66"/>
                    <a:gd name="T29" fmla="*/ 11 h 35"/>
                    <a:gd name="T30" fmla="*/ 48 w 66"/>
                    <a:gd name="T31" fmla="*/ 13 h 35"/>
                    <a:gd name="T32" fmla="*/ 48 w 66"/>
                    <a:gd name="T33" fmla="*/ 15 h 35"/>
                    <a:gd name="T34" fmla="*/ 52 w 66"/>
                    <a:gd name="T35" fmla="*/ 17 h 35"/>
                    <a:gd name="T36" fmla="*/ 45 w 66"/>
                    <a:gd name="T37" fmla="*/ 16 h 35"/>
                    <a:gd name="T38" fmla="*/ 47 w 66"/>
                    <a:gd name="T39" fmla="*/ 19 h 35"/>
                    <a:gd name="T40" fmla="*/ 38 w 66"/>
                    <a:gd name="T41" fmla="*/ 21 h 35"/>
                    <a:gd name="T42" fmla="*/ 31 w 66"/>
                    <a:gd name="T43" fmla="*/ 25 h 35"/>
                    <a:gd name="T44" fmla="*/ 23 w 66"/>
                    <a:gd name="T45" fmla="*/ 27 h 35"/>
                    <a:gd name="T46" fmla="*/ 21 w 66"/>
                    <a:gd name="T47" fmla="*/ 30 h 35"/>
                    <a:gd name="T48" fmla="*/ 19 w 66"/>
                    <a:gd name="T49" fmla="*/ 32 h 35"/>
                    <a:gd name="T50" fmla="*/ 17 w 66"/>
                    <a:gd name="T51" fmla="*/ 34 h 35"/>
                    <a:gd name="T52" fmla="*/ 10 w 66"/>
                    <a:gd name="T53" fmla="*/ 33 h 35"/>
                    <a:gd name="T54" fmla="*/ 9 w 66"/>
                    <a:gd name="T55" fmla="*/ 30 h 35"/>
                    <a:gd name="T56" fmla="*/ 9 w 66"/>
                    <a:gd name="T57" fmla="*/ 27 h 35"/>
                    <a:gd name="T58" fmla="*/ 11 w 66"/>
                    <a:gd name="T59" fmla="*/ 24 h 35"/>
                    <a:gd name="T60" fmla="*/ 12 w 66"/>
                    <a:gd name="T61" fmla="*/ 22 h 35"/>
                    <a:gd name="T62" fmla="*/ 13 w 66"/>
                    <a:gd name="T63" fmla="*/ 13 h 35"/>
                    <a:gd name="T64" fmla="*/ 10 w 66"/>
                    <a:gd name="T65" fmla="*/ 11 h 35"/>
                    <a:gd name="T66" fmla="*/ 2 w 66"/>
                    <a:gd name="T67" fmla="*/ 8 h 35"/>
                    <a:gd name="T68" fmla="*/ 0 w 66"/>
                    <a:gd name="T69" fmla="*/ 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6" h="35">
                      <a:moveTo>
                        <a:pt x="0" y="7"/>
                      </a:moveTo>
                      <a:cubicBezTo>
                        <a:pt x="3" y="7"/>
                        <a:pt x="7" y="6"/>
                        <a:pt x="10" y="6"/>
                      </a:cubicBezTo>
                      <a:cubicBezTo>
                        <a:pt x="11" y="5"/>
                        <a:pt x="13" y="5"/>
                        <a:pt x="14" y="4"/>
                      </a:cubicBezTo>
                      <a:cubicBezTo>
                        <a:pt x="17" y="3"/>
                        <a:pt x="21" y="2"/>
                        <a:pt x="25" y="2"/>
                      </a:cubicBezTo>
                      <a:cubicBezTo>
                        <a:pt x="28" y="3"/>
                        <a:pt x="32" y="3"/>
                        <a:pt x="36" y="3"/>
                      </a:cubicBezTo>
                      <a:cubicBezTo>
                        <a:pt x="37" y="4"/>
                        <a:pt x="38" y="3"/>
                        <a:pt x="39" y="2"/>
                      </a:cubicBezTo>
                      <a:cubicBezTo>
                        <a:pt x="40" y="2"/>
                        <a:pt x="41" y="2"/>
                        <a:pt x="41" y="1"/>
                      </a:cubicBezTo>
                      <a:cubicBezTo>
                        <a:pt x="44" y="1"/>
                        <a:pt x="47" y="0"/>
                        <a:pt x="50" y="0"/>
                      </a:cubicBezTo>
                      <a:cubicBezTo>
                        <a:pt x="51" y="0"/>
                        <a:pt x="53" y="0"/>
                        <a:pt x="54" y="0"/>
                      </a:cubicBezTo>
                      <a:cubicBezTo>
                        <a:pt x="58" y="1"/>
                        <a:pt x="61" y="1"/>
                        <a:pt x="65" y="2"/>
                      </a:cubicBezTo>
                      <a:cubicBezTo>
                        <a:pt x="65" y="2"/>
                        <a:pt x="66" y="2"/>
                        <a:pt x="66" y="3"/>
                      </a:cubicBezTo>
                      <a:cubicBezTo>
                        <a:pt x="65" y="3"/>
                        <a:pt x="63" y="3"/>
                        <a:pt x="62" y="3"/>
                      </a:cubicBezTo>
                      <a:cubicBezTo>
                        <a:pt x="61" y="3"/>
                        <a:pt x="60" y="3"/>
                        <a:pt x="59" y="4"/>
                      </a:cubicBezTo>
                      <a:cubicBezTo>
                        <a:pt x="58" y="4"/>
                        <a:pt x="57" y="5"/>
                        <a:pt x="57" y="7"/>
                      </a:cubicBezTo>
                      <a:cubicBezTo>
                        <a:pt x="57" y="9"/>
                        <a:pt x="55" y="10"/>
                        <a:pt x="53" y="11"/>
                      </a:cubicBezTo>
                      <a:cubicBezTo>
                        <a:pt x="52" y="12"/>
                        <a:pt x="50" y="12"/>
                        <a:pt x="48" y="13"/>
                      </a:cubicBezTo>
                      <a:cubicBezTo>
                        <a:pt x="47" y="14"/>
                        <a:pt x="47" y="14"/>
                        <a:pt x="48" y="15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0" y="18"/>
                        <a:pt x="50" y="18"/>
                        <a:pt x="45" y="16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4" y="20"/>
                        <a:pt x="41" y="21"/>
                        <a:pt x="38" y="21"/>
                      </a:cubicBezTo>
                      <a:cubicBezTo>
                        <a:pt x="35" y="22"/>
                        <a:pt x="33" y="23"/>
                        <a:pt x="31" y="25"/>
                      </a:cubicBezTo>
                      <a:cubicBezTo>
                        <a:pt x="28" y="26"/>
                        <a:pt x="26" y="27"/>
                        <a:pt x="23" y="27"/>
                      </a:cubicBezTo>
                      <a:cubicBezTo>
                        <a:pt x="22" y="28"/>
                        <a:pt x="20" y="28"/>
                        <a:pt x="21" y="30"/>
                      </a:cubicBezTo>
                      <a:cubicBezTo>
                        <a:pt x="20" y="31"/>
                        <a:pt x="20" y="31"/>
                        <a:pt x="19" y="32"/>
                      </a:cubicBezTo>
                      <a:cubicBezTo>
                        <a:pt x="19" y="33"/>
                        <a:pt x="18" y="33"/>
                        <a:pt x="17" y="34"/>
                      </a:cubicBezTo>
                      <a:cubicBezTo>
                        <a:pt x="15" y="35"/>
                        <a:pt x="12" y="35"/>
                        <a:pt x="10" y="33"/>
                      </a:cubicBezTo>
                      <a:cubicBezTo>
                        <a:pt x="9" y="32"/>
                        <a:pt x="9" y="31"/>
                        <a:pt x="9" y="30"/>
                      </a:cubicBezTo>
                      <a:cubicBezTo>
                        <a:pt x="9" y="29"/>
                        <a:pt x="9" y="28"/>
                        <a:pt x="9" y="27"/>
                      </a:cubicBezTo>
                      <a:cubicBezTo>
                        <a:pt x="9" y="26"/>
                        <a:pt x="10" y="25"/>
                        <a:pt x="11" y="24"/>
                      </a:cubicBezTo>
                      <a:cubicBezTo>
                        <a:pt x="11" y="23"/>
                        <a:pt x="11" y="23"/>
                        <a:pt x="12" y="22"/>
                      </a:cubicBezTo>
                      <a:cubicBezTo>
                        <a:pt x="14" y="20"/>
                        <a:pt x="15" y="16"/>
                        <a:pt x="13" y="13"/>
                      </a:cubicBezTo>
                      <a:cubicBezTo>
                        <a:pt x="12" y="12"/>
                        <a:pt x="11" y="11"/>
                        <a:pt x="10" y="11"/>
                      </a:cubicBezTo>
                      <a:cubicBezTo>
                        <a:pt x="7" y="9"/>
                        <a:pt x="5" y="9"/>
                        <a:pt x="2" y="8"/>
                      </a:cubicBezTo>
                      <a:cubicBezTo>
                        <a:pt x="2" y="8"/>
                        <a:pt x="1" y="8"/>
                        <a:pt x="0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4" name="ïṣľíḓe">
                  <a:extLst>
                    <a:ext uri="{FF2B5EF4-FFF2-40B4-BE49-F238E27FC236}">
                      <a16:creationId xmlns:a16="http://schemas.microsoft.com/office/drawing/2014/main" id="{96A3320A-111E-47CD-A4B7-44FC5055BC7D}"/>
                    </a:ext>
                  </a:extLst>
                </p:cNvPr>
                <p:cNvSpPr/>
                <p:nvPr/>
              </p:nvSpPr>
              <p:spPr bwMode="auto">
                <a:xfrm>
                  <a:off x="5541028" y="2692419"/>
                  <a:ext cx="121749" cy="97399"/>
                </a:xfrm>
                <a:custGeom>
                  <a:avLst/>
                  <a:gdLst>
                    <a:gd name="T0" fmla="*/ 7 w 29"/>
                    <a:gd name="T1" fmla="*/ 2 h 23"/>
                    <a:gd name="T2" fmla="*/ 11 w 29"/>
                    <a:gd name="T3" fmla="*/ 1 h 23"/>
                    <a:gd name="T4" fmla="*/ 17 w 29"/>
                    <a:gd name="T5" fmla="*/ 1 h 23"/>
                    <a:gd name="T6" fmla="*/ 18 w 29"/>
                    <a:gd name="T7" fmla="*/ 2 h 23"/>
                    <a:gd name="T8" fmla="*/ 17 w 29"/>
                    <a:gd name="T9" fmla="*/ 3 h 23"/>
                    <a:gd name="T10" fmla="*/ 14 w 29"/>
                    <a:gd name="T11" fmla="*/ 4 h 23"/>
                    <a:gd name="T12" fmla="*/ 13 w 29"/>
                    <a:gd name="T13" fmla="*/ 5 h 23"/>
                    <a:gd name="T14" fmla="*/ 14 w 29"/>
                    <a:gd name="T15" fmla="*/ 6 h 23"/>
                    <a:gd name="T16" fmla="*/ 26 w 29"/>
                    <a:gd name="T17" fmla="*/ 9 h 23"/>
                    <a:gd name="T18" fmla="*/ 26 w 29"/>
                    <a:gd name="T19" fmla="*/ 10 h 23"/>
                    <a:gd name="T20" fmla="*/ 26 w 29"/>
                    <a:gd name="T21" fmla="*/ 12 h 23"/>
                    <a:gd name="T22" fmla="*/ 29 w 29"/>
                    <a:gd name="T23" fmla="*/ 16 h 23"/>
                    <a:gd name="T24" fmla="*/ 27 w 29"/>
                    <a:gd name="T25" fmla="*/ 18 h 23"/>
                    <a:gd name="T26" fmla="*/ 22 w 29"/>
                    <a:gd name="T27" fmla="*/ 19 h 23"/>
                    <a:gd name="T28" fmla="*/ 20 w 29"/>
                    <a:gd name="T29" fmla="*/ 21 h 23"/>
                    <a:gd name="T30" fmla="*/ 20 w 29"/>
                    <a:gd name="T31" fmla="*/ 22 h 23"/>
                    <a:gd name="T32" fmla="*/ 14 w 29"/>
                    <a:gd name="T33" fmla="*/ 22 h 23"/>
                    <a:gd name="T34" fmla="*/ 15 w 29"/>
                    <a:gd name="T35" fmla="*/ 18 h 23"/>
                    <a:gd name="T36" fmla="*/ 16 w 29"/>
                    <a:gd name="T37" fmla="*/ 17 h 23"/>
                    <a:gd name="T38" fmla="*/ 19 w 29"/>
                    <a:gd name="T39" fmla="*/ 17 h 23"/>
                    <a:gd name="T40" fmla="*/ 21 w 29"/>
                    <a:gd name="T41" fmla="*/ 16 h 23"/>
                    <a:gd name="T42" fmla="*/ 20 w 29"/>
                    <a:gd name="T43" fmla="*/ 15 h 23"/>
                    <a:gd name="T44" fmla="*/ 9 w 29"/>
                    <a:gd name="T45" fmla="*/ 10 h 23"/>
                    <a:gd name="T46" fmla="*/ 3 w 29"/>
                    <a:gd name="T47" fmla="*/ 10 h 23"/>
                    <a:gd name="T48" fmla="*/ 0 w 29"/>
                    <a:gd name="T49" fmla="*/ 8 h 23"/>
                    <a:gd name="T50" fmla="*/ 2 w 29"/>
                    <a:gd name="T51" fmla="*/ 6 h 23"/>
                    <a:gd name="T52" fmla="*/ 3 w 29"/>
                    <a:gd name="T53" fmla="*/ 6 h 23"/>
                    <a:gd name="T54" fmla="*/ 7 w 29"/>
                    <a:gd name="T55" fmla="*/ 6 h 23"/>
                    <a:gd name="T56" fmla="*/ 9 w 29"/>
                    <a:gd name="T57" fmla="*/ 5 h 23"/>
                    <a:gd name="T58" fmla="*/ 7 w 29"/>
                    <a:gd name="T59" fmla="*/ 3 h 23"/>
                    <a:gd name="T60" fmla="*/ 7 w 29"/>
                    <a:gd name="T61" fmla="*/ 2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9" h="23">
                      <a:moveTo>
                        <a:pt x="7" y="2"/>
                      </a:moveTo>
                      <a:cubicBezTo>
                        <a:pt x="8" y="0"/>
                        <a:pt x="9" y="0"/>
                        <a:pt x="11" y="1"/>
                      </a:cubicBezTo>
                      <a:cubicBezTo>
                        <a:pt x="13" y="2"/>
                        <a:pt x="15" y="2"/>
                        <a:pt x="17" y="1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7" y="2"/>
                        <a:pt x="17" y="3"/>
                        <a:pt x="17" y="3"/>
                      </a:cubicBezTo>
                      <a:cubicBezTo>
                        <a:pt x="16" y="3"/>
                        <a:pt x="15" y="3"/>
                        <a:pt x="14" y="4"/>
                      </a:cubicBezTo>
                      <a:cubicBezTo>
                        <a:pt x="13" y="4"/>
                        <a:pt x="13" y="4"/>
                        <a:pt x="13" y="5"/>
                      </a:cubicBezTo>
                      <a:cubicBezTo>
                        <a:pt x="13" y="5"/>
                        <a:pt x="13" y="6"/>
                        <a:pt x="14" y="6"/>
                      </a:cubicBezTo>
                      <a:cubicBezTo>
                        <a:pt x="26" y="9"/>
                        <a:pt x="26" y="9"/>
                        <a:pt x="26" y="9"/>
                      </a:cubicBezTo>
                      <a:cubicBezTo>
                        <a:pt x="26" y="9"/>
                        <a:pt x="26" y="10"/>
                        <a:pt x="26" y="10"/>
                      </a:cubicBezTo>
                      <a:cubicBezTo>
                        <a:pt x="26" y="11"/>
                        <a:pt x="26" y="11"/>
                        <a:pt x="26" y="12"/>
                      </a:cubicBezTo>
                      <a:cubicBezTo>
                        <a:pt x="25" y="15"/>
                        <a:pt x="26" y="16"/>
                        <a:pt x="29" y="16"/>
                      </a:cubicBezTo>
                      <a:cubicBezTo>
                        <a:pt x="29" y="17"/>
                        <a:pt x="28" y="18"/>
                        <a:pt x="27" y="18"/>
                      </a:cubicBezTo>
                      <a:cubicBezTo>
                        <a:pt x="26" y="18"/>
                        <a:pt x="23" y="19"/>
                        <a:pt x="22" y="19"/>
                      </a:cubicBezTo>
                      <a:cubicBezTo>
                        <a:pt x="21" y="20"/>
                        <a:pt x="20" y="20"/>
                        <a:pt x="20" y="21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18" y="23"/>
                        <a:pt x="16" y="23"/>
                        <a:pt x="14" y="22"/>
                      </a:cubicBezTo>
                      <a:cubicBezTo>
                        <a:pt x="13" y="21"/>
                        <a:pt x="13" y="19"/>
                        <a:pt x="15" y="18"/>
                      </a:cubicBezTo>
                      <a:cubicBezTo>
                        <a:pt x="15" y="18"/>
                        <a:pt x="15" y="18"/>
                        <a:pt x="16" y="17"/>
                      </a:cubicBezTo>
                      <a:cubicBezTo>
                        <a:pt x="17" y="17"/>
                        <a:pt x="18" y="17"/>
                        <a:pt x="19" y="17"/>
                      </a:cubicBezTo>
                      <a:cubicBezTo>
                        <a:pt x="20" y="17"/>
                        <a:pt x="20" y="16"/>
                        <a:pt x="21" y="16"/>
                      </a:cubicBezTo>
                      <a:cubicBezTo>
                        <a:pt x="21" y="16"/>
                        <a:pt x="20" y="15"/>
                        <a:pt x="20" y="15"/>
                      </a:cubicBezTo>
                      <a:cubicBezTo>
                        <a:pt x="17" y="12"/>
                        <a:pt x="13" y="10"/>
                        <a:pt x="9" y="10"/>
                      </a:cubicBezTo>
                      <a:cubicBezTo>
                        <a:pt x="7" y="10"/>
                        <a:pt x="5" y="10"/>
                        <a:pt x="3" y="10"/>
                      </a:cubicBezTo>
                      <a:cubicBezTo>
                        <a:pt x="2" y="10"/>
                        <a:pt x="1" y="10"/>
                        <a:pt x="0" y="8"/>
                      </a:cubicBezTo>
                      <a:cubicBezTo>
                        <a:pt x="0" y="7"/>
                        <a:pt x="1" y="6"/>
                        <a:pt x="2" y="6"/>
                      </a:cubicBezTo>
                      <a:cubicBezTo>
                        <a:pt x="2" y="6"/>
                        <a:pt x="2" y="6"/>
                        <a:pt x="3" y="6"/>
                      </a:cubicBezTo>
                      <a:cubicBezTo>
                        <a:pt x="4" y="6"/>
                        <a:pt x="5" y="6"/>
                        <a:pt x="7" y="6"/>
                      </a:cubicBezTo>
                      <a:cubicBezTo>
                        <a:pt x="7" y="6"/>
                        <a:pt x="8" y="5"/>
                        <a:pt x="9" y="5"/>
                      </a:cubicBezTo>
                      <a:cubicBezTo>
                        <a:pt x="9" y="4"/>
                        <a:pt x="8" y="3"/>
                        <a:pt x="7" y="3"/>
                      </a:cubicBezTo>
                      <a:cubicBezTo>
                        <a:pt x="7" y="2"/>
                        <a:pt x="7" y="2"/>
                        <a:pt x="7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5" name="ïSḻiḓé">
                  <a:extLst>
                    <a:ext uri="{FF2B5EF4-FFF2-40B4-BE49-F238E27FC236}">
                      <a16:creationId xmlns:a16="http://schemas.microsoft.com/office/drawing/2014/main" id="{C9A7755D-5B9D-474B-A83C-12C7397A52D5}"/>
                    </a:ext>
                  </a:extLst>
                </p:cNvPr>
                <p:cNvSpPr/>
                <p:nvPr/>
              </p:nvSpPr>
              <p:spPr bwMode="auto">
                <a:xfrm>
                  <a:off x="6299930" y="3368127"/>
                  <a:ext cx="58846" cy="101457"/>
                </a:xfrm>
                <a:custGeom>
                  <a:avLst/>
                  <a:gdLst>
                    <a:gd name="T0" fmla="*/ 12 w 14"/>
                    <a:gd name="T1" fmla="*/ 0 h 24"/>
                    <a:gd name="T2" fmla="*/ 13 w 14"/>
                    <a:gd name="T3" fmla="*/ 10 h 24"/>
                    <a:gd name="T4" fmla="*/ 10 w 14"/>
                    <a:gd name="T5" fmla="*/ 19 h 24"/>
                    <a:gd name="T6" fmla="*/ 8 w 14"/>
                    <a:gd name="T7" fmla="*/ 22 h 24"/>
                    <a:gd name="T8" fmla="*/ 4 w 14"/>
                    <a:gd name="T9" fmla="*/ 24 h 24"/>
                    <a:gd name="T10" fmla="*/ 1 w 14"/>
                    <a:gd name="T11" fmla="*/ 18 h 24"/>
                    <a:gd name="T12" fmla="*/ 1 w 14"/>
                    <a:gd name="T13" fmla="*/ 18 h 24"/>
                    <a:gd name="T14" fmla="*/ 3 w 14"/>
                    <a:gd name="T15" fmla="*/ 15 h 24"/>
                    <a:gd name="T16" fmla="*/ 3 w 14"/>
                    <a:gd name="T17" fmla="*/ 11 h 24"/>
                    <a:gd name="T18" fmla="*/ 5 w 14"/>
                    <a:gd name="T19" fmla="*/ 6 h 24"/>
                    <a:gd name="T20" fmla="*/ 7 w 14"/>
                    <a:gd name="T21" fmla="*/ 6 h 24"/>
                    <a:gd name="T22" fmla="*/ 11 w 14"/>
                    <a:gd name="T23" fmla="*/ 1 h 24"/>
                    <a:gd name="T24" fmla="*/ 12 w 14"/>
                    <a:gd name="T25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" h="24">
                      <a:moveTo>
                        <a:pt x="12" y="0"/>
                      </a:moveTo>
                      <a:cubicBezTo>
                        <a:pt x="13" y="3"/>
                        <a:pt x="14" y="7"/>
                        <a:pt x="13" y="10"/>
                      </a:cubicBezTo>
                      <a:cubicBezTo>
                        <a:pt x="11" y="13"/>
                        <a:pt x="11" y="16"/>
                        <a:pt x="10" y="19"/>
                      </a:cubicBezTo>
                      <a:cubicBezTo>
                        <a:pt x="9" y="20"/>
                        <a:pt x="9" y="21"/>
                        <a:pt x="8" y="22"/>
                      </a:cubicBezTo>
                      <a:cubicBezTo>
                        <a:pt x="7" y="24"/>
                        <a:pt x="7" y="24"/>
                        <a:pt x="4" y="24"/>
                      </a:cubicBezTo>
                      <a:cubicBezTo>
                        <a:pt x="1" y="23"/>
                        <a:pt x="0" y="20"/>
                        <a:pt x="1" y="18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2" y="17"/>
                        <a:pt x="2" y="16"/>
                        <a:pt x="3" y="15"/>
                      </a:cubicBezTo>
                      <a:cubicBezTo>
                        <a:pt x="3" y="13"/>
                        <a:pt x="3" y="12"/>
                        <a:pt x="3" y="11"/>
                      </a:cubicBezTo>
                      <a:cubicBezTo>
                        <a:pt x="3" y="9"/>
                        <a:pt x="4" y="7"/>
                        <a:pt x="5" y="6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8" y="4"/>
                        <a:pt x="10" y="3"/>
                        <a:pt x="11" y="1"/>
                      </a:cubicBezTo>
                      <a:cubicBezTo>
                        <a:pt x="12" y="1"/>
                        <a:pt x="12" y="0"/>
                        <a:pt x="1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6" name="îS1ïďê">
                  <a:extLst>
                    <a:ext uri="{FF2B5EF4-FFF2-40B4-BE49-F238E27FC236}">
                      <a16:creationId xmlns:a16="http://schemas.microsoft.com/office/drawing/2014/main" id="{F976DE91-3D22-455A-A624-8483BB0D61BD}"/>
                    </a:ext>
                  </a:extLst>
                </p:cNvPr>
                <p:cNvSpPr/>
                <p:nvPr/>
              </p:nvSpPr>
              <p:spPr bwMode="auto">
                <a:xfrm>
                  <a:off x="5599874" y="2655895"/>
                  <a:ext cx="131895" cy="44641"/>
                </a:xfrm>
                <a:custGeom>
                  <a:avLst/>
                  <a:gdLst>
                    <a:gd name="T0" fmla="*/ 31 w 31"/>
                    <a:gd name="T1" fmla="*/ 0 h 11"/>
                    <a:gd name="T2" fmla="*/ 22 w 31"/>
                    <a:gd name="T3" fmla="*/ 4 h 11"/>
                    <a:gd name="T4" fmla="*/ 9 w 31"/>
                    <a:gd name="T5" fmla="*/ 10 h 11"/>
                    <a:gd name="T6" fmla="*/ 5 w 31"/>
                    <a:gd name="T7" fmla="*/ 9 h 11"/>
                    <a:gd name="T8" fmla="*/ 4 w 31"/>
                    <a:gd name="T9" fmla="*/ 8 h 11"/>
                    <a:gd name="T10" fmla="*/ 0 w 31"/>
                    <a:gd name="T11" fmla="*/ 8 h 11"/>
                    <a:gd name="T12" fmla="*/ 1 w 31"/>
                    <a:gd name="T13" fmla="*/ 7 h 11"/>
                    <a:gd name="T14" fmla="*/ 4 w 31"/>
                    <a:gd name="T15" fmla="*/ 6 h 11"/>
                    <a:gd name="T16" fmla="*/ 7 w 31"/>
                    <a:gd name="T17" fmla="*/ 4 h 11"/>
                    <a:gd name="T18" fmla="*/ 9 w 31"/>
                    <a:gd name="T19" fmla="*/ 3 h 11"/>
                    <a:gd name="T20" fmla="*/ 15 w 31"/>
                    <a:gd name="T21" fmla="*/ 2 h 11"/>
                    <a:gd name="T22" fmla="*/ 19 w 31"/>
                    <a:gd name="T23" fmla="*/ 1 h 11"/>
                    <a:gd name="T24" fmla="*/ 27 w 31"/>
                    <a:gd name="T25" fmla="*/ 0 h 11"/>
                    <a:gd name="T26" fmla="*/ 29 w 31"/>
                    <a:gd name="T27" fmla="*/ 0 h 11"/>
                    <a:gd name="T28" fmla="*/ 31 w 31"/>
                    <a:gd name="T2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1" h="11">
                      <a:moveTo>
                        <a:pt x="31" y="0"/>
                      </a:moveTo>
                      <a:cubicBezTo>
                        <a:pt x="28" y="3"/>
                        <a:pt x="25" y="4"/>
                        <a:pt x="22" y="4"/>
                      </a:cubicBezTo>
                      <a:cubicBezTo>
                        <a:pt x="17" y="5"/>
                        <a:pt x="13" y="7"/>
                        <a:pt x="9" y="10"/>
                      </a:cubicBezTo>
                      <a:cubicBezTo>
                        <a:pt x="7" y="10"/>
                        <a:pt x="6" y="11"/>
                        <a:pt x="5" y="9"/>
                      </a:cubicBezTo>
                      <a:cubicBezTo>
                        <a:pt x="5" y="9"/>
                        <a:pt x="4" y="9"/>
                        <a:pt x="4" y="8"/>
                      </a:cubicBezTo>
                      <a:cubicBezTo>
                        <a:pt x="2" y="8"/>
                        <a:pt x="1" y="8"/>
                        <a:pt x="0" y="8"/>
                      </a:cubicBezTo>
                      <a:cubicBezTo>
                        <a:pt x="0" y="7"/>
                        <a:pt x="1" y="7"/>
                        <a:pt x="1" y="7"/>
                      </a:cubicBezTo>
                      <a:cubicBezTo>
                        <a:pt x="2" y="7"/>
                        <a:pt x="3" y="6"/>
                        <a:pt x="4" y="6"/>
                      </a:cubicBezTo>
                      <a:cubicBezTo>
                        <a:pt x="5" y="6"/>
                        <a:pt x="7" y="6"/>
                        <a:pt x="7" y="4"/>
                      </a:cubicBezTo>
                      <a:cubicBezTo>
                        <a:pt x="7" y="3"/>
                        <a:pt x="8" y="3"/>
                        <a:pt x="9" y="3"/>
                      </a:cubicBezTo>
                      <a:cubicBezTo>
                        <a:pt x="11" y="2"/>
                        <a:pt x="13" y="2"/>
                        <a:pt x="15" y="2"/>
                      </a:cubicBezTo>
                      <a:cubicBezTo>
                        <a:pt x="16" y="2"/>
                        <a:pt x="18" y="1"/>
                        <a:pt x="19" y="1"/>
                      </a:cubicBezTo>
                      <a:cubicBezTo>
                        <a:pt x="21" y="0"/>
                        <a:pt x="24" y="0"/>
                        <a:pt x="27" y="0"/>
                      </a:cubicBezTo>
                      <a:cubicBezTo>
                        <a:pt x="27" y="0"/>
                        <a:pt x="28" y="0"/>
                        <a:pt x="29" y="0"/>
                      </a:cubicBezTo>
                      <a:cubicBezTo>
                        <a:pt x="31" y="0"/>
                        <a:pt x="31" y="0"/>
                        <a:pt x="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7" name="iṧ1îdè">
                  <a:extLst>
                    <a:ext uri="{FF2B5EF4-FFF2-40B4-BE49-F238E27FC236}">
                      <a16:creationId xmlns:a16="http://schemas.microsoft.com/office/drawing/2014/main" id="{366A5812-801C-4225-BC1B-78C02246AA98}"/>
                    </a:ext>
                  </a:extLst>
                </p:cNvPr>
                <p:cNvSpPr/>
                <p:nvPr/>
              </p:nvSpPr>
              <p:spPr bwMode="auto">
                <a:xfrm>
                  <a:off x="5938741" y="2820256"/>
                  <a:ext cx="75079" cy="54788"/>
                </a:xfrm>
                <a:custGeom>
                  <a:avLst/>
                  <a:gdLst>
                    <a:gd name="T0" fmla="*/ 11 w 18"/>
                    <a:gd name="T1" fmla="*/ 7 h 13"/>
                    <a:gd name="T2" fmla="*/ 7 w 18"/>
                    <a:gd name="T3" fmla="*/ 5 h 13"/>
                    <a:gd name="T4" fmla="*/ 6 w 18"/>
                    <a:gd name="T5" fmla="*/ 10 h 13"/>
                    <a:gd name="T6" fmla="*/ 0 w 18"/>
                    <a:gd name="T7" fmla="*/ 12 h 13"/>
                    <a:gd name="T8" fmla="*/ 0 w 18"/>
                    <a:gd name="T9" fmla="*/ 6 h 13"/>
                    <a:gd name="T10" fmla="*/ 4 w 18"/>
                    <a:gd name="T11" fmla="*/ 4 h 13"/>
                    <a:gd name="T12" fmla="*/ 6 w 18"/>
                    <a:gd name="T13" fmla="*/ 4 h 13"/>
                    <a:gd name="T14" fmla="*/ 8 w 18"/>
                    <a:gd name="T15" fmla="*/ 3 h 13"/>
                    <a:gd name="T16" fmla="*/ 8 w 18"/>
                    <a:gd name="T17" fmla="*/ 1 h 13"/>
                    <a:gd name="T18" fmla="*/ 10 w 18"/>
                    <a:gd name="T19" fmla="*/ 0 h 13"/>
                    <a:gd name="T20" fmla="*/ 12 w 18"/>
                    <a:gd name="T21" fmla="*/ 1 h 13"/>
                    <a:gd name="T22" fmla="*/ 12 w 18"/>
                    <a:gd name="T23" fmla="*/ 4 h 13"/>
                    <a:gd name="T24" fmla="*/ 13 w 18"/>
                    <a:gd name="T25" fmla="*/ 5 h 13"/>
                    <a:gd name="T26" fmla="*/ 15 w 18"/>
                    <a:gd name="T27" fmla="*/ 8 h 13"/>
                    <a:gd name="T28" fmla="*/ 18 w 18"/>
                    <a:gd name="T29" fmla="*/ 10 h 13"/>
                    <a:gd name="T30" fmla="*/ 15 w 18"/>
                    <a:gd name="T31" fmla="*/ 12 h 13"/>
                    <a:gd name="T32" fmla="*/ 12 w 18"/>
                    <a:gd name="T33" fmla="*/ 13 h 13"/>
                    <a:gd name="T34" fmla="*/ 9 w 18"/>
                    <a:gd name="T35" fmla="*/ 13 h 13"/>
                    <a:gd name="T36" fmla="*/ 9 w 18"/>
                    <a:gd name="T37" fmla="*/ 13 h 13"/>
                    <a:gd name="T38" fmla="*/ 11 w 18"/>
                    <a:gd name="T39" fmla="*/ 12 h 13"/>
                    <a:gd name="T40" fmla="*/ 9 w 18"/>
                    <a:gd name="T41" fmla="*/ 9 h 13"/>
                    <a:gd name="T42" fmla="*/ 11 w 18"/>
                    <a:gd name="T43" fmla="*/ 7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8" h="13">
                      <a:moveTo>
                        <a:pt x="11" y="7"/>
                      </a:moveTo>
                      <a:cubicBezTo>
                        <a:pt x="10" y="5"/>
                        <a:pt x="8" y="5"/>
                        <a:pt x="7" y="5"/>
                      </a:cubicBezTo>
                      <a:cubicBezTo>
                        <a:pt x="5" y="7"/>
                        <a:pt x="5" y="8"/>
                        <a:pt x="6" y="10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0"/>
                        <a:pt x="2" y="8"/>
                        <a:pt x="0" y="6"/>
                      </a:cubicBezTo>
                      <a:cubicBezTo>
                        <a:pt x="1" y="5"/>
                        <a:pt x="3" y="4"/>
                        <a:pt x="4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7" y="4"/>
                        <a:pt x="8" y="4"/>
                        <a:pt x="8" y="3"/>
                      </a:cubicBezTo>
                      <a:cubicBezTo>
                        <a:pt x="8" y="2"/>
                        <a:pt x="8" y="2"/>
                        <a:pt x="8" y="1"/>
                      </a:cubicBezTo>
                      <a:cubicBezTo>
                        <a:pt x="9" y="1"/>
                        <a:pt x="9" y="0"/>
                        <a:pt x="10" y="0"/>
                      </a:cubicBezTo>
                      <a:cubicBezTo>
                        <a:pt x="10" y="0"/>
                        <a:pt x="11" y="0"/>
                        <a:pt x="12" y="1"/>
                      </a:cubicBezTo>
                      <a:cubicBezTo>
                        <a:pt x="10" y="2"/>
                        <a:pt x="11" y="3"/>
                        <a:pt x="12" y="4"/>
                      </a:cubicBezTo>
                      <a:cubicBezTo>
                        <a:pt x="13" y="4"/>
                        <a:pt x="13" y="4"/>
                        <a:pt x="13" y="5"/>
                      </a:cubicBezTo>
                      <a:cubicBezTo>
                        <a:pt x="14" y="6"/>
                        <a:pt x="14" y="7"/>
                        <a:pt x="15" y="8"/>
                      </a:cubicBezTo>
                      <a:cubicBezTo>
                        <a:pt x="16" y="9"/>
                        <a:pt x="17" y="9"/>
                        <a:pt x="18" y="10"/>
                      </a:cubicBezTo>
                      <a:cubicBezTo>
                        <a:pt x="17" y="10"/>
                        <a:pt x="16" y="11"/>
                        <a:pt x="15" y="12"/>
                      </a:cubicBezTo>
                      <a:cubicBezTo>
                        <a:pt x="14" y="13"/>
                        <a:pt x="13" y="13"/>
                        <a:pt x="12" y="13"/>
                      </a:cubicBezTo>
                      <a:cubicBezTo>
                        <a:pt x="11" y="13"/>
                        <a:pt x="10" y="13"/>
                        <a:pt x="9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ubicBezTo>
                        <a:pt x="10" y="11"/>
                        <a:pt x="9" y="10"/>
                        <a:pt x="9" y="9"/>
                      </a:cubicBezTo>
                      <a:cubicBezTo>
                        <a:pt x="9" y="8"/>
                        <a:pt x="10" y="8"/>
                        <a:pt x="11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8" name="ïṧlïḋê">
                  <a:extLst>
                    <a:ext uri="{FF2B5EF4-FFF2-40B4-BE49-F238E27FC236}">
                      <a16:creationId xmlns:a16="http://schemas.microsoft.com/office/drawing/2014/main" id="{50514794-EB37-497A-AA7D-0B7A16E42A9B}"/>
                    </a:ext>
                  </a:extLst>
                </p:cNvPr>
                <p:cNvSpPr/>
                <p:nvPr/>
              </p:nvSpPr>
              <p:spPr bwMode="auto">
                <a:xfrm>
                  <a:off x="5883955" y="2761411"/>
                  <a:ext cx="44641" cy="20291"/>
                </a:xfrm>
                <a:custGeom>
                  <a:avLst/>
                  <a:gdLst>
                    <a:gd name="T0" fmla="*/ 0 w 11"/>
                    <a:gd name="T1" fmla="*/ 2 h 5"/>
                    <a:gd name="T2" fmla="*/ 2 w 11"/>
                    <a:gd name="T3" fmla="*/ 2 h 5"/>
                    <a:gd name="T4" fmla="*/ 8 w 11"/>
                    <a:gd name="T5" fmla="*/ 0 h 5"/>
                    <a:gd name="T6" fmla="*/ 11 w 11"/>
                    <a:gd name="T7" fmla="*/ 1 h 5"/>
                    <a:gd name="T8" fmla="*/ 10 w 11"/>
                    <a:gd name="T9" fmla="*/ 3 h 5"/>
                    <a:gd name="T10" fmla="*/ 6 w 11"/>
                    <a:gd name="T11" fmla="*/ 5 h 5"/>
                    <a:gd name="T12" fmla="*/ 2 w 11"/>
                    <a:gd name="T13" fmla="*/ 4 h 5"/>
                    <a:gd name="T14" fmla="*/ 0 w 11"/>
                    <a:gd name="T15" fmla="*/ 3 h 5"/>
                    <a:gd name="T16" fmla="*/ 0 w 11"/>
                    <a:gd name="T17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" h="5">
                      <a:moveTo>
                        <a:pt x="0" y="2"/>
                      </a:moveTo>
                      <a:cubicBezTo>
                        <a:pt x="0" y="2"/>
                        <a:pt x="1" y="2"/>
                        <a:pt x="2" y="2"/>
                      </a:cubicBezTo>
                      <a:cubicBezTo>
                        <a:pt x="4" y="1"/>
                        <a:pt x="6" y="0"/>
                        <a:pt x="8" y="0"/>
                      </a:cubicBezTo>
                      <a:cubicBezTo>
                        <a:pt x="9" y="0"/>
                        <a:pt x="10" y="0"/>
                        <a:pt x="11" y="1"/>
                      </a:cubicBezTo>
                      <a:cubicBezTo>
                        <a:pt x="11" y="2"/>
                        <a:pt x="10" y="2"/>
                        <a:pt x="10" y="3"/>
                      </a:cubicBezTo>
                      <a:cubicBezTo>
                        <a:pt x="8" y="4"/>
                        <a:pt x="7" y="4"/>
                        <a:pt x="6" y="5"/>
                      </a:cubicBezTo>
                      <a:cubicBezTo>
                        <a:pt x="4" y="5"/>
                        <a:pt x="3" y="5"/>
                        <a:pt x="2" y="4"/>
                      </a:cubicBezTo>
                      <a:cubicBezTo>
                        <a:pt x="1" y="3"/>
                        <a:pt x="0" y="3"/>
                        <a:pt x="0" y="3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9" name="ïşľîďê">
                  <a:extLst>
                    <a:ext uri="{FF2B5EF4-FFF2-40B4-BE49-F238E27FC236}">
                      <a16:creationId xmlns:a16="http://schemas.microsoft.com/office/drawing/2014/main" id="{AFA7EB6B-E2A4-480B-913F-539A5CAA9BBB}"/>
                    </a:ext>
                  </a:extLst>
                </p:cNvPr>
                <p:cNvSpPr/>
                <p:nvPr/>
              </p:nvSpPr>
              <p:spPr bwMode="auto">
                <a:xfrm>
                  <a:off x="5622194" y="2875043"/>
                  <a:ext cx="36525" cy="24350"/>
                </a:xfrm>
                <a:custGeom>
                  <a:avLst/>
                  <a:gdLst>
                    <a:gd name="T0" fmla="*/ 0 w 9"/>
                    <a:gd name="T1" fmla="*/ 5 h 6"/>
                    <a:gd name="T2" fmla="*/ 7 w 9"/>
                    <a:gd name="T3" fmla="*/ 0 h 6"/>
                    <a:gd name="T4" fmla="*/ 5 w 9"/>
                    <a:gd name="T5" fmla="*/ 1 h 6"/>
                    <a:gd name="T6" fmla="*/ 7 w 9"/>
                    <a:gd name="T7" fmla="*/ 2 h 6"/>
                    <a:gd name="T8" fmla="*/ 8 w 9"/>
                    <a:gd name="T9" fmla="*/ 4 h 6"/>
                    <a:gd name="T10" fmla="*/ 6 w 9"/>
                    <a:gd name="T11" fmla="*/ 6 h 6"/>
                    <a:gd name="T12" fmla="*/ 0 w 9"/>
                    <a:gd name="T13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6">
                      <a:moveTo>
                        <a:pt x="0" y="5"/>
                      </a:moveTo>
                      <a:cubicBezTo>
                        <a:pt x="2" y="3"/>
                        <a:pt x="4" y="1"/>
                        <a:pt x="7" y="0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6" y="1"/>
                        <a:pt x="7" y="2"/>
                        <a:pt x="7" y="2"/>
                      </a:cubicBezTo>
                      <a:cubicBezTo>
                        <a:pt x="7" y="2"/>
                        <a:pt x="9" y="4"/>
                        <a:pt x="8" y="4"/>
                      </a:cubicBezTo>
                      <a:cubicBezTo>
                        <a:pt x="8" y="5"/>
                        <a:pt x="7" y="6"/>
                        <a:pt x="6" y="6"/>
                      </a:cubicBezTo>
                      <a:cubicBezTo>
                        <a:pt x="4" y="5"/>
                        <a:pt x="2" y="5"/>
                        <a:pt x="0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0" name="ïŝlíde">
                  <a:extLst>
                    <a:ext uri="{FF2B5EF4-FFF2-40B4-BE49-F238E27FC236}">
                      <a16:creationId xmlns:a16="http://schemas.microsoft.com/office/drawing/2014/main" id="{B94E80C4-D482-4AC4-BBE0-1980713F4689}"/>
                    </a:ext>
                  </a:extLst>
                </p:cNvPr>
                <p:cNvSpPr/>
                <p:nvPr/>
              </p:nvSpPr>
              <p:spPr bwMode="auto">
                <a:xfrm>
                  <a:off x="5137228" y="2540234"/>
                  <a:ext cx="1075449" cy="1379821"/>
                </a:xfrm>
                <a:custGeom>
                  <a:avLst/>
                  <a:gdLst>
                    <a:gd name="T0" fmla="*/ 255 w 255"/>
                    <a:gd name="T1" fmla="*/ 281 h 327"/>
                    <a:gd name="T2" fmla="*/ 254 w 255"/>
                    <a:gd name="T3" fmla="*/ 283 h 327"/>
                    <a:gd name="T4" fmla="*/ 43 w 255"/>
                    <a:gd name="T5" fmla="*/ 230 h 327"/>
                    <a:gd name="T6" fmla="*/ 96 w 255"/>
                    <a:gd name="T7" fmla="*/ 20 h 327"/>
                    <a:gd name="T8" fmla="*/ 150 w 255"/>
                    <a:gd name="T9" fmla="*/ 0 h 327"/>
                    <a:gd name="T10" fmla="*/ 120 w 255"/>
                    <a:gd name="T11" fmla="*/ 30 h 327"/>
                    <a:gd name="T12" fmla="*/ 115 w 255"/>
                    <a:gd name="T13" fmla="*/ 36 h 327"/>
                    <a:gd name="T14" fmla="*/ 111 w 255"/>
                    <a:gd name="T15" fmla="*/ 42 h 327"/>
                    <a:gd name="T16" fmla="*/ 108 w 255"/>
                    <a:gd name="T17" fmla="*/ 46 h 327"/>
                    <a:gd name="T18" fmla="*/ 98 w 255"/>
                    <a:gd name="T19" fmla="*/ 64 h 327"/>
                    <a:gd name="T20" fmla="*/ 98 w 255"/>
                    <a:gd name="T21" fmla="*/ 64 h 327"/>
                    <a:gd name="T22" fmla="*/ 87 w 255"/>
                    <a:gd name="T23" fmla="*/ 99 h 327"/>
                    <a:gd name="T24" fmla="*/ 91 w 255"/>
                    <a:gd name="T25" fmla="*/ 155 h 327"/>
                    <a:gd name="T26" fmla="*/ 103 w 255"/>
                    <a:gd name="T27" fmla="*/ 181 h 327"/>
                    <a:gd name="T28" fmla="*/ 129 w 255"/>
                    <a:gd name="T29" fmla="*/ 217 h 327"/>
                    <a:gd name="T30" fmla="*/ 255 w 255"/>
                    <a:gd name="T31" fmla="*/ 281 h 3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55" h="327">
                      <a:moveTo>
                        <a:pt x="255" y="281"/>
                      </a:moveTo>
                      <a:cubicBezTo>
                        <a:pt x="254" y="283"/>
                        <a:pt x="254" y="283"/>
                        <a:pt x="254" y="283"/>
                      </a:cubicBezTo>
                      <a:cubicBezTo>
                        <a:pt x="182" y="327"/>
                        <a:pt x="87" y="303"/>
                        <a:pt x="43" y="230"/>
                      </a:cubicBezTo>
                      <a:cubicBezTo>
                        <a:pt x="0" y="158"/>
                        <a:pt x="23" y="63"/>
                        <a:pt x="96" y="20"/>
                      </a:cubicBezTo>
                      <a:cubicBezTo>
                        <a:pt x="113" y="10"/>
                        <a:pt x="131" y="3"/>
                        <a:pt x="150" y="0"/>
                      </a:cubicBezTo>
                      <a:cubicBezTo>
                        <a:pt x="139" y="9"/>
                        <a:pt x="129" y="19"/>
                        <a:pt x="120" y="30"/>
                      </a:cubicBezTo>
                      <a:cubicBezTo>
                        <a:pt x="119" y="32"/>
                        <a:pt x="117" y="34"/>
                        <a:pt x="115" y="36"/>
                      </a:cubicBezTo>
                      <a:cubicBezTo>
                        <a:pt x="113" y="39"/>
                        <a:pt x="112" y="40"/>
                        <a:pt x="111" y="42"/>
                      </a:cubicBezTo>
                      <a:cubicBezTo>
                        <a:pt x="110" y="44"/>
                        <a:pt x="109" y="45"/>
                        <a:pt x="108" y="46"/>
                      </a:cubicBezTo>
                      <a:cubicBezTo>
                        <a:pt x="104" y="52"/>
                        <a:pt x="101" y="58"/>
                        <a:pt x="98" y="64"/>
                      </a:cubicBezTo>
                      <a:cubicBezTo>
                        <a:pt x="98" y="64"/>
                        <a:pt x="98" y="64"/>
                        <a:pt x="98" y="64"/>
                      </a:cubicBezTo>
                      <a:cubicBezTo>
                        <a:pt x="93" y="75"/>
                        <a:pt x="89" y="87"/>
                        <a:pt x="87" y="99"/>
                      </a:cubicBezTo>
                      <a:cubicBezTo>
                        <a:pt x="83" y="118"/>
                        <a:pt x="85" y="137"/>
                        <a:pt x="91" y="155"/>
                      </a:cubicBezTo>
                      <a:cubicBezTo>
                        <a:pt x="94" y="164"/>
                        <a:pt x="98" y="173"/>
                        <a:pt x="103" y="181"/>
                      </a:cubicBezTo>
                      <a:cubicBezTo>
                        <a:pt x="111" y="194"/>
                        <a:pt x="119" y="206"/>
                        <a:pt x="129" y="217"/>
                      </a:cubicBezTo>
                      <a:cubicBezTo>
                        <a:pt x="187" y="285"/>
                        <a:pt x="255" y="281"/>
                        <a:pt x="255" y="28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1" name="îṥlïdé">
                  <a:extLst>
                    <a:ext uri="{FF2B5EF4-FFF2-40B4-BE49-F238E27FC236}">
                      <a16:creationId xmlns:a16="http://schemas.microsoft.com/office/drawing/2014/main" id="{E841876D-04C8-4F20-BAF0-60C7AFF1B9FE}"/>
                    </a:ext>
                  </a:extLst>
                </p:cNvPr>
                <p:cNvSpPr/>
                <p:nvPr/>
              </p:nvSpPr>
              <p:spPr bwMode="auto">
                <a:xfrm>
                  <a:off x="8304729" y="3301164"/>
                  <a:ext cx="606716" cy="375393"/>
                </a:xfrm>
                <a:custGeom>
                  <a:avLst/>
                  <a:gdLst>
                    <a:gd name="T0" fmla="*/ 140 w 144"/>
                    <a:gd name="T1" fmla="*/ 73 h 89"/>
                    <a:gd name="T2" fmla="*/ 117 w 144"/>
                    <a:gd name="T3" fmla="*/ 86 h 89"/>
                    <a:gd name="T4" fmla="*/ 2 w 144"/>
                    <a:gd name="T5" fmla="*/ 86 h 89"/>
                    <a:gd name="T6" fmla="*/ 2 w 144"/>
                    <a:gd name="T7" fmla="*/ 76 h 89"/>
                    <a:gd name="T8" fmla="*/ 2 w 144"/>
                    <a:gd name="T9" fmla="*/ 75 h 89"/>
                    <a:gd name="T10" fmla="*/ 34 w 144"/>
                    <a:gd name="T11" fmla="*/ 75 h 89"/>
                    <a:gd name="T12" fmla="*/ 25 w 144"/>
                    <a:gd name="T13" fmla="*/ 31 h 89"/>
                    <a:gd name="T14" fmla="*/ 108 w 144"/>
                    <a:gd name="T15" fmla="*/ 0 h 89"/>
                    <a:gd name="T16" fmla="*/ 116 w 144"/>
                    <a:gd name="T17" fmla="*/ 0 h 89"/>
                    <a:gd name="T18" fmla="*/ 140 w 144"/>
                    <a:gd name="T19" fmla="*/ 7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4" h="89">
                      <a:moveTo>
                        <a:pt x="140" y="73"/>
                      </a:moveTo>
                      <a:cubicBezTo>
                        <a:pt x="136" y="89"/>
                        <a:pt x="117" y="86"/>
                        <a:pt x="117" y="86"/>
                      </a:cubicBezTo>
                      <a:cubicBezTo>
                        <a:pt x="117" y="86"/>
                        <a:pt x="5" y="88"/>
                        <a:pt x="2" y="86"/>
                      </a:cubicBezTo>
                      <a:cubicBezTo>
                        <a:pt x="0" y="84"/>
                        <a:pt x="2" y="78"/>
                        <a:pt x="2" y="76"/>
                      </a:cubicBezTo>
                      <a:cubicBezTo>
                        <a:pt x="2" y="75"/>
                        <a:pt x="2" y="75"/>
                        <a:pt x="2" y="75"/>
                      </a:cubicBezTo>
                      <a:cubicBezTo>
                        <a:pt x="34" y="75"/>
                        <a:pt x="34" y="75"/>
                        <a:pt x="34" y="75"/>
                      </a:cubicBezTo>
                      <a:cubicBezTo>
                        <a:pt x="34" y="75"/>
                        <a:pt x="49" y="67"/>
                        <a:pt x="25" y="31"/>
                      </a:cubicBezTo>
                      <a:cubicBezTo>
                        <a:pt x="4" y="1"/>
                        <a:pt x="82" y="0"/>
                        <a:pt x="108" y="0"/>
                      </a:cubicBezTo>
                      <a:cubicBezTo>
                        <a:pt x="113" y="0"/>
                        <a:pt x="116" y="0"/>
                        <a:pt x="116" y="0"/>
                      </a:cubicBezTo>
                      <a:cubicBezTo>
                        <a:pt x="116" y="0"/>
                        <a:pt x="144" y="57"/>
                        <a:pt x="140" y="73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2" name="iṣļîḓe">
                  <a:extLst>
                    <a:ext uri="{FF2B5EF4-FFF2-40B4-BE49-F238E27FC236}">
                      <a16:creationId xmlns:a16="http://schemas.microsoft.com/office/drawing/2014/main" id="{CCFB1DBB-629C-4F3D-A66F-B9E8C93FECA5}"/>
                    </a:ext>
                  </a:extLst>
                </p:cNvPr>
                <p:cNvSpPr/>
                <p:nvPr/>
              </p:nvSpPr>
              <p:spPr bwMode="auto">
                <a:xfrm>
                  <a:off x="8312845" y="3301164"/>
                  <a:ext cx="539754" cy="328722"/>
                </a:xfrm>
                <a:custGeom>
                  <a:avLst/>
                  <a:gdLst>
                    <a:gd name="T0" fmla="*/ 125 w 128"/>
                    <a:gd name="T1" fmla="*/ 61 h 78"/>
                    <a:gd name="T2" fmla="*/ 101 w 128"/>
                    <a:gd name="T3" fmla="*/ 75 h 78"/>
                    <a:gd name="T4" fmla="*/ 0 w 128"/>
                    <a:gd name="T5" fmla="*/ 76 h 78"/>
                    <a:gd name="T6" fmla="*/ 0 w 128"/>
                    <a:gd name="T7" fmla="*/ 75 h 78"/>
                    <a:gd name="T8" fmla="*/ 32 w 128"/>
                    <a:gd name="T9" fmla="*/ 75 h 78"/>
                    <a:gd name="T10" fmla="*/ 23 w 128"/>
                    <a:gd name="T11" fmla="*/ 31 h 78"/>
                    <a:gd name="T12" fmla="*/ 106 w 128"/>
                    <a:gd name="T13" fmla="*/ 0 h 78"/>
                    <a:gd name="T14" fmla="*/ 125 w 128"/>
                    <a:gd name="T15" fmla="*/ 61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78">
                      <a:moveTo>
                        <a:pt x="125" y="61"/>
                      </a:moveTo>
                      <a:cubicBezTo>
                        <a:pt x="121" y="78"/>
                        <a:pt x="101" y="75"/>
                        <a:pt x="101" y="75"/>
                      </a:cubicBezTo>
                      <a:cubicBezTo>
                        <a:pt x="101" y="75"/>
                        <a:pt x="30" y="76"/>
                        <a:pt x="0" y="76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32" y="75"/>
                        <a:pt x="32" y="75"/>
                        <a:pt x="32" y="75"/>
                      </a:cubicBezTo>
                      <a:cubicBezTo>
                        <a:pt x="32" y="75"/>
                        <a:pt x="47" y="67"/>
                        <a:pt x="23" y="31"/>
                      </a:cubicBezTo>
                      <a:cubicBezTo>
                        <a:pt x="2" y="1"/>
                        <a:pt x="80" y="0"/>
                        <a:pt x="106" y="0"/>
                      </a:cubicBezTo>
                      <a:cubicBezTo>
                        <a:pt x="114" y="18"/>
                        <a:pt x="128" y="50"/>
                        <a:pt x="125" y="6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3" name="îśļiḑê">
                  <a:extLst>
                    <a:ext uri="{FF2B5EF4-FFF2-40B4-BE49-F238E27FC236}">
                      <a16:creationId xmlns:a16="http://schemas.microsoft.com/office/drawing/2014/main" id="{C77B7578-8847-4243-B016-2D2376C3C9D6}"/>
                    </a:ext>
                  </a:extLst>
                </p:cNvPr>
                <p:cNvSpPr/>
                <p:nvPr/>
              </p:nvSpPr>
              <p:spPr bwMode="auto">
                <a:xfrm>
                  <a:off x="8312845" y="3301164"/>
                  <a:ext cx="555987" cy="336839"/>
                </a:xfrm>
                <a:custGeom>
                  <a:avLst/>
                  <a:gdLst>
                    <a:gd name="T0" fmla="*/ 129 w 132"/>
                    <a:gd name="T1" fmla="*/ 64 h 80"/>
                    <a:gd name="T2" fmla="*/ 101 w 132"/>
                    <a:gd name="T3" fmla="*/ 75 h 80"/>
                    <a:gd name="T4" fmla="*/ 0 w 132"/>
                    <a:gd name="T5" fmla="*/ 76 h 80"/>
                    <a:gd name="T6" fmla="*/ 0 w 132"/>
                    <a:gd name="T7" fmla="*/ 75 h 80"/>
                    <a:gd name="T8" fmla="*/ 32 w 132"/>
                    <a:gd name="T9" fmla="*/ 75 h 80"/>
                    <a:gd name="T10" fmla="*/ 23 w 132"/>
                    <a:gd name="T11" fmla="*/ 31 h 80"/>
                    <a:gd name="T12" fmla="*/ 106 w 132"/>
                    <a:gd name="T13" fmla="*/ 0 h 80"/>
                    <a:gd name="T14" fmla="*/ 129 w 132"/>
                    <a:gd name="T15" fmla="*/ 64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2" h="80">
                      <a:moveTo>
                        <a:pt x="129" y="64"/>
                      </a:moveTo>
                      <a:cubicBezTo>
                        <a:pt x="125" y="80"/>
                        <a:pt x="101" y="75"/>
                        <a:pt x="101" y="75"/>
                      </a:cubicBezTo>
                      <a:cubicBezTo>
                        <a:pt x="101" y="75"/>
                        <a:pt x="30" y="76"/>
                        <a:pt x="0" y="76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32" y="75"/>
                        <a:pt x="32" y="75"/>
                        <a:pt x="32" y="75"/>
                      </a:cubicBezTo>
                      <a:cubicBezTo>
                        <a:pt x="32" y="75"/>
                        <a:pt x="48" y="67"/>
                        <a:pt x="23" y="31"/>
                      </a:cubicBezTo>
                      <a:cubicBezTo>
                        <a:pt x="2" y="1"/>
                        <a:pt x="80" y="0"/>
                        <a:pt x="106" y="0"/>
                      </a:cubicBezTo>
                      <a:cubicBezTo>
                        <a:pt x="114" y="18"/>
                        <a:pt x="132" y="52"/>
                        <a:pt x="129" y="64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4" name="ïSḷiḍê">
                  <a:extLst>
                    <a:ext uri="{FF2B5EF4-FFF2-40B4-BE49-F238E27FC236}">
                      <a16:creationId xmlns:a16="http://schemas.microsoft.com/office/drawing/2014/main" id="{4AC59D80-F155-4BE5-8AE5-41CA3ACD627F}"/>
                    </a:ext>
                  </a:extLst>
                </p:cNvPr>
                <p:cNvSpPr/>
                <p:nvPr/>
              </p:nvSpPr>
              <p:spPr bwMode="auto">
                <a:xfrm>
                  <a:off x="7953686" y="2621400"/>
                  <a:ext cx="120328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5" name="iş1iďe">
                  <a:extLst>
                    <a:ext uri="{FF2B5EF4-FFF2-40B4-BE49-F238E27FC236}">
                      <a16:creationId xmlns:a16="http://schemas.microsoft.com/office/drawing/2014/main" id="{997AB7A4-25E2-44E1-87D9-E10672CBC811}"/>
                    </a:ext>
                  </a:extLst>
                </p:cNvPr>
                <p:cNvSpPr/>
                <p:nvPr/>
              </p:nvSpPr>
              <p:spPr bwMode="auto">
                <a:xfrm>
                  <a:off x="7953686" y="2621400"/>
                  <a:ext cx="120328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6" name="îšḷidè">
                  <a:extLst>
                    <a:ext uri="{FF2B5EF4-FFF2-40B4-BE49-F238E27FC236}">
                      <a16:creationId xmlns:a16="http://schemas.microsoft.com/office/drawing/2014/main" id="{76896E33-E205-409D-ADA6-24D6060C0D63}"/>
                    </a:ext>
                  </a:extLst>
                </p:cNvPr>
                <p:cNvSpPr/>
                <p:nvPr/>
              </p:nvSpPr>
              <p:spPr bwMode="auto">
                <a:xfrm>
                  <a:off x="7929337" y="2621400"/>
                  <a:ext cx="120125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7" name="íšļîḓé">
                  <a:extLst>
                    <a:ext uri="{FF2B5EF4-FFF2-40B4-BE49-F238E27FC236}">
                      <a16:creationId xmlns:a16="http://schemas.microsoft.com/office/drawing/2014/main" id="{A3EABF07-4858-4D22-91CD-BD8A31529FAA}"/>
                    </a:ext>
                  </a:extLst>
                </p:cNvPr>
                <p:cNvSpPr/>
                <p:nvPr/>
              </p:nvSpPr>
              <p:spPr bwMode="auto">
                <a:xfrm>
                  <a:off x="7929337" y="2621400"/>
                  <a:ext cx="120125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6000">
                      <a:srgbClr val="68AFFD"/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8" name="is1ídé">
                  <a:extLst>
                    <a:ext uri="{FF2B5EF4-FFF2-40B4-BE49-F238E27FC236}">
                      <a16:creationId xmlns:a16="http://schemas.microsoft.com/office/drawing/2014/main" id="{1A9ABC08-550F-4650-92F2-4B396E260B2E}"/>
                    </a:ext>
                  </a:extLst>
                </p:cNvPr>
                <p:cNvSpPr/>
                <p:nvPr/>
              </p:nvSpPr>
              <p:spPr bwMode="auto">
                <a:xfrm>
                  <a:off x="7929340" y="3254496"/>
                  <a:ext cx="1201254" cy="172478"/>
                </a:xfrm>
                <a:custGeom>
                  <a:avLst/>
                  <a:gdLst>
                    <a:gd name="T0" fmla="*/ 285 w 285"/>
                    <a:gd name="T1" fmla="*/ 0 h 41"/>
                    <a:gd name="T2" fmla="*/ 285 w 285"/>
                    <a:gd name="T3" fmla="*/ 19 h 41"/>
                    <a:gd name="T4" fmla="*/ 262 w 285"/>
                    <a:gd name="T5" fmla="*/ 41 h 41"/>
                    <a:gd name="T6" fmla="*/ 262 w 285"/>
                    <a:gd name="T7" fmla="*/ 41 h 41"/>
                    <a:gd name="T8" fmla="*/ 23 w 285"/>
                    <a:gd name="T9" fmla="*/ 41 h 41"/>
                    <a:gd name="T10" fmla="*/ 0 w 285"/>
                    <a:gd name="T11" fmla="*/ 19 h 41"/>
                    <a:gd name="T12" fmla="*/ 0 w 285"/>
                    <a:gd name="T13" fmla="*/ 19 h 41"/>
                    <a:gd name="T14" fmla="*/ 0 w 285"/>
                    <a:gd name="T15" fmla="*/ 0 h 41"/>
                    <a:gd name="T16" fmla="*/ 285 w 285"/>
                    <a:gd name="T17" fmla="*/ 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41">
                      <a:moveTo>
                        <a:pt x="285" y="0"/>
                      </a:moveTo>
                      <a:cubicBezTo>
                        <a:pt x="285" y="19"/>
                        <a:pt x="285" y="19"/>
                        <a:pt x="285" y="19"/>
                      </a:cubicBezTo>
                      <a:cubicBezTo>
                        <a:pt x="285" y="31"/>
                        <a:pt x="275" y="41"/>
                        <a:pt x="262" y="41"/>
                      </a:cubicBezTo>
                      <a:cubicBezTo>
                        <a:pt x="262" y="41"/>
                        <a:pt x="262" y="41"/>
                        <a:pt x="262" y="41"/>
                      </a:cubicBezTo>
                      <a:cubicBezTo>
                        <a:pt x="23" y="41"/>
                        <a:pt x="23" y="41"/>
                        <a:pt x="23" y="41"/>
                      </a:cubicBezTo>
                      <a:cubicBezTo>
                        <a:pt x="10" y="41"/>
                        <a:pt x="0" y="31"/>
                        <a:pt x="0" y="19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285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9" name="íṧlíḍe">
                  <a:extLst>
                    <a:ext uri="{FF2B5EF4-FFF2-40B4-BE49-F238E27FC236}">
                      <a16:creationId xmlns:a16="http://schemas.microsoft.com/office/drawing/2014/main" id="{C8C5EE96-4AFD-47ED-9C9D-B1CAEBF0A649}"/>
                    </a:ext>
                  </a:extLst>
                </p:cNvPr>
                <p:cNvSpPr/>
                <p:nvPr/>
              </p:nvSpPr>
              <p:spPr bwMode="auto">
                <a:xfrm>
                  <a:off x="8312845" y="3621770"/>
                  <a:ext cx="472792" cy="40583"/>
                </a:xfrm>
                <a:prstGeom prst="rect">
                  <a:avLst/>
                </a:pr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0" name="iṩlíḓe">
                  <a:extLst>
                    <a:ext uri="{FF2B5EF4-FFF2-40B4-BE49-F238E27FC236}">
                      <a16:creationId xmlns:a16="http://schemas.microsoft.com/office/drawing/2014/main" id="{57BA2FF4-B1D3-4DF2-A381-BDD4B8D8D287}"/>
                    </a:ext>
                  </a:extLst>
                </p:cNvPr>
                <p:cNvSpPr/>
                <p:nvPr/>
              </p:nvSpPr>
              <p:spPr bwMode="auto">
                <a:xfrm>
                  <a:off x="8785637" y="3571042"/>
                  <a:ext cx="75079" cy="101457"/>
                </a:xfrm>
                <a:custGeom>
                  <a:avLst/>
                  <a:gdLst>
                    <a:gd name="T0" fmla="*/ 17 w 18"/>
                    <a:gd name="T1" fmla="*/ 0 h 24"/>
                    <a:gd name="T2" fmla="*/ 18 w 18"/>
                    <a:gd name="T3" fmla="*/ 19 h 24"/>
                    <a:gd name="T4" fmla="*/ 0 w 18"/>
                    <a:gd name="T5" fmla="*/ 22 h 24"/>
                    <a:gd name="T6" fmla="*/ 0 w 18"/>
                    <a:gd name="T7" fmla="*/ 12 h 24"/>
                    <a:gd name="T8" fmla="*/ 17 w 18"/>
                    <a:gd name="T9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24">
                      <a:moveTo>
                        <a:pt x="17" y="0"/>
                      </a:moveTo>
                      <a:cubicBezTo>
                        <a:pt x="18" y="19"/>
                        <a:pt x="18" y="19"/>
                        <a:pt x="18" y="19"/>
                      </a:cubicBezTo>
                      <a:cubicBezTo>
                        <a:pt x="13" y="22"/>
                        <a:pt x="6" y="24"/>
                        <a:pt x="0" y="2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16" y="16"/>
                        <a:pt x="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1" name="íšļídê">
                  <a:extLst>
                    <a:ext uri="{FF2B5EF4-FFF2-40B4-BE49-F238E27FC236}">
                      <a16:creationId xmlns:a16="http://schemas.microsoft.com/office/drawing/2014/main" id="{31032768-976F-4A5B-A394-25B14CA88F26}"/>
                    </a:ext>
                  </a:extLst>
                </p:cNvPr>
                <p:cNvSpPr/>
                <p:nvPr/>
              </p:nvSpPr>
              <p:spPr bwMode="auto">
                <a:xfrm>
                  <a:off x="3229828" y="2870985"/>
                  <a:ext cx="460617" cy="282052"/>
                </a:xfrm>
                <a:custGeom>
                  <a:avLst/>
                  <a:gdLst>
                    <a:gd name="T0" fmla="*/ 3 w 109"/>
                    <a:gd name="T1" fmla="*/ 55 h 67"/>
                    <a:gd name="T2" fmla="*/ 21 w 109"/>
                    <a:gd name="T3" fmla="*/ 65 h 67"/>
                    <a:gd name="T4" fmla="*/ 107 w 109"/>
                    <a:gd name="T5" fmla="*/ 65 h 67"/>
                    <a:gd name="T6" fmla="*/ 107 w 109"/>
                    <a:gd name="T7" fmla="*/ 57 h 67"/>
                    <a:gd name="T8" fmla="*/ 107 w 109"/>
                    <a:gd name="T9" fmla="*/ 57 h 67"/>
                    <a:gd name="T10" fmla="*/ 83 w 109"/>
                    <a:gd name="T11" fmla="*/ 57 h 67"/>
                    <a:gd name="T12" fmla="*/ 90 w 109"/>
                    <a:gd name="T13" fmla="*/ 24 h 67"/>
                    <a:gd name="T14" fmla="*/ 27 w 109"/>
                    <a:gd name="T15" fmla="*/ 0 h 67"/>
                    <a:gd name="T16" fmla="*/ 21 w 109"/>
                    <a:gd name="T17" fmla="*/ 0 h 67"/>
                    <a:gd name="T18" fmla="*/ 3 w 109"/>
                    <a:gd name="T19" fmla="*/ 55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9" h="67">
                      <a:moveTo>
                        <a:pt x="3" y="55"/>
                      </a:moveTo>
                      <a:cubicBezTo>
                        <a:pt x="6" y="67"/>
                        <a:pt x="21" y="65"/>
                        <a:pt x="21" y="65"/>
                      </a:cubicBezTo>
                      <a:cubicBezTo>
                        <a:pt x="21" y="65"/>
                        <a:pt x="105" y="67"/>
                        <a:pt x="107" y="65"/>
                      </a:cubicBezTo>
                      <a:cubicBezTo>
                        <a:pt x="109" y="64"/>
                        <a:pt x="108" y="59"/>
                        <a:pt x="107" y="57"/>
                      </a:cubicBezTo>
                      <a:cubicBezTo>
                        <a:pt x="107" y="57"/>
                        <a:pt x="107" y="57"/>
                        <a:pt x="107" y="57"/>
                      </a:cubicBezTo>
                      <a:cubicBezTo>
                        <a:pt x="83" y="57"/>
                        <a:pt x="83" y="57"/>
                        <a:pt x="83" y="57"/>
                      </a:cubicBezTo>
                      <a:cubicBezTo>
                        <a:pt x="83" y="57"/>
                        <a:pt x="71" y="51"/>
                        <a:pt x="90" y="24"/>
                      </a:cubicBezTo>
                      <a:cubicBezTo>
                        <a:pt x="106" y="1"/>
                        <a:pt x="46" y="0"/>
                        <a:pt x="27" y="0"/>
                      </a:cubicBezTo>
                      <a:cubicBezTo>
                        <a:pt x="23" y="0"/>
                        <a:pt x="21" y="0"/>
                        <a:pt x="21" y="0"/>
                      </a:cubicBezTo>
                      <a:cubicBezTo>
                        <a:pt x="21" y="0"/>
                        <a:pt x="0" y="43"/>
                        <a:pt x="3" y="55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2" name="íŝ1iḓé">
                  <a:extLst>
                    <a:ext uri="{FF2B5EF4-FFF2-40B4-BE49-F238E27FC236}">
                      <a16:creationId xmlns:a16="http://schemas.microsoft.com/office/drawing/2014/main" id="{AA71F879-B976-44C4-B8D6-BFC5D5956134}"/>
                    </a:ext>
                  </a:extLst>
                </p:cNvPr>
                <p:cNvSpPr/>
                <p:nvPr/>
              </p:nvSpPr>
              <p:spPr bwMode="auto">
                <a:xfrm>
                  <a:off x="3272440" y="2870985"/>
                  <a:ext cx="407860" cy="247556"/>
                </a:xfrm>
                <a:custGeom>
                  <a:avLst/>
                  <a:gdLst>
                    <a:gd name="T0" fmla="*/ 3 w 97"/>
                    <a:gd name="T1" fmla="*/ 46 h 59"/>
                    <a:gd name="T2" fmla="*/ 21 w 97"/>
                    <a:gd name="T3" fmla="*/ 56 h 59"/>
                    <a:gd name="T4" fmla="*/ 97 w 97"/>
                    <a:gd name="T5" fmla="*/ 57 h 59"/>
                    <a:gd name="T6" fmla="*/ 97 w 97"/>
                    <a:gd name="T7" fmla="*/ 56 h 59"/>
                    <a:gd name="T8" fmla="*/ 73 w 97"/>
                    <a:gd name="T9" fmla="*/ 56 h 59"/>
                    <a:gd name="T10" fmla="*/ 80 w 97"/>
                    <a:gd name="T11" fmla="*/ 23 h 59"/>
                    <a:gd name="T12" fmla="*/ 17 w 97"/>
                    <a:gd name="T13" fmla="*/ 0 h 59"/>
                    <a:gd name="T14" fmla="*/ 3 w 97"/>
                    <a:gd name="T15" fmla="*/ 46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7" h="59">
                      <a:moveTo>
                        <a:pt x="3" y="46"/>
                      </a:moveTo>
                      <a:cubicBezTo>
                        <a:pt x="6" y="59"/>
                        <a:pt x="21" y="56"/>
                        <a:pt x="21" y="56"/>
                      </a:cubicBezTo>
                      <a:cubicBezTo>
                        <a:pt x="21" y="56"/>
                        <a:pt x="74" y="57"/>
                        <a:pt x="97" y="57"/>
                      </a:cubicBezTo>
                      <a:cubicBezTo>
                        <a:pt x="97" y="57"/>
                        <a:pt x="97" y="57"/>
                        <a:pt x="97" y="56"/>
                      </a:cubicBezTo>
                      <a:cubicBezTo>
                        <a:pt x="73" y="56"/>
                        <a:pt x="73" y="56"/>
                        <a:pt x="73" y="56"/>
                      </a:cubicBezTo>
                      <a:cubicBezTo>
                        <a:pt x="73" y="56"/>
                        <a:pt x="61" y="50"/>
                        <a:pt x="80" y="23"/>
                      </a:cubicBezTo>
                      <a:cubicBezTo>
                        <a:pt x="96" y="1"/>
                        <a:pt x="36" y="0"/>
                        <a:pt x="17" y="0"/>
                      </a:cubicBezTo>
                      <a:cubicBezTo>
                        <a:pt x="11" y="13"/>
                        <a:pt x="0" y="37"/>
                        <a:pt x="3" y="46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3" name="iślide">
                  <a:extLst>
                    <a:ext uri="{FF2B5EF4-FFF2-40B4-BE49-F238E27FC236}">
                      <a16:creationId xmlns:a16="http://schemas.microsoft.com/office/drawing/2014/main" id="{F281DD42-168E-45A1-BCAC-CECA2C6F5CC0}"/>
                    </a:ext>
                  </a:extLst>
                </p:cNvPr>
                <p:cNvSpPr/>
                <p:nvPr/>
              </p:nvSpPr>
              <p:spPr bwMode="auto">
                <a:xfrm>
                  <a:off x="3258236" y="2870985"/>
                  <a:ext cx="422063" cy="255673"/>
                </a:xfrm>
                <a:custGeom>
                  <a:avLst/>
                  <a:gdLst>
                    <a:gd name="T0" fmla="*/ 2 w 100"/>
                    <a:gd name="T1" fmla="*/ 48 h 61"/>
                    <a:gd name="T2" fmla="*/ 24 w 100"/>
                    <a:gd name="T3" fmla="*/ 57 h 61"/>
                    <a:gd name="T4" fmla="*/ 100 w 100"/>
                    <a:gd name="T5" fmla="*/ 57 h 61"/>
                    <a:gd name="T6" fmla="*/ 100 w 100"/>
                    <a:gd name="T7" fmla="*/ 57 h 61"/>
                    <a:gd name="T8" fmla="*/ 76 w 100"/>
                    <a:gd name="T9" fmla="*/ 57 h 61"/>
                    <a:gd name="T10" fmla="*/ 83 w 100"/>
                    <a:gd name="T11" fmla="*/ 24 h 61"/>
                    <a:gd name="T12" fmla="*/ 20 w 100"/>
                    <a:gd name="T13" fmla="*/ 0 h 61"/>
                    <a:gd name="T14" fmla="*/ 2 w 100"/>
                    <a:gd name="T15" fmla="*/ 48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0" h="61">
                      <a:moveTo>
                        <a:pt x="2" y="48"/>
                      </a:moveTo>
                      <a:cubicBezTo>
                        <a:pt x="5" y="61"/>
                        <a:pt x="24" y="57"/>
                        <a:pt x="24" y="57"/>
                      </a:cubicBezTo>
                      <a:cubicBezTo>
                        <a:pt x="24" y="57"/>
                        <a:pt x="77" y="58"/>
                        <a:pt x="100" y="57"/>
                      </a:cubicBezTo>
                      <a:cubicBezTo>
                        <a:pt x="100" y="57"/>
                        <a:pt x="100" y="57"/>
                        <a:pt x="100" y="57"/>
                      </a:cubicBezTo>
                      <a:cubicBezTo>
                        <a:pt x="76" y="57"/>
                        <a:pt x="76" y="57"/>
                        <a:pt x="76" y="57"/>
                      </a:cubicBezTo>
                      <a:cubicBezTo>
                        <a:pt x="76" y="57"/>
                        <a:pt x="64" y="51"/>
                        <a:pt x="83" y="24"/>
                      </a:cubicBezTo>
                      <a:cubicBezTo>
                        <a:pt x="99" y="1"/>
                        <a:pt x="39" y="0"/>
                        <a:pt x="20" y="0"/>
                      </a:cubicBezTo>
                      <a:cubicBezTo>
                        <a:pt x="14" y="13"/>
                        <a:pt x="0" y="39"/>
                        <a:pt x="2" y="48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4" name="îšḻîďe">
                  <a:extLst>
                    <a:ext uri="{FF2B5EF4-FFF2-40B4-BE49-F238E27FC236}">
                      <a16:creationId xmlns:a16="http://schemas.microsoft.com/office/drawing/2014/main" id="{2F233DF7-9466-4184-8244-07C5CFC5C617}"/>
                    </a:ext>
                  </a:extLst>
                </p:cNvPr>
                <p:cNvSpPr/>
                <p:nvPr/>
              </p:nvSpPr>
              <p:spPr bwMode="auto">
                <a:xfrm>
                  <a:off x="3043147" y="2355581"/>
                  <a:ext cx="913117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8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8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8" y="0"/>
                        <a:pt x="198" y="0"/>
                        <a:pt x="198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8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7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7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5" name="i$ľîḓé">
                  <a:extLst>
                    <a:ext uri="{FF2B5EF4-FFF2-40B4-BE49-F238E27FC236}">
                      <a16:creationId xmlns:a16="http://schemas.microsoft.com/office/drawing/2014/main" id="{B72BFE8B-E001-4FA1-A125-69411FF0DCAC}"/>
                    </a:ext>
                  </a:extLst>
                </p:cNvPr>
                <p:cNvSpPr/>
                <p:nvPr/>
              </p:nvSpPr>
              <p:spPr bwMode="auto">
                <a:xfrm>
                  <a:off x="3043147" y="2355581"/>
                  <a:ext cx="913117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8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8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8" y="0"/>
                        <a:pt x="198" y="0"/>
                        <a:pt x="198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8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7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7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6" name="iš1îdê">
                  <a:extLst>
                    <a:ext uri="{FF2B5EF4-FFF2-40B4-BE49-F238E27FC236}">
                      <a16:creationId xmlns:a16="http://schemas.microsoft.com/office/drawing/2014/main" id="{52DC7BAB-CE00-4FF8-A832-F51301A95C95}"/>
                    </a:ext>
                  </a:extLst>
                </p:cNvPr>
                <p:cNvSpPr/>
                <p:nvPr/>
              </p:nvSpPr>
              <p:spPr bwMode="auto">
                <a:xfrm>
                  <a:off x="3061408" y="2355581"/>
                  <a:ext cx="911088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9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9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9" y="0"/>
                        <a:pt x="199" y="0"/>
                        <a:pt x="199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9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8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7" name="iṧ1iďè">
                  <a:extLst>
                    <a:ext uri="{FF2B5EF4-FFF2-40B4-BE49-F238E27FC236}">
                      <a16:creationId xmlns:a16="http://schemas.microsoft.com/office/drawing/2014/main" id="{29901E0A-C522-4806-B0D6-1055D9E25954}"/>
                    </a:ext>
                  </a:extLst>
                </p:cNvPr>
                <p:cNvSpPr/>
                <p:nvPr/>
              </p:nvSpPr>
              <p:spPr bwMode="auto">
                <a:xfrm>
                  <a:off x="3061407" y="2355579"/>
                  <a:ext cx="911089" cy="610775"/>
                </a:xfrm>
                <a:custGeom>
                  <a:avLst/>
                  <a:gdLst>
                    <a:gd name="T0" fmla="*/ 17 w 216"/>
                    <a:gd name="T1" fmla="*/ 0 h 145"/>
                    <a:gd name="T2" fmla="*/ 199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9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9" y="0"/>
                        <a:pt x="199" y="0"/>
                        <a:pt x="199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9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8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6000">
                      <a:srgbClr val="68AFFD"/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8" name="íś1îde">
                  <a:extLst>
                    <a:ext uri="{FF2B5EF4-FFF2-40B4-BE49-F238E27FC236}">
                      <a16:creationId xmlns:a16="http://schemas.microsoft.com/office/drawing/2014/main" id="{6468CB1F-9712-447C-A7A7-40B6D060CB59}"/>
                    </a:ext>
                  </a:extLst>
                </p:cNvPr>
                <p:cNvSpPr/>
                <p:nvPr/>
              </p:nvSpPr>
              <p:spPr bwMode="auto">
                <a:xfrm>
                  <a:off x="3065467" y="2832431"/>
                  <a:ext cx="907030" cy="133924"/>
                </a:xfrm>
                <a:custGeom>
                  <a:avLst/>
                  <a:gdLst>
                    <a:gd name="T0" fmla="*/ 0 w 215"/>
                    <a:gd name="T1" fmla="*/ 0 h 32"/>
                    <a:gd name="T2" fmla="*/ 0 w 215"/>
                    <a:gd name="T3" fmla="*/ 14 h 32"/>
                    <a:gd name="T4" fmla="*/ 17 w 215"/>
                    <a:gd name="T5" fmla="*/ 32 h 32"/>
                    <a:gd name="T6" fmla="*/ 17 w 215"/>
                    <a:gd name="T7" fmla="*/ 32 h 32"/>
                    <a:gd name="T8" fmla="*/ 198 w 215"/>
                    <a:gd name="T9" fmla="*/ 32 h 32"/>
                    <a:gd name="T10" fmla="*/ 215 w 215"/>
                    <a:gd name="T11" fmla="*/ 14 h 32"/>
                    <a:gd name="T12" fmla="*/ 215 w 215"/>
                    <a:gd name="T13" fmla="*/ 14 h 32"/>
                    <a:gd name="T14" fmla="*/ 215 w 215"/>
                    <a:gd name="T15" fmla="*/ 0 h 32"/>
                    <a:gd name="T16" fmla="*/ 0 w 215"/>
                    <a:gd name="T17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5" h="32">
                      <a:moveTo>
                        <a:pt x="0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24"/>
                        <a:pt x="7" y="32"/>
                        <a:pt x="17" y="32"/>
                      </a:cubicBezTo>
                      <a:cubicBezTo>
                        <a:pt x="17" y="32"/>
                        <a:pt x="17" y="32"/>
                        <a:pt x="17" y="32"/>
                      </a:cubicBezTo>
                      <a:cubicBezTo>
                        <a:pt x="198" y="32"/>
                        <a:pt x="198" y="32"/>
                        <a:pt x="198" y="32"/>
                      </a:cubicBezTo>
                      <a:cubicBezTo>
                        <a:pt x="207" y="32"/>
                        <a:pt x="215" y="24"/>
                        <a:pt x="215" y="14"/>
                      </a:cubicBezTo>
                      <a:cubicBezTo>
                        <a:pt x="215" y="14"/>
                        <a:pt x="215" y="14"/>
                        <a:pt x="215" y="14"/>
                      </a:cubicBezTo>
                      <a:cubicBezTo>
                        <a:pt x="215" y="0"/>
                        <a:pt x="215" y="0"/>
                        <a:pt x="21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9" name="ïSľiḓê">
                  <a:extLst>
                    <a:ext uri="{FF2B5EF4-FFF2-40B4-BE49-F238E27FC236}">
                      <a16:creationId xmlns:a16="http://schemas.microsoft.com/office/drawing/2014/main" id="{B7C14E38-9DE4-44F8-BB51-9DE507C32932}"/>
                    </a:ext>
                  </a:extLst>
                </p:cNvPr>
                <p:cNvSpPr/>
                <p:nvPr/>
              </p:nvSpPr>
              <p:spPr bwMode="auto">
                <a:xfrm>
                  <a:off x="3323169" y="3110424"/>
                  <a:ext cx="357130" cy="34496"/>
                </a:xfrm>
                <a:prstGeom prst="rect">
                  <a:avLst/>
                </a:pr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0" name="iş1íḋê">
                  <a:extLst>
                    <a:ext uri="{FF2B5EF4-FFF2-40B4-BE49-F238E27FC236}">
                      <a16:creationId xmlns:a16="http://schemas.microsoft.com/office/drawing/2014/main" id="{7F4DDE75-45DE-4C3F-8F68-0345B2762E96}"/>
                    </a:ext>
                  </a:extLst>
                </p:cNvPr>
                <p:cNvSpPr/>
                <p:nvPr/>
              </p:nvSpPr>
              <p:spPr bwMode="auto">
                <a:xfrm>
                  <a:off x="3264323" y="3071871"/>
                  <a:ext cx="58846" cy="77108"/>
                </a:xfrm>
                <a:custGeom>
                  <a:avLst/>
                  <a:gdLst>
                    <a:gd name="T0" fmla="*/ 1 w 14"/>
                    <a:gd name="T1" fmla="*/ 0 h 18"/>
                    <a:gd name="T2" fmla="*/ 0 w 14"/>
                    <a:gd name="T3" fmla="*/ 15 h 18"/>
                    <a:gd name="T4" fmla="*/ 14 w 14"/>
                    <a:gd name="T5" fmla="*/ 17 h 18"/>
                    <a:gd name="T6" fmla="*/ 14 w 14"/>
                    <a:gd name="T7" fmla="*/ 9 h 18"/>
                    <a:gd name="T8" fmla="*/ 1 w 14"/>
                    <a:gd name="T9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8">
                      <a:moveTo>
                        <a:pt x="1" y="0"/>
                      </a:move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5" y="18"/>
                        <a:pt x="10" y="18"/>
                        <a:pt x="14" y="17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9"/>
                        <a:pt x="2" y="12"/>
                        <a:pt x="1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1" name="îŝḻíďê">
                  <a:extLst>
                    <a:ext uri="{FF2B5EF4-FFF2-40B4-BE49-F238E27FC236}">
                      <a16:creationId xmlns:a16="http://schemas.microsoft.com/office/drawing/2014/main" id="{BAE31E06-A572-448B-8A51-DC033C4CC4F3}"/>
                    </a:ext>
                  </a:extLst>
                </p:cNvPr>
                <p:cNvSpPr/>
                <p:nvPr/>
              </p:nvSpPr>
              <p:spPr bwMode="auto">
                <a:xfrm>
                  <a:off x="6515019" y="2199337"/>
                  <a:ext cx="574250" cy="519462"/>
                </a:xfrm>
                <a:custGeom>
                  <a:avLst/>
                  <a:gdLst>
                    <a:gd name="T0" fmla="*/ 126 w 136"/>
                    <a:gd name="T1" fmla="*/ 123 h 123"/>
                    <a:gd name="T2" fmla="*/ 15 w 136"/>
                    <a:gd name="T3" fmla="*/ 106 h 123"/>
                    <a:gd name="T4" fmla="*/ 9 w 136"/>
                    <a:gd name="T5" fmla="*/ 99 h 123"/>
                    <a:gd name="T6" fmla="*/ 1 w 136"/>
                    <a:gd name="T7" fmla="*/ 9 h 123"/>
                    <a:gd name="T8" fmla="*/ 8 w 136"/>
                    <a:gd name="T9" fmla="*/ 0 h 123"/>
                    <a:gd name="T10" fmla="*/ 10 w 136"/>
                    <a:gd name="T11" fmla="*/ 0 h 123"/>
                    <a:gd name="T12" fmla="*/ 121 w 136"/>
                    <a:gd name="T13" fmla="*/ 17 h 123"/>
                    <a:gd name="T14" fmla="*/ 127 w 136"/>
                    <a:gd name="T15" fmla="*/ 24 h 123"/>
                    <a:gd name="T16" fmla="*/ 135 w 136"/>
                    <a:gd name="T17" fmla="*/ 114 h 123"/>
                    <a:gd name="T18" fmla="*/ 128 w 136"/>
                    <a:gd name="T19" fmla="*/ 123 h 123"/>
                    <a:gd name="T20" fmla="*/ 126 w 136"/>
                    <a:gd name="T21" fmla="*/ 123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6" h="123">
                      <a:moveTo>
                        <a:pt x="126" y="123"/>
                      </a:move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12" y="106"/>
                        <a:pt x="9" y="103"/>
                        <a:pt x="9" y="9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0" y="5"/>
                        <a:pt x="3" y="1"/>
                        <a:pt x="8" y="0"/>
                      </a:cubicBezTo>
                      <a:cubicBezTo>
                        <a:pt x="8" y="0"/>
                        <a:pt x="9" y="0"/>
                        <a:pt x="10" y="0"/>
                      </a:cubicBezTo>
                      <a:cubicBezTo>
                        <a:pt x="121" y="17"/>
                        <a:pt x="121" y="17"/>
                        <a:pt x="121" y="17"/>
                      </a:cubicBezTo>
                      <a:cubicBezTo>
                        <a:pt x="124" y="18"/>
                        <a:pt x="127" y="21"/>
                        <a:pt x="127" y="24"/>
                      </a:cubicBezTo>
                      <a:cubicBezTo>
                        <a:pt x="135" y="114"/>
                        <a:pt x="135" y="114"/>
                        <a:pt x="135" y="114"/>
                      </a:cubicBezTo>
                      <a:cubicBezTo>
                        <a:pt x="136" y="119"/>
                        <a:pt x="132" y="123"/>
                        <a:pt x="128" y="123"/>
                      </a:cubicBezTo>
                      <a:cubicBezTo>
                        <a:pt x="127" y="123"/>
                        <a:pt x="127" y="123"/>
                        <a:pt x="126" y="123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2" name="îŝ1íde">
                  <a:extLst>
                    <a:ext uri="{FF2B5EF4-FFF2-40B4-BE49-F238E27FC236}">
                      <a16:creationId xmlns:a16="http://schemas.microsoft.com/office/drawing/2014/main" id="{628916D4-1E47-4C85-B992-FD9BAEEDA940}"/>
                    </a:ext>
                  </a:extLst>
                </p:cNvPr>
                <p:cNvSpPr/>
                <p:nvPr/>
              </p:nvSpPr>
              <p:spPr bwMode="auto">
                <a:xfrm>
                  <a:off x="6545454" y="2225713"/>
                  <a:ext cx="515405" cy="450470"/>
                </a:xfrm>
                <a:custGeom>
                  <a:avLst/>
                  <a:gdLst>
                    <a:gd name="T0" fmla="*/ 114 w 122"/>
                    <a:gd name="T1" fmla="*/ 107 h 107"/>
                    <a:gd name="T2" fmla="*/ 14 w 122"/>
                    <a:gd name="T3" fmla="*/ 92 h 107"/>
                    <a:gd name="T4" fmla="*/ 8 w 122"/>
                    <a:gd name="T5" fmla="*/ 85 h 107"/>
                    <a:gd name="T6" fmla="*/ 0 w 122"/>
                    <a:gd name="T7" fmla="*/ 7 h 107"/>
                    <a:gd name="T8" fmla="*/ 7 w 122"/>
                    <a:gd name="T9" fmla="*/ 0 h 107"/>
                    <a:gd name="T10" fmla="*/ 8 w 122"/>
                    <a:gd name="T11" fmla="*/ 0 h 107"/>
                    <a:gd name="T12" fmla="*/ 108 w 122"/>
                    <a:gd name="T13" fmla="*/ 15 h 107"/>
                    <a:gd name="T14" fmla="*/ 115 w 122"/>
                    <a:gd name="T15" fmla="*/ 21 h 107"/>
                    <a:gd name="T16" fmla="*/ 122 w 122"/>
                    <a:gd name="T17" fmla="*/ 99 h 107"/>
                    <a:gd name="T18" fmla="*/ 116 w 122"/>
                    <a:gd name="T19" fmla="*/ 107 h 107"/>
                    <a:gd name="T20" fmla="*/ 114 w 122"/>
                    <a:gd name="T21" fmla="*/ 107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2" h="107">
                      <a:moveTo>
                        <a:pt x="114" y="107"/>
                      </a:moveTo>
                      <a:cubicBezTo>
                        <a:pt x="14" y="92"/>
                        <a:pt x="14" y="92"/>
                        <a:pt x="14" y="92"/>
                      </a:cubicBezTo>
                      <a:cubicBezTo>
                        <a:pt x="10" y="91"/>
                        <a:pt x="8" y="89"/>
                        <a:pt x="8" y="85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3"/>
                        <a:pt x="3" y="0"/>
                        <a:pt x="7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108" y="15"/>
                        <a:pt x="108" y="15"/>
                        <a:pt x="108" y="15"/>
                      </a:cubicBezTo>
                      <a:cubicBezTo>
                        <a:pt x="112" y="15"/>
                        <a:pt x="114" y="18"/>
                        <a:pt x="115" y="21"/>
                      </a:cubicBezTo>
                      <a:cubicBezTo>
                        <a:pt x="122" y="99"/>
                        <a:pt x="122" y="99"/>
                        <a:pt x="122" y="99"/>
                      </a:cubicBezTo>
                      <a:cubicBezTo>
                        <a:pt x="122" y="103"/>
                        <a:pt x="119" y="106"/>
                        <a:pt x="116" y="107"/>
                      </a:cubicBezTo>
                      <a:cubicBezTo>
                        <a:pt x="115" y="107"/>
                        <a:pt x="114" y="107"/>
                        <a:pt x="114" y="10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3" name="iṡ1îdé">
                  <a:extLst>
                    <a:ext uri="{FF2B5EF4-FFF2-40B4-BE49-F238E27FC236}">
                      <a16:creationId xmlns:a16="http://schemas.microsoft.com/office/drawing/2014/main" id="{80211482-9913-4908-952F-7511AE8FB875}"/>
                    </a:ext>
                  </a:extLst>
                </p:cNvPr>
                <p:cNvSpPr/>
                <p:nvPr/>
              </p:nvSpPr>
              <p:spPr bwMode="auto">
                <a:xfrm>
                  <a:off x="6561690" y="2633575"/>
                  <a:ext cx="655416" cy="135954"/>
                </a:xfrm>
                <a:custGeom>
                  <a:avLst/>
                  <a:gdLst>
                    <a:gd name="T0" fmla="*/ 6 w 155"/>
                    <a:gd name="T1" fmla="*/ 0 h 32"/>
                    <a:gd name="T2" fmla="*/ 151 w 155"/>
                    <a:gd name="T3" fmla="*/ 22 h 32"/>
                    <a:gd name="T4" fmla="*/ 155 w 155"/>
                    <a:gd name="T5" fmla="*/ 27 h 32"/>
                    <a:gd name="T6" fmla="*/ 155 w 155"/>
                    <a:gd name="T7" fmla="*/ 27 h 32"/>
                    <a:gd name="T8" fmla="*/ 155 w 155"/>
                    <a:gd name="T9" fmla="*/ 27 h 32"/>
                    <a:gd name="T10" fmla="*/ 149 w 155"/>
                    <a:gd name="T11" fmla="*/ 32 h 32"/>
                    <a:gd name="T12" fmla="*/ 149 w 155"/>
                    <a:gd name="T13" fmla="*/ 32 h 32"/>
                    <a:gd name="T14" fmla="*/ 5 w 155"/>
                    <a:gd name="T15" fmla="*/ 10 h 32"/>
                    <a:gd name="T16" fmla="*/ 1 w 155"/>
                    <a:gd name="T17" fmla="*/ 4 h 32"/>
                    <a:gd name="T18" fmla="*/ 1 w 155"/>
                    <a:gd name="T19" fmla="*/ 4 h 32"/>
                    <a:gd name="T20" fmla="*/ 1 w 155"/>
                    <a:gd name="T21" fmla="*/ 4 h 32"/>
                    <a:gd name="T22" fmla="*/ 6 w 155"/>
                    <a:gd name="T23" fmla="*/ 0 h 32"/>
                    <a:gd name="T24" fmla="*/ 6 w 155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5" h="32">
                      <a:moveTo>
                        <a:pt x="6" y="0"/>
                      </a:moveTo>
                      <a:cubicBezTo>
                        <a:pt x="151" y="22"/>
                        <a:pt x="151" y="22"/>
                        <a:pt x="151" y="22"/>
                      </a:cubicBezTo>
                      <a:cubicBezTo>
                        <a:pt x="153" y="22"/>
                        <a:pt x="155" y="25"/>
                        <a:pt x="155" y="27"/>
                      </a:cubicBezTo>
                      <a:cubicBezTo>
                        <a:pt x="155" y="27"/>
                        <a:pt x="155" y="27"/>
                        <a:pt x="155" y="27"/>
                      </a:cubicBezTo>
                      <a:cubicBezTo>
                        <a:pt x="155" y="27"/>
                        <a:pt x="155" y="27"/>
                        <a:pt x="155" y="27"/>
                      </a:cubicBezTo>
                      <a:cubicBezTo>
                        <a:pt x="155" y="30"/>
                        <a:pt x="152" y="32"/>
                        <a:pt x="149" y="32"/>
                      </a:cubicBezTo>
                      <a:cubicBezTo>
                        <a:pt x="149" y="32"/>
                        <a:pt x="149" y="32"/>
                        <a:pt x="149" y="32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2" y="10"/>
                        <a:pt x="0" y="7"/>
                        <a:pt x="1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4" y="0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4" name="iṥ1iďé">
                  <a:extLst>
                    <a:ext uri="{FF2B5EF4-FFF2-40B4-BE49-F238E27FC236}">
                      <a16:creationId xmlns:a16="http://schemas.microsoft.com/office/drawing/2014/main" id="{50210197-246C-4CF4-979E-8EC941CF0143}"/>
                    </a:ext>
                  </a:extLst>
                </p:cNvPr>
                <p:cNvSpPr/>
                <p:nvPr/>
              </p:nvSpPr>
              <p:spPr bwMode="auto">
                <a:xfrm>
                  <a:off x="6831567" y="2672128"/>
                  <a:ext cx="531637" cy="117691"/>
                </a:xfrm>
                <a:custGeom>
                  <a:avLst/>
                  <a:gdLst>
                    <a:gd name="T0" fmla="*/ 6 w 126"/>
                    <a:gd name="T1" fmla="*/ 1 h 28"/>
                    <a:gd name="T2" fmla="*/ 122 w 126"/>
                    <a:gd name="T3" fmla="*/ 18 h 28"/>
                    <a:gd name="T4" fmla="*/ 125 w 126"/>
                    <a:gd name="T5" fmla="*/ 23 h 28"/>
                    <a:gd name="T6" fmla="*/ 125 w 126"/>
                    <a:gd name="T7" fmla="*/ 24 h 28"/>
                    <a:gd name="T8" fmla="*/ 120 w 126"/>
                    <a:gd name="T9" fmla="*/ 28 h 28"/>
                    <a:gd name="T10" fmla="*/ 4 w 126"/>
                    <a:gd name="T11" fmla="*/ 10 h 28"/>
                    <a:gd name="T12" fmla="*/ 0 w 126"/>
                    <a:gd name="T13" fmla="*/ 5 h 28"/>
                    <a:gd name="T14" fmla="*/ 1 w 126"/>
                    <a:gd name="T15" fmla="*/ 4 h 28"/>
                    <a:gd name="T16" fmla="*/ 6 w 126"/>
                    <a:gd name="T17" fmla="*/ 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6" h="28">
                      <a:moveTo>
                        <a:pt x="6" y="1"/>
                      </a:moveTo>
                      <a:cubicBezTo>
                        <a:pt x="122" y="18"/>
                        <a:pt x="122" y="18"/>
                        <a:pt x="122" y="18"/>
                      </a:cubicBezTo>
                      <a:cubicBezTo>
                        <a:pt x="124" y="18"/>
                        <a:pt x="126" y="21"/>
                        <a:pt x="125" y="23"/>
                      </a:cubicBezTo>
                      <a:cubicBezTo>
                        <a:pt x="125" y="24"/>
                        <a:pt x="125" y="24"/>
                        <a:pt x="125" y="24"/>
                      </a:cubicBezTo>
                      <a:cubicBezTo>
                        <a:pt x="125" y="26"/>
                        <a:pt x="123" y="28"/>
                        <a:pt x="120" y="28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2" y="10"/>
                        <a:pt x="0" y="8"/>
                        <a:pt x="0" y="5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3" y="0"/>
                        <a:pt x="6" y="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5" name="í$1íḍe">
                  <a:extLst>
                    <a:ext uri="{FF2B5EF4-FFF2-40B4-BE49-F238E27FC236}">
                      <a16:creationId xmlns:a16="http://schemas.microsoft.com/office/drawing/2014/main" id="{24E50FE5-FFBE-4A0C-B4BC-1C2964A3FFDC}"/>
                    </a:ext>
                  </a:extLst>
                </p:cNvPr>
                <p:cNvSpPr/>
                <p:nvPr/>
              </p:nvSpPr>
              <p:spPr bwMode="auto">
                <a:xfrm>
                  <a:off x="6831567" y="2672128"/>
                  <a:ext cx="531637" cy="117691"/>
                </a:xfrm>
                <a:custGeom>
                  <a:avLst/>
                  <a:gdLst>
                    <a:gd name="T0" fmla="*/ 6 w 126"/>
                    <a:gd name="T1" fmla="*/ 1 h 28"/>
                    <a:gd name="T2" fmla="*/ 122 w 126"/>
                    <a:gd name="T3" fmla="*/ 18 h 28"/>
                    <a:gd name="T4" fmla="*/ 125 w 126"/>
                    <a:gd name="T5" fmla="*/ 23 h 28"/>
                    <a:gd name="T6" fmla="*/ 125 w 126"/>
                    <a:gd name="T7" fmla="*/ 24 h 28"/>
                    <a:gd name="T8" fmla="*/ 120 w 126"/>
                    <a:gd name="T9" fmla="*/ 28 h 28"/>
                    <a:gd name="T10" fmla="*/ 4 w 126"/>
                    <a:gd name="T11" fmla="*/ 10 h 28"/>
                    <a:gd name="T12" fmla="*/ 0 w 126"/>
                    <a:gd name="T13" fmla="*/ 5 h 28"/>
                    <a:gd name="T14" fmla="*/ 1 w 126"/>
                    <a:gd name="T15" fmla="*/ 4 h 28"/>
                    <a:gd name="T16" fmla="*/ 6 w 126"/>
                    <a:gd name="T17" fmla="*/ 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6" h="28">
                      <a:moveTo>
                        <a:pt x="6" y="1"/>
                      </a:moveTo>
                      <a:cubicBezTo>
                        <a:pt x="122" y="18"/>
                        <a:pt x="122" y="18"/>
                        <a:pt x="122" y="18"/>
                      </a:cubicBezTo>
                      <a:cubicBezTo>
                        <a:pt x="124" y="18"/>
                        <a:pt x="126" y="21"/>
                        <a:pt x="125" y="23"/>
                      </a:cubicBezTo>
                      <a:cubicBezTo>
                        <a:pt x="125" y="24"/>
                        <a:pt x="125" y="24"/>
                        <a:pt x="125" y="24"/>
                      </a:cubicBezTo>
                      <a:cubicBezTo>
                        <a:pt x="125" y="26"/>
                        <a:pt x="123" y="28"/>
                        <a:pt x="120" y="28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2" y="10"/>
                        <a:pt x="0" y="8"/>
                        <a:pt x="0" y="5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3" y="0"/>
                        <a:pt x="6" y="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6" name="ïṥļiḓe">
                  <a:extLst>
                    <a:ext uri="{FF2B5EF4-FFF2-40B4-BE49-F238E27FC236}">
                      <a16:creationId xmlns:a16="http://schemas.microsoft.com/office/drawing/2014/main" id="{D03E43F0-DE10-4DC0-B2F5-62D3A2B4EA68}"/>
                    </a:ext>
                  </a:extLst>
                </p:cNvPr>
                <p:cNvSpPr/>
                <p:nvPr/>
              </p:nvSpPr>
              <p:spPr bwMode="auto">
                <a:xfrm>
                  <a:off x="3976555" y="2992733"/>
                  <a:ext cx="675707" cy="515404"/>
                </a:xfrm>
                <a:custGeom>
                  <a:avLst/>
                  <a:gdLst>
                    <a:gd name="T0" fmla="*/ 155 w 160"/>
                    <a:gd name="T1" fmla="*/ 84 h 122"/>
                    <a:gd name="T2" fmla="*/ 58 w 160"/>
                    <a:gd name="T3" fmla="*/ 121 h 122"/>
                    <a:gd name="T4" fmla="*/ 49 w 160"/>
                    <a:gd name="T5" fmla="*/ 118 h 122"/>
                    <a:gd name="T6" fmla="*/ 2 w 160"/>
                    <a:gd name="T7" fmla="*/ 49 h 122"/>
                    <a:gd name="T8" fmla="*/ 4 w 160"/>
                    <a:gd name="T9" fmla="*/ 39 h 122"/>
                    <a:gd name="T10" fmla="*/ 6 w 160"/>
                    <a:gd name="T11" fmla="*/ 38 h 122"/>
                    <a:gd name="T12" fmla="*/ 102 w 160"/>
                    <a:gd name="T13" fmla="*/ 1 h 122"/>
                    <a:gd name="T14" fmla="*/ 111 w 160"/>
                    <a:gd name="T15" fmla="*/ 4 h 122"/>
                    <a:gd name="T16" fmla="*/ 158 w 160"/>
                    <a:gd name="T17" fmla="*/ 73 h 122"/>
                    <a:gd name="T18" fmla="*/ 156 w 160"/>
                    <a:gd name="T19" fmla="*/ 83 h 122"/>
                    <a:gd name="T20" fmla="*/ 155 w 160"/>
                    <a:gd name="T21" fmla="*/ 84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0" h="122">
                      <a:moveTo>
                        <a:pt x="155" y="84"/>
                      </a:moveTo>
                      <a:cubicBezTo>
                        <a:pt x="58" y="121"/>
                        <a:pt x="58" y="121"/>
                        <a:pt x="58" y="121"/>
                      </a:cubicBezTo>
                      <a:cubicBezTo>
                        <a:pt x="55" y="122"/>
                        <a:pt x="51" y="121"/>
                        <a:pt x="49" y="118"/>
                      </a:cubicBezTo>
                      <a:cubicBezTo>
                        <a:pt x="2" y="49"/>
                        <a:pt x="2" y="49"/>
                        <a:pt x="2" y="49"/>
                      </a:cubicBezTo>
                      <a:cubicBezTo>
                        <a:pt x="0" y="46"/>
                        <a:pt x="1" y="41"/>
                        <a:pt x="4" y="39"/>
                      </a:cubicBezTo>
                      <a:cubicBezTo>
                        <a:pt x="5" y="38"/>
                        <a:pt x="5" y="38"/>
                        <a:pt x="6" y="38"/>
                      </a:cubicBezTo>
                      <a:cubicBezTo>
                        <a:pt x="102" y="1"/>
                        <a:pt x="102" y="1"/>
                        <a:pt x="102" y="1"/>
                      </a:cubicBezTo>
                      <a:cubicBezTo>
                        <a:pt x="106" y="0"/>
                        <a:pt x="109" y="1"/>
                        <a:pt x="111" y="4"/>
                      </a:cubicBezTo>
                      <a:cubicBezTo>
                        <a:pt x="158" y="73"/>
                        <a:pt x="158" y="73"/>
                        <a:pt x="158" y="73"/>
                      </a:cubicBezTo>
                      <a:cubicBezTo>
                        <a:pt x="160" y="76"/>
                        <a:pt x="159" y="81"/>
                        <a:pt x="156" y="83"/>
                      </a:cubicBezTo>
                      <a:cubicBezTo>
                        <a:pt x="156" y="84"/>
                        <a:pt x="155" y="84"/>
                        <a:pt x="155" y="84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7" name="íşľiďè">
                  <a:extLst>
                    <a:ext uri="{FF2B5EF4-FFF2-40B4-BE49-F238E27FC236}">
                      <a16:creationId xmlns:a16="http://schemas.microsoft.com/office/drawing/2014/main" id="{91442E2F-F335-4421-B4A8-E7446E7C6D5A}"/>
                    </a:ext>
                  </a:extLst>
                </p:cNvPr>
                <p:cNvSpPr/>
                <p:nvPr/>
              </p:nvSpPr>
              <p:spPr bwMode="auto">
                <a:xfrm>
                  <a:off x="4004963" y="3013025"/>
                  <a:ext cx="608745" cy="456559"/>
                </a:xfrm>
                <a:custGeom>
                  <a:avLst/>
                  <a:gdLst>
                    <a:gd name="T0" fmla="*/ 139 w 144"/>
                    <a:gd name="T1" fmla="*/ 73 h 108"/>
                    <a:gd name="T2" fmla="*/ 51 w 144"/>
                    <a:gd name="T3" fmla="*/ 106 h 108"/>
                    <a:gd name="T4" fmla="*/ 43 w 144"/>
                    <a:gd name="T5" fmla="*/ 104 h 108"/>
                    <a:gd name="T6" fmla="*/ 2 w 144"/>
                    <a:gd name="T7" fmla="*/ 44 h 108"/>
                    <a:gd name="T8" fmla="*/ 4 w 144"/>
                    <a:gd name="T9" fmla="*/ 35 h 108"/>
                    <a:gd name="T10" fmla="*/ 5 w 144"/>
                    <a:gd name="T11" fmla="*/ 35 h 108"/>
                    <a:gd name="T12" fmla="*/ 93 w 144"/>
                    <a:gd name="T13" fmla="*/ 2 h 108"/>
                    <a:gd name="T14" fmla="*/ 101 w 144"/>
                    <a:gd name="T15" fmla="*/ 4 h 108"/>
                    <a:gd name="T16" fmla="*/ 142 w 144"/>
                    <a:gd name="T17" fmla="*/ 64 h 108"/>
                    <a:gd name="T18" fmla="*/ 140 w 144"/>
                    <a:gd name="T19" fmla="*/ 73 h 108"/>
                    <a:gd name="T20" fmla="*/ 139 w 144"/>
                    <a:gd name="T21" fmla="*/ 73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4" h="108">
                      <a:moveTo>
                        <a:pt x="139" y="73"/>
                      </a:moveTo>
                      <a:cubicBezTo>
                        <a:pt x="51" y="106"/>
                        <a:pt x="51" y="106"/>
                        <a:pt x="51" y="106"/>
                      </a:cubicBezTo>
                      <a:cubicBezTo>
                        <a:pt x="48" y="108"/>
                        <a:pt x="45" y="107"/>
                        <a:pt x="43" y="104"/>
                      </a:cubicBezTo>
                      <a:cubicBezTo>
                        <a:pt x="2" y="44"/>
                        <a:pt x="2" y="44"/>
                        <a:pt x="2" y="44"/>
                      </a:cubicBezTo>
                      <a:cubicBezTo>
                        <a:pt x="0" y="42"/>
                        <a:pt x="1" y="37"/>
                        <a:pt x="4" y="35"/>
                      </a:cubicBezTo>
                      <a:cubicBezTo>
                        <a:pt x="4" y="35"/>
                        <a:pt x="5" y="35"/>
                        <a:pt x="5" y="35"/>
                      </a:cubicBezTo>
                      <a:cubicBezTo>
                        <a:pt x="93" y="2"/>
                        <a:pt x="93" y="2"/>
                        <a:pt x="93" y="2"/>
                      </a:cubicBezTo>
                      <a:cubicBezTo>
                        <a:pt x="96" y="0"/>
                        <a:pt x="99" y="1"/>
                        <a:pt x="101" y="4"/>
                      </a:cubicBezTo>
                      <a:cubicBezTo>
                        <a:pt x="142" y="64"/>
                        <a:pt x="142" y="64"/>
                        <a:pt x="142" y="64"/>
                      </a:cubicBezTo>
                      <a:cubicBezTo>
                        <a:pt x="144" y="67"/>
                        <a:pt x="143" y="71"/>
                        <a:pt x="140" y="73"/>
                      </a:cubicBezTo>
                      <a:cubicBezTo>
                        <a:pt x="140" y="73"/>
                        <a:pt x="139" y="73"/>
                        <a:pt x="139" y="7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8" name="iṩḻiďè">
                  <a:extLst>
                    <a:ext uri="{FF2B5EF4-FFF2-40B4-BE49-F238E27FC236}">
                      <a16:creationId xmlns:a16="http://schemas.microsoft.com/office/drawing/2014/main" id="{BFF8763E-E586-44EB-931D-038E18AADA71}"/>
                    </a:ext>
                  </a:extLst>
                </p:cNvPr>
                <p:cNvSpPr/>
                <p:nvPr/>
              </p:nvSpPr>
              <p:spPr bwMode="auto">
                <a:xfrm>
                  <a:off x="4203820" y="3282902"/>
                  <a:ext cx="578308" cy="245528"/>
                </a:xfrm>
                <a:custGeom>
                  <a:avLst/>
                  <a:gdLst>
                    <a:gd name="T0" fmla="*/ 4 w 137"/>
                    <a:gd name="T1" fmla="*/ 48 h 58"/>
                    <a:gd name="T2" fmla="*/ 130 w 137"/>
                    <a:gd name="T3" fmla="*/ 1 h 58"/>
                    <a:gd name="T4" fmla="*/ 136 w 137"/>
                    <a:gd name="T5" fmla="*/ 3 h 58"/>
                    <a:gd name="T6" fmla="*/ 136 w 137"/>
                    <a:gd name="T7" fmla="*/ 3 h 58"/>
                    <a:gd name="T8" fmla="*/ 133 w 137"/>
                    <a:gd name="T9" fmla="*/ 9 h 58"/>
                    <a:gd name="T10" fmla="*/ 7 w 137"/>
                    <a:gd name="T11" fmla="*/ 57 h 58"/>
                    <a:gd name="T12" fmla="*/ 1 w 137"/>
                    <a:gd name="T13" fmla="*/ 54 h 58"/>
                    <a:gd name="T14" fmla="*/ 1 w 137"/>
                    <a:gd name="T15" fmla="*/ 54 h 58"/>
                    <a:gd name="T16" fmla="*/ 1 w 137"/>
                    <a:gd name="T17" fmla="*/ 54 h 58"/>
                    <a:gd name="T18" fmla="*/ 4 w 137"/>
                    <a:gd name="T19" fmla="*/ 48 h 58"/>
                    <a:gd name="T20" fmla="*/ 4 w 137"/>
                    <a:gd name="T21" fmla="*/ 4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7" h="58">
                      <a:moveTo>
                        <a:pt x="4" y="48"/>
                      </a:moveTo>
                      <a:cubicBezTo>
                        <a:pt x="130" y="1"/>
                        <a:pt x="130" y="1"/>
                        <a:pt x="130" y="1"/>
                      </a:cubicBezTo>
                      <a:cubicBezTo>
                        <a:pt x="133" y="0"/>
                        <a:pt x="135" y="1"/>
                        <a:pt x="136" y="3"/>
                      </a:cubicBezTo>
                      <a:cubicBezTo>
                        <a:pt x="136" y="3"/>
                        <a:pt x="136" y="3"/>
                        <a:pt x="136" y="3"/>
                      </a:cubicBezTo>
                      <a:cubicBezTo>
                        <a:pt x="137" y="6"/>
                        <a:pt x="136" y="8"/>
                        <a:pt x="133" y="9"/>
                      </a:cubicBezTo>
                      <a:cubicBezTo>
                        <a:pt x="7" y="57"/>
                        <a:pt x="7" y="57"/>
                        <a:pt x="7" y="57"/>
                      </a:cubicBezTo>
                      <a:cubicBezTo>
                        <a:pt x="5" y="58"/>
                        <a:pt x="2" y="57"/>
                        <a:pt x="1" y="54"/>
                      </a:cubicBezTo>
                      <a:cubicBezTo>
                        <a:pt x="1" y="54"/>
                        <a:pt x="1" y="54"/>
                        <a:pt x="1" y="54"/>
                      </a:cubicBezTo>
                      <a:cubicBezTo>
                        <a:pt x="1" y="54"/>
                        <a:pt x="1" y="54"/>
                        <a:pt x="1" y="54"/>
                      </a:cubicBezTo>
                      <a:cubicBezTo>
                        <a:pt x="0" y="52"/>
                        <a:pt x="2" y="49"/>
                        <a:pt x="4" y="48"/>
                      </a:cubicBezTo>
                      <a:cubicBezTo>
                        <a:pt x="4" y="48"/>
                        <a:pt x="4" y="48"/>
                        <a:pt x="4" y="48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9" name="ïṥḻíḍé">
                  <a:extLst>
                    <a:ext uri="{FF2B5EF4-FFF2-40B4-BE49-F238E27FC236}">
                      <a16:creationId xmlns:a16="http://schemas.microsoft.com/office/drawing/2014/main" id="{765FB2AD-354C-400D-B795-15D07026A4DF}"/>
                    </a:ext>
                  </a:extLst>
                </p:cNvPr>
                <p:cNvSpPr/>
                <p:nvPr/>
              </p:nvSpPr>
              <p:spPr bwMode="auto">
                <a:xfrm>
                  <a:off x="4441229" y="3232173"/>
                  <a:ext cx="466704" cy="206973"/>
                </a:xfrm>
                <a:custGeom>
                  <a:avLst/>
                  <a:gdLst>
                    <a:gd name="T0" fmla="*/ 3 w 111"/>
                    <a:gd name="T1" fmla="*/ 39 h 49"/>
                    <a:gd name="T2" fmla="*/ 105 w 111"/>
                    <a:gd name="T3" fmla="*/ 1 h 49"/>
                    <a:gd name="T4" fmla="*/ 110 w 111"/>
                    <a:gd name="T5" fmla="*/ 3 h 49"/>
                    <a:gd name="T6" fmla="*/ 110 w 111"/>
                    <a:gd name="T7" fmla="*/ 4 h 49"/>
                    <a:gd name="T8" fmla="*/ 108 w 111"/>
                    <a:gd name="T9" fmla="*/ 10 h 49"/>
                    <a:gd name="T10" fmla="*/ 6 w 111"/>
                    <a:gd name="T11" fmla="*/ 48 h 49"/>
                    <a:gd name="T12" fmla="*/ 1 w 111"/>
                    <a:gd name="T13" fmla="*/ 46 h 49"/>
                    <a:gd name="T14" fmla="*/ 1 w 111"/>
                    <a:gd name="T15" fmla="*/ 45 h 49"/>
                    <a:gd name="T16" fmla="*/ 3 w 111"/>
                    <a:gd name="T17" fmla="*/ 3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49">
                      <a:moveTo>
                        <a:pt x="3" y="39"/>
                      </a:moveTo>
                      <a:cubicBezTo>
                        <a:pt x="105" y="1"/>
                        <a:pt x="105" y="1"/>
                        <a:pt x="105" y="1"/>
                      </a:cubicBezTo>
                      <a:cubicBezTo>
                        <a:pt x="107" y="0"/>
                        <a:pt x="109" y="1"/>
                        <a:pt x="110" y="3"/>
                      </a:cubicBezTo>
                      <a:cubicBezTo>
                        <a:pt x="110" y="4"/>
                        <a:pt x="110" y="4"/>
                        <a:pt x="110" y="4"/>
                      </a:cubicBezTo>
                      <a:cubicBezTo>
                        <a:pt x="111" y="6"/>
                        <a:pt x="110" y="9"/>
                        <a:pt x="108" y="10"/>
                      </a:cubicBezTo>
                      <a:cubicBezTo>
                        <a:pt x="6" y="48"/>
                        <a:pt x="6" y="48"/>
                        <a:pt x="6" y="48"/>
                      </a:cubicBezTo>
                      <a:cubicBezTo>
                        <a:pt x="4" y="49"/>
                        <a:pt x="2" y="48"/>
                        <a:pt x="1" y="46"/>
                      </a:cubicBezTo>
                      <a:cubicBezTo>
                        <a:pt x="1" y="45"/>
                        <a:pt x="1" y="45"/>
                        <a:pt x="1" y="45"/>
                      </a:cubicBezTo>
                      <a:cubicBezTo>
                        <a:pt x="0" y="43"/>
                        <a:pt x="1" y="40"/>
                        <a:pt x="3" y="39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0" name="ïśḷiḋé">
                  <a:extLst>
                    <a:ext uri="{FF2B5EF4-FFF2-40B4-BE49-F238E27FC236}">
                      <a16:creationId xmlns:a16="http://schemas.microsoft.com/office/drawing/2014/main" id="{20ED8D58-4637-448A-8AD3-640C365E163B}"/>
                    </a:ext>
                  </a:extLst>
                </p:cNvPr>
                <p:cNvSpPr/>
                <p:nvPr/>
              </p:nvSpPr>
              <p:spPr bwMode="auto">
                <a:xfrm>
                  <a:off x="4441229" y="3232173"/>
                  <a:ext cx="466704" cy="206973"/>
                </a:xfrm>
                <a:custGeom>
                  <a:avLst/>
                  <a:gdLst>
                    <a:gd name="T0" fmla="*/ 3 w 111"/>
                    <a:gd name="T1" fmla="*/ 39 h 49"/>
                    <a:gd name="T2" fmla="*/ 105 w 111"/>
                    <a:gd name="T3" fmla="*/ 1 h 49"/>
                    <a:gd name="T4" fmla="*/ 110 w 111"/>
                    <a:gd name="T5" fmla="*/ 3 h 49"/>
                    <a:gd name="T6" fmla="*/ 110 w 111"/>
                    <a:gd name="T7" fmla="*/ 4 h 49"/>
                    <a:gd name="T8" fmla="*/ 108 w 111"/>
                    <a:gd name="T9" fmla="*/ 10 h 49"/>
                    <a:gd name="T10" fmla="*/ 6 w 111"/>
                    <a:gd name="T11" fmla="*/ 48 h 49"/>
                    <a:gd name="T12" fmla="*/ 1 w 111"/>
                    <a:gd name="T13" fmla="*/ 46 h 49"/>
                    <a:gd name="T14" fmla="*/ 1 w 111"/>
                    <a:gd name="T15" fmla="*/ 45 h 49"/>
                    <a:gd name="T16" fmla="*/ 3 w 111"/>
                    <a:gd name="T17" fmla="*/ 3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49">
                      <a:moveTo>
                        <a:pt x="3" y="39"/>
                      </a:moveTo>
                      <a:cubicBezTo>
                        <a:pt x="105" y="1"/>
                        <a:pt x="105" y="1"/>
                        <a:pt x="105" y="1"/>
                      </a:cubicBezTo>
                      <a:cubicBezTo>
                        <a:pt x="107" y="0"/>
                        <a:pt x="109" y="1"/>
                        <a:pt x="110" y="3"/>
                      </a:cubicBezTo>
                      <a:cubicBezTo>
                        <a:pt x="110" y="4"/>
                        <a:pt x="110" y="4"/>
                        <a:pt x="110" y="4"/>
                      </a:cubicBezTo>
                      <a:cubicBezTo>
                        <a:pt x="111" y="6"/>
                        <a:pt x="110" y="9"/>
                        <a:pt x="108" y="10"/>
                      </a:cubicBezTo>
                      <a:cubicBezTo>
                        <a:pt x="6" y="48"/>
                        <a:pt x="6" y="48"/>
                        <a:pt x="6" y="48"/>
                      </a:cubicBezTo>
                      <a:cubicBezTo>
                        <a:pt x="4" y="49"/>
                        <a:pt x="2" y="48"/>
                        <a:pt x="1" y="46"/>
                      </a:cubicBezTo>
                      <a:cubicBezTo>
                        <a:pt x="1" y="45"/>
                        <a:pt x="1" y="45"/>
                        <a:pt x="1" y="45"/>
                      </a:cubicBezTo>
                      <a:cubicBezTo>
                        <a:pt x="0" y="43"/>
                        <a:pt x="1" y="40"/>
                        <a:pt x="3" y="3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1" name="ïśľïḍé">
                  <a:extLst>
                    <a:ext uri="{FF2B5EF4-FFF2-40B4-BE49-F238E27FC236}">
                      <a16:creationId xmlns:a16="http://schemas.microsoft.com/office/drawing/2014/main" id="{AD52A34B-3403-49E1-8BFD-CB03A5EDAEA8}"/>
                    </a:ext>
                  </a:extLst>
                </p:cNvPr>
                <p:cNvSpPr/>
                <p:nvPr/>
              </p:nvSpPr>
              <p:spPr bwMode="auto">
                <a:xfrm>
                  <a:off x="4508192" y="3524370"/>
                  <a:ext cx="728465" cy="1290539"/>
                </a:xfrm>
                <a:custGeom>
                  <a:avLst/>
                  <a:gdLst>
                    <a:gd name="T0" fmla="*/ 25 w 173"/>
                    <a:gd name="T1" fmla="*/ 11 h 306"/>
                    <a:gd name="T2" fmla="*/ 121 w 173"/>
                    <a:gd name="T3" fmla="*/ 2 h 306"/>
                    <a:gd name="T4" fmla="*/ 149 w 173"/>
                    <a:gd name="T5" fmla="*/ 25 h 306"/>
                    <a:gd name="T6" fmla="*/ 172 w 173"/>
                    <a:gd name="T7" fmla="*/ 267 h 306"/>
                    <a:gd name="T8" fmla="*/ 149 w 173"/>
                    <a:gd name="T9" fmla="*/ 296 h 306"/>
                    <a:gd name="T10" fmla="*/ 53 w 173"/>
                    <a:gd name="T11" fmla="*/ 305 h 306"/>
                    <a:gd name="T12" fmla="*/ 25 w 173"/>
                    <a:gd name="T13" fmla="*/ 281 h 306"/>
                    <a:gd name="T14" fmla="*/ 2 w 173"/>
                    <a:gd name="T15" fmla="*/ 39 h 306"/>
                    <a:gd name="T16" fmla="*/ 25 w 173"/>
                    <a:gd name="T17" fmla="*/ 11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306">
                      <a:moveTo>
                        <a:pt x="25" y="11"/>
                      </a:moveTo>
                      <a:cubicBezTo>
                        <a:pt x="121" y="2"/>
                        <a:pt x="121" y="2"/>
                        <a:pt x="121" y="2"/>
                      </a:cubicBezTo>
                      <a:cubicBezTo>
                        <a:pt x="135" y="0"/>
                        <a:pt x="148" y="11"/>
                        <a:pt x="149" y="25"/>
                      </a:cubicBezTo>
                      <a:cubicBezTo>
                        <a:pt x="172" y="267"/>
                        <a:pt x="172" y="267"/>
                        <a:pt x="172" y="267"/>
                      </a:cubicBezTo>
                      <a:cubicBezTo>
                        <a:pt x="173" y="281"/>
                        <a:pt x="163" y="294"/>
                        <a:pt x="149" y="296"/>
                      </a:cubicBezTo>
                      <a:cubicBezTo>
                        <a:pt x="53" y="305"/>
                        <a:pt x="53" y="305"/>
                        <a:pt x="53" y="305"/>
                      </a:cubicBezTo>
                      <a:cubicBezTo>
                        <a:pt x="39" y="306"/>
                        <a:pt x="26" y="295"/>
                        <a:pt x="25" y="281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5"/>
                        <a:pt x="11" y="12"/>
                        <a:pt x="25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2" name="îsḷïde">
                  <a:extLst>
                    <a:ext uri="{FF2B5EF4-FFF2-40B4-BE49-F238E27FC236}">
                      <a16:creationId xmlns:a16="http://schemas.microsoft.com/office/drawing/2014/main" id="{7171A3E8-AE96-4D6A-83A9-727ECCAB428C}"/>
                    </a:ext>
                  </a:extLst>
                </p:cNvPr>
                <p:cNvSpPr/>
                <p:nvPr/>
              </p:nvSpPr>
              <p:spPr bwMode="auto">
                <a:xfrm>
                  <a:off x="4508192" y="3524370"/>
                  <a:ext cx="728465" cy="1290539"/>
                </a:xfrm>
                <a:custGeom>
                  <a:avLst/>
                  <a:gdLst>
                    <a:gd name="T0" fmla="*/ 25 w 173"/>
                    <a:gd name="T1" fmla="*/ 11 h 306"/>
                    <a:gd name="T2" fmla="*/ 121 w 173"/>
                    <a:gd name="T3" fmla="*/ 2 h 306"/>
                    <a:gd name="T4" fmla="*/ 149 w 173"/>
                    <a:gd name="T5" fmla="*/ 25 h 306"/>
                    <a:gd name="T6" fmla="*/ 172 w 173"/>
                    <a:gd name="T7" fmla="*/ 267 h 306"/>
                    <a:gd name="T8" fmla="*/ 149 w 173"/>
                    <a:gd name="T9" fmla="*/ 296 h 306"/>
                    <a:gd name="T10" fmla="*/ 53 w 173"/>
                    <a:gd name="T11" fmla="*/ 305 h 306"/>
                    <a:gd name="T12" fmla="*/ 25 w 173"/>
                    <a:gd name="T13" fmla="*/ 281 h 306"/>
                    <a:gd name="T14" fmla="*/ 2 w 173"/>
                    <a:gd name="T15" fmla="*/ 39 h 306"/>
                    <a:gd name="T16" fmla="*/ 25 w 173"/>
                    <a:gd name="T17" fmla="*/ 11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306">
                      <a:moveTo>
                        <a:pt x="25" y="11"/>
                      </a:moveTo>
                      <a:cubicBezTo>
                        <a:pt x="121" y="2"/>
                        <a:pt x="121" y="2"/>
                        <a:pt x="121" y="2"/>
                      </a:cubicBezTo>
                      <a:cubicBezTo>
                        <a:pt x="135" y="0"/>
                        <a:pt x="148" y="11"/>
                        <a:pt x="149" y="25"/>
                      </a:cubicBezTo>
                      <a:cubicBezTo>
                        <a:pt x="172" y="267"/>
                        <a:pt x="172" y="267"/>
                        <a:pt x="172" y="267"/>
                      </a:cubicBezTo>
                      <a:cubicBezTo>
                        <a:pt x="173" y="281"/>
                        <a:pt x="163" y="294"/>
                        <a:pt x="149" y="296"/>
                      </a:cubicBezTo>
                      <a:cubicBezTo>
                        <a:pt x="53" y="305"/>
                        <a:pt x="53" y="305"/>
                        <a:pt x="53" y="305"/>
                      </a:cubicBezTo>
                      <a:cubicBezTo>
                        <a:pt x="39" y="306"/>
                        <a:pt x="26" y="295"/>
                        <a:pt x="25" y="281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5"/>
                        <a:pt x="11" y="12"/>
                        <a:pt x="25" y="1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3" name="išļîdè">
                  <a:extLst>
                    <a:ext uri="{FF2B5EF4-FFF2-40B4-BE49-F238E27FC236}">
                      <a16:creationId xmlns:a16="http://schemas.microsoft.com/office/drawing/2014/main" id="{336E809B-66DA-4BE2-940F-EDF283AF66B3}"/>
                    </a:ext>
                  </a:extLst>
                </p:cNvPr>
                <p:cNvSpPr/>
                <p:nvPr/>
              </p:nvSpPr>
              <p:spPr bwMode="auto">
                <a:xfrm>
                  <a:off x="4508189" y="3524372"/>
                  <a:ext cx="728464" cy="1260104"/>
                </a:xfrm>
                <a:custGeom>
                  <a:avLst/>
                  <a:gdLst>
                    <a:gd name="T0" fmla="*/ 25 w 173"/>
                    <a:gd name="T1" fmla="*/ 10 h 299"/>
                    <a:gd name="T2" fmla="*/ 121 w 173"/>
                    <a:gd name="T3" fmla="*/ 1 h 299"/>
                    <a:gd name="T4" fmla="*/ 149 w 173"/>
                    <a:gd name="T5" fmla="*/ 25 h 299"/>
                    <a:gd name="T6" fmla="*/ 172 w 173"/>
                    <a:gd name="T7" fmla="*/ 261 h 299"/>
                    <a:gd name="T8" fmla="*/ 148 w 173"/>
                    <a:gd name="T9" fmla="*/ 289 h 299"/>
                    <a:gd name="T10" fmla="*/ 52 w 173"/>
                    <a:gd name="T11" fmla="*/ 298 h 299"/>
                    <a:gd name="T12" fmla="*/ 24 w 173"/>
                    <a:gd name="T13" fmla="*/ 275 h 299"/>
                    <a:gd name="T14" fmla="*/ 2 w 173"/>
                    <a:gd name="T15" fmla="*/ 39 h 299"/>
                    <a:gd name="T16" fmla="*/ 25 w 173"/>
                    <a:gd name="T17" fmla="*/ 10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299">
                      <a:moveTo>
                        <a:pt x="25" y="10"/>
                      </a:moveTo>
                      <a:cubicBezTo>
                        <a:pt x="121" y="1"/>
                        <a:pt x="121" y="1"/>
                        <a:pt x="121" y="1"/>
                      </a:cubicBezTo>
                      <a:cubicBezTo>
                        <a:pt x="135" y="0"/>
                        <a:pt x="148" y="10"/>
                        <a:pt x="149" y="25"/>
                      </a:cubicBezTo>
                      <a:cubicBezTo>
                        <a:pt x="172" y="261"/>
                        <a:pt x="172" y="261"/>
                        <a:pt x="172" y="261"/>
                      </a:cubicBezTo>
                      <a:cubicBezTo>
                        <a:pt x="173" y="275"/>
                        <a:pt x="162" y="288"/>
                        <a:pt x="148" y="289"/>
                      </a:cubicBezTo>
                      <a:cubicBezTo>
                        <a:pt x="52" y="298"/>
                        <a:pt x="52" y="298"/>
                        <a:pt x="52" y="298"/>
                      </a:cubicBezTo>
                      <a:cubicBezTo>
                        <a:pt x="38" y="299"/>
                        <a:pt x="25" y="289"/>
                        <a:pt x="24" y="275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4"/>
                        <a:pt x="11" y="12"/>
                        <a:pt x="25" y="10"/>
                      </a:cubicBezTo>
                      <a:close/>
                    </a:path>
                  </a:pathLst>
                </a:custGeom>
                <a:solidFill>
                  <a:srgbClr val="21A5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4" name="ïSľîḍê">
                  <a:extLst>
                    <a:ext uri="{FF2B5EF4-FFF2-40B4-BE49-F238E27FC236}">
                      <a16:creationId xmlns:a16="http://schemas.microsoft.com/office/drawing/2014/main" id="{B5F8EC5F-D01E-406D-86E2-122E50E2AAFD}"/>
                    </a:ext>
                  </a:extLst>
                </p:cNvPr>
                <p:cNvSpPr/>
                <p:nvPr/>
              </p:nvSpPr>
              <p:spPr bwMode="auto">
                <a:xfrm>
                  <a:off x="4546745" y="3552779"/>
                  <a:ext cx="653386" cy="1136323"/>
                </a:xfrm>
                <a:custGeom>
                  <a:avLst/>
                  <a:gdLst>
                    <a:gd name="T0" fmla="*/ 22 w 155"/>
                    <a:gd name="T1" fmla="*/ 10 h 269"/>
                    <a:gd name="T2" fmla="*/ 108 w 155"/>
                    <a:gd name="T3" fmla="*/ 1 h 269"/>
                    <a:gd name="T4" fmla="*/ 134 w 155"/>
                    <a:gd name="T5" fmla="*/ 22 h 269"/>
                    <a:gd name="T6" fmla="*/ 154 w 155"/>
                    <a:gd name="T7" fmla="*/ 234 h 269"/>
                    <a:gd name="T8" fmla="*/ 133 w 155"/>
                    <a:gd name="T9" fmla="*/ 260 h 269"/>
                    <a:gd name="T10" fmla="*/ 46 w 155"/>
                    <a:gd name="T11" fmla="*/ 268 h 269"/>
                    <a:gd name="T12" fmla="*/ 21 w 155"/>
                    <a:gd name="T13" fmla="*/ 247 h 269"/>
                    <a:gd name="T14" fmla="*/ 1 w 155"/>
                    <a:gd name="T15" fmla="*/ 35 h 269"/>
                    <a:gd name="T16" fmla="*/ 22 w 155"/>
                    <a:gd name="T17" fmla="*/ 10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5" h="269">
                      <a:moveTo>
                        <a:pt x="22" y="10"/>
                      </a:moveTo>
                      <a:cubicBezTo>
                        <a:pt x="108" y="1"/>
                        <a:pt x="108" y="1"/>
                        <a:pt x="108" y="1"/>
                      </a:cubicBezTo>
                      <a:cubicBezTo>
                        <a:pt x="121" y="0"/>
                        <a:pt x="132" y="10"/>
                        <a:pt x="134" y="22"/>
                      </a:cubicBezTo>
                      <a:cubicBezTo>
                        <a:pt x="154" y="234"/>
                        <a:pt x="154" y="234"/>
                        <a:pt x="154" y="234"/>
                      </a:cubicBezTo>
                      <a:cubicBezTo>
                        <a:pt x="155" y="247"/>
                        <a:pt x="145" y="258"/>
                        <a:pt x="133" y="260"/>
                      </a:cubicBezTo>
                      <a:cubicBezTo>
                        <a:pt x="46" y="268"/>
                        <a:pt x="46" y="268"/>
                        <a:pt x="46" y="268"/>
                      </a:cubicBezTo>
                      <a:cubicBezTo>
                        <a:pt x="33" y="269"/>
                        <a:pt x="22" y="260"/>
                        <a:pt x="21" y="247"/>
                      </a:cubicBezTo>
                      <a:cubicBezTo>
                        <a:pt x="1" y="35"/>
                        <a:pt x="1" y="35"/>
                        <a:pt x="1" y="35"/>
                      </a:cubicBezTo>
                      <a:cubicBezTo>
                        <a:pt x="0" y="22"/>
                        <a:pt x="9" y="11"/>
                        <a:pt x="22" y="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5" name="íṩ1ïḋè">
                  <a:extLst>
                    <a:ext uri="{FF2B5EF4-FFF2-40B4-BE49-F238E27FC236}">
                      <a16:creationId xmlns:a16="http://schemas.microsoft.com/office/drawing/2014/main" id="{AD9449D6-4677-424D-9ED8-FC4A22820B69}"/>
                    </a:ext>
                  </a:extLst>
                </p:cNvPr>
                <p:cNvSpPr/>
                <p:nvPr/>
              </p:nvSpPr>
              <p:spPr bwMode="auto">
                <a:xfrm>
                  <a:off x="5567408" y="2136433"/>
                  <a:ext cx="501200" cy="243498"/>
                </a:xfrm>
                <a:custGeom>
                  <a:avLst/>
                  <a:gdLst>
                    <a:gd name="T0" fmla="*/ 13 w 119"/>
                    <a:gd name="T1" fmla="*/ 58 h 58"/>
                    <a:gd name="T2" fmla="*/ 0 w 119"/>
                    <a:gd name="T3" fmla="*/ 46 h 58"/>
                    <a:gd name="T4" fmla="*/ 5 w 119"/>
                    <a:gd name="T5" fmla="*/ 36 h 58"/>
                    <a:gd name="T6" fmla="*/ 112 w 119"/>
                    <a:gd name="T7" fmla="*/ 32 h 58"/>
                    <a:gd name="T8" fmla="*/ 115 w 119"/>
                    <a:gd name="T9" fmla="*/ 49 h 58"/>
                    <a:gd name="T10" fmla="*/ 98 w 119"/>
                    <a:gd name="T11" fmla="*/ 52 h 58"/>
                    <a:gd name="T12" fmla="*/ 98 w 119"/>
                    <a:gd name="T13" fmla="*/ 52 h 58"/>
                    <a:gd name="T14" fmla="*/ 20 w 119"/>
                    <a:gd name="T15" fmla="*/ 55 h 58"/>
                    <a:gd name="T16" fmla="*/ 13 w 119"/>
                    <a:gd name="T17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9" h="58">
                      <a:moveTo>
                        <a:pt x="13" y="58"/>
                      </a:moveTo>
                      <a:cubicBezTo>
                        <a:pt x="6" y="58"/>
                        <a:pt x="0" y="53"/>
                        <a:pt x="0" y="46"/>
                      </a:cubicBezTo>
                      <a:cubicBezTo>
                        <a:pt x="0" y="42"/>
                        <a:pt x="2" y="39"/>
                        <a:pt x="5" y="36"/>
                      </a:cubicBezTo>
                      <a:cubicBezTo>
                        <a:pt x="23" y="21"/>
                        <a:pt x="70" y="0"/>
                        <a:pt x="112" y="32"/>
                      </a:cubicBezTo>
                      <a:cubicBezTo>
                        <a:pt x="118" y="36"/>
                        <a:pt x="119" y="44"/>
                        <a:pt x="115" y="49"/>
                      </a:cubicBezTo>
                      <a:cubicBezTo>
                        <a:pt x="112" y="55"/>
                        <a:pt x="104" y="56"/>
                        <a:pt x="98" y="52"/>
                      </a:cubicBezTo>
                      <a:cubicBezTo>
                        <a:pt x="98" y="52"/>
                        <a:pt x="98" y="52"/>
                        <a:pt x="98" y="52"/>
                      </a:cubicBezTo>
                      <a:cubicBezTo>
                        <a:pt x="60" y="23"/>
                        <a:pt x="22" y="54"/>
                        <a:pt x="20" y="55"/>
                      </a:cubicBezTo>
                      <a:cubicBezTo>
                        <a:pt x="18" y="57"/>
                        <a:pt x="15" y="58"/>
                        <a:pt x="13" y="58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6" name="íśḷïḋé">
                  <a:extLst>
                    <a:ext uri="{FF2B5EF4-FFF2-40B4-BE49-F238E27FC236}">
                      <a16:creationId xmlns:a16="http://schemas.microsoft.com/office/drawing/2014/main" id="{D68C368A-916E-4008-BD36-ADD58FBE2191}"/>
                    </a:ext>
                  </a:extLst>
                </p:cNvPr>
                <p:cNvSpPr/>
                <p:nvPr/>
              </p:nvSpPr>
              <p:spPr bwMode="auto">
                <a:xfrm>
                  <a:off x="5439571" y="1828002"/>
                  <a:ext cx="730494" cy="383510"/>
                </a:xfrm>
                <a:custGeom>
                  <a:avLst/>
                  <a:gdLst>
                    <a:gd name="T0" fmla="*/ 14 w 173"/>
                    <a:gd name="T1" fmla="*/ 91 h 91"/>
                    <a:gd name="T2" fmla="*/ 5 w 173"/>
                    <a:gd name="T3" fmla="*/ 88 h 91"/>
                    <a:gd name="T4" fmla="*/ 5 w 173"/>
                    <a:gd name="T5" fmla="*/ 71 h 91"/>
                    <a:gd name="T6" fmla="*/ 167 w 173"/>
                    <a:gd name="T7" fmla="*/ 65 h 91"/>
                    <a:gd name="T8" fmla="*/ 169 w 173"/>
                    <a:gd name="T9" fmla="*/ 82 h 91"/>
                    <a:gd name="T10" fmla="*/ 152 w 173"/>
                    <a:gd name="T11" fmla="*/ 85 h 91"/>
                    <a:gd name="T12" fmla="*/ 22 w 173"/>
                    <a:gd name="T13" fmla="*/ 88 h 91"/>
                    <a:gd name="T14" fmla="*/ 14 w 173"/>
                    <a:gd name="T15" fmla="*/ 91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3" h="91">
                      <a:moveTo>
                        <a:pt x="14" y="91"/>
                      </a:moveTo>
                      <a:cubicBezTo>
                        <a:pt x="10" y="91"/>
                        <a:pt x="7" y="90"/>
                        <a:pt x="5" y="88"/>
                      </a:cubicBezTo>
                      <a:cubicBezTo>
                        <a:pt x="0" y="83"/>
                        <a:pt x="0" y="75"/>
                        <a:pt x="5" y="71"/>
                      </a:cubicBezTo>
                      <a:cubicBezTo>
                        <a:pt x="6" y="70"/>
                        <a:pt x="76" y="0"/>
                        <a:pt x="167" y="65"/>
                      </a:cubicBezTo>
                      <a:cubicBezTo>
                        <a:pt x="172" y="69"/>
                        <a:pt x="173" y="77"/>
                        <a:pt x="169" y="82"/>
                      </a:cubicBezTo>
                      <a:cubicBezTo>
                        <a:pt x="166" y="88"/>
                        <a:pt x="158" y="89"/>
                        <a:pt x="152" y="85"/>
                      </a:cubicBezTo>
                      <a:cubicBezTo>
                        <a:pt x="79" y="33"/>
                        <a:pt x="25" y="86"/>
                        <a:pt x="22" y="88"/>
                      </a:cubicBezTo>
                      <a:cubicBezTo>
                        <a:pt x="20" y="90"/>
                        <a:pt x="17" y="91"/>
                        <a:pt x="14" y="91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7" name="is1íḑé">
                  <a:extLst>
                    <a:ext uri="{FF2B5EF4-FFF2-40B4-BE49-F238E27FC236}">
                      <a16:creationId xmlns:a16="http://schemas.microsoft.com/office/drawing/2014/main" id="{E50D5B20-550F-4A41-997D-3B6E2EB31DE3}"/>
                    </a:ext>
                  </a:extLst>
                </p:cNvPr>
                <p:cNvSpPr/>
                <p:nvPr/>
              </p:nvSpPr>
              <p:spPr bwMode="auto">
                <a:xfrm>
                  <a:off x="5283327" y="1545951"/>
                  <a:ext cx="1042982" cy="480909"/>
                </a:xfrm>
                <a:custGeom>
                  <a:avLst/>
                  <a:gdLst>
                    <a:gd name="T0" fmla="*/ 233 w 247"/>
                    <a:gd name="T1" fmla="*/ 113 h 114"/>
                    <a:gd name="T2" fmla="*/ 226 w 247"/>
                    <a:gd name="T3" fmla="*/ 110 h 114"/>
                    <a:gd name="T4" fmla="*/ 21 w 247"/>
                    <a:gd name="T5" fmla="*/ 110 h 114"/>
                    <a:gd name="T6" fmla="*/ 4 w 247"/>
                    <a:gd name="T7" fmla="*/ 108 h 114"/>
                    <a:gd name="T8" fmla="*/ 5 w 247"/>
                    <a:gd name="T9" fmla="*/ 91 h 114"/>
                    <a:gd name="T10" fmla="*/ 241 w 247"/>
                    <a:gd name="T11" fmla="*/ 90 h 114"/>
                    <a:gd name="T12" fmla="*/ 243 w 247"/>
                    <a:gd name="T13" fmla="*/ 108 h 114"/>
                    <a:gd name="T14" fmla="*/ 233 w 247"/>
                    <a:gd name="T15" fmla="*/ 113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7" h="114">
                      <a:moveTo>
                        <a:pt x="233" y="113"/>
                      </a:moveTo>
                      <a:cubicBezTo>
                        <a:pt x="231" y="113"/>
                        <a:pt x="228" y="112"/>
                        <a:pt x="226" y="110"/>
                      </a:cubicBezTo>
                      <a:cubicBezTo>
                        <a:pt x="118" y="31"/>
                        <a:pt x="25" y="106"/>
                        <a:pt x="21" y="110"/>
                      </a:cubicBezTo>
                      <a:cubicBezTo>
                        <a:pt x="16" y="114"/>
                        <a:pt x="8" y="113"/>
                        <a:pt x="4" y="108"/>
                      </a:cubicBezTo>
                      <a:cubicBezTo>
                        <a:pt x="0" y="103"/>
                        <a:pt x="1" y="95"/>
                        <a:pt x="5" y="91"/>
                      </a:cubicBezTo>
                      <a:cubicBezTo>
                        <a:pt x="7" y="90"/>
                        <a:pt x="116" y="0"/>
                        <a:pt x="241" y="90"/>
                      </a:cubicBezTo>
                      <a:cubicBezTo>
                        <a:pt x="246" y="95"/>
                        <a:pt x="247" y="102"/>
                        <a:pt x="243" y="108"/>
                      </a:cubicBezTo>
                      <a:cubicBezTo>
                        <a:pt x="241" y="111"/>
                        <a:pt x="237" y="113"/>
                        <a:pt x="233" y="113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91" name="Rectangle 483">
              <a:extLst>
                <a:ext uri="{FF2B5EF4-FFF2-40B4-BE49-F238E27FC236}">
                  <a16:creationId xmlns:a16="http://schemas.microsoft.com/office/drawing/2014/main" id="{539CA64D-0C4D-4D81-B74B-84F8C1B07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1266" y="757802"/>
              <a:ext cx="159264" cy="455757"/>
            </a:xfrm>
            <a:prstGeom prst="parallelogram">
              <a:avLst>
                <a:gd name="adj" fmla="val 79989"/>
              </a:avLst>
            </a:prstGeom>
            <a:solidFill>
              <a:srgbClr val="03CBD8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92" name="Rectangle 483">
              <a:extLst>
                <a:ext uri="{FF2B5EF4-FFF2-40B4-BE49-F238E27FC236}">
                  <a16:creationId xmlns:a16="http://schemas.microsoft.com/office/drawing/2014/main" id="{607449E5-800B-489B-92FF-616930740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4073" y="669412"/>
              <a:ext cx="159264" cy="455757"/>
            </a:xfrm>
            <a:prstGeom prst="parallelogram">
              <a:avLst>
                <a:gd name="adj" fmla="val 87491"/>
              </a:avLst>
            </a:prstGeom>
            <a:solidFill>
              <a:srgbClr val="0070C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93" name="文本框 622">
              <a:extLst>
                <a:ext uri="{FF2B5EF4-FFF2-40B4-BE49-F238E27FC236}">
                  <a16:creationId xmlns:a16="http://schemas.microsoft.com/office/drawing/2014/main" id="{15E9E137-63DB-4DB9-A4EA-BDA0443E7B03}"/>
                </a:ext>
              </a:extLst>
            </p:cNvPr>
            <p:cNvSpPr txBox="1"/>
            <p:nvPr/>
          </p:nvSpPr>
          <p:spPr>
            <a:xfrm>
              <a:off x="1575543" y="652468"/>
              <a:ext cx="46824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（</a:t>
              </a:r>
              <a:r>
                <a:rPr lang="en-US" altLang="zh-CN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1</a:t>
              </a:r>
              <a:r>
                <a:rPr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）自动定义常量</a:t>
              </a:r>
            </a:p>
          </p:txBody>
        </p:sp>
      </p:grpSp>
      <p:sp>
        <p:nvSpPr>
          <p:cNvPr id="62" name="矩形 61">
            <a:extLst>
              <a:ext uri="{FF2B5EF4-FFF2-40B4-BE49-F238E27FC236}">
                <a16:creationId xmlns:a16="http://schemas.microsoft.com/office/drawing/2014/main" id="{F4BE6530-0903-4F12-9434-A129DB3FA422}"/>
              </a:ext>
            </a:extLst>
          </p:cNvPr>
          <p:cNvSpPr/>
          <p:nvPr/>
        </p:nvSpPr>
        <p:spPr>
          <a:xfrm>
            <a:off x="1213124" y="1474393"/>
            <a:ext cx="103096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打开</a:t>
            </a:r>
            <a:r>
              <a:rPr lang="en-US" altLang="zh-CN" sz="2400" dirty="0" err="1">
                <a:solidFill>
                  <a:schemeClr val="hlink"/>
                </a:solidFill>
                <a:ea typeface="思源黑体 CN Normal" panose="020B0400000000000000" pitchFamily="34" charset="-122"/>
              </a:rPr>
              <a:t>main.h</a:t>
            </a:r>
            <a:r>
              <a:rPr lang="zh-CN" altLang="en-US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文件，查看</a:t>
            </a:r>
            <a:r>
              <a:rPr lang="en-US" altLang="zh-CN" sz="2400" dirty="0" err="1">
                <a:solidFill>
                  <a:schemeClr val="hlink"/>
                </a:solidFill>
                <a:ea typeface="思源黑体 CN Normal" panose="020B0400000000000000" pitchFamily="34" charset="-122"/>
              </a:rPr>
              <a:t>CubeMX</a:t>
            </a:r>
            <a:r>
              <a:rPr lang="zh-CN" altLang="en-US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自动生成的常量定义</a:t>
            </a: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D972C0DF-5CB9-45A8-9BEC-D1AAC7B09FB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85164" y="2280925"/>
            <a:ext cx="9659431" cy="392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551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D44A99FE-DD13-46B6-8943-B71B1DDFF096}"/>
              </a:ext>
            </a:extLst>
          </p:cNvPr>
          <p:cNvGrpSpPr/>
          <p:nvPr/>
        </p:nvGrpSpPr>
        <p:grpSpPr>
          <a:xfrm>
            <a:off x="363034" y="568648"/>
            <a:ext cx="7020120" cy="584775"/>
            <a:chOff x="477335" y="652468"/>
            <a:chExt cx="6046002" cy="584775"/>
          </a:xfrm>
        </p:grpSpPr>
        <p:sp>
          <p:nvSpPr>
            <p:cNvPr id="89" name="Rectangle 483">
              <a:extLst>
                <a:ext uri="{FF2B5EF4-FFF2-40B4-BE49-F238E27FC236}">
                  <a16:creationId xmlns:a16="http://schemas.microsoft.com/office/drawing/2014/main" id="{0365BD79-C4B0-4B91-A017-367D6650B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2552" y="670956"/>
              <a:ext cx="5356169" cy="538652"/>
            </a:xfrm>
            <a:prstGeom prst="parallelogram">
              <a:avLst/>
            </a:prstGeom>
            <a:solidFill>
              <a:srgbClr val="0B4A8D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484B5893-1AC3-441C-9F2E-776559551684}"/>
                </a:ext>
              </a:extLst>
            </p:cNvPr>
            <p:cNvGrpSpPr/>
            <p:nvPr/>
          </p:nvGrpSpPr>
          <p:grpSpPr>
            <a:xfrm rot="21148477">
              <a:off x="477335" y="660117"/>
              <a:ext cx="1028068" cy="524893"/>
              <a:chOff x="477335" y="660117"/>
              <a:chExt cx="1028068" cy="524893"/>
            </a:xfrm>
          </p:grpSpPr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FE36594A-936A-4FA8-979C-334A5B1BF4F2}"/>
                  </a:ext>
                </a:extLst>
              </p:cNvPr>
              <p:cNvSpPr/>
              <p:nvPr/>
            </p:nvSpPr>
            <p:spPr>
              <a:xfrm>
                <a:off x="477335" y="690564"/>
                <a:ext cx="1028068" cy="494446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0" name="15e18aa3-2cc2-42f5-93e1-1ca323d446c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  <a:extLst>
                  <a:ext uri="{FF2B5EF4-FFF2-40B4-BE49-F238E27FC236}">
                    <a16:creationId xmlns:a16="http://schemas.microsoft.com/office/drawing/2014/main" id="{0BFB6412-726B-4C8A-83E4-CC475B836562}"/>
                  </a:ext>
                </a:extLst>
              </p:cNvPr>
              <p:cNvGrpSpPr>
                <a:grpSpLocks noChangeAspect="1"/>
              </p:cNvGrpSpPr>
              <p:nvPr>
                <p:custDataLst>
                  <p:tags r:id="rId1"/>
                </p:custDataLst>
              </p:nvPr>
            </p:nvGrpSpPr>
            <p:grpSpPr>
              <a:xfrm>
                <a:off x="539889" y="660117"/>
                <a:ext cx="956404" cy="502706"/>
                <a:chOff x="2959951" y="1545951"/>
                <a:chExt cx="6197021" cy="3268958"/>
              </a:xfrm>
            </p:grpSpPr>
            <p:sp>
              <p:nvSpPr>
                <p:cNvPr id="107" name="îslïḍè">
                  <a:extLst>
                    <a:ext uri="{FF2B5EF4-FFF2-40B4-BE49-F238E27FC236}">
                      <a16:creationId xmlns:a16="http://schemas.microsoft.com/office/drawing/2014/main" id="{55FECC6B-E3F0-4B37-AE30-6153F5F44810}"/>
                    </a:ext>
                  </a:extLst>
                </p:cNvPr>
                <p:cNvSpPr/>
                <p:nvPr/>
              </p:nvSpPr>
              <p:spPr bwMode="auto">
                <a:xfrm>
                  <a:off x="4140915" y="2911568"/>
                  <a:ext cx="3421145" cy="1012546"/>
                </a:xfrm>
                <a:custGeom>
                  <a:avLst/>
                  <a:gdLst>
                    <a:gd name="T0" fmla="*/ 406 w 811"/>
                    <a:gd name="T1" fmla="*/ 240 h 240"/>
                    <a:gd name="T2" fmla="*/ 0 w 811"/>
                    <a:gd name="T3" fmla="*/ 120 h 240"/>
                    <a:gd name="T4" fmla="*/ 406 w 811"/>
                    <a:gd name="T5" fmla="*/ 0 h 240"/>
                    <a:gd name="T6" fmla="*/ 811 w 811"/>
                    <a:gd name="T7" fmla="*/ 120 h 240"/>
                    <a:gd name="T8" fmla="*/ 406 w 811"/>
                    <a:gd name="T9" fmla="*/ 240 h 240"/>
                    <a:gd name="T10" fmla="*/ 406 w 811"/>
                    <a:gd name="T11" fmla="*/ 11 h 240"/>
                    <a:gd name="T12" fmla="*/ 11 w 811"/>
                    <a:gd name="T13" fmla="*/ 120 h 240"/>
                    <a:gd name="T14" fmla="*/ 406 w 811"/>
                    <a:gd name="T15" fmla="*/ 229 h 240"/>
                    <a:gd name="T16" fmla="*/ 800 w 811"/>
                    <a:gd name="T17" fmla="*/ 120 h 240"/>
                    <a:gd name="T18" fmla="*/ 406 w 811"/>
                    <a:gd name="T19" fmla="*/ 11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11" h="240">
                      <a:moveTo>
                        <a:pt x="406" y="240"/>
                      </a:moveTo>
                      <a:cubicBezTo>
                        <a:pt x="178" y="240"/>
                        <a:pt x="0" y="187"/>
                        <a:pt x="0" y="120"/>
                      </a:cubicBezTo>
                      <a:cubicBezTo>
                        <a:pt x="0" y="53"/>
                        <a:pt x="178" y="0"/>
                        <a:pt x="406" y="0"/>
                      </a:cubicBezTo>
                      <a:cubicBezTo>
                        <a:pt x="633" y="0"/>
                        <a:pt x="811" y="53"/>
                        <a:pt x="811" y="120"/>
                      </a:cubicBezTo>
                      <a:cubicBezTo>
                        <a:pt x="811" y="187"/>
                        <a:pt x="633" y="240"/>
                        <a:pt x="406" y="240"/>
                      </a:cubicBezTo>
                      <a:close/>
                      <a:moveTo>
                        <a:pt x="406" y="11"/>
                      </a:moveTo>
                      <a:cubicBezTo>
                        <a:pt x="192" y="11"/>
                        <a:pt x="11" y="61"/>
                        <a:pt x="11" y="120"/>
                      </a:cubicBezTo>
                      <a:cubicBezTo>
                        <a:pt x="11" y="179"/>
                        <a:pt x="192" y="229"/>
                        <a:pt x="406" y="229"/>
                      </a:cubicBezTo>
                      <a:cubicBezTo>
                        <a:pt x="620" y="229"/>
                        <a:pt x="800" y="179"/>
                        <a:pt x="800" y="120"/>
                      </a:cubicBezTo>
                      <a:cubicBezTo>
                        <a:pt x="800" y="61"/>
                        <a:pt x="620" y="11"/>
                        <a:pt x="406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9" name="îšḻîḋè">
                  <a:extLst>
                    <a:ext uri="{FF2B5EF4-FFF2-40B4-BE49-F238E27FC236}">
                      <a16:creationId xmlns:a16="http://schemas.microsoft.com/office/drawing/2014/main" id="{7A02E974-BFFA-49AF-B398-9F6C4D35B89D}"/>
                    </a:ext>
                  </a:extLst>
                </p:cNvPr>
                <p:cNvSpPr/>
                <p:nvPr/>
              </p:nvSpPr>
              <p:spPr bwMode="auto">
                <a:xfrm>
                  <a:off x="2959951" y="2546321"/>
                  <a:ext cx="5892648" cy="1854642"/>
                </a:xfrm>
                <a:custGeom>
                  <a:avLst/>
                  <a:gdLst>
                    <a:gd name="T0" fmla="*/ 698 w 1397"/>
                    <a:gd name="T1" fmla="*/ 440 h 440"/>
                    <a:gd name="T2" fmla="*/ 206 w 1397"/>
                    <a:gd name="T3" fmla="*/ 377 h 440"/>
                    <a:gd name="T4" fmla="*/ 0 w 1397"/>
                    <a:gd name="T5" fmla="*/ 220 h 440"/>
                    <a:gd name="T6" fmla="*/ 206 w 1397"/>
                    <a:gd name="T7" fmla="*/ 63 h 440"/>
                    <a:gd name="T8" fmla="*/ 698 w 1397"/>
                    <a:gd name="T9" fmla="*/ 0 h 440"/>
                    <a:gd name="T10" fmla="*/ 1190 w 1397"/>
                    <a:gd name="T11" fmla="*/ 63 h 440"/>
                    <a:gd name="T12" fmla="*/ 1397 w 1397"/>
                    <a:gd name="T13" fmla="*/ 220 h 440"/>
                    <a:gd name="T14" fmla="*/ 1190 w 1397"/>
                    <a:gd name="T15" fmla="*/ 377 h 440"/>
                    <a:gd name="T16" fmla="*/ 698 w 1397"/>
                    <a:gd name="T17" fmla="*/ 440 h 440"/>
                    <a:gd name="T18" fmla="*/ 698 w 1397"/>
                    <a:gd name="T19" fmla="*/ 11 h 440"/>
                    <a:gd name="T20" fmla="*/ 210 w 1397"/>
                    <a:gd name="T21" fmla="*/ 74 h 440"/>
                    <a:gd name="T22" fmla="*/ 11 w 1397"/>
                    <a:gd name="T23" fmla="*/ 220 h 440"/>
                    <a:gd name="T24" fmla="*/ 210 w 1397"/>
                    <a:gd name="T25" fmla="*/ 366 h 440"/>
                    <a:gd name="T26" fmla="*/ 698 w 1397"/>
                    <a:gd name="T27" fmla="*/ 429 h 440"/>
                    <a:gd name="T28" fmla="*/ 1186 w 1397"/>
                    <a:gd name="T29" fmla="*/ 366 h 440"/>
                    <a:gd name="T30" fmla="*/ 1385 w 1397"/>
                    <a:gd name="T31" fmla="*/ 220 h 440"/>
                    <a:gd name="T32" fmla="*/ 1186 w 1397"/>
                    <a:gd name="T33" fmla="*/ 74 h 440"/>
                    <a:gd name="T34" fmla="*/ 698 w 1397"/>
                    <a:gd name="T35" fmla="*/ 11 h 4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397" h="440">
                      <a:moveTo>
                        <a:pt x="698" y="440"/>
                      </a:moveTo>
                      <a:cubicBezTo>
                        <a:pt x="512" y="440"/>
                        <a:pt x="338" y="418"/>
                        <a:pt x="206" y="377"/>
                      </a:cubicBezTo>
                      <a:cubicBezTo>
                        <a:pt x="73" y="336"/>
                        <a:pt x="0" y="280"/>
                        <a:pt x="0" y="220"/>
                      </a:cubicBezTo>
                      <a:cubicBezTo>
                        <a:pt x="0" y="160"/>
                        <a:pt x="73" y="104"/>
                        <a:pt x="206" y="63"/>
                      </a:cubicBezTo>
                      <a:cubicBezTo>
                        <a:pt x="338" y="22"/>
                        <a:pt x="513" y="0"/>
                        <a:pt x="698" y="0"/>
                      </a:cubicBezTo>
                      <a:cubicBezTo>
                        <a:pt x="884" y="0"/>
                        <a:pt x="1059" y="22"/>
                        <a:pt x="1190" y="63"/>
                      </a:cubicBezTo>
                      <a:cubicBezTo>
                        <a:pt x="1323" y="104"/>
                        <a:pt x="1397" y="160"/>
                        <a:pt x="1397" y="220"/>
                      </a:cubicBezTo>
                      <a:cubicBezTo>
                        <a:pt x="1397" y="280"/>
                        <a:pt x="1323" y="336"/>
                        <a:pt x="1190" y="377"/>
                      </a:cubicBezTo>
                      <a:cubicBezTo>
                        <a:pt x="1058" y="418"/>
                        <a:pt x="884" y="440"/>
                        <a:pt x="698" y="440"/>
                      </a:cubicBezTo>
                      <a:close/>
                      <a:moveTo>
                        <a:pt x="698" y="11"/>
                      </a:moveTo>
                      <a:cubicBezTo>
                        <a:pt x="514" y="11"/>
                        <a:pt x="340" y="33"/>
                        <a:pt x="210" y="74"/>
                      </a:cubicBezTo>
                      <a:cubicBezTo>
                        <a:pt x="83" y="113"/>
                        <a:pt x="11" y="166"/>
                        <a:pt x="11" y="220"/>
                      </a:cubicBezTo>
                      <a:cubicBezTo>
                        <a:pt x="11" y="274"/>
                        <a:pt x="83" y="327"/>
                        <a:pt x="210" y="366"/>
                      </a:cubicBezTo>
                      <a:cubicBezTo>
                        <a:pt x="340" y="407"/>
                        <a:pt x="514" y="429"/>
                        <a:pt x="698" y="429"/>
                      </a:cubicBezTo>
                      <a:cubicBezTo>
                        <a:pt x="882" y="429"/>
                        <a:pt x="1056" y="407"/>
                        <a:pt x="1186" y="366"/>
                      </a:cubicBezTo>
                      <a:cubicBezTo>
                        <a:pt x="1313" y="327"/>
                        <a:pt x="1385" y="274"/>
                        <a:pt x="1385" y="220"/>
                      </a:cubicBezTo>
                      <a:cubicBezTo>
                        <a:pt x="1385" y="166"/>
                        <a:pt x="1313" y="113"/>
                        <a:pt x="1186" y="74"/>
                      </a:cubicBezTo>
                      <a:cubicBezTo>
                        <a:pt x="1056" y="33"/>
                        <a:pt x="883" y="11"/>
                        <a:pt x="698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0" name="iṩļïḑè">
                  <a:extLst>
                    <a:ext uri="{FF2B5EF4-FFF2-40B4-BE49-F238E27FC236}">
                      <a16:creationId xmlns:a16="http://schemas.microsoft.com/office/drawing/2014/main" id="{EBA0F5E0-888F-4D79-97DB-A3ADEFA5EB21}"/>
                    </a:ext>
                  </a:extLst>
                </p:cNvPr>
                <p:cNvSpPr/>
                <p:nvPr/>
              </p:nvSpPr>
              <p:spPr bwMode="auto">
                <a:xfrm>
                  <a:off x="5216366" y="2528058"/>
                  <a:ext cx="1308801" cy="1300686"/>
                </a:xfrm>
                <a:custGeom>
                  <a:avLst/>
                  <a:gdLst>
                    <a:gd name="T0" fmla="*/ 181 w 310"/>
                    <a:gd name="T1" fmla="*/ 69 h 308"/>
                    <a:gd name="T2" fmla="*/ 180 w 310"/>
                    <a:gd name="T3" fmla="*/ 82 h 308"/>
                    <a:gd name="T4" fmla="*/ 177 w 310"/>
                    <a:gd name="T5" fmla="*/ 73 h 308"/>
                    <a:gd name="T6" fmla="*/ 176 w 310"/>
                    <a:gd name="T7" fmla="*/ 33 h 308"/>
                    <a:gd name="T8" fmla="*/ 157 w 310"/>
                    <a:gd name="T9" fmla="*/ 49 h 308"/>
                    <a:gd name="T10" fmla="*/ 119 w 310"/>
                    <a:gd name="T11" fmla="*/ 57 h 308"/>
                    <a:gd name="T12" fmla="*/ 135 w 310"/>
                    <a:gd name="T13" fmla="*/ 32 h 308"/>
                    <a:gd name="T14" fmla="*/ 169 w 310"/>
                    <a:gd name="T15" fmla="*/ 56 h 308"/>
                    <a:gd name="T16" fmla="*/ 120 w 310"/>
                    <a:gd name="T17" fmla="*/ 30 h 308"/>
                    <a:gd name="T18" fmla="*/ 92 w 310"/>
                    <a:gd name="T19" fmla="*/ 37 h 308"/>
                    <a:gd name="T20" fmla="*/ 91 w 310"/>
                    <a:gd name="T21" fmla="*/ 45 h 308"/>
                    <a:gd name="T22" fmla="*/ 97 w 310"/>
                    <a:gd name="T23" fmla="*/ 61 h 308"/>
                    <a:gd name="T24" fmla="*/ 80 w 310"/>
                    <a:gd name="T25" fmla="*/ 49 h 308"/>
                    <a:gd name="T26" fmla="*/ 102 w 310"/>
                    <a:gd name="T27" fmla="*/ 88 h 308"/>
                    <a:gd name="T28" fmla="*/ 97 w 310"/>
                    <a:gd name="T29" fmla="*/ 240 h 308"/>
                    <a:gd name="T30" fmla="*/ 85 w 310"/>
                    <a:gd name="T31" fmla="*/ 273 h 308"/>
                    <a:gd name="T32" fmla="*/ 70 w 310"/>
                    <a:gd name="T33" fmla="*/ 256 h 308"/>
                    <a:gd name="T34" fmla="*/ 49 w 310"/>
                    <a:gd name="T35" fmla="*/ 194 h 308"/>
                    <a:gd name="T36" fmla="*/ 42 w 310"/>
                    <a:gd name="T37" fmla="*/ 162 h 308"/>
                    <a:gd name="T38" fmla="*/ 12 w 310"/>
                    <a:gd name="T39" fmla="*/ 109 h 308"/>
                    <a:gd name="T40" fmla="*/ 73 w 310"/>
                    <a:gd name="T41" fmla="*/ 43 h 308"/>
                    <a:gd name="T42" fmla="*/ 72 w 310"/>
                    <a:gd name="T43" fmla="*/ 57 h 308"/>
                    <a:gd name="T44" fmla="*/ 66 w 310"/>
                    <a:gd name="T45" fmla="*/ 82 h 308"/>
                    <a:gd name="T46" fmla="*/ 99 w 310"/>
                    <a:gd name="T47" fmla="*/ 67 h 308"/>
                    <a:gd name="T48" fmla="*/ 87 w 310"/>
                    <a:gd name="T49" fmla="*/ 87 h 308"/>
                    <a:gd name="T50" fmla="*/ 68 w 310"/>
                    <a:gd name="T51" fmla="*/ 102 h 308"/>
                    <a:gd name="T52" fmla="*/ 47 w 310"/>
                    <a:gd name="T53" fmla="*/ 129 h 308"/>
                    <a:gd name="T54" fmla="*/ 34 w 310"/>
                    <a:gd name="T55" fmla="*/ 124 h 308"/>
                    <a:gd name="T56" fmla="*/ 32 w 310"/>
                    <a:gd name="T57" fmla="*/ 139 h 308"/>
                    <a:gd name="T58" fmla="*/ 42 w 310"/>
                    <a:gd name="T59" fmla="*/ 156 h 308"/>
                    <a:gd name="T60" fmla="*/ 60 w 310"/>
                    <a:gd name="T61" fmla="*/ 159 h 308"/>
                    <a:gd name="T62" fmla="*/ 97 w 310"/>
                    <a:gd name="T63" fmla="*/ 173 h 308"/>
                    <a:gd name="T64" fmla="*/ 101 w 310"/>
                    <a:gd name="T65" fmla="*/ 180 h 308"/>
                    <a:gd name="T66" fmla="*/ 119 w 310"/>
                    <a:gd name="T67" fmla="*/ 200 h 308"/>
                    <a:gd name="T68" fmla="*/ 265 w 310"/>
                    <a:gd name="T69" fmla="*/ 221 h 308"/>
                    <a:gd name="T70" fmla="*/ 270 w 310"/>
                    <a:gd name="T71" fmla="*/ 209 h 308"/>
                    <a:gd name="T72" fmla="*/ 277 w 310"/>
                    <a:gd name="T73" fmla="*/ 129 h 308"/>
                    <a:gd name="T74" fmla="*/ 255 w 310"/>
                    <a:gd name="T75" fmla="*/ 139 h 308"/>
                    <a:gd name="T76" fmla="*/ 261 w 310"/>
                    <a:gd name="T77" fmla="*/ 157 h 308"/>
                    <a:gd name="T78" fmla="*/ 254 w 310"/>
                    <a:gd name="T79" fmla="*/ 204 h 308"/>
                    <a:gd name="T80" fmla="*/ 218 w 310"/>
                    <a:gd name="T81" fmla="*/ 241 h 308"/>
                    <a:gd name="T82" fmla="*/ 208 w 310"/>
                    <a:gd name="T83" fmla="*/ 195 h 308"/>
                    <a:gd name="T84" fmla="*/ 186 w 310"/>
                    <a:gd name="T85" fmla="*/ 165 h 308"/>
                    <a:gd name="T86" fmla="*/ 158 w 310"/>
                    <a:gd name="T87" fmla="*/ 133 h 308"/>
                    <a:gd name="T88" fmla="*/ 189 w 310"/>
                    <a:gd name="T89" fmla="*/ 110 h 308"/>
                    <a:gd name="T90" fmla="*/ 220 w 310"/>
                    <a:gd name="T91" fmla="*/ 114 h 308"/>
                    <a:gd name="T92" fmla="*/ 243 w 310"/>
                    <a:gd name="T93" fmla="*/ 108 h 308"/>
                    <a:gd name="T94" fmla="*/ 221 w 310"/>
                    <a:gd name="T95" fmla="*/ 106 h 308"/>
                    <a:gd name="T96" fmla="*/ 203 w 310"/>
                    <a:gd name="T97" fmla="*/ 95 h 308"/>
                    <a:gd name="T98" fmla="*/ 195 w 310"/>
                    <a:gd name="T99" fmla="*/ 97 h 308"/>
                    <a:gd name="T100" fmla="*/ 175 w 310"/>
                    <a:gd name="T101" fmla="*/ 96 h 308"/>
                    <a:gd name="T102" fmla="*/ 189 w 310"/>
                    <a:gd name="T103" fmla="*/ 81 h 308"/>
                    <a:gd name="T104" fmla="*/ 214 w 310"/>
                    <a:gd name="T105" fmla="*/ 74 h 308"/>
                    <a:gd name="T106" fmla="*/ 217 w 310"/>
                    <a:gd name="T107" fmla="*/ 59 h 308"/>
                    <a:gd name="T108" fmla="*/ 194 w 310"/>
                    <a:gd name="T109" fmla="*/ 69 h 308"/>
                    <a:gd name="T110" fmla="*/ 230 w 310"/>
                    <a:gd name="T111" fmla="*/ 53 h 308"/>
                    <a:gd name="T112" fmla="*/ 249 w 310"/>
                    <a:gd name="T113" fmla="*/ 53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10" h="308">
                      <a:moveTo>
                        <a:pt x="156" y="1"/>
                      </a:moveTo>
                      <a:cubicBezTo>
                        <a:pt x="71" y="0"/>
                        <a:pt x="2" y="68"/>
                        <a:pt x="1" y="152"/>
                      </a:cubicBezTo>
                      <a:cubicBezTo>
                        <a:pt x="0" y="237"/>
                        <a:pt x="68" y="307"/>
                        <a:pt x="152" y="308"/>
                      </a:cubicBezTo>
                      <a:cubicBezTo>
                        <a:pt x="154" y="308"/>
                        <a:pt x="156" y="308"/>
                        <a:pt x="157" y="308"/>
                      </a:cubicBezTo>
                      <a:cubicBezTo>
                        <a:pt x="242" y="306"/>
                        <a:pt x="310" y="236"/>
                        <a:pt x="308" y="151"/>
                      </a:cubicBezTo>
                      <a:cubicBezTo>
                        <a:pt x="306" y="68"/>
                        <a:pt x="239" y="2"/>
                        <a:pt x="156" y="1"/>
                      </a:cubicBezTo>
                      <a:close/>
                      <a:moveTo>
                        <a:pt x="179" y="71"/>
                      </a:moveTo>
                      <a:cubicBezTo>
                        <a:pt x="179" y="71"/>
                        <a:pt x="179" y="71"/>
                        <a:pt x="179" y="70"/>
                      </a:cubicBezTo>
                      <a:cubicBezTo>
                        <a:pt x="180" y="70"/>
                        <a:pt x="180" y="69"/>
                        <a:pt x="181" y="69"/>
                      </a:cubicBezTo>
                      <a:cubicBezTo>
                        <a:pt x="181" y="68"/>
                        <a:pt x="182" y="69"/>
                        <a:pt x="183" y="70"/>
                      </a:cubicBezTo>
                      <a:cubicBezTo>
                        <a:pt x="181" y="71"/>
                        <a:pt x="182" y="72"/>
                        <a:pt x="184" y="73"/>
                      </a:cubicBezTo>
                      <a:cubicBezTo>
                        <a:pt x="184" y="73"/>
                        <a:pt x="184" y="73"/>
                        <a:pt x="184" y="74"/>
                      </a:cubicBezTo>
                      <a:cubicBezTo>
                        <a:pt x="185" y="75"/>
                        <a:pt x="185" y="76"/>
                        <a:pt x="186" y="77"/>
                      </a:cubicBezTo>
                      <a:cubicBezTo>
                        <a:pt x="187" y="77"/>
                        <a:pt x="188" y="78"/>
                        <a:pt x="189" y="79"/>
                      </a:cubicBezTo>
                      <a:cubicBezTo>
                        <a:pt x="188" y="79"/>
                        <a:pt x="187" y="80"/>
                        <a:pt x="186" y="81"/>
                      </a:cubicBezTo>
                      <a:cubicBezTo>
                        <a:pt x="185" y="81"/>
                        <a:pt x="184" y="82"/>
                        <a:pt x="183" y="82"/>
                      </a:cubicBezTo>
                      <a:cubicBezTo>
                        <a:pt x="182" y="82"/>
                        <a:pt x="181" y="82"/>
                        <a:pt x="180" y="82"/>
                      </a:cubicBezTo>
                      <a:cubicBezTo>
                        <a:pt x="180" y="82"/>
                        <a:pt x="180" y="82"/>
                        <a:pt x="180" y="82"/>
                      </a:cubicBezTo>
                      <a:cubicBezTo>
                        <a:pt x="182" y="81"/>
                        <a:pt x="182" y="81"/>
                        <a:pt x="182" y="81"/>
                      </a:cubicBezTo>
                      <a:cubicBezTo>
                        <a:pt x="181" y="80"/>
                        <a:pt x="180" y="79"/>
                        <a:pt x="180" y="78"/>
                      </a:cubicBezTo>
                      <a:cubicBezTo>
                        <a:pt x="180" y="77"/>
                        <a:pt x="181" y="77"/>
                        <a:pt x="182" y="76"/>
                      </a:cubicBezTo>
                      <a:cubicBezTo>
                        <a:pt x="181" y="74"/>
                        <a:pt x="179" y="74"/>
                        <a:pt x="179" y="74"/>
                      </a:cubicBezTo>
                      <a:cubicBezTo>
                        <a:pt x="176" y="76"/>
                        <a:pt x="176" y="77"/>
                        <a:pt x="177" y="78"/>
                      </a:cubicBezTo>
                      <a:cubicBezTo>
                        <a:pt x="175" y="79"/>
                        <a:pt x="173" y="80"/>
                        <a:pt x="172" y="80"/>
                      </a:cubicBezTo>
                      <a:cubicBezTo>
                        <a:pt x="171" y="79"/>
                        <a:pt x="173" y="77"/>
                        <a:pt x="172" y="75"/>
                      </a:cubicBezTo>
                      <a:cubicBezTo>
                        <a:pt x="172" y="74"/>
                        <a:pt x="174" y="73"/>
                        <a:pt x="175" y="73"/>
                      </a:cubicBezTo>
                      <a:cubicBezTo>
                        <a:pt x="177" y="73"/>
                        <a:pt x="177" y="73"/>
                        <a:pt x="177" y="73"/>
                      </a:cubicBezTo>
                      <a:cubicBezTo>
                        <a:pt x="178" y="73"/>
                        <a:pt x="179" y="73"/>
                        <a:pt x="179" y="71"/>
                      </a:cubicBezTo>
                      <a:close/>
                      <a:moveTo>
                        <a:pt x="135" y="32"/>
                      </a:moveTo>
                      <a:cubicBezTo>
                        <a:pt x="139" y="33"/>
                        <a:pt x="142" y="33"/>
                        <a:pt x="146" y="33"/>
                      </a:cubicBezTo>
                      <a:cubicBezTo>
                        <a:pt x="147" y="34"/>
                        <a:pt x="149" y="33"/>
                        <a:pt x="149" y="32"/>
                      </a:cubicBezTo>
                      <a:cubicBezTo>
                        <a:pt x="150" y="32"/>
                        <a:pt x="151" y="32"/>
                        <a:pt x="152" y="31"/>
                      </a:cubicBezTo>
                      <a:cubicBezTo>
                        <a:pt x="154" y="31"/>
                        <a:pt x="157" y="30"/>
                        <a:pt x="160" y="30"/>
                      </a:cubicBezTo>
                      <a:cubicBezTo>
                        <a:pt x="161" y="30"/>
                        <a:pt x="163" y="30"/>
                        <a:pt x="164" y="30"/>
                      </a:cubicBezTo>
                      <a:cubicBezTo>
                        <a:pt x="168" y="31"/>
                        <a:pt x="171" y="31"/>
                        <a:pt x="175" y="32"/>
                      </a:cubicBezTo>
                      <a:cubicBezTo>
                        <a:pt x="175" y="32"/>
                        <a:pt x="176" y="32"/>
                        <a:pt x="176" y="33"/>
                      </a:cubicBezTo>
                      <a:cubicBezTo>
                        <a:pt x="175" y="33"/>
                        <a:pt x="173" y="33"/>
                        <a:pt x="172" y="33"/>
                      </a:cubicBezTo>
                      <a:cubicBezTo>
                        <a:pt x="171" y="33"/>
                        <a:pt x="170" y="33"/>
                        <a:pt x="169" y="34"/>
                      </a:cubicBezTo>
                      <a:cubicBezTo>
                        <a:pt x="168" y="34"/>
                        <a:pt x="167" y="35"/>
                        <a:pt x="167" y="37"/>
                      </a:cubicBezTo>
                      <a:cubicBezTo>
                        <a:pt x="167" y="39"/>
                        <a:pt x="165" y="41"/>
                        <a:pt x="164" y="41"/>
                      </a:cubicBezTo>
                      <a:cubicBezTo>
                        <a:pt x="162" y="42"/>
                        <a:pt x="160" y="42"/>
                        <a:pt x="158" y="43"/>
                      </a:cubicBezTo>
                      <a:cubicBezTo>
                        <a:pt x="157" y="44"/>
                        <a:pt x="157" y="44"/>
                        <a:pt x="158" y="45"/>
                      </a:cubicBezTo>
                      <a:cubicBezTo>
                        <a:pt x="159" y="45"/>
                        <a:pt x="161" y="46"/>
                        <a:pt x="162" y="47"/>
                      </a:cubicBezTo>
                      <a:cubicBezTo>
                        <a:pt x="160" y="48"/>
                        <a:pt x="160" y="48"/>
                        <a:pt x="155" y="46"/>
                      </a:cubicBezTo>
                      <a:cubicBezTo>
                        <a:pt x="156" y="47"/>
                        <a:pt x="157" y="48"/>
                        <a:pt x="157" y="49"/>
                      </a:cubicBezTo>
                      <a:cubicBezTo>
                        <a:pt x="154" y="50"/>
                        <a:pt x="151" y="51"/>
                        <a:pt x="148" y="51"/>
                      </a:cubicBezTo>
                      <a:cubicBezTo>
                        <a:pt x="145" y="52"/>
                        <a:pt x="143" y="53"/>
                        <a:pt x="141" y="55"/>
                      </a:cubicBezTo>
                      <a:cubicBezTo>
                        <a:pt x="138" y="57"/>
                        <a:pt x="136" y="57"/>
                        <a:pt x="133" y="58"/>
                      </a:cubicBezTo>
                      <a:cubicBezTo>
                        <a:pt x="132" y="58"/>
                        <a:pt x="131" y="58"/>
                        <a:pt x="131" y="60"/>
                      </a:cubicBezTo>
                      <a:cubicBezTo>
                        <a:pt x="131" y="61"/>
                        <a:pt x="130" y="61"/>
                        <a:pt x="129" y="62"/>
                      </a:cubicBezTo>
                      <a:cubicBezTo>
                        <a:pt x="129" y="63"/>
                        <a:pt x="128" y="63"/>
                        <a:pt x="127" y="64"/>
                      </a:cubicBezTo>
                      <a:cubicBezTo>
                        <a:pt x="125" y="65"/>
                        <a:pt x="122" y="65"/>
                        <a:pt x="120" y="63"/>
                      </a:cubicBezTo>
                      <a:cubicBezTo>
                        <a:pt x="120" y="62"/>
                        <a:pt x="119" y="61"/>
                        <a:pt x="119" y="60"/>
                      </a:cubicBezTo>
                      <a:cubicBezTo>
                        <a:pt x="119" y="59"/>
                        <a:pt x="119" y="58"/>
                        <a:pt x="119" y="57"/>
                      </a:cubicBezTo>
                      <a:cubicBezTo>
                        <a:pt x="120" y="56"/>
                        <a:pt x="120" y="55"/>
                        <a:pt x="121" y="54"/>
                      </a:cubicBezTo>
                      <a:cubicBezTo>
                        <a:pt x="121" y="53"/>
                        <a:pt x="121" y="53"/>
                        <a:pt x="122" y="52"/>
                      </a:cubicBezTo>
                      <a:cubicBezTo>
                        <a:pt x="125" y="50"/>
                        <a:pt x="125" y="46"/>
                        <a:pt x="123" y="43"/>
                      </a:cubicBezTo>
                      <a:cubicBezTo>
                        <a:pt x="122" y="42"/>
                        <a:pt x="121" y="41"/>
                        <a:pt x="120" y="41"/>
                      </a:cubicBezTo>
                      <a:cubicBezTo>
                        <a:pt x="118" y="39"/>
                        <a:pt x="115" y="39"/>
                        <a:pt x="113" y="38"/>
                      </a:cubicBezTo>
                      <a:cubicBezTo>
                        <a:pt x="112" y="38"/>
                        <a:pt x="111" y="38"/>
                        <a:pt x="110" y="37"/>
                      </a:cubicBezTo>
                      <a:cubicBezTo>
                        <a:pt x="114" y="37"/>
                        <a:pt x="117" y="36"/>
                        <a:pt x="120" y="36"/>
                      </a:cubicBezTo>
                      <a:cubicBezTo>
                        <a:pt x="121" y="35"/>
                        <a:pt x="123" y="35"/>
                        <a:pt x="124" y="34"/>
                      </a:cubicBezTo>
                      <a:cubicBezTo>
                        <a:pt x="127" y="33"/>
                        <a:pt x="131" y="32"/>
                        <a:pt x="135" y="32"/>
                      </a:cubicBezTo>
                      <a:close/>
                      <a:moveTo>
                        <a:pt x="169" y="56"/>
                      </a:moveTo>
                      <a:cubicBezTo>
                        <a:pt x="169" y="56"/>
                        <a:pt x="168" y="57"/>
                        <a:pt x="168" y="58"/>
                      </a:cubicBezTo>
                      <a:cubicBezTo>
                        <a:pt x="166" y="58"/>
                        <a:pt x="165" y="59"/>
                        <a:pt x="164" y="60"/>
                      </a:cubicBezTo>
                      <a:cubicBezTo>
                        <a:pt x="162" y="60"/>
                        <a:pt x="161" y="60"/>
                        <a:pt x="160" y="59"/>
                      </a:cubicBezTo>
                      <a:cubicBezTo>
                        <a:pt x="159" y="58"/>
                        <a:pt x="159" y="58"/>
                        <a:pt x="158" y="58"/>
                      </a:cubicBezTo>
                      <a:cubicBezTo>
                        <a:pt x="158" y="58"/>
                        <a:pt x="158" y="57"/>
                        <a:pt x="158" y="57"/>
                      </a:cubicBezTo>
                      <a:cubicBezTo>
                        <a:pt x="159" y="57"/>
                        <a:pt x="159" y="57"/>
                        <a:pt x="160" y="56"/>
                      </a:cubicBezTo>
                      <a:cubicBezTo>
                        <a:pt x="162" y="56"/>
                        <a:pt x="164" y="55"/>
                        <a:pt x="166" y="55"/>
                      </a:cubicBezTo>
                      <a:cubicBezTo>
                        <a:pt x="167" y="54"/>
                        <a:pt x="168" y="54"/>
                        <a:pt x="169" y="56"/>
                      </a:cubicBezTo>
                      <a:close/>
                      <a:moveTo>
                        <a:pt x="92" y="37"/>
                      </a:moveTo>
                      <a:cubicBezTo>
                        <a:pt x="93" y="37"/>
                        <a:pt x="94" y="37"/>
                        <a:pt x="95" y="36"/>
                      </a:cubicBezTo>
                      <a:cubicBezTo>
                        <a:pt x="96" y="36"/>
                        <a:pt x="98" y="36"/>
                        <a:pt x="98" y="34"/>
                      </a:cubicBezTo>
                      <a:cubicBezTo>
                        <a:pt x="99" y="34"/>
                        <a:pt x="99" y="33"/>
                        <a:pt x="100" y="33"/>
                      </a:cubicBezTo>
                      <a:cubicBezTo>
                        <a:pt x="101" y="33"/>
                        <a:pt x="101" y="33"/>
                        <a:pt x="101" y="33"/>
                      </a:cubicBezTo>
                      <a:cubicBezTo>
                        <a:pt x="103" y="32"/>
                        <a:pt x="105" y="32"/>
                        <a:pt x="106" y="32"/>
                      </a:cubicBezTo>
                      <a:cubicBezTo>
                        <a:pt x="108" y="32"/>
                        <a:pt x="109" y="32"/>
                        <a:pt x="110" y="31"/>
                      </a:cubicBezTo>
                      <a:cubicBezTo>
                        <a:pt x="113" y="30"/>
                        <a:pt x="115" y="30"/>
                        <a:pt x="118" y="30"/>
                      </a:cubicBezTo>
                      <a:cubicBezTo>
                        <a:pt x="118" y="30"/>
                        <a:pt x="119" y="30"/>
                        <a:pt x="120" y="30"/>
                      </a:cubicBezTo>
                      <a:cubicBezTo>
                        <a:pt x="122" y="30"/>
                        <a:pt x="122" y="30"/>
                        <a:pt x="122" y="30"/>
                      </a:cubicBezTo>
                      <a:cubicBezTo>
                        <a:pt x="122" y="30"/>
                        <a:pt x="122" y="30"/>
                        <a:pt x="122" y="31"/>
                      </a:cubicBezTo>
                      <a:cubicBezTo>
                        <a:pt x="120" y="33"/>
                        <a:pt x="116" y="34"/>
                        <a:pt x="113" y="35"/>
                      </a:cubicBezTo>
                      <a:cubicBezTo>
                        <a:pt x="108" y="35"/>
                        <a:pt x="104" y="37"/>
                        <a:pt x="100" y="40"/>
                      </a:cubicBezTo>
                      <a:cubicBezTo>
                        <a:pt x="98" y="41"/>
                        <a:pt x="97" y="41"/>
                        <a:pt x="96" y="39"/>
                      </a:cubicBezTo>
                      <a:cubicBezTo>
                        <a:pt x="96" y="39"/>
                        <a:pt x="96" y="39"/>
                        <a:pt x="96" y="39"/>
                      </a:cubicBezTo>
                      <a:cubicBezTo>
                        <a:pt x="96" y="39"/>
                        <a:pt x="95" y="39"/>
                        <a:pt x="95" y="39"/>
                      </a:cubicBezTo>
                      <a:cubicBezTo>
                        <a:pt x="93" y="39"/>
                        <a:pt x="92" y="38"/>
                        <a:pt x="91" y="38"/>
                      </a:cubicBezTo>
                      <a:cubicBezTo>
                        <a:pt x="91" y="38"/>
                        <a:pt x="92" y="37"/>
                        <a:pt x="92" y="37"/>
                      </a:cubicBezTo>
                      <a:close/>
                      <a:moveTo>
                        <a:pt x="84" y="41"/>
                      </a:moveTo>
                      <a:cubicBezTo>
                        <a:pt x="84" y="41"/>
                        <a:pt x="84" y="41"/>
                        <a:pt x="84" y="41"/>
                      </a:cubicBezTo>
                      <a:cubicBezTo>
                        <a:pt x="85" y="39"/>
                        <a:pt x="86" y="39"/>
                        <a:pt x="88" y="40"/>
                      </a:cubicBezTo>
                      <a:cubicBezTo>
                        <a:pt x="90" y="41"/>
                        <a:pt x="92" y="41"/>
                        <a:pt x="95" y="40"/>
                      </a:cubicBezTo>
                      <a:cubicBezTo>
                        <a:pt x="95" y="40"/>
                        <a:pt x="95" y="40"/>
                        <a:pt x="95" y="40"/>
                      </a:cubicBezTo>
                      <a:cubicBezTo>
                        <a:pt x="95" y="41"/>
                        <a:pt x="94" y="41"/>
                        <a:pt x="94" y="42"/>
                      </a:cubicBezTo>
                      <a:cubicBezTo>
                        <a:pt x="94" y="42"/>
                        <a:pt x="92" y="42"/>
                        <a:pt x="91" y="42"/>
                      </a:cubicBezTo>
                      <a:cubicBezTo>
                        <a:pt x="90" y="43"/>
                        <a:pt x="90" y="43"/>
                        <a:pt x="90" y="44"/>
                      </a:cubicBezTo>
                      <a:cubicBezTo>
                        <a:pt x="90" y="44"/>
                        <a:pt x="90" y="44"/>
                        <a:pt x="91" y="45"/>
                      </a:cubicBezTo>
                      <a:cubicBezTo>
                        <a:pt x="92" y="45"/>
                        <a:pt x="92" y="45"/>
                        <a:pt x="92" y="45"/>
                      </a:cubicBezTo>
                      <a:cubicBezTo>
                        <a:pt x="103" y="48"/>
                        <a:pt x="103" y="48"/>
                        <a:pt x="103" y="48"/>
                      </a:cubicBezTo>
                      <a:cubicBezTo>
                        <a:pt x="103" y="48"/>
                        <a:pt x="103" y="48"/>
                        <a:pt x="104" y="49"/>
                      </a:cubicBezTo>
                      <a:cubicBezTo>
                        <a:pt x="103" y="49"/>
                        <a:pt x="103" y="50"/>
                        <a:pt x="103" y="50"/>
                      </a:cubicBezTo>
                      <a:cubicBezTo>
                        <a:pt x="103" y="53"/>
                        <a:pt x="103" y="54"/>
                        <a:pt x="106" y="54"/>
                      </a:cubicBezTo>
                      <a:cubicBezTo>
                        <a:pt x="106" y="56"/>
                        <a:pt x="106" y="56"/>
                        <a:pt x="105" y="57"/>
                      </a:cubicBezTo>
                      <a:cubicBezTo>
                        <a:pt x="103" y="57"/>
                        <a:pt x="101" y="58"/>
                        <a:pt x="99" y="58"/>
                      </a:cubicBezTo>
                      <a:cubicBezTo>
                        <a:pt x="98" y="59"/>
                        <a:pt x="97" y="59"/>
                        <a:pt x="97" y="60"/>
                      </a:cubicBezTo>
                      <a:cubicBezTo>
                        <a:pt x="97" y="60"/>
                        <a:pt x="97" y="61"/>
                        <a:pt x="97" y="61"/>
                      </a:cubicBezTo>
                      <a:cubicBezTo>
                        <a:pt x="95" y="62"/>
                        <a:pt x="93" y="62"/>
                        <a:pt x="92" y="61"/>
                      </a:cubicBezTo>
                      <a:cubicBezTo>
                        <a:pt x="90" y="60"/>
                        <a:pt x="91" y="58"/>
                        <a:pt x="92" y="57"/>
                      </a:cubicBezTo>
                      <a:cubicBezTo>
                        <a:pt x="92" y="57"/>
                        <a:pt x="93" y="56"/>
                        <a:pt x="93" y="56"/>
                      </a:cubicBezTo>
                      <a:cubicBezTo>
                        <a:pt x="94" y="56"/>
                        <a:pt x="95" y="56"/>
                        <a:pt x="97" y="56"/>
                      </a:cubicBezTo>
                      <a:cubicBezTo>
                        <a:pt x="97" y="56"/>
                        <a:pt x="98" y="55"/>
                        <a:pt x="98" y="55"/>
                      </a:cubicBezTo>
                      <a:cubicBezTo>
                        <a:pt x="98" y="54"/>
                        <a:pt x="98" y="54"/>
                        <a:pt x="97" y="53"/>
                      </a:cubicBezTo>
                      <a:cubicBezTo>
                        <a:pt x="95" y="51"/>
                        <a:pt x="92" y="50"/>
                        <a:pt x="89" y="49"/>
                      </a:cubicBezTo>
                      <a:cubicBezTo>
                        <a:pt x="88" y="49"/>
                        <a:pt x="87" y="49"/>
                        <a:pt x="86" y="49"/>
                      </a:cubicBezTo>
                      <a:cubicBezTo>
                        <a:pt x="84" y="49"/>
                        <a:pt x="82" y="49"/>
                        <a:pt x="80" y="49"/>
                      </a:cubicBezTo>
                      <a:cubicBezTo>
                        <a:pt x="79" y="49"/>
                        <a:pt x="78" y="49"/>
                        <a:pt x="78" y="47"/>
                      </a:cubicBezTo>
                      <a:cubicBezTo>
                        <a:pt x="77" y="46"/>
                        <a:pt x="78" y="45"/>
                        <a:pt x="79" y="45"/>
                      </a:cubicBezTo>
                      <a:cubicBezTo>
                        <a:pt x="79" y="45"/>
                        <a:pt x="80" y="45"/>
                        <a:pt x="80" y="45"/>
                      </a:cubicBezTo>
                      <a:cubicBezTo>
                        <a:pt x="81" y="45"/>
                        <a:pt x="83" y="45"/>
                        <a:pt x="84" y="44"/>
                      </a:cubicBezTo>
                      <a:cubicBezTo>
                        <a:pt x="85" y="44"/>
                        <a:pt x="86" y="44"/>
                        <a:pt x="86" y="43"/>
                      </a:cubicBezTo>
                      <a:cubicBezTo>
                        <a:pt x="86" y="42"/>
                        <a:pt x="85" y="41"/>
                        <a:pt x="84" y="41"/>
                      </a:cubicBezTo>
                      <a:close/>
                      <a:moveTo>
                        <a:pt x="103" y="84"/>
                      </a:moveTo>
                      <a:cubicBezTo>
                        <a:pt x="104" y="85"/>
                        <a:pt x="105" y="86"/>
                        <a:pt x="105" y="86"/>
                      </a:cubicBezTo>
                      <a:cubicBezTo>
                        <a:pt x="104" y="87"/>
                        <a:pt x="103" y="88"/>
                        <a:pt x="102" y="88"/>
                      </a:cubicBezTo>
                      <a:cubicBezTo>
                        <a:pt x="100" y="88"/>
                        <a:pt x="98" y="87"/>
                        <a:pt x="96" y="87"/>
                      </a:cubicBezTo>
                      <a:cubicBezTo>
                        <a:pt x="98" y="85"/>
                        <a:pt x="100" y="83"/>
                        <a:pt x="103" y="82"/>
                      </a:cubicBezTo>
                      <a:cubicBezTo>
                        <a:pt x="102" y="83"/>
                        <a:pt x="102" y="83"/>
                        <a:pt x="102" y="83"/>
                      </a:cubicBezTo>
                      <a:cubicBezTo>
                        <a:pt x="102" y="83"/>
                        <a:pt x="103" y="84"/>
                        <a:pt x="103" y="84"/>
                      </a:cubicBezTo>
                      <a:close/>
                      <a:moveTo>
                        <a:pt x="109" y="221"/>
                      </a:moveTo>
                      <a:cubicBezTo>
                        <a:pt x="107" y="222"/>
                        <a:pt x="106" y="223"/>
                        <a:pt x="104" y="224"/>
                      </a:cubicBezTo>
                      <a:cubicBezTo>
                        <a:pt x="103" y="226"/>
                        <a:pt x="103" y="227"/>
                        <a:pt x="103" y="228"/>
                      </a:cubicBezTo>
                      <a:cubicBezTo>
                        <a:pt x="102" y="231"/>
                        <a:pt x="102" y="234"/>
                        <a:pt x="101" y="236"/>
                      </a:cubicBezTo>
                      <a:cubicBezTo>
                        <a:pt x="100" y="237"/>
                        <a:pt x="98" y="238"/>
                        <a:pt x="97" y="240"/>
                      </a:cubicBezTo>
                      <a:cubicBezTo>
                        <a:pt x="96" y="242"/>
                        <a:pt x="92" y="243"/>
                        <a:pt x="90" y="241"/>
                      </a:cubicBezTo>
                      <a:cubicBezTo>
                        <a:pt x="89" y="243"/>
                        <a:pt x="91" y="244"/>
                        <a:pt x="91" y="245"/>
                      </a:cubicBezTo>
                      <a:cubicBezTo>
                        <a:pt x="92" y="247"/>
                        <a:pt x="92" y="247"/>
                        <a:pt x="91" y="248"/>
                      </a:cubicBezTo>
                      <a:cubicBezTo>
                        <a:pt x="89" y="249"/>
                        <a:pt x="87" y="251"/>
                        <a:pt x="86" y="252"/>
                      </a:cubicBezTo>
                      <a:cubicBezTo>
                        <a:pt x="85" y="253"/>
                        <a:pt x="84" y="255"/>
                        <a:pt x="85" y="256"/>
                      </a:cubicBezTo>
                      <a:cubicBezTo>
                        <a:pt x="85" y="258"/>
                        <a:pt x="85" y="259"/>
                        <a:pt x="84" y="260"/>
                      </a:cubicBezTo>
                      <a:cubicBezTo>
                        <a:pt x="84" y="261"/>
                        <a:pt x="84" y="262"/>
                        <a:pt x="84" y="262"/>
                      </a:cubicBezTo>
                      <a:cubicBezTo>
                        <a:pt x="84" y="264"/>
                        <a:pt x="85" y="265"/>
                        <a:pt x="85" y="266"/>
                      </a:cubicBezTo>
                      <a:cubicBezTo>
                        <a:pt x="85" y="268"/>
                        <a:pt x="85" y="271"/>
                        <a:pt x="85" y="273"/>
                      </a:cubicBezTo>
                      <a:cubicBezTo>
                        <a:pt x="85" y="274"/>
                        <a:pt x="86" y="274"/>
                        <a:pt x="87" y="274"/>
                      </a:cubicBezTo>
                      <a:cubicBezTo>
                        <a:pt x="87" y="275"/>
                        <a:pt x="88" y="275"/>
                        <a:pt x="88" y="275"/>
                      </a:cubicBezTo>
                      <a:cubicBezTo>
                        <a:pt x="88" y="277"/>
                        <a:pt x="89" y="278"/>
                        <a:pt x="90" y="279"/>
                      </a:cubicBezTo>
                      <a:cubicBezTo>
                        <a:pt x="88" y="280"/>
                        <a:pt x="86" y="280"/>
                        <a:pt x="85" y="279"/>
                      </a:cubicBezTo>
                      <a:cubicBezTo>
                        <a:pt x="85" y="279"/>
                        <a:pt x="85" y="279"/>
                        <a:pt x="85" y="279"/>
                      </a:cubicBezTo>
                      <a:cubicBezTo>
                        <a:pt x="84" y="277"/>
                        <a:pt x="83" y="276"/>
                        <a:pt x="81" y="275"/>
                      </a:cubicBezTo>
                      <a:cubicBezTo>
                        <a:pt x="78" y="274"/>
                        <a:pt x="76" y="272"/>
                        <a:pt x="75" y="270"/>
                      </a:cubicBezTo>
                      <a:cubicBezTo>
                        <a:pt x="73" y="267"/>
                        <a:pt x="72" y="264"/>
                        <a:pt x="73" y="261"/>
                      </a:cubicBezTo>
                      <a:cubicBezTo>
                        <a:pt x="73" y="259"/>
                        <a:pt x="72" y="256"/>
                        <a:pt x="70" y="256"/>
                      </a:cubicBezTo>
                      <a:cubicBezTo>
                        <a:pt x="69" y="256"/>
                        <a:pt x="69" y="255"/>
                        <a:pt x="69" y="254"/>
                      </a:cubicBezTo>
                      <a:cubicBezTo>
                        <a:pt x="69" y="252"/>
                        <a:pt x="69" y="250"/>
                        <a:pt x="68" y="247"/>
                      </a:cubicBezTo>
                      <a:cubicBezTo>
                        <a:pt x="68" y="243"/>
                        <a:pt x="67" y="238"/>
                        <a:pt x="67" y="234"/>
                      </a:cubicBezTo>
                      <a:cubicBezTo>
                        <a:pt x="67" y="230"/>
                        <a:pt x="67" y="227"/>
                        <a:pt x="67" y="223"/>
                      </a:cubicBezTo>
                      <a:cubicBezTo>
                        <a:pt x="67" y="221"/>
                        <a:pt x="67" y="220"/>
                        <a:pt x="67" y="218"/>
                      </a:cubicBezTo>
                      <a:cubicBezTo>
                        <a:pt x="67" y="214"/>
                        <a:pt x="64" y="211"/>
                        <a:pt x="60" y="209"/>
                      </a:cubicBezTo>
                      <a:cubicBezTo>
                        <a:pt x="58" y="209"/>
                        <a:pt x="56" y="207"/>
                        <a:pt x="56" y="205"/>
                      </a:cubicBezTo>
                      <a:cubicBezTo>
                        <a:pt x="56" y="203"/>
                        <a:pt x="55" y="201"/>
                        <a:pt x="54" y="200"/>
                      </a:cubicBezTo>
                      <a:cubicBezTo>
                        <a:pt x="51" y="199"/>
                        <a:pt x="50" y="197"/>
                        <a:pt x="49" y="194"/>
                      </a:cubicBezTo>
                      <a:cubicBezTo>
                        <a:pt x="48" y="194"/>
                        <a:pt x="48" y="193"/>
                        <a:pt x="47" y="192"/>
                      </a:cubicBezTo>
                      <a:cubicBezTo>
                        <a:pt x="46" y="191"/>
                        <a:pt x="46" y="189"/>
                        <a:pt x="46" y="188"/>
                      </a:cubicBezTo>
                      <a:cubicBezTo>
                        <a:pt x="46" y="187"/>
                        <a:pt x="46" y="185"/>
                        <a:pt x="46" y="184"/>
                      </a:cubicBezTo>
                      <a:cubicBezTo>
                        <a:pt x="46" y="184"/>
                        <a:pt x="45" y="183"/>
                        <a:pt x="45" y="182"/>
                      </a:cubicBezTo>
                      <a:cubicBezTo>
                        <a:pt x="46" y="180"/>
                        <a:pt x="47" y="178"/>
                        <a:pt x="48" y="176"/>
                      </a:cubicBezTo>
                      <a:cubicBezTo>
                        <a:pt x="49" y="174"/>
                        <a:pt x="50" y="171"/>
                        <a:pt x="51" y="169"/>
                      </a:cubicBezTo>
                      <a:cubicBezTo>
                        <a:pt x="52" y="167"/>
                        <a:pt x="51" y="164"/>
                        <a:pt x="49" y="162"/>
                      </a:cubicBezTo>
                      <a:cubicBezTo>
                        <a:pt x="48" y="162"/>
                        <a:pt x="48" y="162"/>
                        <a:pt x="47" y="162"/>
                      </a:cubicBezTo>
                      <a:cubicBezTo>
                        <a:pt x="45" y="163"/>
                        <a:pt x="43" y="163"/>
                        <a:pt x="42" y="162"/>
                      </a:cubicBezTo>
                      <a:cubicBezTo>
                        <a:pt x="39" y="160"/>
                        <a:pt x="37" y="158"/>
                        <a:pt x="35" y="155"/>
                      </a:cubicBezTo>
                      <a:cubicBezTo>
                        <a:pt x="35" y="154"/>
                        <a:pt x="35" y="154"/>
                        <a:pt x="34" y="154"/>
                      </a:cubicBezTo>
                      <a:cubicBezTo>
                        <a:pt x="33" y="153"/>
                        <a:pt x="33" y="153"/>
                        <a:pt x="32" y="153"/>
                      </a:cubicBezTo>
                      <a:cubicBezTo>
                        <a:pt x="30" y="153"/>
                        <a:pt x="28" y="152"/>
                        <a:pt x="27" y="151"/>
                      </a:cubicBezTo>
                      <a:cubicBezTo>
                        <a:pt x="25" y="149"/>
                        <a:pt x="23" y="148"/>
                        <a:pt x="20" y="148"/>
                      </a:cubicBezTo>
                      <a:cubicBezTo>
                        <a:pt x="20" y="148"/>
                        <a:pt x="20" y="148"/>
                        <a:pt x="19" y="148"/>
                      </a:cubicBezTo>
                      <a:cubicBezTo>
                        <a:pt x="15" y="147"/>
                        <a:pt x="11" y="145"/>
                        <a:pt x="7" y="141"/>
                      </a:cubicBezTo>
                      <a:cubicBezTo>
                        <a:pt x="6" y="140"/>
                        <a:pt x="6" y="138"/>
                        <a:pt x="6" y="136"/>
                      </a:cubicBezTo>
                      <a:cubicBezTo>
                        <a:pt x="7" y="127"/>
                        <a:pt x="9" y="118"/>
                        <a:pt x="12" y="109"/>
                      </a:cubicBezTo>
                      <a:cubicBezTo>
                        <a:pt x="17" y="95"/>
                        <a:pt x="23" y="82"/>
                        <a:pt x="32" y="70"/>
                      </a:cubicBezTo>
                      <a:cubicBezTo>
                        <a:pt x="35" y="66"/>
                        <a:pt x="38" y="62"/>
                        <a:pt x="42" y="57"/>
                      </a:cubicBezTo>
                      <a:cubicBezTo>
                        <a:pt x="42" y="57"/>
                        <a:pt x="43" y="56"/>
                        <a:pt x="44" y="57"/>
                      </a:cubicBezTo>
                      <a:cubicBezTo>
                        <a:pt x="45" y="57"/>
                        <a:pt x="46" y="58"/>
                        <a:pt x="47" y="57"/>
                      </a:cubicBezTo>
                      <a:cubicBezTo>
                        <a:pt x="50" y="57"/>
                        <a:pt x="52" y="57"/>
                        <a:pt x="55" y="57"/>
                      </a:cubicBezTo>
                      <a:cubicBezTo>
                        <a:pt x="58" y="56"/>
                        <a:pt x="62" y="55"/>
                        <a:pt x="65" y="54"/>
                      </a:cubicBezTo>
                      <a:cubicBezTo>
                        <a:pt x="67" y="52"/>
                        <a:pt x="68" y="50"/>
                        <a:pt x="69" y="47"/>
                      </a:cubicBezTo>
                      <a:cubicBezTo>
                        <a:pt x="69" y="47"/>
                        <a:pt x="69" y="46"/>
                        <a:pt x="69" y="45"/>
                      </a:cubicBezTo>
                      <a:cubicBezTo>
                        <a:pt x="70" y="43"/>
                        <a:pt x="70" y="43"/>
                        <a:pt x="73" y="43"/>
                      </a:cubicBezTo>
                      <a:cubicBezTo>
                        <a:pt x="75" y="44"/>
                        <a:pt x="77" y="44"/>
                        <a:pt x="79" y="44"/>
                      </a:cubicBezTo>
                      <a:cubicBezTo>
                        <a:pt x="77" y="45"/>
                        <a:pt x="75" y="46"/>
                        <a:pt x="74" y="46"/>
                      </a:cubicBezTo>
                      <a:cubicBezTo>
                        <a:pt x="72" y="47"/>
                        <a:pt x="73" y="47"/>
                        <a:pt x="73" y="48"/>
                      </a:cubicBezTo>
                      <a:cubicBezTo>
                        <a:pt x="74" y="49"/>
                        <a:pt x="76" y="51"/>
                        <a:pt x="77" y="52"/>
                      </a:cubicBezTo>
                      <a:cubicBezTo>
                        <a:pt x="77" y="52"/>
                        <a:pt x="78" y="53"/>
                        <a:pt x="78" y="52"/>
                      </a:cubicBezTo>
                      <a:cubicBezTo>
                        <a:pt x="80" y="52"/>
                        <a:pt x="83" y="51"/>
                        <a:pt x="85" y="51"/>
                      </a:cubicBezTo>
                      <a:cubicBezTo>
                        <a:pt x="85" y="53"/>
                        <a:pt x="84" y="53"/>
                        <a:pt x="83" y="54"/>
                      </a:cubicBezTo>
                      <a:cubicBezTo>
                        <a:pt x="82" y="55"/>
                        <a:pt x="81" y="56"/>
                        <a:pt x="80" y="56"/>
                      </a:cubicBezTo>
                      <a:cubicBezTo>
                        <a:pt x="77" y="56"/>
                        <a:pt x="74" y="57"/>
                        <a:pt x="72" y="57"/>
                      </a:cubicBezTo>
                      <a:cubicBezTo>
                        <a:pt x="71" y="59"/>
                        <a:pt x="70" y="60"/>
                        <a:pt x="68" y="60"/>
                      </a:cubicBezTo>
                      <a:cubicBezTo>
                        <a:pt x="64" y="61"/>
                        <a:pt x="61" y="63"/>
                        <a:pt x="58" y="65"/>
                      </a:cubicBezTo>
                      <a:cubicBezTo>
                        <a:pt x="56" y="66"/>
                        <a:pt x="55" y="69"/>
                        <a:pt x="56" y="71"/>
                      </a:cubicBezTo>
                      <a:cubicBezTo>
                        <a:pt x="56" y="72"/>
                        <a:pt x="56" y="73"/>
                        <a:pt x="58" y="72"/>
                      </a:cubicBezTo>
                      <a:cubicBezTo>
                        <a:pt x="58" y="72"/>
                        <a:pt x="58" y="72"/>
                        <a:pt x="59" y="72"/>
                      </a:cubicBezTo>
                      <a:cubicBezTo>
                        <a:pt x="60" y="73"/>
                        <a:pt x="61" y="74"/>
                        <a:pt x="63" y="74"/>
                      </a:cubicBezTo>
                      <a:cubicBezTo>
                        <a:pt x="64" y="75"/>
                        <a:pt x="65" y="76"/>
                        <a:pt x="66" y="75"/>
                      </a:cubicBezTo>
                      <a:cubicBezTo>
                        <a:pt x="67" y="75"/>
                        <a:pt x="67" y="75"/>
                        <a:pt x="67" y="75"/>
                      </a:cubicBezTo>
                      <a:cubicBezTo>
                        <a:pt x="67" y="78"/>
                        <a:pt x="67" y="80"/>
                        <a:pt x="66" y="82"/>
                      </a:cubicBezTo>
                      <a:cubicBezTo>
                        <a:pt x="68" y="82"/>
                        <a:pt x="69" y="81"/>
                        <a:pt x="70" y="80"/>
                      </a:cubicBezTo>
                      <a:cubicBezTo>
                        <a:pt x="73" y="76"/>
                        <a:pt x="75" y="72"/>
                        <a:pt x="78" y="69"/>
                      </a:cubicBezTo>
                      <a:cubicBezTo>
                        <a:pt x="79" y="68"/>
                        <a:pt x="79" y="68"/>
                        <a:pt x="79" y="67"/>
                      </a:cubicBezTo>
                      <a:cubicBezTo>
                        <a:pt x="79" y="67"/>
                        <a:pt x="79" y="67"/>
                        <a:pt x="79" y="67"/>
                      </a:cubicBezTo>
                      <a:cubicBezTo>
                        <a:pt x="81" y="64"/>
                        <a:pt x="84" y="63"/>
                        <a:pt x="87" y="63"/>
                      </a:cubicBezTo>
                      <a:cubicBezTo>
                        <a:pt x="89" y="64"/>
                        <a:pt x="90" y="64"/>
                        <a:pt x="90" y="66"/>
                      </a:cubicBezTo>
                      <a:cubicBezTo>
                        <a:pt x="90" y="67"/>
                        <a:pt x="91" y="67"/>
                        <a:pt x="92" y="67"/>
                      </a:cubicBezTo>
                      <a:cubicBezTo>
                        <a:pt x="94" y="67"/>
                        <a:pt x="96" y="67"/>
                        <a:pt x="99" y="66"/>
                      </a:cubicBezTo>
                      <a:cubicBezTo>
                        <a:pt x="99" y="66"/>
                        <a:pt x="99" y="66"/>
                        <a:pt x="99" y="67"/>
                      </a:cubicBezTo>
                      <a:cubicBezTo>
                        <a:pt x="99" y="67"/>
                        <a:pt x="99" y="68"/>
                        <a:pt x="99" y="68"/>
                      </a:cubicBezTo>
                      <a:cubicBezTo>
                        <a:pt x="98" y="72"/>
                        <a:pt x="100" y="76"/>
                        <a:pt x="103" y="77"/>
                      </a:cubicBezTo>
                      <a:cubicBezTo>
                        <a:pt x="104" y="78"/>
                        <a:pt x="104" y="78"/>
                        <a:pt x="104" y="78"/>
                      </a:cubicBezTo>
                      <a:cubicBezTo>
                        <a:pt x="101" y="80"/>
                        <a:pt x="98" y="82"/>
                        <a:pt x="94" y="82"/>
                      </a:cubicBezTo>
                      <a:cubicBezTo>
                        <a:pt x="92" y="82"/>
                        <a:pt x="89" y="82"/>
                        <a:pt x="87" y="84"/>
                      </a:cubicBezTo>
                      <a:cubicBezTo>
                        <a:pt x="85" y="85"/>
                        <a:pt x="83" y="85"/>
                        <a:pt x="81" y="86"/>
                      </a:cubicBezTo>
                      <a:cubicBezTo>
                        <a:pt x="81" y="86"/>
                        <a:pt x="80" y="87"/>
                        <a:pt x="80" y="87"/>
                      </a:cubicBezTo>
                      <a:cubicBezTo>
                        <a:pt x="80" y="88"/>
                        <a:pt x="80" y="88"/>
                        <a:pt x="80" y="88"/>
                      </a:cubicBezTo>
                      <a:cubicBezTo>
                        <a:pt x="87" y="87"/>
                        <a:pt x="87" y="87"/>
                        <a:pt x="87" y="87"/>
                      </a:cubicBezTo>
                      <a:cubicBezTo>
                        <a:pt x="87" y="89"/>
                        <a:pt x="87" y="90"/>
                        <a:pt x="89" y="90"/>
                      </a:cubicBezTo>
                      <a:cubicBezTo>
                        <a:pt x="90" y="90"/>
                        <a:pt x="90" y="91"/>
                        <a:pt x="91" y="92"/>
                      </a:cubicBezTo>
                      <a:cubicBezTo>
                        <a:pt x="88" y="93"/>
                        <a:pt x="86" y="96"/>
                        <a:pt x="82" y="95"/>
                      </a:cubicBezTo>
                      <a:cubicBezTo>
                        <a:pt x="86" y="92"/>
                        <a:pt x="86" y="92"/>
                        <a:pt x="86" y="92"/>
                      </a:cubicBezTo>
                      <a:cubicBezTo>
                        <a:pt x="84" y="91"/>
                        <a:pt x="84" y="90"/>
                        <a:pt x="82" y="92"/>
                      </a:cubicBezTo>
                      <a:cubicBezTo>
                        <a:pt x="80" y="93"/>
                        <a:pt x="78" y="94"/>
                        <a:pt x="76" y="96"/>
                      </a:cubicBezTo>
                      <a:cubicBezTo>
                        <a:pt x="76" y="96"/>
                        <a:pt x="75" y="97"/>
                        <a:pt x="75" y="97"/>
                      </a:cubicBezTo>
                      <a:cubicBezTo>
                        <a:pt x="72" y="97"/>
                        <a:pt x="70" y="100"/>
                        <a:pt x="68" y="102"/>
                      </a:cubicBezTo>
                      <a:cubicBezTo>
                        <a:pt x="68" y="102"/>
                        <a:pt x="68" y="102"/>
                        <a:pt x="68" y="102"/>
                      </a:cubicBezTo>
                      <a:cubicBezTo>
                        <a:pt x="67" y="104"/>
                        <a:pt x="65" y="104"/>
                        <a:pt x="64" y="104"/>
                      </a:cubicBezTo>
                      <a:cubicBezTo>
                        <a:pt x="63" y="104"/>
                        <a:pt x="63" y="105"/>
                        <a:pt x="62" y="105"/>
                      </a:cubicBezTo>
                      <a:cubicBezTo>
                        <a:pt x="62" y="105"/>
                        <a:pt x="61" y="106"/>
                        <a:pt x="61" y="107"/>
                      </a:cubicBezTo>
                      <a:cubicBezTo>
                        <a:pt x="62" y="110"/>
                        <a:pt x="60" y="112"/>
                        <a:pt x="58" y="113"/>
                      </a:cubicBezTo>
                      <a:cubicBezTo>
                        <a:pt x="55" y="115"/>
                        <a:pt x="53" y="116"/>
                        <a:pt x="51" y="117"/>
                      </a:cubicBezTo>
                      <a:cubicBezTo>
                        <a:pt x="50" y="119"/>
                        <a:pt x="49" y="122"/>
                        <a:pt x="50" y="124"/>
                      </a:cubicBezTo>
                      <a:cubicBezTo>
                        <a:pt x="51" y="126"/>
                        <a:pt x="51" y="128"/>
                        <a:pt x="50" y="129"/>
                      </a:cubicBezTo>
                      <a:cubicBezTo>
                        <a:pt x="50" y="130"/>
                        <a:pt x="49" y="130"/>
                        <a:pt x="48" y="130"/>
                      </a:cubicBezTo>
                      <a:cubicBezTo>
                        <a:pt x="48" y="130"/>
                        <a:pt x="47" y="129"/>
                        <a:pt x="47" y="129"/>
                      </a:cubicBezTo>
                      <a:cubicBezTo>
                        <a:pt x="47" y="127"/>
                        <a:pt x="46" y="125"/>
                        <a:pt x="46" y="123"/>
                      </a:cubicBezTo>
                      <a:cubicBezTo>
                        <a:pt x="46" y="122"/>
                        <a:pt x="45" y="121"/>
                        <a:pt x="45" y="121"/>
                      </a:cubicBezTo>
                      <a:cubicBezTo>
                        <a:pt x="44" y="121"/>
                        <a:pt x="44" y="121"/>
                        <a:pt x="44" y="121"/>
                      </a:cubicBezTo>
                      <a:cubicBezTo>
                        <a:pt x="44" y="122"/>
                        <a:pt x="44" y="122"/>
                        <a:pt x="44" y="123"/>
                      </a:cubicBezTo>
                      <a:cubicBezTo>
                        <a:pt x="44" y="123"/>
                        <a:pt x="44" y="123"/>
                        <a:pt x="44" y="123"/>
                      </a:cubicBezTo>
                      <a:cubicBezTo>
                        <a:pt x="44" y="123"/>
                        <a:pt x="43" y="122"/>
                        <a:pt x="42" y="122"/>
                      </a:cubicBezTo>
                      <a:cubicBezTo>
                        <a:pt x="42" y="121"/>
                        <a:pt x="41" y="120"/>
                        <a:pt x="40" y="120"/>
                      </a:cubicBezTo>
                      <a:cubicBezTo>
                        <a:pt x="39" y="119"/>
                        <a:pt x="38" y="120"/>
                        <a:pt x="37" y="121"/>
                      </a:cubicBezTo>
                      <a:cubicBezTo>
                        <a:pt x="36" y="122"/>
                        <a:pt x="35" y="123"/>
                        <a:pt x="34" y="124"/>
                      </a:cubicBezTo>
                      <a:cubicBezTo>
                        <a:pt x="33" y="123"/>
                        <a:pt x="32" y="122"/>
                        <a:pt x="32" y="122"/>
                      </a:cubicBezTo>
                      <a:cubicBezTo>
                        <a:pt x="31" y="121"/>
                        <a:pt x="31" y="121"/>
                        <a:pt x="30" y="121"/>
                      </a:cubicBezTo>
                      <a:cubicBezTo>
                        <a:pt x="28" y="121"/>
                        <a:pt x="26" y="122"/>
                        <a:pt x="25" y="124"/>
                      </a:cubicBezTo>
                      <a:cubicBezTo>
                        <a:pt x="24" y="126"/>
                        <a:pt x="22" y="127"/>
                        <a:pt x="21" y="128"/>
                      </a:cubicBezTo>
                      <a:cubicBezTo>
                        <a:pt x="19" y="129"/>
                        <a:pt x="19" y="131"/>
                        <a:pt x="20" y="133"/>
                      </a:cubicBezTo>
                      <a:cubicBezTo>
                        <a:pt x="20" y="134"/>
                        <a:pt x="20" y="134"/>
                        <a:pt x="20" y="135"/>
                      </a:cubicBezTo>
                      <a:cubicBezTo>
                        <a:pt x="19" y="139"/>
                        <a:pt x="21" y="143"/>
                        <a:pt x="25" y="144"/>
                      </a:cubicBezTo>
                      <a:cubicBezTo>
                        <a:pt x="27" y="144"/>
                        <a:pt x="29" y="144"/>
                        <a:pt x="30" y="142"/>
                      </a:cubicBezTo>
                      <a:cubicBezTo>
                        <a:pt x="31" y="141"/>
                        <a:pt x="31" y="140"/>
                        <a:pt x="32" y="139"/>
                      </a:cubicBezTo>
                      <a:cubicBezTo>
                        <a:pt x="32" y="138"/>
                        <a:pt x="33" y="137"/>
                        <a:pt x="34" y="138"/>
                      </a:cubicBezTo>
                      <a:cubicBezTo>
                        <a:pt x="34" y="138"/>
                        <a:pt x="34" y="138"/>
                        <a:pt x="34" y="138"/>
                      </a:cubicBezTo>
                      <a:cubicBezTo>
                        <a:pt x="35" y="138"/>
                        <a:pt x="35" y="139"/>
                        <a:pt x="35" y="140"/>
                      </a:cubicBezTo>
                      <a:cubicBezTo>
                        <a:pt x="35" y="142"/>
                        <a:pt x="34" y="143"/>
                        <a:pt x="34" y="145"/>
                      </a:cubicBezTo>
                      <a:cubicBezTo>
                        <a:pt x="33" y="146"/>
                        <a:pt x="34" y="147"/>
                        <a:pt x="35" y="147"/>
                      </a:cubicBezTo>
                      <a:cubicBezTo>
                        <a:pt x="37" y="148"/>
                        <a:pt x="38" y="148"/>
                        <a:pt x="39" y="148"/>
                      </a:cubicBezTo>
                      <a:cubicBezTo>
                        <a:pt x="40" y="148"/>
                        <a:pt x="41" y="149"/>
                        <a:pt x="42" y="150"/>
                      </a:cubicBezTo>
                      <a:cubicBezTo>
                        <a:pt x="42" y="150"/>
                        <a:pt x="42" y="151"/>
                        <a:pt x="42" y="151"/>
                      </a:cubicBezTo>
                      <a:cubicBezTo>
                        <a:pt x="41" y="153"/>
                        <a:pt x="41" y="155"/>
                        <a:pt x="42" y="156"/>
                      </a:cubicBezTo>
                      <a:cubicBezTo>
                        <a:pt x="42" y="158"/>
                        <a:pt x="42" y="159"/>
                        <a:pt x="43" y="159"/>
                      </a:cubicBezTo>
                      <a:cubicBezTo>
                        <a:pt x="44" y="160"/>
                        <a:pt x="45" y="160"/>
                        <a:pt x="45" y="159"/>
                      </a:cubicBezTo>
                      <a:cubicBezTo>
                        <a:pt x="46" y="159"/>
                        <a:pt x="48" y="158"/>
                        <a:pt x="49" y="159"/>
                      </a:cubicBezTo>
                      <a:cubicBezTo>
                        <a:pt x="50" y="159"/>
                        <a:pt x="50" y="159"/>
                        <a:pt x="51" y="159"/>
                      </a:cubicBezTo>
                      <a:cubicBezTo>
                        <a:pt x="53" y="160"/>
                        <a:pt x="54" y="159"/>
                        <a:pt x="55" y="158"/>
                      </a:cubicBezTo>
                      <a:cubicBezTo>
                        <a:pt x="56" y="157"/>
                        <a:pt x="57" y="156"/>
                        <a:pt x="59" y="155"/>
                      </a:cubicBezTo>
                      <a:cubicBezTo>
                        <a:pt x="59" y="155"/>
                        <a:pt x="60" y="155"/>
                        <a:pt x="60" y="156"/>
                      </a:cubicBezTo>
                      <a:cubicBezTo>
                        <a:pt x="60" y="156"/>
                        <a:pt x="60" y="157"/>
                        <a:pt x="60" y="157"/>
                      </a:cubicBezTo>
                      <a:cubicBezTo>
                        <a:pt x="59" y="158"/>
                        <a:pt x="59" y="159"/>
                        <a:pt x="60" y="159"/>
                      </a:cubicBezTo>
                      <a:cubicBezTo>
                        <a:pt x="63" y="160"/>
                        <a:pt x="63" y="160"/>
                        <a:pt x="63" y="160"/>
                      </a:cubicBezTo>
                      <a:cubicBezTo>
                        <a:pt x="61" y="157"/>
                        <a:pt x="64" y="156"/>
                        <a:pt x="65" y="155"/>
                      </a:cubicBezTo>
                      <a:cubicBezTo>
                        <a:pt x="65" y="155"/>
                        <a:pt x="66" y="155"/>
                        <a:pt x="66" y="156"/>
                      </a:cubicBezTo>
                      <a:cubicBezTo>
                        <a:pt x="67" y="157"/>
                        <a:pt x="70" y="158"/>
                        <a:pt x="72" y="158"/>
                      </a:cubicBezTo>
                      <a:cubicBezTo>
                        <a:pt x="72" y="158"/>
                        <a:pt x="72" y="158"/>
                        <a:pt x="72" y="158"/>
                      </a:cubicBezTo>
                      <a:cubicBezTo>
                        <a:pt x="75" y="158"/>
                        <a:pt x="78" y="159"/>
                        <a:pt x="80" y="161"/>
                      </a:cubicBezTo>
                      <a:cubicBezTo>
                        <a:pt x="83" y="164"/>
                        <a:pt x="87" y="166"/>
                        <a:pt x="91" y="166"/>
                      </a:cubicBezTo>
                      <a:cubicBezTo>
                        <a:pt x="92" y="167"/>
                        <a:pt x="94" y="168"/>
                        <a:pt x="95" y="169"/>
                      </a:cubicBezTo>
                      <a:cubicBezTo>
                        <a:pt x="95" y="170"/>
                        <a:pt x="96" y="172"/>
                        <a:pt x="97" y="173"/>
                      </a:cubicBezTo>
                      <a:cubicBezTo>
                        <a:pt x="98" y="175"/>
                        <a:pt x="98" y="176"/>
                        <a:pt x="96" y="177"/>
                      </a:cubicBezTo>
                      <a:cubicBezTo>
                        <a:pt x="94" y="178"/>
                        <a:pt x="94" y="178"/>
                        <a:pt x="94" y="178"/>
                      </a:cubicBezTo>
                      <a:cubicBezTo>
                        <a:pt x="95" y="179"/>
                        <a:pt x="95" y="179"/>
                        <a:pt x="96" y="178"/>
                      </a:cubicBezTo>
                      <a:cubicBezTo>
                        <a:pt x="97" y="178"/>
                        <a:pt x="97" y="178"/>
                        <a:pt x="98" y="177"/>
                      </a:cubicBezTo>
                      <a:cubicBezTo>
                        <a:pt x="99" y="177"/>
                        <a:pt x="99" y="178"/>
                        <a:pt x="100" y="178"/>
                      </a:cubicBezTo>
                      <a:cubicBezTo>
                        <a:pt x="100" y="179"/>
                        <a:pt x="99" y="179"/>
                        <a:pt x="99" y="179"/>
                      </a:cubicBezTo>
                      <a:cubicBezTo>
                        <a:pt x="99" y="180"/>
                        <a:pt x="99" y="180"/>
                        <a:pt x="99" y="180"/>
                      </a:cubicBezTo>
                      <a:cubicBezTo>
                        <a:pt x="100" y="180"/>
                        <a:pt x="100" y="181"/>
                        <a:pt x="100" y="180"/>
                      </a:cubicBezTo>
                      <a:cubicBezTo>
                        <a:pt x="101" y="180"/>
                        <a:pt x="101" y="180"/>
                        <a:pt x="101" y="180"/>
                      </a:cubicBezTo>
                      <a:cubicBezTo>
                        <a:pt x="102" y="179"/>
                        <a:pt x="105" y="179"/>
                        <a:pt x="106" y="180"/>
                      </a:cubicBezTo>
                      <a:cubicBezTo>
                        <a:pt x="106" y="180"/>
                        <a:pt x="106" y="180"/>
                        <a:pt x="106" y="180"/>
                      </a:cubicBezTo>
                      <a:cubicBezTo>
                        <a:pt x="107" y="180"/>
                        <a:pt x="107" y="180"/>
                        <a:pt x="107" y="181"/>
                      </a:cubicBezTo>
                      <a:cubicBezTo>
                        <a:pt x="107" y="183"/>
                        <a:pt x="109" y="182"/>
                        <a:pt x="110" y="182"/>
                      </a:cubicBezTo>
                      <a:cubicBezTo>
                        <a:pt x="111" y="181"/>
                        <a:pt x="113" y="181"/>
                        <a:pt x="114" y="182"/>
                      </a:cubicBezTo>
                      <a:cubicBezTo>
                        <a:pt x="116" y="183"/>
                        <a:pt x="119" y="184"/>
                        <a:pt x="122" y="185"/>
                      </a:cubicBezTo>
                      <a:cubicBezTo>
                        <a:pt x="123" y="185"/>
                        <a:pt x="124" y="186"/>
                        <a:pt x="124" y="187"/>
                      </a:cubicBezTo>
                      <a:cubicBezTo>
                        <a:pt x="124" y="192"/>
                        <a:pt x="123" y="196"/>
                        <a:pt x="120" y="200"/>
                      </a:cubicBezTo>
                      <a:cubicBezTo>
                        <a:pt x="119" y="200"/>
                        <a:pt x="119" y="200"/>
                        <a:pt x="119" y="200"/>
                      </a:cubicBezTo>
                      <a:cubicBezTo>
                        <a:pt x="118" y="201"/>
                        <a:pt x="117" y="202"/>
                        <a:pt x="117" y="203"/>
                      </a:cubicBezTo>
                      <a:cubicBezTo>
                        <a:pt x="117" y="206"/>
                        <a:pt x="117" y="209"/>
                        <a:pt x="117" y="212"/>
                      </a:cubicBezTo>
                      <a:cubicBezTo>
                        <a:pt x="117" y="214"/>
                        <a:pt x="116" y="216"/>
                        <a:pt x="115" y="217"/>
                      </a:cubicBezTo>
                      <a:cubicBezTo>
                        <a:pt x="114" y="219"/>
                        <a:pt x="114" y="220"/>
                        <a:pt x="112" y="220"/>
                      </a:cubicBezTo>
                      <a:cubicBezTo>
                        <a:pt x="111" y="220"/>
                        <a:pt x="110" y="220"/>
                        <a:pt x="110" y="220"/>
                      </a:cubicBezTo>
                      <a:cubicBezTo>
                        <a:pt x="109" y="220"/>
                        <a:pt x="109" y="221"/>
                        <a:pt x="109" y="221"/>
                      </a:cubicBezTo>
                      <a:close/>
                      <a:moveTo>
                        <a:pt x="270" y="209"/>
                      </a:moveTo>
                      <a:cubicBezTo>
                        <a:pt x="268" y="212"/>
                        <a:pt x="268" y="215"/>
                        <a:pt x="267" y="218"/>
                      </a:cubicBezTo>
                      <a:cubicBezTo>
                        <a:pt x="266" y="219"/>
                        <a:pt x="266" y="220"/>
                        <a:pt x="265" y="221"/>
                      </a:cubicBezTo>
                      <a:cubicBezTo>
                        <a:pt x="264" y="223"/>
                        <a:pt x="264" y="223"/>
                        <a:pt x="261" y="223"/>
                      </a:cubicBezTo>
                      <a:cubicBezTo>
                        <a:pt x="258" y="222"/>
                        <a:pt x="257" y="219"/>
                        <a:pt x="258" y="217"/>
                      </a:cubicBezTo>
                      <a:cubicBezTo>
                        <a:pt x="259" y="216"/>
                        <a:pt x="259" y="215"/>
                        <a:pt x="260" y="214"/>
                      </a:cubicBezTo>
                      <a:cubicBezTo>
                        <a:pt x="260" y="212"/>
                        <a:pt x="260" y="211"/>
                        <a:pt x="260" y="210"/>
                      </a:cubicBezTo>
                      <a:cubicBezTo>
                        <a:pt x="260" y="208"/>
                        <a:pt x="261" y="206"/>
                        <a:pt x="263" y="205"/>
                      </a:cubicBezTo>
                      <a:cubicBezTo>
                        <a:pt x="263" y="205"/>
                        <a:pt x="263" y="205"/>
                        <a:pt x="264" y="205"/>
                      </a:cubicBezTo>
                      <a:cubicBezTo>
                        <a:pt x="265" y="203"/>
                        <a:pt x="267" y="202"/>
                        <a:pt x="268" y="200"/>
                      </a:cubicBezTo>
                      <a:cubicBezTo>
                        <a:pt x="269" y="200"/>
                        <a:pt x="269" y="199"/>
                        <a:pt x="269" y="198"/>
                      </a:cubicBezTo>
                      <a:cubicBezTo>
                        <a:pt x="270" y="202"/>
                        <a:pt x="271" y="205"/>
                        <a:pt x="270" y="209"/>
                      </a:cubicBezTo>
                      <a:close/>
                      <a:moveTo>
                        <a:pt x="299" y="130"/>
                      </a:moveTo>
                      <a:cubicBezTo>
                        <a:pt x="298" y="129"/>
                        <a:pt x="296" y="128"/>
                        <a:pt x="295" y="128"/>
                      </a:cubicBezTo>
                      <a:cubicBezTo>
                        <a:pt x="290" y="128"/>
                        <a:pt x="285" y="128"/>
                        <a:pt x="280" y="126"/>
                      </a:cubicBezTo>
                      <a:cubicBezTo>
                        <a:pt x="277" y="125"/>
                        <a:pt x="274" y="124"/>
                        <a:pt x="271" y="122"/>
                      </a:cubicBezTo>
                      <a:cubicBezTo>
                        <a:pt x="269" y="121"/>
                        <a:pt x="266" y="120"/>
                        <a:pt x="263" y="119"/>
                      </a:cubicBezTo>
                      <a:cubicBezTo>
                        <a:pt x="264" y="120"/>
                        <a:pt x="264" y="120"/>
                        <a:pt x="264" y="121"/>
                      </a:cubicBezTo>
                      <a:cubicBezTo>
                        <a:pt x="263" y="124"/>
                        <a:pt x="266" y="126"/>
                        <a:pt x="268" y="128"/>
                      </a:cubicBezTo>
                      <a:cubicBezTo>
                        <a:pt x="269" y="129"/>
                        <a:pt x="270" y="130"/>
                        <a:pt x="271" y="131"/>
                      </a:cubicBezTo>
                      <a:cubicBezTo>
                        <a:pt x="277" y="129"/>
                        <a:pt x="277" y="129"/>
                        <a:pt x="277" y="129"/>
                      </a:cubicBezTo>
                      <a:cubicBezTo>
                        <a:pt x="279" y="129"/>
                        <a:pt x="280" y="129"/>
                        <a:pt x="281" y="131"/>
                      </a:cubicBezTo>
                      <a:cubicBezTo>
                        <a:pt x="282" y="132"/>
                        <a:pt x="283" y="133"/>
                        <a:pt x="285" y="135"/>
                      </a:cubicBezTo>
                      <a:cubicBezTo>
                        <a:pt x="286" y="136"/>
                        <a:pt x="286" y="136"/>
                        <a:pt x="284" y="137"/>
                      </a:cubicBezTo>
                      <a:cubicBezTo>
                        <a:pt x="281" y="139"/>
                        <a:pt x="278" y="142"/>
                        <a:pt x="275" y="144"/>
                      </a:cubicBezTo>
                      <a:cubicBezTo>
                        <a:pt x="275" y="145"/>
                        <a:pt x="274" y="145"/>
                        <a:pt x="274" y="146"/>
                      </a:cubicBezTo>
                      <a:cubicBezTo>
                        <a:pt x="272" y="147"/>
                        <a:pt x="270" y="148"/>
                        <a:pt x="268" y="150"/>
                      </a:cubicBezTo>
                      <a:cubicBezTo>
                        <a:pt x="265" y="151"/>
                        <a:pt x="262" y="150"/>
                        <a:pt x="260" y="147"/>
                      </a:cubicBezTo>
                      <a:cubicBezTo>
                        <a:pt x="260" y="147"/>
                        <a:pt x="260" y="147"/>
                        <a:pt x="260" y="147"/>
                      </a:cubicBezTo>
                      <a:cubicBezTo>
                        <a:pt x="259" y="144"/>
                        <a:pt x="257" y="141"/>
                        <a:pt x="255" y="139"/>
                      </a:cubicBezTo>
                      <a:cubicBezTo>
                        <a:pt x="254" y="137"/>
                        <a:pt x="253" y="136"/>
                        <a:pt x="253" y="134"/>
                      </a:cubicBezTo>
                      <a:cubicBezTo>
                        <a:pt x="252" y="132"/>
                        <a:pt x="251" y="131"/>
                        <a:pt x="249" y="130"/>
                      </a:cubicBezTo>
                      <a:cubicBezTo>
                        <a:pt x="247" y="129"/>
                        <a:pt x="246" y="128"/>
                        <a:pt x="246" y="126"/>
                      </a:cubicBezTo>
                      <a:cubicBezTo>
                        <a:pt x="245" y="124"/>
                        <a:pt x="244" y="122"/>
                        <a:pt x="243" y="120"/>
                      </a:cubicBezTo>
                      <a:cubicBezTo>
                        <a:pt x="240" y="120"/>
                        <a:pt x="240" y="120"/>
                        <a:pt x="241" y="123"/>
                      </a:cubicBezTo>
                      <a:cubicBezTo>
                        <a:pt x="242" y="127"/>
                        <a:pt x="244" y="130"/>
                        <a:pt x="246" y="134"/>
                      </a:cubicBezTo>
                      <a:cubicBezTo>
                        <a:pt x="250" y="139"/>
                        <a:pt x="253" y="144"/>
                        <a:pt x="256" y="150"/>
                      </a:cubicBezTo>
                      <a:cubicBezTo>
                        <a:pt x="256" y="152"/>
                        <a:pt x="257" y="154"/>
                        <a:pt x="257" y="155"/>
                      </a:cubicBezTo>
                      <a:cubicBezTo>
                        <a:pt x="258" y="158"/>
                        <a:pt x="259" y="158"/>
                        <a:pt x="261" y="157"/>
                      </a:cubicBezTo>
                      <a:cubicBezTo>
                        <a:pt x="262" y="157"/>
                        <a:pt x="262" y="156"/>
                        <a:pt x="262" y="156"/>
                      </a:cubicBezTo>
                      <a:cubicBezTo>
                        <a:pt x="271" y="156"/>
                        <a:pt x="271" y="156"/>
                        <a:pt x="271" y="156"/>
                      </a:cubicBezTo>
                      <a:cubicBezTo>
                        <a:pt x="270" y="159"/>
                        <a:pt x="270" y="161"/>
                        <a:pt x="269" y="163"/>
                      </a:cubicBezTo>
                      <a:cubicBezTo>
                        <a:pt x="269" y="165"/>
                        <a:pt x="268" y="167"/>
                        <a:pt x="267" y="168"/>
                      </a:cubicBezTo>
                      <a:cubicBezTo>
                        <a:pt x="265" y="170"/>
                        <a:pt x="263" y="172"/>
                        <a:pt x="260" y="173"/>
                      </a:cubicBezTo>
                      <a:cubicBezTo>
                        <a:pt x="260" y="173"/>
                        <a:pt x="259" y="174"/>
                        <a:pt x="259" y="174"/>
                      </a:cubicBezTo>
                      <a:cubicBezTo>
                        <a:pt x="256" y="179"/>
                        <a:pt x="254" y="184"/>
                        <a:pt x="252" y="188"/>
                      </a:cubicBezTo>
                      <a:cubicBezTo>
                        <a:pt x="251" y="189"/>
                        <a:pt x="251" y="190"/>
                        <a:pt x="252" y="191"/>
                      </a:cubicBezTo>
                      <a:cubicBezTo>
                        <a:pt x="255" y="195"/>
                        <a:pt x="254" y="199"/>
                        <a:pt x="254" y="204"/>
                      </a:cubicBezTo>
                      <a:cubicBezTo>
                        <a:pt x="254" y="204"/>
                        <a:pt x="253" y="205"/>
                        <a:pt x="253" y="205"/>
                      </a:cubicBezTo>
                      <a:cubicBezTo>
                        <a:pt x="250" y="206"/>
                        <a:pt x="248" y="208"/>
                        <a:pt x="246" y="210"/>
                      </a:cubicBezTo>
                      <a:cubicBezTo>
                        <a:pt x="245" y="211"/>
                        <a:pt x="244" y="212"/>
                        <a:pt x="244" y="214"/>
                      </a:cubicBezTo>
                      <a:cubicBezTo>
                        <a:pt x="243" y="217"/>
                        <a:pt x="242" y="221"/>
                        <a:pt x="240" y="224"/>
                      </a:cubicBezTo>
                      <a:cubicBezTo>
                        <a:pt x="238" y="229"/>
                        <a:pt x="235" y="234"/>
                        <a:pt x="233" y="238"/>
                      </a:cubicBezTo>
                      <a:cubicBezTo>
                        <a:pt x="232" y="240"/>
                        <a:pt x="231" y="240"/>
                        <a:pt x="230" y="240"/>
                      </a:cubicBezTo>
                      <a:cubicBezTo>
                        <a:pt x="223" y="241"/>
                        <a:pt x="223" y="241"/>
                        <a:pt x="223" y="241"/>
                      </a:cubicBezTo>
                      <a:cubicBezTo>
                        <a:pt x="222" y="241"/>
                        <a:pt x="221" y="241"/>
                        <a:pt x="220" y="241"/>
                      </a:cubicBezTo>
                      <a:cubicBezTo>
                        <a:pt x="219" y="241"/>
                        <a:pt x="219" y="241"/>
                        <a:pt x="218" y="241"/>
                      </a:cubicBezTo>
                      <a:cubicBezTo>
                        <a:pt x="217" y="240"/>
                        <a:pt x="217" y="239"/>
                        <a:pt x="216" y="239"/>
                      </a:cubicBezTo>
                      <a:cubicBezTo>
                        <a:pt x="216" y="236"/>
                        <a:pt x="215" y="234"/>
                        <a:pt x="214" y="232"/>
                      </a:cubicBezTo>
                      <a:cubicBezTo>
                        <a:pt x="214" y="231"/>
                        <a:pt x="213" y="230"/>
                        <a:pt x="212" y="230"/>
                      </a:cubicBezTo>
                      <a:cubicBezTo>
                        <a:pt x="211" y="227"/>
                        <a:pt x="210" y="224"/>
                        <a:pt x="210" y="222"/>
                      </a:cubicBezTo>
                      <a:cubicBezTo>
                        <a:pt x="210" y="220"/>
                        <a:pt x="209" y="218"/>
                        <a:pt x="209" y="217"/>
                      </a:cubicBezTo>
                      <a:cubicBezTo>
                        <a:pt x="207" y="214"/>
                        <a:pt x="206" y="211"/>
                        <a:pt x="205" y="208"/>
                      </a:cubicBezTo>
                      <a:cubicBezTo>
                        <a:pt x="205" y="206"/>
                        <a:pt x="206" y="204"/>
                        <a:pt x="206" y="202"/>
                      </a:cubicBezTo>
                      <a:cubicBezTo>
                        <a:pt x="206" y="201"/>
                        <a:pt x="207" y="201"/>
                        <a:pt x="207" y="200"/>
                      </a:cubicBezTo>
                      <a:cubicBezTo>
                        <a:pt x="208" y="199"/>
                        <a:pt x="208" y="197"/>
                        <a:pt x="208" y="195"/>
                      </a:cubicBezTo>
                      <a:cubicBezTo>
                        <a:pt x="206" y="190"/>
                        <a:pt x="204" y="184"/>
                        <a:pt x="201" y="180"/>
                      </a:cubicBezTo>
                      <a:cubicBezTo>
                        <a:pt x="200" y="179"/>
                        <a:pt x="200" y="177"/>
                        <a:pt x="201" y="176"/>
                      </a:cubicBezTo>
                      <a:cubicBezTo>
                        <a:pt x="201" y="175"/>
                        <a:pt x="202" y="174"/>
                        <a:pt x="202" y="173"/>
                      </a:cubicBezTo>
                      <a:cubicBezTo>
                        <a:pt x="203" y="172"/>
                        <a:pt x="203" y="171"/>
                        <a:pt x="202" y="171"/>
                      </a:cubicBezTo>
                      <a:cubicBezTo>
                        <a:pt x="201" y="171"/>
                        <a:pt x="200" y="170"/>
                        <a:pt x="200" y="169"/>
                      </a:cubicBezTo>
                      <a:cubicBezTo>
                        <a:pt x="200" y="168"/>
                        <a:pt x="199" y="168"/>
                        <a:pt x="198" y="168"/>
                      </a:cubicBezTo>
                      <a:cubicBezTo>
                        <a:pt x="196" y="168"/>
                        <a:pt x="194" y="167"/>
                        <a:pt x="193" y="166"/>
                      </a:cubicBezTo>
                      <a:cubicBezTo>
                        <a:pt x="192" y="165"/>
                        <a:pt x="190" y="165"/>
                        <a:pt x="189" y="165"/>
                      </a:cubicBezTo>
                      <a:cubicBezTo>
                        <a:pt x="188" y="165"/>
                        <a:pt x="187" y="165"/>
                        <a:pt x="186" y="165"/>
                      </a:cubicBezTo>
                      <a:cubicBezTo>
                        <a:pt x="173" y="169"/>
                        <a:pt x="173" y="169"/>
                        <a:pt x="173" y="169"/>
                      </a:cubicBezTo>
                      <a:cubicBezTo>
                        <a:pt x="171" y="169"/>
                        <a:pt x="168" y="168"/>
                        <a:pt x="167" y="167"/>
                      </a:cubicBezTo>
                      <a:cubicBezTo>
                        <a:pt x="167" y="166"/>
                        <a:pt x="166" y="166"/>
                        <a:pt x="166" y="166"/>
                      </a:cubicBezTo>
                      <a:cubicBezTo>
                        <a:pt x="164" y="164"/>
                        <a:pt x="163" y="162"/>
                        <a:pt x="162" y="160"/>
                      </a:cubicBezTo>
                      <a:cubicBezTo>
                        <a:pt x="162" y="159"/>
                        <a:pt x="162" y="158"/>
                        <a:pt x="161" y="158"/>
                      </a:cubicBezTo>
                      <a:cubicBezTo>
                        <a:pt x="157" y="157"/>
                        <a:pt x="156" y="153"/>
                        <a:pt x="155" y="150"/>
                      </a:cubicBezTo>
                      <a:cubicBezTo>
                        <a:pt x="155" y="149"/>
                        <a:pt x="155" y="148"/>
                        <a:pt x="156" y="147"/>
                      </a:cubicBezTo>
                      <a:cubicBezTo>
                        <a:pt x="157" y="146"/>
                        <a:pt x="157" y="145"/>
                        <a:pt x="157" y="143"/>
                      </a:cubicBezTo>
                      <a:cubicBezTo>
                        <a:pt x="155" y="140"/>
                        <a:pt x="156" y="136"/>
                        <a:pt x="158" y="133"/>
                      </a:cubicBezTo>
                      <a:cubicBezTo>
                        <a:pt x="159" y="131"/>
                        <a:pt x="160" y="129"/>
                        <a:pt x="162" y="128"/>
                      </a:cubicBezTo>
                      <a:cubicBezTo>
                        <a:pt x="163" y="127"/>
                        <a:pt x="163" y="126"/>
                        <a:pt x="164" y="125"/>
                      </a:cubicBezTo>
                      <a:cubicBezTo>
                        <a:pt x="166" y="123"/>
                        <a:pt x="167" y="121"/>
                        <a:pt x="168" y="118"/>
                      </a:cubicBezTo>
                      <a:cubicBezTo>
                        <a:pt x="169" y="116"/>
                        <a:pt x="170" y="115"/>
                        <a:pt x="171" y="115"/>
                      </a:cubicBezTo>
                      <a:cubicBezTo>
                        <a:pt x="172" y="113"/>
                        <a:pt x="174" y="112"/>
                        <a:pt x="176" y="110"/>
                      </a:cubicBezTo>
                      <a:cubicBezTo>
                        <a:pt x="177" y="109"/>
                        <a:pt x="177" y="109"/>
                        <a:pt x="178" y="110"/>
                      </a:cubicBezTo>
                      <a:cubicBezTo>
                        <a:pt x="178" y="111"/>
                        <a:pt x="179" y="111"/>
                        <a:pt x="179" y="111"/>
                      </a:cubicBezTo>
                      <a:cubicBezTo>
                        <a:pt x="186" y="110"/>
                        <a:pt x="186" y="110"/>
                        <a:pt x="186" y="110"/>
                      </a:cubicBezTo>
                      <a:cubicBezTo>
                        <a:pt x="187" y="110"/>
                        <a:pt x="188" y="110"/>
                        <a:pt x="189" y="110"/>
                      </a:cubicBezTo>
                      <a:cubicBezTo>
                        <a:pt x="192" y="110"/>
                        <a:pt x="196" y="109"/>
                        <a:pt x="199" y="108"/>
                      </a:cubicBezTo>
                      <a:cubicBezTo>
                        <a:pt x="199" y="107"/>
                        <a:pt x="200" y="107"/>
                        <a:pt x="201" y="108"/>
                      </a:cubicBezTo>
                      <a:cubicBezTo>
                        <a:pt x="201" y="108"/>
                        <a:pt x="201" y="109"/>
                        <a:pt x="201" y="109"/>
                      </a:cubicBezTo>
                      <a:cubicBezTo>
                        <a:pt x="201" y="111"/>
                        <a:pt x="202" y="112"/>
                        <a:pt x="203" y="113"/>
                      </a:cubicBezTo>
                      <a:cubicBezTo>
                        <a:pt x="207" y="117"/>
                        <a:pt x="207" y="117"/>
                        <a:pt x="207" y="117"/>
                      </a:cubicBezTo>
                      <a:cubicBezTo>
                        <a:pt x="207" y="117"/>
                        <a:pt x="207" y="117"/>
                        <a:pt x="208" y="117"/>
                      </a:cubicBezTo>
                      <a:cubicBezTo>
                        <a:pt x="210" y="118"/>
                        <a:pt x="213" y="118"/>
                        <a:pt x="215" y="118"/>
                      </a:cubicBezTo>
                      <a:cubicBezTo>
                        <a:pt x="216" y="118"/>
                        <a:pt x="217" y="118"/>
                        <a:pt x="217" y="117"/>
                      </a:cubicBezTo>
                      <a:cubicBezTo>
                        <a:pt x="218" y="115"/>
                        <a:pt x="219" y="115"/>
                        <a:pt x="220" y="114"/>
                      </a:cubicBezTo>
                      <a:cubicBezTo>
                        <a:pt x="220" y="114"/>
                        <a:pt x="220" y="114"/>
                        <a:pt x="220" y="114"/>
                      </a:cubicBezTo>
                      <a:cubicBezTo>
                        <a:pt x="220" y="115"/>
                        <a:pt x="221" y="115"/>
                        <a:pt x="222" y="116"/>
                      </a:cubicBezTo>
                      <a:cubicBezTo>
                        <a:pt x="223" y="116"/>
                        <a:pt x="224" y="117"/>
                        <a:pt x="226" y="117"/>
                      </a:cubicBezTo>
                      <a:cubicBezTo>
                        <a:pt x="227" y="117"/>
                        <a:pt x="228" y="117"/>
                        <a:pt x="229" y="117"/>
                      </a:cubicBezTo>
                      <a:cubicBezTo>
                        <a:pt x="229" y="117"/>
                        <a:pt x="230" y="117"/>
                        <a:pt x="231" y="117"/>
                      </a:cubicBezTo>
                      <a:cubicBezTo>
                        <a:pt x="233" y="118"/>
                        <a:pt x="236" y="118"/>
                        <a:pt x="238" y="118"/>
                      </a:cubicBezTo>
                      <a:cubicBezTo>
                        <a:pt x="239" y="119"/>
                        <a:pt x="240" y="118"/>
                        <a:pt x="241" y="118"/>
                      </a:cubicBezTo>
                      <a:cubicBezTo>
                        <a:pt x="243" y="117"/>
                        <a:pt x="244" y="114"/>
                        <a:pt x="243" y="111"/>
                      </a:cubicBezTo>
                      <a:cubicBezTo>
                        <a:pt x="243" y="110"/>
                        <a:pt x="243" y="109"/>
                        <a:pt x="243" y="108"/>
                      </a:cubicBezTo>
                      <a:cubicBezTo>
                        <a:pt x="241" y="108"/>
                        <a:pt x="239" y="108"/>
                        <a:pt x="238" y="109"/>
                      </a:cubicBezTo>
                      <a:cubicBezTo>
                        <a:pt x="236" y="110"/>
                        <a:pt x="233" y="110"/>
                        <a:pt x="232" y="108"/>
                      </a:cubicBezTo>
                      <a:cubicBezTo>
                        <a:pt x="229" y="106"/>
                        <a:pt x="228" y="104"/>
                        <a:pt x="227" y="101"/>
                      </a:cubicBezTo>
                      <a:cubicBezTo>
                        <a:pt x="229" y="102"/>
                        <a:pt x="230" y="101"/>
                        <a:pt x="231" y="99"/>
                      </a:cubicBezTo>
                      <a:cubicBezTo>
                        <a:pt x="228" y="99"/>
                        <a:pt x="225" y="100"/>
                        <a:pt x="223" y="101"/>
                      </a:cubicBezTo>
                      <a:cubicBezTo>
                        <a:pt x="222" y="101"/>
                        <a:pt x="221" y="102"/>
                        <a:pt x="221" y="103"/>
                      </a:cubicBezTo>
                      <a:cubicBezTo>
                        <a:pt x="222" y="103"/>
                        <a:pt x="222" y="103"/>
                        <a:pt x="222" y="103"/>
                      </a:cubicBezTo>
                      <a:cubicBezTo>
                        <a:pt x="222" y="104"/>
                        <a:pt x="222" y="104"/>
                        <a:pt x="222" y="104"/>
                      </a:cubicBezTo>
                      <a:cubicBezTo>
                        <a:pt x="222" y="105"/>
                        <a:pt x="222" y="106"/>
                        <a:pt x="221" y="106"/>
                      </a:cubicBezTo>
                      <a:cubicBezTo>
                        <a:pt x="221" y="106"/>
                        <a:pt x="220" y="106"/>
                        <a:pt x="219" y="105"/>
                      </a:cubicBezTo>
                      <a:cubicBezTo>
                        <a:pt x="219" y="104"/>
                        <a:pt x="218" y="103"/>
                        <a:pt x="217" y="103"/>
                      </a:cubicBezTo>
                      <a:cubicBezTo>
                        <a:pt x="217" y="103"/>
                        <a:pt x="217" y="102"/>
                        <a:pt x="217" y="102"/>
                      </a:cubicBezTo>
                      <a:cubicBezTo>
                        <a:pt x="217" y="100"/>
                        <a:pt x="215" y="98"/>
                        <a:pt x="214" y="96"/>
                      </a:cubicBezTo>
                      <a:cubicBezTo>
                        <a:pt x="213" y="96"/>
                        <a:pt x="213" y="96"/>
                        <a:pt x="212" y="96"/>
                      </a:cubicBezTo>
                      <a:cubicBezTo>
                        <a:pt x="210" y="96"/>
                        <a:pt x="209" y="95"/>
                        <a:pt x="208" y="93"/>
                      </a:cubicBezTo>
                      <a:cubicBezTo>
                        <a:pt x="207" y="93"/>
                        <a:pt x="207" y="92"/>
                        <a:pt x="206" y="92"/>
                      </a:cubicBezTo>
                      <a:cubicBezTo>
                        <a:pt x="205" y="91"/>
                        <a:pt x="204" y="91"/>
                        <a:pt x="204" y="92"/>
                      </a:cubicBezTo>
                      <a:cubicBezTo>
                        <a:pt x="203" y="93"/>
                        <a:pt x="203" y="94"/>
                        <a:pt x="203" y="95"/>
                      </a:cubicBezTo>
                      <a:cubicBezTo>
                        <a:pt x="203" y="95"/>
                        <a:pt x="203" y="95"/>
                        <a:pt x="204" y="95"/>
                      </a:cubicBezTo>
                      <a:cubicBezTo>
                        <a:pt x="205" y="97"/>
                        <a:pt x="207" y="98"/>
                        <a:pt x="209" y="99"/>
                      </a:cubicBezTo>
                      <a:cubicBezTo>
                        <a:pt x="210" y="100"/>
                        <a:pt x="211" y="101"/>
                        <a:pt x="212" y="102"/>
                      </a:cubicBezTo>
                      <a:cubicBezTo>
                        <a:pt x="210" y="104"/>
                        <a:pt x="207" y="103"/>
                        <a:pt x="206" y="101"/>
                      </a:cubicBezTo>
                      <a:cubicBezTo>
                        <a:pt x="205" y="101"/>
                        <a:pt x="205" y="101"/>
                        <a:pt x="205" y="100"/>
                      </a:cubicBezTo>
                      <a:cubicBezTo>
                        <a:pt x="205" y="100"/>
                        <a:pt x="204" y="99"/>
                        <a:pt x="203" y="98"/>
                      </a:cubicBezTo>
                      <a:cubicBezTo>
                        <a:pt x="202" y="97"/>
                        <a:pt x="201" y="96"/>
                        <a:pt x="200" y="94"/>
                      </a:cubicBezTo>
                      <a:cubicBezTo>
                        <a:pt x="198" y="93"/>
                        <a:pt x="195" y="93"/>
                        <a:pt x="195" y="96"/>
                      </a:cubicBezTo>
                      <a:cubicBezTo>
                        <a:pt x="195" y="96"/>
                        <a:pt x="195" y="96"/>
                        <a:pt x="195" y="97"/>
                      </a:cubicBezTo>
                      <a:cubicBezTo>
                        <a:pt x="193" y="96"/>
                        <a:pt x="193" y="96"/>
                        <a:pt x="193" y="96"/>
                      </a:cubicBezTo>
                      <a:cubicBezTo>
                        <a:pt x="192" y="96"/>
                        <a:pt x="189" y="96"/>
                        <a:pt x="188" y="98"/>
                      </a:cubicBezTo>
                      <a:cubicBezTo>
                        <a:pt x="188" y="99"/>
                        <a:pt x="187" y="99"/>
                        <a:pt x="187" y="100"/>
                      </a:cubicBezTo>
                      <a:cubicBezTo>
                        <a:pt x="187" y="100"/>
                        <a:pt x="186" y="101"/>
                        <a:pt x="186" y="101"/>
                      </a:cubicBezTo>
                      <a:cubicBezTo>
                        <a:pt x="185" y="104"/>
                        <a:pt x="184" y="106"/>
                        <a:pt x="181" y="106"/>
                      </a:cubicBezTo>
                      <a:cubicBezTo>
                        <a:pt x="178" y="107"/>
                        <a:pt x="175" y="107"/>
                        <a:pt x="172" y="107"/>
                      </a:cubicBezTo>
                      <a:cubicBezTo>
                        <a:pt x="171" y="107"/>
                        <a:pt x="171" y="106"/>
                        <a:pt x="171" y="106"/>
                      </a:cubicBezTo>
                      <a:cubicBezTo>
                        <a:pt x="170" y="103"/>
                        <a:pt x="170" y="101"/>
                        <a:pt x="171" y="99"/>
                      </a:cubicBezTo>
                      <a:cubicBezTo>
                        <a:pt x="171" y="97"/>
                        <a:pt x="173" y="95"/>
                        <a:pt x="175" y="96"/>
                      </a:cubicBezTo>
                      <a:cubicBezTo>
                        <a:pt x="182" y="96"/>
                        <a:pt x="182" y="96"/>
                        <a:pt x="182" y="96"/>
                      </a:cubicBezTo>
                      <a:cubicBezTo>
                        <a:pt x="183" y="96"/>
                        <a:pt x="183" y="95"/>
                        <a:pt x="183" y="94"/>
                      </a:cubicBezTo>
                      <a:cubicBezTo>
                        <a:pt x="183" y="94"/>
                        <a:pt x="183" y="94"/>
                        <a:pt x="183" y="93"/>
                      </a:cubicBezTo>
                      <a:cubicBezTo>
                        <a:pt x="184" y="91"/>
                        <a:pt x="183" y="90"/>
                        <a:pt x="181" y="89"/>
                      </a:cubicBezTo>
                      <a:cubicBezTo>
                        <a:pt x="180" y="89"/>
                        <a:pt x="180" y="88"/>
                        <a:pt x="179" y="88"/>
                      </a:cubicBezTo>
                      <a:cubicBezTo>
                        <a:pt x="178" y="88"/>
                        <a:pt x="178" y="87"/>
                        <a:pt x="178" y="87"/>
                      </a:cubicBezTo>
                      <a:cubicBezTo>
                        <a:pt x="178" y="87"/>
                        <a:pt x="179" y="86"/>
                        <a:pt x="179" y="86"/>
                      </a:cubicBezTo>
                      <a:cubicBezTo>
                        <a:pt x="180" y="86"/>
                        <a:pt x="181" y="86"/>
                        <a:pt x="181" y="86"/>
                      </a:cubicBezTo>
                      <a:cubicBezTo>
                        <a:pt x="185" y="86"/>
                        <a:pt x="188" y="84"/>
                        <a:pt x="189" y="81"/>
                      </a:cubicBezTo>
                      <a:cubicBezTo>
                        <a:pt x="190" y="79"/>
                        <a:pt x="192" y="78"/>
                        <a:pt x="194" y="77"/>
                      </a:cubicBezTo>
                      <a:cubicBezTo>
                        <a:pt x="197" y="77"/>
                        <a:pt x="197" y="76"/>
                        <a:pt x="198" y="73"/>
                      </a:cubicBezTo>
                      <a:cubicBezTo>
                        <a:pt x="198" y="72"/>
                        <a:pt x="198" y="71"/>
                        <a:pt x="199" y="71"/>
                      </a:cubicBezTo>
                      <a:cubicBezTo>
                        <a:pt x="199" y="71"/>
                        <a:pt x="199" y="71"/>
                        <a:pt x="199" y="71"/>
                      </a:cubicBezTo>
                      <a:cubicBezTo>
                        <a:pt x="200" y="72"/>
                        <a:pt x="200" y="73"/>
                        <a:pt x="201" y="74"/>
                      </a:cubicBezTo>
                      <a:cubicBezTo>
                        <a:pt x="201" y="75"/>
                        <a:pt x="202" y="76"/>
                        <a:pt x="203" y="76"/>
                      </a:cubicBezTo>
                      <a:cubicBezTo>
                        <a:pt x="204" y="76"/>
                        <a:pt x="205" y="76"/>
                        <a:pt x="206" y="76"/>
                      </a:cubicBezTo>
                      <a:cubicBezTo>
                        <a:pt x="208" y="76"/>
                        <a:pt x="210" y="76"/>
                        <a:pt x="212" y="75"/>
                      </a:cubicBezTo>
                      <a:cubicBezTo>
                        <a:pt x="213" y="75"/>
                        <a:pt x="214" y="75"/>
                        <a:pt x="214" y="74"/>
                      </a:cubicBezTo>
                      <a:cubicBezTo>
                        <a:pt x="214" y="73"/>
                        <a:pt x="215" y="73"/>
                        <a:pt x="216" y="72"/>
                      </a:cubicBezTo>
                      <a:cubicBezTo>
                        <a:pt x="216" y="71"/>
                        <a:pt x="217" y="71"/>
                        <a:pt x="217" y="70"/>
                      </a:cubicBezTo>
                      <a:cubicBezTo>
                        <a:pt x="218" y="68"/>
                        <a:pt x="219" y="67"/>
                        <a:pt x="221" y="67"/>
                      </a:cubicBezTo>
                      <a:cubicBezTo>
                        <a:pt x="221" y="68"/>
                        <a:pt x="222" y="68"/>
                        <a:pt x="222" y="68"/>
                      </a:cubicBezTo>
                      <a:cubicBezTo>
                        <a:pt x="223" y="69"/>
                        <a:pt x="223" y="70"/>
                        <a:pt x="223" y="71"/>
                      </a:cubicBezTo>
                      <a:cubicBezTo>
                        <a:pt x="225" y="69"/>
                        <a:pt x="226" y="66"/>
                        <a:pt x="225" y="63"/>
                      </a:cubicBezTo>
                      <a:cubicBezTo>
                        <a:pt x="225" y="63"/>
                        <a:pt x="224" y="64"/>
                        <a:pt x="223" y="64"/>
                      </a:cubicBezTo>
                      <a:cubicBezTo>
                        <a:pt x="222" y="64"/>
                        <a:pt x="221" y="64"/>
                        <a:pt x="219" y="64"/>
                      </a:cubicBezTo>
                      <a:cubicBezTo>
                        <a:pt x="216" y="63"/>
                        <a:pt x="215" y="61"/>
                        <a:pt x="217" y="59"/>
                      </a:cubicBezTo>
                      <a:cubicBezTo>
                        <a:pt x="218" y="58"/>
                        <a:pt x="219" y="56"/>
                        <a:pt x="218" y="55"/>
                      </a:cubicBezTo>
                      <a:cubicBezTo>
                        <a:pt x="217" y="54"/>
                        <a:pt x="216" y="56"/>
                        <a:pt x="215" y="56"/>
                      </a:cubicBezTo>
                      <a:cubicBezTo>
                        <a:pt x="213" y="58"/>
                        <a:pt x="211" y="61"/>
                        <a:pt x="210" y="63"/>
                      </a:cubicBezTo>
                      <a:cubicBezTo>
                        <a:pt x="210" y="66"/>
                        <a:pt x="209" y="68"/>
                        <a:pt x="208" y="70"/>
                      </a:cubicBezTo>
                      <a:cubicBezTo>
                        <a:pt x="207" y="71"/>
                        <a:pt x="205" y="71"/>
                        <a:pt x="204" y="71"/>
                      </a:cubicBezTo>
                      <a:cubicBezTo>
                        <a:pt x="204" y="71"/>
                        <a:pt x="203" y="70"/>
                        <a:pt x="203" y="70"/>
                      </a:cubicBezTo>
                      <a:cubicBezTo>
                        <a:pt x="202" y="69"/>
                        <a:pt x="202" y="68"/>
                        <a:pt x="201" y="68"/>
                      </a:cubicBezTo>
                      <a:cubicBezTo>
                        <a:pt x="201" y="68"/>
                        <a:pt x="201" y="68"/>
                        <a:pt x="201" y="68"/>
                      </a:cubicBezTo>
                      <a:cubicBezTo>
                        <a:pt x="194" y="69"/>
                        <a:pt x="194" y="69"/>
                        <a:pt x="194" y="69"/>
                      </a:cubicBezTo>
                      <a:cubicBezTo>
                        <a:pt x="194" y="68"/>
                        <a:pt x="194" y="68"/>
                        <a:pt x="194" y="68"/>
                      </a:cubicBezTo>
                      <a:cubicBezTo>
                        <a:pt x="193" y="62"/>
                        <a:pt x="192" y="63"/>
                        <a:pt x="197" y="61"/>
                      </a:cubicBezTo>
                      <a:cubicBezTo>
                        <a:pt x="199" y="60"/>
                        <a:pt x="200" y="59"/>
                        <a:pt x="201" y="58"/>
                      </a:cubicBezTo>
                      <a:cubicBezTo>
                        <a:pt x="205" y="55"/>
                        <a:pt x="205" y="55"/>
                        <a:pt x="205" y="55"/>
                      </a:cubicBezTo>
                      <a:cubicBezTo>
                        <a:pt x="205" y="55"/>
                        <a:pt x="205" y="55"/>
                        <a:pt x="205" y="54"/>
                      </a:cubicBezTo>
                      <a:cubicBezTo>
                        <a:pt x="209" y="50"/>
                        <a:pt x="214" y="49"/>
                        <a:pt x="219" y="48"/>
                      </a:cubicBezTo>
                      <a:cubicBezTo>
                        <a:pt x="223" y="48"/>
                        <a:pt x="228" y="49"/>
                        <a:pt x="232" y="51"/>
                      </a:cubicBezTo>
                      <a:cubicBezTo>
                        <a:pt x="239" y="53"/>
                        <a:pt x="239" y="53"/>
                        <a:pt x="239" y="53"/>
                      </a:cubicBezTo>
                      <a:cubicBezTo>
                        <a:pt x="236" y="56"/>
                        <a:pt x="233" y="53"/>
                        <a:pt x="230" y="53"/>
                      </a:cubicBezTo>
                      <a:cubicBezTo>
                        <a:pt x="230" y="53"/>
                        <a:pt x="230" y="54"/>
                        <a:pt x="230" y="54"/>
                      </a:cubicBezTo>
                      <a:cubicBezTo>
                        <a:pt x="232" y="55"/>
                        <a:pt x="233" y="57"/>
                        <a:pt x="235" y="59"/>
                      </a:cubicBezTo>
                      <a:cubicBezTo>
                        <a:pt x="236" y="59"/>
                        <a:pt x="238" y="59"/>
                        <a:pt x="239" y="58"/>
                      </a:cubicBezTo>
                      <a:cubicBezTo>
                        <a:pt x="239" y="57"/>
                        <a:pt x="239" y="57"/>
                        <a:pt x="239" y="57"/>
                      </a:cubicBezTo>
                      <a:cubicBezTo>
                        <a:pt x="239" y="56"/>
                        <a:pt x="239" y="55"/>
                        <a:pt x="241" y="55"/>
                      </a:cubicBezTo>
                      <a:cubicBezTo>
                        <a:pt x="242" y="55"/>
                        <a:pt x="243" y="55"/>
                        <a:pt x="244" y="53"/>
                      </a:cubicBezTo>
                      <a:cubicBezTo>
                        <a:pt x="244" y="52"/>
                        <a:pt x="245" y="52"/>
                        <a:pt x="246" y="52"/>
                      </a:cubicBezTo>
                      <a:cubicBezTo>
                        <a:pt x="246" y="53"/>
                        <a:pt x="246" y="54"/>
                        <a:pt x="248" y="54"/>
                      </a:cubicBezTo>
                      <a:cubicBezTo>
                        <a:pt x="248" y="53"/>
                        <a:pt x="249" y="53"/>
                        <a:pt x="249" y="53"/>
                      </a:cubicBezTo>
                      <a:cubicBezTo>
                        <a:pt x="250" y="52"/>
                        <a:pt x="252" y="52"/>
                        <a:pt x="254" y="52"/>
                      </a:cubicBezTo>
                      <a:cubicBezTo>
                        <a:pt x="256" y="52"/>
                        <a:pt x="259" y="51"/>
                        <a:pt x="261" y="50"/>
                      </a:cubicBezTo>
                      <a:cubicBezTo>
                        <a:pt x="263" y="50"/>
                        <a:pt x="264" y="50"/>
                        <a:pt x="265" y="51"/>
                      </a:cubicBezTo>
                      <a:cubicBezTo>
                        <a:pt x="275" y="62"/>
                        <a:pt x="283" y="73"/>
                        <a:pt x="290" y="86"/>
                      </a:cubicBezTo>
                      <a:cubicBezTo>
                        <a:pt x="298" y="101"/>
                        <a:pt x="304" y="117"/>
                        <a:pt x="306" y="134"/>
                      </a:cubicBezTo>
                      <a:cubicBezTo>
                        <a:pt x="306" y="134"/>
                        <a:pt x="306" y="134"/>
                        <a:pt x="306" y="134"/>
                      </a:cubicBezTo>
                      <a:cubicBezTo>
                        <a:pt x="302" y="135"/>
                        <a:pt x="301" y="132"/>
                        <a:pt x="299" y="130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1" name="išľïdè">
                  <a:extLst>
                    <a:ext uri="{FF2B5EF4-FFF2-40B4-BE49-F238E27FC236}">
                      <a16:creationId xmlns:a16="http://schemas.microsoft.com/office/drawing/2014/main" id="{2B5FF97F-4BF5-40F8-99A8-C162720C4694}"/>
                    </a:ext>
                  </a:extLst>
                </p:cNvPr>
                <p:cNvSpPr/>
                <p:nvPr/>
              </p:nvSpPr>
              <p:spPr bwMode="auto">
                <a:xfrm>
                  <a:off x="5869750" y="2730974"/>
                  <a:ext cx="637153" cy="813689"/>
                </a:xfrm>
                <a:custGeom>
                  <a:avLst/>
                  <a:gdLst>
                    <a:gd name="T0" fmla="*/ 116 w 151"/>
                    <a:gd name="T1" fmla="*/ 74 h 193"/>
                    <a:gd name="T2" fmla="*/ 116 w 151"/>
                    <a:gd name="T3" fmla="*/ 83 h 193"/>
                    <a:gd name="T4" fmla="*/ 129 w 151"/>
                    <a:gd name="T5" fmla="*/ 89 h 193"/>
                    <a:gd name="T6" fmla="*/ 105 w 151"/>
                    <a:gd name="T7" fmla="*/ 99 h 193"/>
                    <a:gd name="T8" fmla="*/ 94 w 151"/>
                    <a:gd name="T9" fmla="*/ 82 h 193"/>
                    <a:gd name="T10" fmla="*/ 91 w 151"/>
                    <a:gd name="T11" fmla="*/ 85 h 193"/>
                    <a:gd name="T12" fmla="*/ 107 w 151"/>
                    <a:gd name="T13" fmla="*/ 108 h 193"/>
                    <a:gd name="T14" fmla="*/ 105 w 151"/>
                    <a:gd name="T15" fmla="*/ 125 h 193"/>
                    <a:gd name="T16" fmla="*/ 99 w 151"/>
                    <a:gd name="T17" fmla="*/ 155 h 193"/>
                    <a:gd name="T18" fmla="*/ 85 w 151"/>
                    <a:gd name="T19" fmla="*/ 176 h 193"/>
                    <a:gd name="T20" fmla="*/ 64 w 151"/>
                    <a:gd name="T21" fmla="*/ 193 h 193"/>
                    <a:gd name="T22" fmla="*/ 57 w 151"/>
                    <a:gd name="T23" fmla="*/ 181 h 193"/>
                    <a:gd name="T24" fmla="*/ 51 w 151"/>
                    <a:gd name="T25" fmla="*/ 154 h 193"/>
                    <a:gd name="T26" fmla="*/ 45 w 151"/>
                    <a:gd name="T27" fmla="*/ 128 h 193"/>
                    <a:gd name="T28" fmla="*/ 43 w 151"/>
                    <a:gd name="T29" fmla="*/ 120 h 193"/>
                    <a:gd name="T30" fmla="*/ 18 w 151"/>
                    <a:gd name="T31" fmla="*/ 120 h 193"/>
                    <a:gd name="T32" fmla="*/ 6 w 151"/>
                    <a:gd name="T33" fmla="*/ 110 h 193"/>
                    <a:gd name="T34" fmla="*/ 2 w 151"/>
                    <a:gd name="T35" fmla="*/ 85 h 193"/>
                    <a:gd name="T36" fmla="*/ 16 w 151"/>
                    <a:gd name="T37" fmla="*/ 66 h 193"/>
                    <a:gd name="T38" fmla="*/ 31 w 151"/>
                    <a:gd name="T39" fmla="*/ 62 h 193"/>
                    <a:gd name="T40" fmla="*/ 46 w 151"/>
                    <a:gd name="T41" fmla="*/ 61 h 193"/>
                    <a:gd name="T42" fmla="*/ 60 w 151"/>
                    <a:gd name="T43" fmla="*/ 70 h 193"/>
                    <a:gd name="T44" fmla="*/ 67 w 151"/>
                    <a:gd name="T45" fmla="*/ 67 h 193"/>
                    <a:gd name="T46" fmla="*/ 83 w 151"/>
                    <a:gd name="T47" fmla="*/ 70 h 193"/>
                    <a:gd name="T48" fmla="*/ 83 w 151"/>
                    <a:gd name="T49" fmla="*/ 60 h 193"/>
                    <a:gd name="T50" fmla="*/ 68 w 151"/>
                    <a:gd name="T51" fmla="*/ 53 h 193"/>
                    <a:gd name="T52" fmla="*/ 67 w 151"/>
                    <a:gd name="T53" fmla="*/ 58 h 193"/>
                    <a:gd name="T54" fmla="*/ 59 w 151"/>
                    <a:gd name="T55" fmla="*/ 48 h 193"/>
                    <a:gd name="T56" fmla="*/ 49 w 151"/>
                    <a:gd name="T57" fmla="*/ 44 h 193"/>
                    <a:gd name="T58" fmla="*/ 57 w 151"/>
                    <a:gd name="T59" fmla="*/ 54 h 193"/>
                    <a:gd name="T60" fmla="*/ 45 w 151"/>
                    <a:gd name="T61" fmla="*/ 46 h 193"/>
                    <a:gd name="T62" fmla="*/ 34 w 151"/>
                    <a:gd name="T63" fmla="*/ 50 h 193"/>
                    <a:gd name="T64" fmla="*/ 17 w 151"/>
                    <a:gd name="T65" fmla="*/ 59 h 193"/>
                    <a:gd name="T66" fmla="*/ 27 w 151"/>
                    <a:gd name="T67" fmla="*/ 47 h 193"/>
                    <a:gd name="T68" fmla="*/ 24 w 151"/>
                    <a:gd name="T69" fmla="*/ 40 h 193"/>
                    <a:gd name="T70" fmla="*/ 35 w 151"/>
                    <a:gd name="T71" fmla="*/ 33 h 193"/>
                    <a:gd name="T72" fmla="*/ 44 w 151"/>
                    <a:gd name="T73" fmla="*/ 23 h 193"/>
                    <a:gd name="T74" fmla="*/ 57 w 151"/>
                    <a:gd name="T75" fmla="*/ 27 h 193"/>
                    <a:gd name="T76" fmla="*/ 66 w 151"/>
                    <a:gd name="T77" fmla="*/ 19 h 193"/>
                    <a:gd name="T78" fmla="*/ 68 w 151"/>
                    <a:gd name="T79" fmla="*/ 16 h 193"/>
                    <a:gd name="T80" fmla="*/ 60 w 151"/>
                    <a:gd name="T81" fmla="*/ 8 h 193"/>
                    <a:gd name="T82" fmla="*/ 48 w 151"/>
                    <a:gd name="T83" fmla="*/ 22 h 193"/>
                    <a:gd name="T84" fmla="*/ 39 w 151"/>
                    <a:gd name="T85" fmla="*/ 19 h 193"/>
                    <a:gd name="T86" fmla="*/ 50 w 151"/>
                    <a:gd name="T87" fmla="*/ 6 h 193"/>
                    <a:gd name="T88" fmla="*/ 75 w 151"/>
                    <a:gd name="T89" fmla="*/ 5 h 193"/>
                    <a:gd name="T90" fmla="*/ 85 w 151"/>
                    <a:gd name="T91" fmla="*/ 7 h 193"/>
                    <a:gd name="T92" fmla="*/ 94 w 151"/>
                    <a:gd name="T93" fmla="*/ 5 h 193"/>
                    <a:gd name="T94" fmla="*/ 135 w 151"/>
                    <a:gd name="T95" fmla="*/ 38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51" h="193">
                      <a:moveTo>
                        <a:pt x="151" y="86"/>
                      </a:moveTo>
                      <a:cubicBezTo>
                        <a:pt x="147" y="87"/>
                        <a:pt x="146" y="84"/>
                        <a:pt x="144" y="82"/>
                      </a:cubicBezTo>
                      <a:cubicBezTo>
                        <a:pt x="143" y="81"/>
                        <a:pt x="141" y="80"/>
                        <a:pt x="140" y="80"/>
                      </a:cubicBezTo>
                      <a:cubicBezTo>
                        <a:pt x="131" y="80"/>
                        <a:pt x="123" y="78"/>
                        <a:pt x="116" y="74"/>
                      </a:cubicBezTo>
                      <a:cubicBezTo>
                        <a:pt x="114" y="72"/>
                        <a:pt x="111" y="72"/>
                        <a:pt x="108" y="71"/>
                      </a:cubicBezTo>
                      <a:cubicBezTo>
                        <a:pt x="108" y="72"/>
                        <a:pt x="109" y="72"/>
                        <a:pt x="109" y="72"/>
                      </a:cubicBezTo>
                      <a:cubicBezTo>
                        <a:pt x="108" y="76"/>
                        <a:pt x="111" y="78"/>
                        <a:pt x="113" y="80"/>
                      </a:cubicBezTo>
                      <a:cubicBezTo>
                        <a:pt x="114" y="81"/>
                        <a:pt x="115" y="82"/>
                        <a:pt x="116" y="83"/>
                      </a:cubicBezTo>
                      <a:cubicBezTo>
                        <a:pt x="122" y="81"/>
                        <a:pt x="122" y="81"/>
                        <a:pt x="122" y="81"/>
                      </a:cubicBezTo>
                      <a:cubicBezTo>
                        <a:pt x="124" y="81"/>
                        <a:pt x="125" y="81"/>
                        <a:pt x="126" y="83"/>
                      </a:cubicBezTo>
                      <a:cubicBezTo>
                        <a:pt x="127" y="84"/>
                        <a:pt x="128" y="85"/>
                        <a:pt x="130" y="86"/>
                      </a:cubicBezTo>
                      <a:cubicBezTo>
                        <a:pt x="131" y="88"/>
                        <a:pt x="130" y="88"/>
                        <a:pt x="129" y="89"/>
                      </a:cubicBezTo>
                      <a:cubicBezTo>
                        <a:pt x="126" y="91"/>
                        <a:pt x="122" y="93"/>
                        <a:pt x="120" y="96"/>
                      </a:cubicBezTo>
                      <a:cubicBezTo>
                        <a:pt x="119" y="97"/>
                        <a:pt x="119" y="97"/>
                        <a:pt x="119" y="97"/>
                      </a:cubicBezTo>
                      <a:cubicBezTo>
                        <a:pt x="117" y="99"/>
                        <a:pt x="115" y="100"/>
                        <a:pt x="113" y="101"/>
                      </a:cubicBezTo>
                      <a:cubicBezTo>
                        <a:pt x="110" y="103"/>
                        <a:pt x="106" y="102"/>
                        <a:pt x="105" y="99"/>
                      </a:cubicBezTo>
                      <a:cubicBezTo>
                        <a:pt x="105" y="99"/>
                        <a:pt x="105" y="99"/>
                        <a:pt x="105" y="99"/>
                      </a:cubicBezTo>
                      <a:cubicBezTo>
                        <a:pt x="104" y="96"/>
                        <a:pt x="102" y="93"/>
                        <a:pt x="100" y="91"/>
                      </a:cubicBezTo>
                      <a:cubicBezTo>
                        <a:pt x="99" y="89"/>
                        <a:pt x="98" y="88"/>
                        <a:pt x="98" y="86"/>
                      </a:cubicBezTo>
                      <a:cubicBezTo>
                        <a:pt x="97" y="84"/>
                        <a:pt x="96" y="82"/>
                        <a:pt x="94" y="82"/>
                      </a:cubicBezTo>
                      <a:cubicBezTo>
                        <a:pt x="92" y="81"/>
                        <a:pt x="91" y="80"/>
                        <a:pt x="90" y="78"/>
                      </a:cubicBezTo>
                      <a:cubicBezTo>
                        <a:pt x="90" y="76"/>
                        <a:pt x="88" y="74"/>
                        <a:pt x="87" y="71"/>
                      </a:cubicBezTo>
                      <a:cubicBezTo>
                        <a:pt x="85" y="72"/>
                        <a:pt x="85" y="72"/>
                        <a:pt x="86" y="74"/>
                      </a:cubicBezTo>
                      <a:cubicBezTo>
                        <a:pt x="87" y="78"/>
                        <a:pt x="89" y="82"/>
                        <a:pt x="91" y="85"/>
                      </a:cubicBezTo>
                      <a:cubicBezTo>
                        <a:pt x="95" y="91"/>
                        <a:pt x="98" y="96"/>
                        <a:pt x="100" y="102"/>
                      </a:cubicBezTo>
                      <a:cubicBezTo>
                        <a:pt x="101" y="104"/>
                        <a:pt x="101" y="105"/>
                        <a:pt x="102" y="107"/>
                      </a:cubicBezTo>
                      <a:cubicBezTo>
                        <a:pt x="103" y="109"/>
                        <a:pt x="104" y="110"/>
                        <a:pt x="106" y="108"/>
                      </a:cubicBezTo>
                      <a:cubicBezTo>
                        <a:pt x="106" y="108"/>
                        <a:pt x="107" y="108"/>
                        <a:pt x="107" y="108"/>
                      </a:cubicBezTo>
                      <a:cubicBezTo>
                        <a:pt x="116" y="108"/>
                        <a:pt x="116" y="108"/>
                        <a:pt x="116" y="108"/>
                      </a:cubicBezTo>
                      <a:cubicBezTo>
                        <a:pt x="115" y="110"/>
                        <a:pt x="115" y="113"/>
                        <a:pt x="114" y="115"/>
                      </a:cubicBezTo>
                      <a:cubicBezTo>
                        <a:pt x="114" y="117"/>
                        <a:pt x="113" y="119"/>
                        <a:pt x="111" y="120"/>
                      </a:cubicBezTo>
                      <a:cubicBezTo>
                        <a:pt x="109" y="122"/>
                        <a:pt x="107" y="123"/>
                        <a:pt x="105" y="125"/>
                      </a:cubicBezTo>
                      <a:cubicBezTo>
                        <a:pt x="105" y="125"/>
                        <a:pt x="104" y="126"/>
                        <a:pt x="104" y="126"/>
                      </a:cubicBezTo>
                      <a:cubicBezTo>
                        <a:pt x="101" y="131"/>
                        <a:pt x="99" y="135"/>
                        <a:pt x="96" y="140"/>
                      </a:cubicBezTo>
                      <a:cubicBezTo>
                        <a:pt x="96" y="141"/>
                        <a:pt x="96" y="142"/>
                        <a:pt x="96" y="143"/>
                      </a:cubicBezTo>
                      <a:cubicBezTo>
                        <a:pt x="100" y="147"/>
                        <a:pt x="99" y="151"/>
                        <a:pt x="99" y="155"/>
                      </a:cubicBezTo>
                      <a:cubicBezTo>
                        <a:pt x="99" y="156"/>
                        <a:pt x="98" y="156"/>
                        <a:pt x="98" y="157"/>
                      </a:cubicBezTo>
                      <a:cubicBezTo>
                        <a:pt x="95" y="158"/>
                        <a:pt x="92" y="160"/>
                        <a:pt x="90" y="162"/>
                      </a:cubicBezTo>
                      <a:cubicBezTo>
                        <a:pt x="90" y="163"/>
                        <a:pt x="89" y="164"/>
                        <a:pt x="89" y="165"/>
                      </a:cubicBezTo>
                      <a:cubicBezTo>
                        <a:pt x="88" y="169"/>
                        <a:pt x="87" y="173"/>
                        <a:pt x="85" y="176"/>
                      </a:cubicBezTo>
                      <a:cubicBezTo>
                        <a:pt x="83" y="181"/>
                        <a:pt x="80" y="185"/>
                        <a:pt x="78" y="190"/>
                      </a:cubicBezTo>
                      <a:cubicBezTo>
                        <a:pt x="77" y="191"/>
                        <a:pt x="76" y="192"/>
                        <a:pt x="75" y="192"/>
                      </a:cubicBezTo>
                      <a:cubicBezTo>
                        <a:pt x="73" y="192"/>
                        <a:pt x="70" y="192"/>
                        <a:pt x="68" y="193"/>
                      </a:cubicBezTo>
                      <a:cubicBezTo>
                        <a:pt x="67" y="193"/>
                        <a:pt x="65" y="193"/>
                        <a:pt x="64" y="193"/>
                      </a:cubicBezTo>
                      <a:cubicBezTo>
                        <a:pt x="64" y="193"/>
                        <a:pt x="63" y="193"/>
                        <a:pt x="63" y="193"/>
                      </a:cubicBezTo>
                      <a:cubicBezTo>
                        <a:pt x="62" y="192"/>
                        <a:pt x="61" y="191"/>
                        <a:pt x="61" y="190"/>
                      </a:cubicBezTo>
                      <a:cubicBezTo>
                        <a:pt x="61" y="188"/>
                        <a:pt x="60" y="186"/>
                        <a:pt x="59" y="183"/>
                      </a:cubicBezTo>
                      <a:cubicBezTo>
                        <a:pt x="58" y="183"/>
                        <a:pt x="58" y="182"/>
                        <a:pt x="57" y="181"/>
                      </a:cubicBezTo>
                      <a:cubicBezTo>
                        <a:pt x="56" y="179"/>
                        <a:pt x="55" y="176"/>
                        <a:pt x="55" y="173"/>
                      </a:cubicBezTo>
                      <a:cubicBezTo>
                        <a:pt x="55" y="172"/>
                        <a:pt x="54" y="170"/>
                        <a:pt x="53" y="169"/>
                      </a:cubicBezTo>
                      <a:cubicBezTo>
                        <a:pt x="51" y="166"/>
                        <a:pt x="50" y="163"/>
                        <a:pt x="50" y="160"/>
                      </a:cubicBezTo>
                      <a:cubicBezTo>
                        <a:pt x="50" y="158"/>
                        <a:pt x="50" y="156"/>
                        <a:pt x="51" y="154"/>
                      </a:cubicBezTo>
                      <a:cubicBezTo>
                        <a:pt x="51" y="153"/>
                        <a:pt x="52" y="153"/>
                        <a:pt x="52" y="152"/>
                      </a:cubicBezTo>
                      <a:cubicBezTo>
                        <a:pt x="53" y="150"/>
                        <a:pt x="53" y="149"/>
                        <a:pt x="52" y="147"/>
                      </a:cubicBezTo>
                      <a:cubicBezTo>
                        <a:pt x="51" y="142"/>
                        <a:pt x="49" y="136"/>
                        <a:pt x="45" y="132"/>
                      </a:cubicBezTo>
                      <a:cubicBezTo>
                        <a:pt x="45" y="131"/>
                        <a:pt x="45" y="129"/>
                        <a:pt x="45" y="128"/>
                      </a:cubicBezTo>
                      <a:cubicBezTo>
                        <a:pt x="46" y="127"/>
                        <a:pt x="47" y="126"/>
                        <a:pt x="47" y="125"/>
                      </a:cubicBezTo>
                      <a:cubicBezTo>
                        <a:pt x="48" y="124"/>
                        <a:pt x="48" y="123"/>
                        <a:pt x="47" y="123"/>
                      </a:cubicBezTo>
                      <a:cubicBezTo>
                        <a:pt x="46" y="122"/>
                        <a:pt x="45" y="122"/>
                        <a:pt x="45" y="120"/>
                      </a:cubicBezTo>
                      <a:cubicBezTo>
                        <a:pt x="44" y="120"/>
                        <a:pt x="44" y="120"/>
                        <a:pt x="43" y="120"/>
                      </a:cubicBezTo>
                      <a:cubicBezTo>
                        <a:pt x="41" y="120"/>
                        <a:pt x="39" y="119"/>
                        <a:pt x="37" y="118"/>
                      </a:cubicBezTo>
                      <a:cubicBezTo>
                        <a:pt x="36" y="117"/>
                        <a:pt x="35" y="117"/>
                        <a:pt x="34" y="117"/>
                      </a:cubicBezTo>
                      <a:cubicBezTo>
                        <a:pt x="33" y="117"/>
                        <a:pt x="32" y="117"/>
                        <a:pt x="31" y="117"/>
                      </a:cubicBezTo>
                      <a:cubicBezTo>
                        <a:pt x="18" y="120"/>
                        <a:pt x="18" y="120"/>
                        <a:pt x="18" y="120"/>
                      </a:cubicBezTo>
                      <a:cubicBezTo>
                        <a:pt x="16" y="121"/>
                        <a:pt x="13" y="120"/>
                        <a:pt x="12" y="119"/>
                      </a:cubicBezTo>
                      <a:cubicBezTo>
                        <a:pt x="11" y="118"/>
                        <a:pt x="11" y="118"/>
                        <a:pt x="11" y="117"/>
                      </a:cubicBezTo>
                      <a:cubicBezTo>
                        <a:pt x="9" y="116"/>
                        <a:pt x="7" y="114"/>
                        <a:pt x="7" y="112"/>
                      </a:cubicBezTo>
                      <a:cubicBezTo>
                        <a:pt x="7" y="111"/>
                        <a:pt x="7" y="110"/>
                        <a:pt x="6" y="110"/>
                      </a:cubicBezTo>
                      <a:cubicBezTo>
                        <a:pt x="2" y="108"/>
                        <a:pt x="1" y="105"/>
                        <a:pt x="0" y="102"/>
                      </a:cubicBezTo>
                      <a:cubicBezTo>
                        <a:pt x="0" y="101"/>
                        <a:pt x="0" y="100"/>
                        <a:pt x="1" y="99"/>
                      </a:cubicBezTo>
                      <a:cubicBezTo>
                        <a:pt x="2" y="98"/>
                        <a:pt x="2" y="97"/>
                        <a:pt x="1" y="95"/>
                      </a:cubicBezTo>
                      <a:cubicBezTo>
                        <a:pt x="0" y="92"/>
                        <a:pt x="0" y="88"/>
                        <a:pt x="2" y="85"/>
                      </a:cubicBezTo>
                      <a:cubicBezTo>
                        <a:pt x="3" y="83"/>
                        <a:pt x="5" y="81"/>
                        <a:pt x="7" y="80"/>
                      </a:cubicBezTo>
                      <a:cubicBezTo>
                        <a:pt x="8" y="79"/>
                        <a:pt x="8" y="78"/>
                        <a:pt x="9" y="77"/>
                      </a:cubicBezTo>
                      <a:cubicBezTo>
                        <a:pt x="11" y="75"/>
                        <a:pt x="12" y="72"/>
                        <a:pt x="13" y="70"/>
                      </a:cubicBezTo>
                      <a:cubicBezTo>
                        <a:pt x="14" y="68"/>
                        <a:pt x="15" y="67"/>
                        <a:pt x="16" y="66"/>
                      </a:cubicBezTo>
                      <a:cubicBezTo>
                        <a:pt x="17" y="65"/>
                        <a:pt x="19" y="64"/>
                        <a:pt x="21" y="62"/>
                      </a:cubicBezTo>
                      <a:cubicBezTo>
                        <a:pt x="21" y="61"/>
                        <a:pt x="22" y="61"/>
                        <a:pt x="23" y="62"/>
                      </a:cubicBezTo>
                      <a:cubicBezTo>
                        <a:pt x="23" y="63"/>
                        <a:pt x="23" y="63"/>
                        <a:pt x="24" y="63"/>
                      </a:cubicBezTo>
                      <a:cubicBezTo>
                        <a:pt x="26" y="63"/>
                        <a:pt x="29" y="62"/>
                        <a:pt x="31" y="62"/>
                      </a:cubicBezTo>
                      <a:cubicBezTo>
                        <a:pt x="32" y="62"/>
                        <a:pt x="33" y="62"/>
                        <a:pt x="33" y="62"/>
                      </a:cubicBezTo>
                      <a:cubicBezTo>
                        <a:pt x="37" y="62"/>
                        <a:pt x="40" y="61"/>
                        <a:pt x="44" y="59"/>
                      </a:cubicBezTo>
                      <a:cubicBezTo>
                        <a:pt x="44" y="59"/>
                        <a:pt x="45" y="59"/>
                        <a:pt x="46" y="59"/>
                      </a:cubicBezTo>
                      <a:cubicBezTo>
                        <a:pt x="46" y="59"/>
                        <a:pt x="46" y="61"/>
                        <a:pt x="46" y="61"/>
                      </a:cubicBezTo>
                      <a:cubicBezTo>
                        <a:pt x="46" y="63"/>
                        <a:pt x="47" y="64"/>
                        <a:pt x="48" y="65"/>
                      </a:cubicBezTo>
                      <a:cubicBezTo>
                        <a:pt x="49" y="67"/>
                        <a:pt x="51" y="68"/>
                        <a:pt x="52" y="69"/>
                      </a:cubicBezTo>
                      <a:cubicBezTo>
                        <a:pt x="52" y="69"/>
                        <a:pt x="52" y="69"/>
                        <a:pt x="53" y="69"/>
                      </a:cubicBezTo>
                      <a:cubicBezTo>
                        <a:pt x="55" y="70"/>
                        <a:pt x="57" y="70"/>
                        <a:pt x="60" y="70"/>
                      </a:cubicBezTo>
                      <a:cubicBezTo>
                        <a:pt x="61" y="70"/>
                        <a:pt x="62" y="70"/>
                        <a:pt x="62" y="68"/>
                      </a:cubicBezTo>
                      <a:cubicBezTo>
                        <a:pt x="63" y="67"/>
                        <a:pt x="64" y="67"/>
                        <a:pt x="65" y="66"/>
                      </a:cubicBezTo>
                      <a:cubicBezTo>
                        <a:pt x="65" y="66"/>
                        <a:pt x="65" y="66"/>
                        <a:pt x="65" y="66"/>
                      </a:cubicBezTo>
                      <a:cubicBezTo>
                        <a:pt x="66" y="67"/>
                        <a:pt x="66" y="67"/>
                        <a:pt x="67" y="67"/>
                      </a:cubicBezTo>
                      <a:cubicBezTo>
                        <a:pt x="68" y="68"/>
                        <a:pt x="69" y="69"/>
                        <a:pt x="71" y="69"/>
                      </a:cubicBezTo>
                      <a:cubicBezTo>
                        <a:pt x="72" y="69"/>
                        <a:pt x="73" y="69"/>
                        <a:pt x="74" y="69"/>
                      </a:cubicBezTo>
                      <a:cubicBezTo>
                        <a:pt x="74" y="69"/>
                        <a:pt x="75" y="69"/>
                        <a:pt x="76" y="69"/>
                      </a:cubicBezTo>
                      <a:cubicBezTo>
                        <a:pt x="78" y="70"/>
                        <a:pt x="81" y="70"/>
                        <a:pt x="83" y="70"/>
                      </a:cubicBezTo>
                      <a:cubicBezTo>
                        <a:pt x="84" y="71"/>
                        <a:pt x="85" y="70"/>
                        <a:pt x="86" y="70"/>
                      </a:cubicBezTo>
                      <a:cubicBezTo>
                        <a:pt x="88" y="68"/>
                        <a:pt x="89" y="66"/>
                        <a:pt x="88" y="63"/>
                      </a:cubicBezTo>
                      <a:cubicBezTo>
                        <a:pt x="88" y="62"/>
                        <a:pt x="88" y="61"/>
                        <a:pt x="88" y="60"/>
                      </a:cubicBezTo>
                      <a:cubicBezTo>
                        <a:pt x="86" y="59"/>
                        <a:pt x="84" y="60"/>
                        <a:pt x="83" y="60"/>
                      </a:cubicBezTo>
                      <a:cubicBezTo>
                        <a:pt x="81" y="62"/>
                        <a:pt x="79" y="61"/>
                        <a:pt x="77" y="60"/>
                      </a:cubicBezTo>
                      <a:cubicBezTo>
                        <a:pt x="74" y="58"/>
                        <a:pt x="73" y="56"/>
                        <a:pt x="72" y="53"/>
                      </a:cubicBezTo>
                      <a:cubicBezTo>
                        <a:pt x="74" y="54"/>
                        <a:pt x="75" y="53"/>
                        <a:pt x="76" y="51"/>
                      </a:cubicBezTo>
                      <a:cubicBezTo>
                        <a:pt x="73" y="51"/>
                        <a:pt x="71" y="52"/>
                        <a:pt x="68" y="53"/>
                      </a:cubicBezTo>
                      <a:cubicBezTo>
                        <a:pt x="67" y="53"/>
                        <a:pt x="66" y="54"/>
                        <a:pt x="67" y="55"/>
                      </a:cubicBezTo>
                      <a:cubicBezTo>
                        <a:pt x="67" y="55"/>
                        <a:pt x="67" y="55"/>
                        <a:pt x="67" y="55"/>
                      </a:cubicBezTo>
                      <a:cubicBezTo>
                        <a:pt x="67" y="56"/>
                        <a:pt x="67" y="56"/>
                        <a:pt x="67" y="56"/>
                      </a:cubicBezTo>
                      <a:cubicBezTo>
                        <a:pt x="67" y="57"/>
                        <a:pt x="67" y="58"/>
                        <a:pt x="67" y="58"/>
                      </a:cubicBezTo>
                      <a:cubicBezTo>
                        <a:pt x="66" y="58"/>
                        <a:pt x="65" y="58"/>
                        <a:pt x="64" y="57"/>
                      </a:cubicBezTo>
                      <a:cubicBezTo>
                        <a:pt x="64" y="57"/>
                        <a:pt x="64" y="55"/>
                        <a:pt x="62" y="55"/>
                      </a:cubicBezTo>
                      <a:cubicBezTo>
                        <a:pt x="62" y="55"/>
                        <a:pt x="62" y="54"/>
                        <a:pt x="62" y="54"/>
                      </a:cubicBezTo>
                      <a:cubicBezTo>
                        <a:pt x="62" y="52"/>
                        <a:pt x="60" y="50"/>
                        <a:pt x="59" y="48"/>
                      </a:cubicBezTo>
                      <a:cubicBezTo>
                        <a:pt x="59" y="48"/>
                        <a:pt x="58" y="48"/>
                        <a:pt x="57" y="48"/>
                      </a:cubicBezTo>
                      <a:cubicBezTo>
                        <a:pt x="55" y="48"/>
                        <a:pt x="54" y="47"/>
                        <a:pt x="53" y="45"/>
                      </a:cubicBezTo>
                      <a:cubicBezTo>
                        <a:pt x="52" y="45"/>
                        <a:pt x="52" y="44"/>
                        <a:pt x="51" y="44"/>
                      </a:cubicBezTo>
                      <a:cubicBezTo>
                        <a:pt x="50" y="43"/>
                        <a:pt x="49" y="43"/>
                        <a:pt x="49" y="44"/>
                      </a:cubicBezTo>
                      <a:cubicBezTo>
                        <a:pt x="48" y="45"/>
                        <a:pt x="48" y="46"/>
                        <a:pt x="48" y="47"/>
                      </a:cubicBezTo>
                      <a:cubicBezTo>
                        <a:pt x="48" y="47"/>
                        <a:pt x="48" y="47"/>
                        <a:pt x="49" y="47"/>
                      </a:cubicBezTo>
                      <a:cubicBezTo>
                        <a:pt x="50" y="49"/>
                        <a:pt x="52" y="50"/>
                        <a:pt x="54" y="51"/>
                      </a:cubicBezTo>
                      <a:cubicBezTo>
                        <a:pt x="55" y="51"/>
                        <a:pt x="56" y="53"/>
                        <a:pt x="57" y="54"/>
                      </a:cubicBezTo>
                      <a:cubicBezTo>
                        <a:pt x="55" y="55"/>
                        <a:pt x="52" y="55"/>
                        <a:pt x="51" y="53"/>
                      </a:cubicBezTo>
                      <a:cubicBezTo>
                        <a:pt x="50" y="53"/>
                        <a:pt x="50" y="53"/>
                        <a:pt x="50" y="52"/>
                      </a:cubicBezTo>
                      <a:cubicBezTo>
                        <a:pt x="50" y="51"/>
                        <a:pt x="49" y="51"/>
                        <a:pt x="48" y="50"/>
                      </a:cubicBezTo>
                      <a:cubicBezTo>
                        <a:pt x="47" y="49"/>
                        <a:pt x="46" y="48"/>
                        <a:pt x="45" y="46"/>
                      </a:cubicBezTo>
                      <a:cubicBezTo>
                        <a:pt x="43" y="45"/>
                        <a:pt x="40" y="45"/>
                        <a:pt x="40" y="48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39" y="48"/>
                        <a:pt x="39" y="48"/>
                        <a:pt x="39" y="48"/>
                      </a:cubicBezTo>
                      <a:cubicBezTo>
                        <a:pt x="37" y="47"/>
                        <a:pt x="34" y="48"/>
                        <a:pt x="34" y="50"/>
                      </a:cubicBezTo>
                      <a:cubicBezTo>
                        <a:pt x="33" y="51"/>
                        <a:pt x="33" y="51"/>
                        <a:pt x="32" y="52"/>
                      </a:cubicBezTo>
                      <a:cubicBezTo>
                        <a:pt x="32" y="52"/>
                        <a:pt x="31" y="53"/>
                        <a:pt x="31" y="53"/>
                      </a:cubicBezTo>
                      <a:cubicBezTo>
                        <a:pt x="30" y="56"/>
                        <a:pt x="29" y="57"/>
                        <a:pt x="26" y="58"/>
                      </a:cubicBezTo>
                      <a:cubicBezTo>
                        <a:pt x="23" y="58"/>
                        <a:pt x="20" y="59"/>
                        <a:pt x="17" y="59"/>
                      </a:cubicBezTo>
                      <a:cubicBezTo>
                        <a:pt x="16" y="59"/>
                        <a:pt x="16" y="58"/>
                        <a:pt x="16" y="57"/>
                      </a:cubicBezTo>
                      <a:cubicBezTo>
                        <a:pt x="15" y="55"/>
                        <a:pt x="15" y="53"/>
                        <a:pt x="16" y="51"/>
                      </a:cubicBezTo>
                      <a:cubicBezTo>
                        <a:pt x="16" y="49"/>
                        <a:pt x="18" y="47"/>
                        <a:pt x="20" y="47"/>
                      </a:cubicBezTo>
                      <a:cubicBezTo>
                        <a:pt x="22" y="47"/>
                        <a:pt x="25" y="47"/>
                        <a:pt x="27" y="47"/>
                      </a:cubicBezTo>
                      <a:cubicBezTo>
                        <a:pt x="28" y="47"/>
                        <a:pt x="28" y="47"/>
                        <a:pt x="28" y="46"/>
                      </a:cubicBezTo>
                      <a:cubicBezTo>
                        <a:pt x="28" y="46"/>
                        <a:pt x="28" y="45"/>
                        <a:pt x="28" y="45"/>
                      </a:cubicBezTo>
                      <a:cubicBezTo>
                        <a:pt x="29" y="43"/>
                        <a:pt x="28" y="42"/>
                        <a:pt x="26" y="41"/>
                      </a:cubicBezTo>
                      <a:cubicBezTo>
                        <a:pt x="25" y="40"/>
                        <a:pt x="25" y="40"/>
                        <a:pt x="24" y="40"/>
                      </a:cubicBezTo>
                      <a:cubicBezTo>
                        <a:pt x="23" y="39"/>
                        <a:pt x="23" y="39"/>
                        <a:pt x="23" y="39"/>
                      </a:cubicBezTo>
                      <a:cubicBezTo>
                        <a:pt x="23" y="39"/>
                        <a:pt x="24" y="38"/>
                        <a:pt x="24" y="38"/>
                      </a:cubicBezTo>
                      <a:cubicBezTo>
                        <a:pt x="25" y="38"/>
                        <a:pt x="26" y="38"/>
                        <a:pt x="27" y="38"/>
                      </a:cubicBezTo>
                      <a:cubicBezTo>
                        <a:pt x="30" y="38"/>
                        <a:pt x="33" y="36"/>
                        <a:pt x="35" y="33"/>
                      </a:cubicBezTo>
                      <a:cubicBezTo>
                        <a:pt x="35" y="31"/>
                        <a:pt x="37" y="29"/>
                        <a:pt x="39" y="29"/>
                      </a:cubicBezTo>
                      <a:cubicBezTo>
                        <a:pt x="42" y="29"/>
                        <a:pt x="42" y="28"/>
                        <a:pt x="43" y="25"/>
                      </a:cubicBezTo>
                      <a:cubicBezTo>
                        <a:pt x="43" y="24"/>
                        <a:pt x="43" y="23"/>
                        <a:pt x="44" y="23"/>
                      </a:cubicBezTo>
                      <a:cubicBezTo>
                        <a:pt x="44" y="23"/>
                        <a:pt x="44" y="23"/>
                        <a:pt x="44" y="23"/>
                      </a:cubicBezTo>
                      <a:cubicBezTo>
                        <a:pt x="45" y="24"/>
                        <a:pt x="45" y="25"/>
                        <a:pt x="46" y="26"/>
                      </a:cubicBezTo>
                      <a:cubicBezTo>
                        <a:pt x="46" y="27"/>
                        <a:pt x="47" y="28"/>
                        <a:pt x="48" y="28"/>
                      </a:cubicBezTo>
                      <a:cubicBezTo>
                        <a:pt x="49" y="28"/>
                        <a:pt x="50" y="28"/>
                        <a:pt x="51" y="28"/>
                      </a:cubicBezTo>
                      <a:cubicBezTo>
                        <a:pt x="53" y="28"/>
                        <a:pt x="55" y="28"/>
                        <a:pt x="57" y="27"/>
                      </a:cubicBezTo>
                      <a:cubicBezTo>
                        <a:pt x="58" y="27"/>
                        <a:pt x="59" y="27"/>
                        <a:pt x="59" y="26"/>
                      </a:cubicBezTo>
                      <a:cubicBezTo>
                        <a:pt x="59" y="25"/>
                        <a:pt x="60" y="25"/>
                        <a:pt x="61" y="24"/>
                      </a:cubicBezTo>
                      <a:cubicBezTo>
                        <a:pt x="61" y="23"/>
                        <a:pt x="62" y="23"/>
                        <a:pt x="62" y="22"/>
                      </a:cubicBezTo>
                      <a:cubicBezTo>
                        <a:pt x="62" y="20"/>
                        <a:pt x="64" y="19"/>
                        <a:pt x="66" y="19"/>
                      </a:cubicBezTo>
                      <a:cubicBezTo>
                        <a:pt x="66" y="19"/>
                        <a:pt x="67" y="20"/>
                        <a:pt x="67" y="20"/>
                      </a:cubicBezTo>
                      <a:cubicBezTo>
                        <a:pt x="68" y="21"/>
                        <a:pt x="68" y="22"/>
                        <a:pt x="68" y="23"/>
                      </a:cubicBezTo>
                      <a:cubicBezTo>
                        <a:pt x="70" y="21"/>
                        <a:pt x="71" y="18"/>
                        <a:pt x="70" y="15"/>
                      </a:cubicBezTo>
                      <a:cubicBezTo>
                        <a:pt x="70" y="15"/>
                        <a:pt x="69" y="15"/>
                        <a:pt x="68" y="16"/>
                      </a:cubicBezTo>
                      <a:cubicBezTo>
                        <a:pt x="67" y="16"/>
                        <a:pt x="66" y="16"/>
                        <a:pt x="64" y="16"/>
                      </a:cubicBezTo>
                      <a:cubicBezTo>
                        <a:pt x="61" y="15"/>
                        <a:pt x="60" y="13"/>
                        <a:pt x="62" y="10"/>
                      </a:cubicBezTo>
                      <a:cubicBezTo>
                        <a:pt x="63" y="10"/>
                        <a:pt x="64" y="7"/>
                        <a:pt x="63" y="7"/>
                      </a:cubicBezTo>
                      <a:cubicBezTo>
                        <a:pt x="62" y="6"/>
                        <a:pt x="61" y="8"/>
                        <a:pt x="60" y="8"/>
                      </a:cubicBezTo>
                      <a:cubicBezTo>
                        <a:pt x="58" y="10"/>
                        <a:pt x="56" y="12"/>
                        <a:pt x="56" y="15"/>
                      </a:cubicBezTo>
                      <a:cubicBezTo>
                        <a:pt x="55" y="18"/>
                        <a:pt x="54" y="20"/>
                        <a:pt x="53" y="22"/>
                      </a:cubicBezTo>
                      <a:cubicBezTo>
                        <a:pt x="52" y="23"/>
                        <a:pt x="50" y="23"/>
                        <a:pt x="49" y="23"/>
                      </a:cubicBezTo>
                      <a:cubicBezTo>
                        <a:pt x="49" y="23"/>
                        <a:pt x="48" y="22"/>
                        <a:pt x="48" y="22"/>
                      </a:cubicBezTo>
                      <a:cubicBezTo>
                        <a:pt x="47" y="21"/>
                        <a:pt x="47" y="20"/>
                        <a:pt x="46" y="20"/>
                      </a:cubicBezTo>
                      <a:cubicBezTo>
                        <a:pt x="46" y="20"/>
                        <a:pt x="46" y="20"/>
                        <a:pt x="46" y="20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0"/>
                        <a:pt x="39" y="20"/>
                        <a:pt x="39" y="19"/>
                      </a:cubicBezTo>
                      <a:cubicBezTo>
                        <a:pt x="38" y="14"/>
                        <a:pt x="37" y="15"/>
                        <a:pt x="42" y="13"/>
                      </a:cubicBezTo>
                      <a:cubicBezTo>
                        <a:pt x="44" y="12"/>
                        <a:pt x="45" y="11"/>
                        <a:pt x="46" y="10"/>
                      </a:cubicBezTo>
                      <a:cubicBezTo>
                        <a:pt x="50" y="7"/>
                        <a:pt x="50" y="7"/>
                        <a:pt x="50" y="7"/>
                      </a:cubicBezTo>
                      <a:cubicBezTo>
                        <a:pt x="50" y="7"/>
                        <a:pt x="50" y="7"/>
                        <a:pt x="50" y="6"/>
                      </a:cubicBezTo>
                      <a:cubicBezTo>
                        <a:pt x="54" y="2"/>
                        <a:pt x="59" y="1"/>
                        <a:pt x="64" y="0"/>
                      </a:cubicBezTo>
                      <a:cubicBezTo>
                        <a:pt x="68" y="0"/>
                        <a:pt x="73" y="1"/>
                        <a:pt x="77" y="3"/>
                      </a:cubicBezTo>
                      <a:cubicBezTo>
                        <a:pt x="79" y="3"/>
                        <a:pt x="81" y="4"/>
                        <a:pt x="84" y="5"/>
                      </a:cubicBezTo>
                      <a:cubicBezTo>
                        <a:pt x="81" y="7"/>
                        <a:pt x="78" y="5"/>
                        <a:pt x="75" y="5"/>
                      </a:cubicBezTo>
                      <a:cubicBezTo>
                        <a:pt x="75" y="6"/>
                        <a:pt x="75" y="6"/>
                        <a:pt x="75" y="6"/>
                      </a:cubicBezTo>
                      <a:cubicBezTo>
                        <a:pt x="77" y="7"/>
                        <a:pt x="78" y="9"/>
                        <a:pt x="80" y="10"/>
                      </a:cubicBezTo>
                      <a:cubicBezTo>
                        <a:pt x="81" y="11"/>
                        <a:pt x="83" y="10"/>
                        <a:pt x="84" y="9"/>
                      </a:cubicBezTo>
                      <a:cubicBezTo>
                        <a:pt x="84" y="7"/>
                        <a:pt x="84" y="7"/>
                        <a:pt x="85" y="7"/>
                      </a:cubicBezTo>
                      <a:cubicBezTo>
                        <a:pt x="87" y="7"/>
                        <a:pt x="88" y="6"/>
                        <a:pt x="89" y="5"/>
                      </a:cubicBezTo>
                      <a:cubicBezTo>
                        <a:pt x="89" y="4"/>
                        <a:pt x="90" y="4"/>
                        <a:pt x="91" y="4"/>
                      </a:cubicBezTo>
                      <a:cubicBezTo>
                        <a:pt x="91" y="5"/>
                        <a:pt x="91" y="6"/>
                        <a:pt x="93" y="5"/>
                      </a:cubicBezTo>
                      <a:cubicBezTo>
                        <a:pt x="93" y="5"/>
                        <a:pt x="94" y="5"/>
                        <a:pt x="94" y="5"/>
                      </a:cubicBezTo>
                      <a:cubicBezTo>
                        <a:pt x="95" y="4"/>
                        <a:pt x="97" y="4"/>
                        <a:pt x="99" y="4"/>
                      </a:cubicBezTo>
                      <a:cubicBezTo>
                        <a:pt x="101" y="4"/>
                        <a:pt x="104" y="3"/>
                        <a:pt x="106" y="2"/>
                      </a:cubicBezTo>
                      <a:cubicBezTo>
                        <a:pt x="107" y="2"/>
                        <a:pt x="109" y="2"/>
                        <a:pt x="110" y="3"/>
                      </a:cubicBezTo>
                      <a:cubicBezTo>
                        <a:pt x="120" y="13"/>
                        <a:pt x="128" y="25"/>
                        <a:pt x="135" y="38"/>
                      </a:cubicBezTo>
                      <a:cubicBezTo>
                        <a:pt x="143" y="53"/>
                        <a:pt x="148" y="69"/>
                        <a:pt x="151" y="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2" name="ïşļïḑe">
                  <a:extLst>
                    <a:ext uri="{FF2B5EF4-FFF2-40B4-BE49-F238E27FC236}">
                      <a16:creationId xmlns:a16="http://schemas.microsoft.com/office/drawing/2014/main" id="{5BB2BDC7-94CA-49CD-A867-C26046944C54}"/>
                    </a:ext>
                  </a:extLst>
                </p:cNvPr>
                <p:cNvSpPr/>
                <p:nvPr/>
              </p:nvSpPr>
              <p:spPr bwMode="auto">
                <a:xfrm>
                  <a:off x="5242744" y="2706624"/>
                  <a:ext cx="497142" cy="1002400"/>
                </a:xfrm>
                <a:custGeom>
                  <a:avLst/>
                  <a:gdLst>
                    <a:gd name="T0" fmla="*/ 64 w 118"/>
                    <a:gd name="T1" fmla="*/ 37 h 238"/>
                    <a:gd name="T2" fmla="*/ 81 w 118"/>
                    <a:gd name="T3" fmla="*/ 21 h 238"/>
                    <a:gd name="T4" fmla="*/ 92 w 118"/>
                    <a:gd name="T5" fmla="*/ 23 h 238"/>
                    <a:gd name="T6" fmla="*/ 97 w 118"/>
                    <a:gd name="T7" fmla="*/ 35 h 238"/>
                    <a:gd name="T8" fmla="*/ 81 w 118"/>
                    <a:gd name="T9" fmla="*/ 41 h 238"/>
                    <a:gd name="T10" fmla="*/ 74 w 118"/>
                    <a:gd name="T11" fmla="*/ 45 h 238"/>
                    <a:gd name="T12" fmla="*/ 85 w 118"/>
                    <a:gd name="T13" fmla="*/ 49 h 238"/>
                    <a:gd name="T14" fmla="*/ 76 w 118"/>
                    <a:gd name="T15" fmla="*/ 49 h 238"/>
                    <a:gd name="T16" fmla="*/ 62 w 118"/>
                    <a:gd name="T17" fmla="*/ 60 h 238"/>
                    <a:gd name="T18" fmla="*/ 55 w 118"/>
                    <a:gd name="T19" fmla="*/ 64 h 238"/>
                    <a:gd name="T20" fmla="*/ 44 w 118"/>
                    <a:gd name="T21" fmla="*/ 82 h 238"/>
                    <a:gd name="T22" fmla="*/ 41 w 118"/>
                    <a:gd name="T23" fmla="*/ 86 h 238"/>
                    <a:gd name="T24" fmla="*/ 38 w 118"/>
                    <a:gd name="T25" fmla="*/ 78 h 238"/>
                    <a:gd name="T26" fmla="*/ 36 w 118"/>
                    <a:gd name="T27" fmla="*/ 79 h 238"/>
                    <a:gd name="T28" fmla="*/ 28 w 118"/>
                    <a:gd name="T29" fmla="*/ 82 h 238"/>
                    <a:gd name="T30" fmla="*/ 19 w 118"/>
                    <a:gd name="T31" fmla="*/ 82 h 238"/>
                    <a:gd name="T32" fmla="*/ 14 w 118"/>
                    <a:gd name="T33" fmla="*/ 93 h 238"/>
                    <a:gd name="T34" fmla="*/ 25 w 118"/>
                    <a:gd name="T35" fmla="*/ 97 h 238"/>
                    <a:gd name="T36" fmla="*/ 29 w 118"/>
                    <a:gd name="T37" fmla="*/ 98 h 238"/>
                    <a:gd name="T38" fmla="*/ 33 w 118"/>
                    <a:gd name="T39" fmla="*/ 106 h 238"/>
                    <a:gd name="T40" fmla="*/ 35 w 118"/>
                    <a:gd name="T41" fmla="*/ 114 h 238"/>
                    <a:gd name="T42" fmla="*/ 43 w 118"/>
                    <a:gd name="T43" fmla="*/ 117 h 238"/>
                    <a:gd name="T44" fmla="*/ 53 w 118"/>
                    <a:gd name="T45" fmla="*/ 113 h 238"/>
                    <a:gd name="T46" fmla="*/ 54 w 118"/>
                    <a:gd name="T47" fmla="*/ 117 h 238"/>
                    <a:gd name="T48" fmla="*/ 60 w 118"/>
                    <a:gd name="T49" fmla="*/ 113 h 238"/>
                    <a:gd name="T50" fmla="*/ 85 w 118"/>
                    <a:gd name="T51" fmla="*/ 124 h 238"/>
                    <a:gd name="T52" fmla="*/ 91 w 118"/>
                    <a:gd name="T53" fmla="*/ 134 h 238"/>
                    <a:gd name="T54" fmla="*/ 90 w 118"/>
                    <a:gd name="T55" fmla="*/ 136 h 238"/>
                    <a:gd name="T56" fmla="*/ 93 w 118"/>
                    <a:gd name="T57" fmla="*/ 137 h 238"/>
                    <a:gd name="T58" fmla="*/ 95 w 118"/>
                    <a:gd name="T59" fmla="*/ 138 h 238"/>
                    <a:gd name="T60" fmla="*/ 101 w 118"/>
                    <a:gd name="T61" fmla="*/ 138 h 238"/>
                    <a:gd name="T62" fmla="*/ 116 w 118"/>
                    <a:gd name="T63" fmla="*/ 143 h 238"/>
                    <a:gd name="T64" fmla="*/ 113 w 118"/>
                    <a:gd name="T65" fmla="*/ 158 h 238"/>
                    <a:gd name="T66" fmla="*/ 109 w 118"/>
                    <a:gd name="T67" fmla="*/ 175 h 238"/>
                    <a:gd name="T68" fmla="*/ 98 w 118"/>
                    <a:gd name="T69" fmla="*/ 182 h 238"/>
                    <a:gd name="T70" fmla="*/ 91 w 118"/>
                    <a:gd name="T71" fmla="*/ 197 h 238"/>
                    <a:gd name="T72" fmla="*/ 85 w 118"/>
                    <a:gd name="T73" fmla="*/ 206 h 238"/>
                    <a:gd name="T74" fmla="*/ 78 w 118"/>
                    <a:gd name="T75" fmla="*/ 218 h 238"/>
                    <a:gd name="T76" fmla="*/ 79 w 118"/>
                    <a:gd name="T77" fmla="*/ 231 h 238"/>
                    <a:gd name="T78" fmla="*/ 83 w 118"/>
                    <a:gd name="T79" fmla="*/ 237 h 238"/>
                    <a:gd name="T80" fmla="*/ 75 w 118"/>
                    <a:gd name="T81" fmla="*/ 233 h 238"/>
                    <a:gd name="T82" fmla="*/ 64 w 118"/>
                    <a:gd name="T83" fmla="*/ 213 h 238"/>
                    <a:gd name="T84" fmla="*/ 61 w 118"/>
                    <a:gd name="T85" fmla="*/ 191 h 238"/>
                    <a:gd name="T86" fmla="*/ 54 w 118"/>
                    <a:gd name="T87" fmla="*/ 167 h 238"/>
                    <a:gd name="T88" fmla="*/ 43 w 118"/>
                    <a:gd name="T89" fmla="*/ 152 h 238"/>
                    <a:gd name="T90" fmla="*/ 40 w 118"/>
                    <a:gd name="T91" fmla="*/ 142 h 238"/>
                    <a:gd name="T92" fmla="*/ 45 w 118"/>
                    <a:gd name="T93" fmla="*/ 127 h 238"/>
                    <a:gd name="T94" fmla="*/ 36 w 118"/>
                    <a:gd name="T95" fmla="*/ 120 h 238"/>
                    <a:gd name="T96" fmla="*/ 26 w 118"/>
                    <a:gd name="T97" fmla="*/ 111 h 238"/>
                    <a:gd name="T98" fmla="*/ 13 w 118"/>
                    <a:gd name="T99" fmla="*/ 106 h 238"/>
                    <a:gd name="T100" fmla="*/ 6 w 118"/>
                    <a:gd name="T101" fmla="*/ 67 h 238"/>
                    <a:gd name="T102" fmla="*/ 37 w 118"/>
                    <a:gd name="T103" fmla="*/ 14 h 238"/>
                    <a:gd name="T104" fmla="*/ 58 w 118"/>
                    <a:gd name="T105" fmla="*/ 11 h 238"/>
                    <a:gd name="T106" fmla="*/ 67 w 118"/>
                    <a:gd name="T107" fmla="*/ 1 h 238"/>
                    <a:gd name="T108" fmla="*/ 67 w 118"/>
                    <a:gd name="T109" fmla="*/ 6 h 238"/>
                    <a:gd name="T110" fmla="*/ 79 w 118"/>
                    <a:gd name="T111" fmla="*/ 9 h 238"/>
                    <a:gd name="T112" fmla="*/ 65 w 118"/>
                    <a:gd name="T113" fmla="*/ 15 h 238"/>
                    <a:gd name="T114" fmla="*/ 50 w 118"/>
                    <a:gd name="T115" fmla="*/ 28 h 238"/>
                    <a:gd name="T116" fmla="*/ 57 w 118"/>
                    <a:gd name="T117" fmla="*/ 32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18" h="238">
                      <a:moveTo>
                        <a:pt x="61" y="33"/>
                      </a:moveTo>
                      <a:cubicBezTo>
                        <a:pt x="60" y="39"/>
                        <a:pt x="60" y="39"/>
                        <a:pt x="60" y="39"/>
                      </a:cubicBezTo>
                      <a:cubicBezTo>
                        <a:pt x="62" y="39"/>
                        <a:pt x="63" y="39"/>
                        <a:pt x="64" y="37"/>
                      </a:cubicBezTo>
                      <a:cubicBezTo>
                        <a:pt x="67" y="34"/>
                        <a:pt x="69" y="30"/>
                        <a:pt x="72" y="26"/>
                      </a:cubicBezTo>
                      <a:cubicBezTo>
                        <a:pt x="72" y="26"/>
                        <a:pt x="73" y="25"/>
                        <a:pt x="73" y="25"/>
                      </a:cubicBezTo>
                      <a:cubicBezTo>
                        <a:pt x="75" y="22"/>
                        <a:pt x="78" y="20"/>
                        <a:pt x="81" y="21"/>
                      </a:cubicBezTo>
                      <a:cubicBezTo>
                        <a:pt x="83" y="21"/>
                        <a:pt x="84" y="22"/>
                        <a:pt x="84" y="24"/>
                      </a:cubicBezTo>
                      <a:cubicBezTo>
                        <a:pt x="84" y="24"/>
                        <a:pt x="85" y="25"/>
                        <a:pt x="86" y="25"/>
                      </a:cubicBezTo>
                      <a:cubicBezTo>
                        <a:pt x="88" y="25"/>
                        <a:pt x="90" y="24"/>
                        <a:pt x="92" y="23"/>
                      </a:cubicBezTo>
                      <a:cubicBezTo>
                        <a:pt x="93" y="23"/>
                        <a:pt x="93" y="24"/>
                        <a:pt x="93" y="24"/>
                      </a:cubicBezTo>
                      <a:cubicBezTo>
                        <a:pt x="93" y="25"/>
                        <a:pt x="93" y="25"/>
                        <a:pt x="93" y="26"/>
                      </a:cubicBezTo>
                      <a:cubicBezTo>
                        <a:pt x="92" y="29"/>
                        <a:pt x="94" y="33"/>
                        <a:pt x="97" y="35"/>
                      </a:cubicBezTo>
                      <a:cubicBezTo>
                        <a:pt x="98" y="35"/>
                        <a:pt x="98" y="35"/>
                        <a:pt x="98" y="35"/>
                      </a:cubicBezTo>
                      <a:cubicBezTo>
                        <a:pt x="95" y="38"/>
                        <a:pt x="92" y="39"/>
                        <a:pt x="88" y="39"/>
                      </a:cubicBezTo>
                      <a:cubicBezTo>
                        <a:pt x="86" y="39"/>
                        <a:pt x="83" y="40"/>
                        <a:pt x="81" y="41"/>
                      </a:cubicBezTo>
                      <a:cubicBezTo>
                        <a:pt x="79" y="42"/>
                        <a:pt x="77" y="43"/>
                        <a:pt x="75" y="43"/>
                      </a:cubicBezTo>
                      <a:cubicBezTo>
                        <a:pt x="75" y="44"/>
                        <a:pt x="74" y="44"/>
                        <a:pt x="73" y="45"/>
                      </a:cubicBezTo>
                      <a:cubicBezTo>
                        <a:pt x="74" y="45"/>
                        <a:pt x="74" y="45"/>
                        <a:pt x="74" y="45"/>
                      </a:cubicBezTo>
                      <a:cubicBezTo>
                        <a:pt x="81" y="45"/>
                        <a:pt x="81" y="45"/>
                        <a:pt x="81" y="45"/>
                      </a:cubicBezTo>
                      <a:cubicBezTo>
                        <a:pt x="81" y="47"/>
                        <a:pt x="81" y="48"/>
                        <a:pt x="83" y="48"/>
                      </a:cubicBezTo>
                      <a:cubicBezTo>
                        <a:pt x="84" y="48"/>
                        <a:pt x="84" y="49"/>
                        <a:pt x="85" y="49"/>
                      </a:cubicBezTo>
                      <a:cubicBezTo>
                        <a:pt x="82" y="50"/>
                        <a:pt x="80" y="53"/>
                        <a:pt x="76" y="53"/>
                      </a:cubicBezTo>
                      <a:cubicBezTo>
                        <a:pt x="79" y="50"/>
                        <a:pt x="79" y="50"/>
                        <a:pt x="79" y="50"/>
                      </a:cubicBezTo>
                      <a:cubicBezTo>
                        <a:pt x="78" y="48"/>
                        <a:pt x="78" y="48"/>
                        <a:pt x="76" y="49"/>
                      </a:cubicBezTo>
                      <a:cubicBezTo>
                        <a:pt x="74" y="50"/>
                        <a:pt x="72" y="52"/>
                        <a:pt x="70" y="53"/>
                      </a:cubicBezTo>
                      <a:cubicBezTo>
                        <a:pt x="70" y="54"/>
                        <a:pt x="69" y="54"/>
                        <a:pt x="69" y="54"/>
                      </a:cubicBezTo>
                      <a:cubicBezTo>
                        <a:pt x="66" y="55"/>
                        <a:pt x="64" y="57"/>
                        <a:pt x="62" y="60"/>
                      </a:cubicBezTo>
                      <a:cubicBezTo>
                        <a:pt x="61" y="61"/>
                        <a:pt x="60" y="62"/>
                        <a:pt x="58" y="62"/>
                      </a:cubicBezTo>
                      <a:cubicBezTo>
                        <a:pt x="57" y="62"/>
                        <a:pt x="57" y="62"/>
                        <a:pt x="56" y="63"/>
                      </a:cubicBezTo>
                      <a:cubicBezTo>
                        <a:pt x="56" y="63"/>
                        <a:pt x="55" y="64"/>
                        <a:pt x="55" y="64"/>
                      </a:cubicBezTo>
                      <a:cubicBezTo>
                        <a:pt x="56" y="67"/>
                        <a:pt x="54" y="70"/>
                        <a:pt x="51" y="71"/>
                      </a:cubicBezTo>
                      <a:cubicBezTo>
                        <a:pt x="49" y="72"/>
                        <a:pt x="47" y="73"/>
                        <a:pt x="45" y="75"/>
                      </a:cubicBezTo>
                      <a:cubicBezTo>
                        <a:pt x="43" y="77"/>
                        <a:pt x="43" y="79"/>
                        <a:pt x="44" y="82"/>
                      </a:cubicBezTo>
                      <a:cubicBezTo>
                        <a:pt x="45" y="83"/>
                        <a:pt x="45" y="85"/>
                        <a:pt x="44" y="87"/>
                      </a:cubicBezTo>
                      <a:cubicBezTo>
                        <a:pt x="44" y="87"/>
                        <a:pt x="43" y="87"/>
                        <a:pt x="42" y="87"/>
                      </a:cubicBezTo>
                      <a:cubicBezTo>
                        <a:pt x="42" y="87"/>
                        <a:pt x="41" y="87"/>
                        <a:pt x="41" y="86"/>
                      </a:cubicBezTo>
                      <a:cubicBezTo>
                        <a:pt x="41" y="84"/>
                        <a:pt x="40" y="82"/>
                        <a:pt x="40" y="80"/>
                      </a:cubicBezTo>
                      <a:cubicBezTo>
                        <a:pt x="40" y="80"/>
                        <a:pt x="39" y="79"/>
                        <a:pt x="39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81"/>
                        <a:pt x="38" y="81"/>
                        <a:pt x="38" y="81"/>
                      </a:cubicBezTo>
                      <a:cubicBezTo>
                        <a:pt x="38" y="81"/>
                        <a:pt x="38" y="81"/>
                        <a:pt x="38" y="81"/>
                      </a:cubicBezTo>
                      <a:cubicBezTo>
                        <a:pt x="37" y="80"/>
                        <a:pt x="37" y="80"/>
                        <a:pt x="36" y="79"/>
                      </a:cubicBezTo>
                      <a:cubicBezTo>
                        <a:pt x="36" y="79"/>
                        <a:pt x="35" y="78"/>
                        <a:pt x="34" y="78"/>
                      </a:cubicBezTo>
                      <a:cubicBezTo>
                        <a:pt x="33" y="77"/>
                        <a:pt x="32" y="77"/>
                        <a:pt x="31" y="78"/>
                      </a:cubicBezTo>
                      <a:cubicBezTo>
                        <a:pt x="30" y="80"/>
                        <a:pt x="29" y="81"/>
                        <a:pt x="28" y="82"/>
                      </a:cubicBezTo>
                      <a:cubicBezTo>
                        <a:pt x="27" y="81"/>
                        <a:pt x="26" y="80"/>
                        <a:pt x="25" y="79"/>
                      </a:cubicBezTo>
                      <a:cubicBezTo>
                        <a:pt x="25" y="79"/>
                        <a:pt x="25" y="79"/>
                        <a:pt x="24" y="79"/>
                      </a:cubicBezTo>
                      <a:cubicBezTo>
                        <a:pt x="22" y="79"/>
                        <a:pt x="20" y="80"/>
                        <a:pt x="19" y="82"/>
                      </a:cubicBezTo>
                      <a:cubicBezTo>
                        <a:pt x="18" y="83"/>
                        <a:pt x="16" y="85"/>
                        <a:pt x="15" y="86"/>
                      </a:cubicBezTo>
                      <a:cubicBezTo>
                        <a:pt x="13" y="87"/>
                        <a:pt x="13" y="89"/>
                        <a:pt x="14" y="91"/>
                      </a:cubicBezTo>
                      <a:cubicBezTo>
                        <a:pt x="14" y="91"/>
                        <a:pt x="14" y="92"/>
                        <a:pt x="14" y="93"/>
                      </a:cubicBezTo>
                      <a:cubicBezTo>
                        <a:pt x="13" y="96"/>
                        <a:pt x="15" y="100"/>
                        <a:pt x="19" y="101"/>
                      </a:cubicBezTo>
                      <a:cubicBezTo>
                        <a:pt x="21" y="102"/>
                        <a:pt x="23" y="101"/>
                        <a:pt x="24" y="99"/>
                      </a:cubicBezTo>
                      <a:cubicBezTo>
                        <a:pt x="25" y="98"/>
                        <a:pt x="25" y="97"/>
                        <a:pt x="25" y="97"/>
                      </a:cubicBezTo>
                      <a:cubicBezTo>
                        <a:pt x="26" y="96"/>
                        <a:pt x="27" y="95"/>
                        <a:pt x="28" y="95"/>
                      </a:cubicBezTo>
                      <a:cubicBezTo>
                        <a:pt x="28" y="95"/>
                        <a:pt x="28" y="95"/>
                        <a:pt x="28" y="95"/>
                      </a:cubicBezTo>
                      <a:cubicBezTo>
                        <a:pt x="29" y="96"/>
                        <a:pt x="29" y="97"/>
                        <a:pt x="29" y="98"/>
                      </a:cubicBezTo>
                      <a:cubicBezTo>
                        <a:pt x="29" y="99"/>
                        <a:pt x="28" y="101"/>
                        <a:pt x="28" y="102"/>
                      </a:cubicBezTo>
                      <a:cubicBezTo>
                        <a:pt x="27" y="104"/>
                        <a:pt x="28" y="105"/>
                        <a:pt x="29" y="105"/>
                      </a:cubicBezTo>
                      <a:cubicBezTo>
                        <a:pt x="31" y="105"/>
                        <a:pt x="32" y="105"/>
                        <a:pt x="33" y="106"/>
                      </a:cubicBezTo>
                      <a:cubicBezTo>
                        <a:pt x="34" y="106"/>
                        <a:pt x="35" y="107"/>
                        <a:pt x="35" y="108"/>
                      </a:cubicBezTo>
                      <a:cubicBezTo>
                        <a:pt x="36" y="108"/>
                        <a:pt x="35" y="108"/>
                        <a:pt x="35" y="108"/>
                      </a:cubicBezTo>
                      <a:cubicBezTo>
                        <a:pt x="35" y="110"/>
                        <a:pt x="35" y="112"/>
                        <a:pt x="35" y="114"/>
                      </a:cubicBezTo>
                      <a:cubicBezTo>
                        <a:pt x="36" y="115"/>
                        <a:pt x="36" y="116"/>
                        <a:pt x="37" y="117"/>
                      </a:cubicBezTo>
                      <a:cubicBezTo>
                        <a:pt x="38" y="117"/>
                        <a:pt x="39" y="117"/>
                        <a:pt x="39" y="117"/>
                      </a:cubicBezTo>
                      <a:cubicBezTo>
                        <a:pt x="40" y="116"/>
                        <a:pt x="42" y="116"/>
                        <a:pt x="43" y="117"/>
                      </a:cubicBezTo>
                      <a:cubicBezTo>
                        <a:pt x="45" y="117"/>
                        <a:pt x="45" y="117"/>
                        <a:pt x="45" y="117"/>
                      </a:cubicBezTo>
                      <a:cubicBezTo>
                        <a:pt x="47" y="118"/>
                        <a:pt x="48" y="117"/>
                        <a:pt x="49" y="116"/>
                      </a:cubicBezTo>
                      <a:cubicBezTo>
                        <a:pt x="50" y="115"/>
                        <a:pt x="51" y="114"/>
                        <a:pt x="53" y="113"/>
                      </a:cubicBezTo>
                      <a:cubicBezTo>
                        <a:pt x="53" y="113"/>
                        <a:pt x="53" y="113"/>
                        <a:pt x="54" y="113"/>
                      </a:cubicBezTo>
                      <a:cubicBezTo>
                        <a:pt x="54" y="114"/>
                        <a:pt x="54" y="114"/>
                        <a:pt x="54" y="115"/>
                      </a:cubicBezTo>
                      <a:cubicBezTo>
                        <a:pt x="53" y="116"/>
                        <a:pt x="53" y="116"/>
                        <a:pt x="54" y="117"/>
                      </a:cubicBezTo>
                      <a:cubicBezTo>
                        <a:pt x="57" y="118"/>
                        <a:pt x="57" y="118"/>
                        <a:pt x="57" y="118"/>
                      </a:cubicBezTo>
                      <a:cubicBezTo>
                        <a:pt x="55" y="115"/>
                        <a:pt x="58" y="114"/>
                        <a:pt x="59" y="112"/>
                      </a:cubicBezTo>
                      <a:cubicBezTo>
                        <a:pt x="59" y="113"/>
                        <a:pt x="59" y="113"/>
                        <a:pt x="60" y="113"/>
                      </a:cubicBezTo>
                      <a:cubicBezTo>
                        <a:pt x="61" y="115"/>
                        <a:pt x="64" y="116"/>
                        <a:pt x="66" y="116"/>
                      </a:cubicBezTo>
                      <a:cubicBezTo>
                        <a:pt x="69" y="115"/>
                        <a:pt x="72" y="117"/>
                        <a:pt x="74" y="119"/>
                      </a:cubicBezTo>
                      <a:cubicBezTo>
                        <a:pt x="77" y="121"/>
                        <a:pt x="81" y="123"/>
                        <a:pt x="85" y="124"/>
                      </a:cubicBezTo>
                      <a:cubicBezTo>
                        <a:pt x="86" y="124"/>
                        <a:pt x="88" y="125"/>
                        <a:pt x="89" y="127"/>
                      </a:cubicBezTo>
                      <a:cubicBezTo>
                        <a:pt x="89" y="128"/>
                        <a:pt x="90" y="129"/>
                        <a:pt x="91" y="130"/>
                      </a:cubicBezTo>
                      <a:cubicBezTo>
                        <a:pt x="92" y="131"/>
                        <a:pt x="92" y="133"/>
                        <a:pt x="91" y="134"/>
                      </a:cubicBezTo>
                      <a:cubicBezTo>
                        <a:pt x="91" y="134"/>
                        <a:pt x="90" y="134"/>
                        <a:pt x="90" y="134"/>
                      </a:cubicBezTo>
                      <a:cubicBezTo>
                        <a:pt x="88" y="135"/>
                        <a:pt x="88" y="135"/>
                        <a:pt x="88" y="135"/>
                      </a:cubicBezTo>
                      <a:cubicBezTo>
                        <a:pt x="89" y="136"/>
                        <a:pt x="89" y="136"/>
                        <a:pt x="90" y="136"/>
                      </a:cubicBezTo>
                      <a:cubicBezTo>
                        <a:pt x="91" y="136"/>
                        <a:pt x="91" y="135"/>
                        <a:pt x="92" y="135"/>
                      </a:cubicBezTo>
                      <a:cubicBezTo>
                        <a:pt x="93" y="135"/>
                        <a:pt x="93" y="135"/>
                        <a:pt x="94" y="136"/>
                      </a:cubicBezTo>
                      <a:cubicBezTo>
                        <a:pt x="94" y="136"/>
                        <a:pt x="93" y="137"/>
                        <a:pt x="93" y="137"/>
                      </a:cubicBezTo>
                      <a:cubicBezTo>
                        <a:pt x="93" y="137"/>
                        <a:pt x="93" y="138"/>
                        <a:pt x="93" y="138"/>
                      </a:cubicBezTo>
                      <a:cubicBezTo>
                        <a:pt x="94" y="138"/>
                        <a:pt x="94" y="138"/>
                        <a:pt x="94" y="138"/>
                      </a:cubicBezTo>
                      <a:cubicBezTo>
                        <a:pt x="95" y="138"/>
                        <a:pt x="95" y="138"/>
                        <a:pt x="95" y="138"/>
                      </a:cubicBezTo>
                      <a:cubicBezTo>
                        <a:pt x="96" y="136"/>
                        <a:pt x="99" y="136"/>
                        <a:pt x="100" y="137"/>
                      </a:cubicBezTo>
                      <a:cubicBezTo>
                        <a:pt x="100" y="137"/>
                        <a:pt x="100" y="138"/>
                        <a:pt x="100" y="138"/>
                      </a:cubicBezTo>
                      <a:cubicBezTo>
                        <a:pt x="100" y="138"/>
                        <a:pt x="101" y="138"/>
                        <a:pt x="101" y="138"/>
                      </a:cubicBezTo>
                      <a:cubicBezTo>
                        <a:pt x="101" y="141"/>
                        <a:pt x="103" y="140"/>
                        <a:pt x="104" y="139"/>
                      </a:cubicBezTo>
                      <a:cubicBezTo>
                        <a:pt x="105" y="139"/>
                        <a:pt x="106" y="139"/>
                        <a:pt x="108" y="139"/>
                      </a:cubicBezTo>
                      <a:cubicBezTo>
                        <a:pt x="110" y="141"/>
                        <a:pt x="113" y="142"/>
                        <a:pt x="116" y="143"/>
                      </a:cubicBezTo>
                      <a:cubicBezTo>
                        <a:pt x="117" y="143"/>
                        <a:pt x="118" y="144"/>
                        <a:pt x="118" y="145"/>
                      </a:cubicBezTo>
                      <a:cubicBezTo>
                        <a:pt x="118" y="149"/>
                        <a:pt x="117" y="154"/>
                        <a:pt x="114" y="157"/>
                      </a:cubicBezTo>
                      <a:cubicBezTo>
                        <a:pt x="114" y="157"/>
                        <a:pt x="113" y="158"/>
                        <a:pt x="113" y="158"/>
                      </a:cubicBezTo>
                      <a:cubicBezTo>
                        <a:pt x="112" y="158"/>
                        <a:pt x="111" y="159"/>
                        <a:pt x="111" y="161"/>
                      </a:cubicBezTo>
                      <a:cubicBezTo>
                        <a:pt x="111" y="164"/>
                        <a:pt x="111" y="167"/>
                        <a:pt x="111" y="169"/>
                      </a:cubicBezTo>
                      <a:cubicBezTo>
                        <a:pt x="111" y="171"/>
                        <a:pt x="110" y="173"/>
                        <a:pt x="109" y="175"/>
                      </a:cubicBezTo>
                      <a:cubicBezTo>
                        <a:pt x="108" y="176"/>
                        <a:pt x="108" y="177"/>
                        <a:pt x="106" y="177"/>
                      </a:cubicBezTo>
                      <a:cubicBezTo>
                        <a:pt x="105" y="177"/>
                        <a:pt x="103" y="178"/>
                        <a:pt x="103" y="179"/>
                      </a:cubicBezTo>
                      <a:cubicBezTo>
                        <a:pt x="101" y="180"/>
                        <a:pt x="99" y="181"/>
                        <a:pt x="98" y="182"/>
                      </a:cubicBezTo>
                      <a:cubicBezTo>
                        <a:pt x="97" y="183"/>
                        <a:pt x="97" y="185"/>
                        <a:pt x="97" y="186"/>
                      </a:cubicBezTo>
                      <a:cubicBezTo>
                        <a:pt x="96" y="189"/>
                        <a:pt x="96" y="191"/>
                        <a:pt x="95" y="194"/>
                      </a:cubicBezTo>
                      <a:cubicBezTo>
                        <a:pt x="94" y="195"/>
                        <a:pt x="92" y="196"/>
                        <a:pt x="91" y="197"/>
                      </a:cubicBezTo>
                      <a:cubicBezTo>
                        <a:pt x="90" y="200"/>
                        <a:pt x="86" y="200"/>
                        <a:pt x="84" y="199"/>
                      </a:cubicBezTo>
                      <a:cubicBezTo>
                        <a:pt x="83" y="201"/>
                        <a:pt x="85" y="202"/>
                        <a:pt x="85" y="203"/>
                      </a:cubicBezTo>
                      <a:cubicBezTo>
                        <a:pt x="86" y="205"/>
                        <a:pt x="86" y="205"/>
                        <a:pt x="85" y="206"/>
                      </a:cubicBezTo>
                      <a:cubicBezTo>
                        <a:pt x="83" y="207"/>
                        <a:pt x="81" y="209"/>
                        <a:pt x="80" y="210"/>
                      </a:cubicBezTo>
                      <a:cubicBezTo>
                        <a:pt x="79" y="211"/>
                        <a:pt x="78" y="212"/>
                        <a:pt x="79" y="214"/>
                      </a:cubicBezTo>
                      <a:cubicBezTo>
                        <a:pt x="79" y="215"/>
                        <a:pt x="79" y="217"/>
                        <a:pt x="78" y="218"/>
                      </a:cubicBezTo>
                      <a:cubicBezTo>
                        <a:pt x="78" y="219"/>
                        <a:pt x="78" y="219"/>
                        <a:pt x="78" y="220"/>
                      </a:cubicBezTo>
                      <a:cubicBezTo>
                        <a:pt x="78" y="221"/>
                        <a:pt x="79" y="223"/>
                        <a:pt x="79" y="224"/>
                      </a:cubicBezTo>
                      <a:cubicBezTo>
                        <a:pt x="79" y="226"/>
                        <a:pt x="79" y="228"/>
                        <a:pt x="79" y="231"/>
                      </a:cubicBezTo>
                      <a:cubicBezTo>
                        <a:pt x="79" y="231"/>
                        <a:pt x="80" y="232"/>
                        <a:pt x="81" y="232"/>
                      </a:cubicBezTo>
                      <a:cubicBezTo>
                        <a:pt x="81" y="232"/>
                        <a:pt x="82" y="233"/>
                        <a:pt x="82" y="233"/>
                      </a:cubicBezTo>
                      <a:cubicBezTo>
                        <a:pt x="82" y="234"/>
                        <a:pt x="83" y="236"/>
                        <a:pt x="83" y="237"/>
                      </a:cubicBezTo>
                      <a:cubicBezTo>
                        <a:pt x="82" y="238"/>
                        <a:pt x="80" y="238"/>
                        <a:pt x="79" y="236"/>
                      </a:cubicBezTo>
                      <a:cubicBezTo>
                        <a:pt x="79" y="236"/>
                        <a:pt x="79" y="236"/>
                        <a:pt x="79" y="236"/>
                      </a:cubicBezTo>
                      <a:cubicBezTo>
                        <a:pt x="78" y="235"/>
                        <a:pt x="77" y="234"/>
                        <a:pt x="75" y="233"/>
                      </a:cubicBezTo>
                      <a:cubicBezTo>
                        <a:pt x="72" y="232"/>
                        <a:pt x="70" y="230"/>
                        <a:pt x="69" y="227"/>
                      </a:cubicBezTo>
                      <a:cubicBezTo>
                        <a:pt x="67" y="225"/>
                        <a:pt x="66" y="222"/>
                        <a:pt x="67" y="218"/>
                      </a:cubicBezTo>
                      <a:cubicBezTo>
                        <a:pt x="67" y="216"/>
                        <a:pt x="66" y="214"/>
                        <a:pt x="64" y="213"/>
                      </a:cubicBezTo>
                      <a:cubicBezTo>
                        <a:pt x="63" y="213"/>
                        <a:pt x="63" y="212"/>
                        <a:pt x="63" y="212"/>
                      </a:cubicBezTo>
                      <a:cubicBezTo>
                        <a:pt x="63" y="210"/>
                        <a:pt x="63" y="207"/>
                        <a:pt x="62" y="205"/>
                      </a:cubicBezTo>
                      <a:cubicBezTo>
                        <a:pt x="62" y="200"/>
                        <a:pt x="61" y="196"/>
                        <a:pt x="61" y="191"/>
                      </a:cubicBezTo>
                      <a:cubicBezTo>
                        <a:pt x="61" y="188"/>
                        <a:pt x="61" y="184"/>
                        <a:pt x="61" y="181"/>
                      </a:cubicBezTo>
                      <a:cubicBezTo>
                        <a:pt x="61" y="179"/>
                        <a:pt x="61" y="178"/>
                        <a:pt x="61" y="176"/>
                      </a:cubicBezTo>
                      <a:cubicBezTo>
                        <a:pt x="61" y="172"/>
                        <a:pt x="58" y="168"/>
                        <a:pt x="54" y="167"/>
                      </a:cubicBezTo>
                      <a:cubicBezTo>
                        <a:pt x="52" y="167"/>
                        <a:pt x="50" y="165"/>
                        <a:pt x="50" y="163"/>
                      </a:cubicBezTo>
                      <a:cubicBezTo>
                        <a:pt x="50" y="161"/>
                        <a:pt x="49" y="159"/>
                        <a:pt x="48" y="158"/>
                      </a:cubicBezTo>
                      <a:cubicBezTo>
                        <a:pt x="45" y="157"/>
                        <a:pt x="44" y="155"/>
                        <a:pt x="43" y="152"/>
                      </a:cubicBezTo>
                      <a:cubicBezTo>
                        <a:pt x="42" y="151"/>
                        <a:pt x="42" y="151"/>
                        <a:pt x="41" y="150"/>
                      </a:cubicBezTo>
                      <a:cubicBezTo>
                        <a:pt x="40" y="149"/>
                        <a:pt x="39" y="147"/>
                        <a:pt x="40" y="145"/>
                      </a:cubicBezTo>
                      <a:cubicBezTo>
                        <a:pt x="40" y="144"/>
                        <a:pt x="40" y="143"/>
                        <a:pt x="40" y="142"/>
                      </a:cubicBezTo>
                      <a:cubicBezTo>
                        <a:pt x="39" y="141"/>
                        <a:pt x="39" y="140"/>
                        <a:pt x="39" y="140"/>
                      </a:cubicBezTo>
                      <a:cubicBezTo>
                        <a:pt x="40" y="137"/>
                        <a:pt x="41" y="135"/>
                        <a:pt x="42" y="133"/>
                      </a:cubicBezTo>
                      <a:cubicBezTo>
                        <a:pt x="43" y="131"/>
                        <a:pt x="44" y="129"/>
                        <a:pt x="45" y="127"/>
                      </a:cubicBezTo>
                      <a:cubicBezTo>
                        <a:pt x="46" y="124"/>
                        <a:pt x="45" y="121"/>
                        <a:pt x="43" y="120"/>
                      </a:cubicBezTo>
                      <a:cubicBezTo>
                        <a:pt x="42" y="120"/>
                        <a:pt x="42" y="120"/>
                        <a:pt x="41" y="120"/>
                      </a:cubicBezTo>
                      <a:cubicBezTo>
                        <a:pt x="39" y="121"/>
                        <a:pt x="37" y="121"/>
                        <a:pt x="36" y="120"/>
                      </a:cubicBezTo>
                      <a:cubicBezTo>
                        <a:pt x="33" y="118"/>
                        <a:pt x="31" y="115"/>
                        <a:pt x="29" y="112"/>
                      </a:cubicBezTo>
                      <a:cubicBezTo>
                        <a:pt x="29" y="112"/>
                        <a:pt x="29" y="111"/>
                        <a:pt x="28" y="111"/>
                      </a:cubicBezTo>
                      <a:cubicBezTo>
                        <a:pt x="27" y="111"/>
                        <a:pt x="27" y="111"/>
                        <a:pt x="26" y="111"/>
                      </a:cubicBezTo>
                      <a:cubicBezTo>
                        <a:pt x="24" y="111"/>
                        <a:pt x="22" y="110"/>
                        <a:pt x="21" y="108"/>
                      </a:cubicBezTo>
                      <a:cubicBezTo>
                        <a:pt x="19" y="106"/>
                        <a:pt x="17" y="106"/>
                        <a:pt x="14" y="106"/>
                      </a:cubicBezTo>
                      <a:cubicBezTo>
                        <a:pt x="14" y="106"/>
                        <a:pt x="14" y="106"/>
                        <a:pt x="13" y="106"/>
                      </a:cubicBezTo>
                      <a:cubicBezTo>
                        <a:pt x="9" y="105"/>
                        <a:pt x="5" y="102"/>
                        <a:pt x="1" y="99"/>
                      </a:cubicBezTo>
                      <a:cubicBezTo>
                        <a:pt x="0" y="97"/>
                        <a:pt x="0" y="96"/>
                        <a:pt x="0" y="94"/>
                      </a:cubicBezTo>
                      <a:cubicBezTo>
                        <a:pt x="1" y="85"/>
                        <a:pt x="3" y="75"/>
                        <a:pt x="6" y="67"/>
                      </a:cubicBezTo>
                      <a:cubicBezTo>
                        <a:pt x="11" y="53"/>
                        <a:pt x="17" y="40"/>
                        <a:pt x="26" y="28"/>
                      </a:cubicBezTo>
                      <a:cubicBezTo>
                        <a:pt x="29" y="23"/>
                        <a:pt x="32" y="19"/>
                        <a:pt x="36" y="15"/>
                      </a:cubicBezTo>
                      <a:cubicBezTo>
                        <a:pt x="36" y="14"/>
                        <a:pt x="37" y="14"/>
                        <a:pt x="37" y="14"/>
                      </a:cubicBezTo>
                      <a:cubicBezTo>
                        <a:pt x="39" y="15"/>
                        <a:pt x="40" y="15"/>
                        <a:pt x="41" y="15"/>
                      </a:cubicBezTo>
                      <a:cubicBezTo>
                        <a:pt x="44" y="15"/>
                        <a:pt x="46" y="15"/>
                        <a:pt x="49" y="14"/>
                      </a:cubicBezTo>
                      <a:cubicBezTo>
                        <a:pt x="52" y="13"/>
                        <a:pt x="55" y="12"/>
                        <a:pt x="58" y="11"/>
                      </a:cubicBezTo>
                      <a:cubicBezTo>
                        <a:pt x="61" y="10"/>
                        <a:pt x="62" y="8"/>
                        <a:pt x="63" y="5"/>
                      </a:cubicBezTo>
                      <a:cubicBezTo>
                        <a:pt x="63" y="4"/>
                        <a:pt x="63" y="4"/>
                        <a:pt x="63" y="3"/>
                      </a:cubicBezTo>
                      <a:cubicBezTo>
                        <a:pt x="64" y="0"/>
                        <a:pt x="64" y="0"/>
                        <a:pt x="67" y="1"/>
                      </a:cubicBezTo>
                      <a:cubicBezTo>
                        <a:pt x="72" y="2"/>
                        <a:pt x="72" y="2"/>
                        <a:pt x="72" y="2"/>
                      </a:cubicBezTo>
                      <a:cubicBezTo>
                        <a:pt x="71" y="3"/>
                        <a:pt x="69" y="3"/>
                        <a:pt x="68" y="4"/>
                      </a:cubicBezTo>
                      <a:cubicBezTo>
                        <a:pt x="67" y="4"/>
                        <a:pt x="67" y="5"/>
                        <a:pt x="67" y="6"/>
                      </a:cubicBezTo>
                      <a:cubicBezTo>
                        <a:pt x="68" y="6"/>
                        <a:pt x="69" y="8"/>
                        <a:pt x="70" y="10"/>
                      </a:cubicBezTo>
                      <a:cubicBezTo>
                        <a:pt x="71" y="10"/>
                        <a:pt x="71" y="10"/>
                        <a:pt x="72" y="10"/>
                      </a:cubicBezTo>
                      <a:cubicBezTo>
                        <a:pt x="74" y="9"/>
                        <a:pt x="77" y="9"/>
                        <a:pt x="79" y="9"/>
                      </a:cubicBezTo>
                      <a:cubicBezTo>
                        <a:pt x="78" y="10"/>
                        <a:pt x="78" y="11"/>
                        <a:pt x="77" y="12"/>
                      </a:cubicBezTo>
                      <a:cubicBezTo>
                        <a:pt x="76" y="13"/>
                        <a:pt x="75" y="13"/>
                        <a:pt x="74" y="13"/>
                      </a:cubicBezTo>
                      <a:cubicBezTo>
                        <a:pt x="71" y="14"/>
                        <a:pt x="68" y="14"/>
                        <a:pt x="65" y="15"/>
                      </a:cubicBezTo>
                      <a:cubicBezTo>
                        <a:pt x="65" y="17"/>
                        <a:pt x="63" y="18"/>
                        <a:pt x="61" y="18"/>
                      </a:cubicBezTo>
                      <a:cubicBezTo>
                        <a:pt x="58" y="19"/>
                        <a:pt x="54" y="20"/>
                        <a:pt x="52" y="23"/>
                      </a:cubicBezTo>
                      <a:cubicBezTo>
                        <a:pt x="50" y="24"/>
                        <a:pt x="49" y="26"/>
                        <a:pt x="50" y="28"/>
                      </a:cubicBezTo>
                      <a:cubicBezTo>
                        <a:pt x="50" y="29"/>
                        <a:pt x="50" y="30"/>
                        <a:pt x="52" y="30"/>
                      </a:cubicBezTo>
                      <a:cubicBezTo>
                        <a:pt x="52" y="30"/>
                        <a:pt x="52" y="30"/>
                        <a:pt x="53" y="30"/>
                      </a:cubicBezTo>
                      <a:cubicBezTo>
                        <a:pt x="54" y="31"/>
                        <a:pt x="55" y="31"/>
                        <a:pt x="57" y="32"/>
                      </a:cubicBezTo>
                      <a:cubicBezTo>
                        <a:pt x="58" y="33"/>
                        <a:pt x="59" y="33"/>
                        <a:pt x="60" y="33"/>
                      </a:cubicBezTo>
                      <a:cubicBezTo>
                        <a:pt x="61" y="33"/>
                        <a:pt x="61" y="33"/>
                        <a:pt x="61" y="3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3" name="íṥļiďê">
                  <a:extLst>
                    <a:ext uri="{FF2B5EF4-FFF2-40B4-BE49-F238E27FC236}">
                      <a16:creationId xmlns:a16="http://schemas.microsoft.com/office/drawing/2014/main" id="{6C21964E-BB32-47F5-B34E-AAE41925B023}"/>
                    </a:ext>
                  </a:extLst>
                </p:cNvPr>
                <p:cNvSpPr/>
                <p:nvPr/>
              </p:nvSpPr>
              <p:spPr bwMode="auto">
                <a:xfrm>
                  <a:off x="5681040" y="2655895"/>
                  <a:ext cx="277994" cy="146099"/>
                </a:xfrm>
                <a:custGeom>
                  <a:avLst/>
                  <a:gdLst>
                    <a:gd name="T0" fmla="*/ 0 w 66"/>
                    <a:gd name="T1" fmla="*/ 7 h 35"/>
                    <a:gd name="T2" fmla="*/ 10 w 66"/>
                    <a:gd name="T3" fmla="*/ 6 h 35"/>
                    <a:gd name="T4" fmla="*/ 14 w 66"/>
                    <a:gd name="T5" fmla="*/ 4 h 35"/>
                    <a:gd name="T6" fmla="*/ 25 w 66"/>
                    <a:gd name="T7" fmla="*/ 2 h 35"/>
                    <a:gd name="T8" fmla="*/ 36 w 66"/>
                    <a:gd name="T9" fmla="*/ 3 h 35"/>
                    <a:gd name="T10" fmla="*/ 39 w 66"/>
                    <a:gd name="T11" fmla="*/ 2 h 35"/>
                    <a:gd name="T12" fmla="*/ 41 w 66"/>
                    <a:gd name="T13" fmla="*/ 1 h 35"/>
                    <a:gd name="T14" fmla="*/ 50 w 66"/>
                    <a:gd name="T15" fmla="*/ 0 h 35"/>
                    <a:gd name="T16" fmla="*/ 54 w 66"/>
                    <a:gd name="T17" fmla="*/ 0 h 35"/>
                    <a:gd name="T18" fmla="*/ 65 w 66"/>
                    <a:gd name="T19" fmla="*/ 2 h 35"/>
                    <a:gd name="T20" fmla="*/ 66 w 66"/>
                    <a:gd name="T21" fmla="*/ 3 h 35"/>
                    <a:gd name="T22" fmla="*/ 62 w 66"/>
                    <a:gd name="T23" fmla="*/ 3 h 35"/>
                    <a:gd name="T24" fmla="*/ 59 w 66"/>
                    <a:gd name="T25" fmla="*/ 4 h 35"/>
                    <a:gd name="T26" fmla="*/ 57 w 66"/>
                    <a:gd name="T27" fmla="*/ 7 h 35"/>
                    <a:gd name="T28" fmla="*/ 53 w 66"/>
                    <a:gd name="T29" fmla="*/ 11 h 35"/>
                    <a:gd name="T30" fmla="*/ 48 w 66"/>
                    <a:gd name="T31" fmla="*/ 13 h 35"/>
                    <a:gd name="T32" fmla="*/ 48 w 66"/>
                    <a:gd name="T33" fmla="*/ 15 h 35"/>
                    <a:gd name="T34" fmla="*/ 52 w 66"/>
                    <a:gd name="T35" fmla="*/ 17 h 35"/>
                    <a:gd name="T36" fmla="*/ 45 w 66"/>
                    <a:gd name="T37" fmla="*/ 16 h 35"/>
                    <a:gd name="T38" fmla="*/ 47 w 66"/>
                    <a:gd name="T39" fmla="*/ 19 h 35"/>
                    <a:gd name="T40" fmla="*/ 38 w 66"/>
                    <a:gd name="T41" fmla="*/ 21 h 35"/>
                    <a:gd name="T42" fmla="*/ 31 w 66"/>
                    <a:gd name="T43" fmla="*/ 25 h 35"/>
                    <a:gd name="T44" fmla="*/ 23 w 66"/>
                    <a:gd name="T45" fmla="*/ 27 h 35"/>
                    <a:gd name="T46" fmla="*/ 21 w 66"/>
                    <a:gd name="T47" fmla="*/ 30 h 35"/>
                    <a:gd name="T48" fmla="*/ 19 w 66"/>
                    <a:gd name="T49" fmla="*/ 32 h 35"/>
                    <a:gd name="T50" fmla="*/ 17 w 66"/>
                    <a:gd name="T51" fmla="*/ 34 h 35"/>
                    <a:gd name="T52" fmla="*/ 10 w 66"/>
                    <a:gd name="T53" fmla="*/ 33 h 35"/>
                    <a:gd name="T54" fmla="*/ 9 w 66"/>
                    <a:gd name="T55" fmla="*/ 30 h 35"/>
                    <a:gd name="T56" fmla="*/ 9 w 66"/>
                    <a:gd name="T57" fmla="*/ 27 h 35"/>
                    <a:gd name="T58" fmla="*/ 11 w 66"/>
                    <a:gd name="T59" fmla="*/ 24 h 35"/>
                    <a:gd name="T60" fmla="*/ 12 w 66"/>
                    <a:gd name="T61" fmla="*/ 22 h 35"/>
                    <a:gd name="T62" fmla="*/ 13 w 66"/>
                    <a:gd name="T63" fmla="*/ 13 h 35"/>
                    <a:gd name="T64" fmla="*/ 10 w 66"/>
                    <a:gd name="T65" fmla="*/ 11 h 35"/>
                    <a:gd name="T66" fmla="*/ 2 w 66"/>
                    <a:gd name="T67" fmla="*/ 8 h 35"/>
                    <a:gd name="T68" fmla="*/ 0 w 66"/>
                    <a:gd name="T69" fmla="*/ 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6" h="35">
                      <a:moveTo>
                        <a:pt x="0" y="7"/>
                      </a:moveTo>
                      <a:cubicBezTo>
                        <a:pt x="3" y="7"/>
                        <a:pt x="7" y="6"/>
                        <a:pt x="10" y="6"/>
                      </a:cubicBezTo>
                      <a:cubicBezTo>
                        <a:pt x="11" y="5"/>
                        <a:pt x="13" y="5"/>
                        <a:pt x="14" y="4"/>
                      </a:cubicBezTo>
                      <a:cubicBezTo>
                        <a:pt x="17" y="3"/>
                        <a:pt x="21" y="2"/>
                        <a:pt x="25" y="2"/>
                      </a:cubicBezTo>
                      <a:cubicBezTo>
                        <a:pt x="28" y="3"/>
                        <a:pt x="32" y="3"/>
                        <a:pt x="36" y="3"/>
                      </a:cubicBezTo>
                      <a:cubicBezTo>
                        <a:pt x="37" y="4"/>
                        <a:pt x="38" y="3"/>
                        <a:pt x="39" y="2"/>
                      </a:cubicBezTo>
                      <a:cubicBezTo>
                        <a:pt x="40" y="2"/>
                        <a:pt x="41" y="2"/>
                        <a:pt x="41" y="1"/>
                      </a:cubicBezTo>
                      <a:cubicBezTo>
                        <a:pt x="44" y="1"/>
                        <a:pt x="47" y="0"/>
                        <a:pt x="50" y="0"/>
                      </a:cubicBezTo>
                      <a:cubicBezTo>
                        <a:pt x="51" y="0"/>
                        <a:pt x="53" y="0"/>
                        <a:pt x="54" y="0"/>
                      </a:cubicBezTo>
                      <a:cubicBezTo>
                        <a:pt x="58" y="1"/>
                        <a:pt x="61" y="1"/>
                        <a:pt x="65" y="2"/>
                      </a:cubicBezTo>
                      <a:cubicBezTo>
                        <a:pt x="65" y="2"/>
                        <a:pt x="66" y="2"/>
                        <a:pt x="66" y="3"/>
                      </a:cubicBezTo>
                      <a:cubicBezTo>
                        <a:pt x="65" y="3"/>
                        <a:pt x="63" y="3"/>
                        <a:pt x="62" y="3"/>
                      </a:cubicBezTo>
                      <a:cubicBezTo>
                        <a:pt x="61" y="3"/>
                        <a:pt x="60" y="3"/>
                        <a:pt x="59" y="4"/>
                      </a:cubicBezTo>
                      <a:cubicBezTo>
                        <a:pt x="58" y="4"/>
                        <a:pt x="57" y="5"/>
                        <a:pt x="57" y="7"/>
                      </a:cubicBezTo>
                      <a:cubicBezTo>
                        <a:pt x="57" y="9"/>
                        <a:pt x="55" y="10"/>
                        <a:pt x="53" y="11"/>
                      </a:cubicBezTo>
                      <a:cubicBezTo>
                        <a:pt x="52" y="12"/>
                        <a:pt x="50" y="12"/>
                        <a:pt x="48" y="13"/>
                      </a:cubicBezTo>
                      <a:cubicBezTo>
                        <a:pt x="47" y="14"/>
                        <a:pt x="47" y="14"/>
                        <a:pt x="48" y="15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0" y="18"/>
                        <a:pt x="50" y="18"/>
                        <a:pt x="45" y="16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4" y="20"/>
                        <a:pt x="41" y="21"/>
                        <a:pt x="38" y="21"/>
                      </a:cubicBezTo>
                      <a:cubicBezTo>
                        <a:pt x="35" y="22"/>
                        <a:pt x="33" y="23"/>
                        <a:pt x="31" y="25"/>
                      </a:cubicBezTo>
                      <a:cubicBezTo>
                        <a:pt x="28" y="26"/>
                        <a:pt x="26" y="27"/>
                        <a:pt x="23" y="27"/>
                      </a:cubicBezTo>
                      <a:cubicBezTo>
                        <a:pt x="22" y="28"/>
                        <a:pt x="20" y="28"/>
                        <a:pt x="21" y="30"/>
                      </a:cubicBezTo>
                      <a:cubicBezTo>
                        <a:pt x="20" y="31"/>
                        <a:pt x="20" y="31"/>
                        <a:pt x="19" y="32"/>
                      </a:cubicBezTo>
                      <a:cubicBezTo>
                        <a:pt x="19" y="33"/>
                        <a:pt x="18" y="33"/>
                        <a:pt x="17" y="34"/>
                      </a:cubicBezTo>
                      <a:cubicBezTo>
                        <a:pt x="15" y="35"/>
                        <a:pt x="12" y="35"/>
                        <a:pt x="10" y="33"/>
                      </a:cubicBezTo>
                      <a:cubicBezTo>
                        <a:pt x="9" y="32"/>
                        <a:pt x="9" y="31"/>
                        <a:pt x="9" y="30"/>
                      </a:cubicBezTo>
                      <a:cubicBezTo>
                        <a:pt x="9" y="29"/>
                        <a:pt x="9" y="28"/>
                        <a:pt x="9" y="27"/>
                      </a:cubicBezTo>
                      <a:cubicBezTo>
                        <a:pt x="9" y="26"/>
                        <a:pt x="10" y="25"/>
                        <a:pt x="11" y="24"/>
                      </a:cubicBezTo>
                      <a:cubicBezTo>
                        <a:pt x="11" y="23"/>
                        <a:pt x="11" y="23"/>
                        <a:pt x="12" y="22"/>
                      </a:cubicBezTo>
                      <a:cubicBezTo>
                        <a:pt x="14" y="20"/>
                        <a:pt x="15" y="16"/>
                        <a:pt x="13" y="13"/>
                      </a:cubicBezTo>
                      <a:cubicBezTo>
                        <a:pt x="12" y="12"/>
                        <a:pt x="11" y="11"/>
                        <a:pt x="10" y="11"/>
                      </a:cubicBezTo>
                      <a:cubicBezTo>
                        <a:pt x="7" y="9"/>
                        <a:pt x="5" y="9"/>
                        <a:pt x="2" y="8"/>
                      </a:cubicBezTo>
                      <a:cubicBezTo>
                        <a:pt x="2" y="8"/>
                        <a:pt x="1" y="8"/>
                        <a:pt x="0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4" name="ïṣľíḓe">
                  <a:extLst>
                    <a:ext uri="{FF2B5EF4-FFF2-40B4-BE49-F238E27FC236}">
                      <a16:creationId xmlns:a16="http://schemas.microsoft.com/office/drawing/2014/main" id="{96A3320A-111E-47CD-A4B7-44FC5055BC7D}"/>
                    </a:ext>
                  </a:extLst>
                </p:cNvPr>
                <p:cNvSpPr/>
                <p:nvPr/>
              </p:nvSpPr>
              <p:spPr bwMode="auto">
                <a:xfrm>
                  <a:off x="5541028" y="2692419"/>
                  <a:ext cx="121749" cy="97399"/>
                </a:xfrm>
                <a:custGeom>
                  <a:avLst/>
                  <a:gdLst>
                    <a:gd name="T0" fmla="*/ 7 w 29"/>
                    <a:gd name="T1" fmla="*/ 2 h 23"/>
                    <a:gd name="T2" fmla="*/ 11 w 29"/>
                    <a:gd name="T3" fmla="*/ 1 h 23"/>
                    <a:gd name="T4" fmla="*/ 17 w 29"/>
                    <a:gd name="T5" fmla="*/ 1 h 23"/>
                    <a:gd name="T6" fmla="*/ 18 w 29"/>
                    <a:gd name="T7" fmla="*/ 2 h 23"/>
                    <a:gd name="T8" fmla="*/ 17 w 29"/>
                    <a:gd name="T9" fmla="*/ 3 h 23"/>
                    <a:gd name="T10" fmla="*/ 14 w 29"/>
                    <a:gd name="T11" fmla="*/ 4 h 23"/>
                    <a:gd name="T12" fmla="*/ 13 w 29"/>
                    <a:gd name="T13" fmla="*/ 5 h 23"/>
                    <a:gd name="T14" fmla="*/ 14 w 29"/>
                    <a:gd name="T15" fmla="*/ 6 h 23"/>
                    <a:gd name="T16" fmla="*/ 26 w 29"/>
                    <a:gd name="T17" fmla="*/ 9 h 23"/>
                    <a:gd name="T18" fmla="*/ 26 w 29"/>
                    <a:gd name="T19" fmla="*/ 10 h 23"/>
                    <a:gd name="T20" fmla="*/ 26 w 29"/>
                    <a:gd name="T21" fmla="*/ 12 h 23"/>
                    <a:gd name="T22" fmla="*/ 29 w 29"/>
                    <a:gd name="T23" fmla="*/ 16 h 23"/>
                    <a:gd name="T24" fmla="*/ 27 w 29"/>
                    <a:gd name="T25" fmla="*/ 18 h 23"/>
                    <a:gd name="T26" fmla="*/ 22 w 29"/>
                    <a:gd name="T27" fmla="*/ 19 h 23"/>
                    <a:gd name="T28" fmla="*/ 20 w 29"/>
                    <a:gd name="T29" fmla="*/ 21 h 23"/>
                    <a:gd name="T30" fmla="*/ 20 w 29"/>
                    <a:gd name="T31" fmla="*/ 22 h 23"/>
                    <a:gd name="T32" fmla="*/ 14 w 29"/>
                    <a:gd name="T33" fmla="*/ 22 h 23"/>
                    <a:gd name="T34" fmla="*/ 15 w 29"/>
                    <a:gd name="T35" fmla="*/ 18 h 23"/>
                    <a:gd name="T36" fmla="*/ 16 w 29"/>
                    <a:gd name="T37" fmla="*/ 17 h 23"/>
                    <a:gd name="T38" fmla="*/ 19 w 29"/>
                    <a:gd name="T39" fmla="*/ 17 h 23"/>
                    <a:gd name="T40" fmla="*/ 21 w 29"/>
                    <a:gd name="T41" fmla="*/ 16 h 23"/>
                    <a:gd name="T42" fmla="*/ 20 w 29"/>
                    <a:gd name="T43" fmla="*/ 15 h 23"/>
                    <a:gd name="T44" fmla="*/ 9 w 29"/>
                    <a:gd name="T45" fmla="*/ 10 h 23"/>
                    <a:gd name="T46" fmla="*/ 3 w 29"/>
                    <a:gd name="T47" fmla="*/ 10 h 23"/>
                    <a:gd name="T48" fmla="*/ 0 w 29"/>
                    <a:gd name="T49" fmla="*/ 8 h 23"/>
                    <a:gd name="T50" fmla="*/ 2 w 29"/>
                    <a:gd name="T51" fmla="*/ 6 h 23"/>
                    <a:gd name="T52" fmla="*/ 3 w 29"/>
                    <a:gd name="T53" fmla="*/ 6 h 23"/>
                    <a:gd name="T54" fmla="*/ 7 w 29"/>
                    <a:gd name="T55" fmla="*/ 6 h 23"/>
                    <a:gd name="T56" fmla="*/ 9 w 29"/>
                    <a:gd name="T57" fmla="*/ 5 h 23"/>
                    <a:gd name="T58" fmla="*/ 7 w 29"/>
                    <a:gd name="T59" fmla="*/ 3 h 23"/>
                    <a:gd name="T60" fmla="*/ 7 w 29"/>
                    <a:gd name="T61" fmla="*/ 2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9" h="23">
                      <a:moveTo>
                        <a:pt x="7" y="2"/>
                      </a:moveTo>
                      <a:cubicBezTo>
                        <a:pt x="8" y="0"/>
                        <a:pt x="9" y="0"/>
                        <a:pt x="11" y="1"/>
                      </a:cubicBezTo>
                      <a:cubicBezTo>
                        <a:pt x="13" y="2"/>
                        <a:pt x="15" y="2"/>
                        <a:pt x="17" y="1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7" y="2"/>
                        <a:pt x="17" y="3"/>
                        <a:pt x="17" y="3"/>
                      </a:cubicBezTo>
                      <a:cubicBezTo>
                        <a:pt x="16" y="3"/>
                        <a:pt x="15" y="3"/>
                        <a:pt x="14" y="4"/>
                      </a:cubicBezTo>
                      <a:cubicBezTo>
                        <a:pt x="13" y="4"/>
                        <a:pt x="13" y="4"/>
                        <a:pt x="13" y="5"/>
                      </a:cubicBezTo>
                      <a:cubicBezTo>
                        <a:pt x="13" y="5"/>
                        <a:pt x="13" y="6"/>
                        <a:pt x="14" y="6"/>
                      </a:cubicBezTo>
                      <a:cubicBezTo>
                        <a:pt x="26" y="9"/>
                        <a:pt x="26" y="9"/>
                        <a:pt x="26" y="9"/>
                      </a:cubicBezTo>
                      <a:cubicBezTo>
                        <a:pt x="26" y="9"/>
                        <a:pt x="26" y="10"/>
                        <a:pt x="26" y="10"/>
                      </a:cubicBezTo>
                      <a:cubicBezTo>
                        <a:pt x="26" y="11"/>
                        <a:pt x="26" y="11"/>
                        <a:pt x="26" y="12"/>
                      </a:cubicBezTo>
                      <a:cubicBezTo>
                        <a:pt x="25" y="15"/>
                        <a:pt x="26" y="16"/>
                        <a:pt x="29" y="16"/>
                      </a:cubicBezTo>
                      <a:cubicBezTo>
                        <a:pt x="29" y="17"/>
                        <a:pt x="28" y="18"/>
                        <a:pt x="27" y="18"/>
                      </a:cubicBezTo>
                      <a:cubicBezTo>
                        <a:pt x="26" y="18"/>
                        <a:pt x="23" y="19"/>
                        <a:pt x="22" y="19"/>
                      </a:cubicBezTo>
                      <a:cubicBezTo>
                        <a:pt x="21" y="20"/>
                        <a:pt x="20" y="20"/>
                        <a:pt x="20" y="21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18" y="23"/>
                        <a:pt x="16" y="23"/>
                        <a:pt x="14" y="22"/>
                      </a:cubicBezTo>
                      <a:cubicBezTo>
                        <a:pt x="13" y="21"/>
                        <a:pt x="13" y="19"/>
                        <a:pt x="15" y="18"/>
                      </a:cubicBezTo>
                      <a:cubicBezTo>
                        <a:pt x="15" y="18"/>
                        <a:pt x="15" y="18"/>
                        <a:pt x="16" y="17"/>
                      </a:cubicBezTo>
                      <a:cubicBezTo>
                        <a:pt x="17" y="17"/>
                        <a:pt x="18" y="17"/>
                        <a:pt x="19" y="17"/>
                      </a:cubicBezTo>
                      <a:cubicBezTo>
                        <a:pt x="20" y="17"/>
                        <a:pt x="20" y="16"/>
                        <a:pt x="21" y="16"/>
                      </a:cubicBezTo>
                      <a:cubicBezTo>
                        <a:pt x="21" y="16"/>
                        <a:pt x="20" y="15"/>
                        <a:pt x="20" y="15"/>
                      </a:cubicBezTo>
                      <a:cubicBezTo>
                        <a:pt x="17" y="12"/>
                        <a:pt x="13" y="10"/>
                        <a:pt x="9" y="10"/>
                      </a:cubicBezTo>
                      <a:cubicBezTo>
                        <a:pt x="7" y="10"/>
                        <a:pt x="5" y="10"/>
                        <a:pt x="3" y="10"/>
                      </a:cubicBezTo>
                      <a:cubicBezTo>
                        <a:pt x="2" y="10"/>
                        <a:pt x="1" y="10"/>
                        <a:pt x="0" y="8"/>
                      </a:cubicBezTo>
                      <a:cubicBezTo>
                        <a:pt x="0" y="7"/>
                        <a:pt x="1" y="6"/>
                        <a:pt x="2" y="6"/>
                      </a:cubicBezTo>
                      <a:cubicBezTo>
                        <a:pt x="2" y="6"/>
                        <a:pt x="2" y="6"/>
                        <a:pt x="3" y="6"/>
                      </a:cubicBezTo>
                      <a:cubicBezTo>
                        <a:pt x="4" y="6"/>
                        <a:pt x="5" y="6"/>
                        <a:pt x="7" y="6"/>
                      </a:cubicBezTo>
                      <a:cubicBezTo>
                        <a:pt x="7" y="6"/>
                        <a:pt x="8" y="5"/>
                        <a:pt x="9" y="5"/>
                      </a:cubicBezTo>
                      <a:cubicBezTo>
                        <a:pt x="9" y="4"/>
                        <a:pt x="8" y="3"/>
                        <a:pt x="7" y="3"/>
                      </a:cubicBezTo>
                      <a:cubicBezTo>
                        <a:pt x="7" y="2"/>
                        <a:pt x="7" y="2"/>
                        <a:pt x="7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5" name="ïSḻiḓé">
                  <a:extLst>
                    <a:ext uri="{FF2B5EF4-FFF2-40B4-BE49-F238E27FC236}">
                      <a16:creationId xmlns:a16="http://schemas.microsoft.com/office/drawing/2014/main" id="{C9A7755D-5B9D-474B-A83C-12C7397A52D5}"/>
                    </a:ext>
                  </a:extLst>
                </p:cNvPr>
                <p:cNvSpPr/>
                <p:nvPr/>
              </p:nvSpPr>
              <p:spPr bwMode="auto">
                <a:xfrm>
                  <a:off x="6299930" y="3368127"/>
                  <a:ext cx="58846" cy="101457"/>
                </a:xfrm>
                <a:custGeom>
                  <a:avLst/>
                  <a:gdLst>
                    <a:gd name="T0" fmla="*/ 12 w 14"/>
                    <a:gd name="T1" fmla="*/ 0 h 24"/>
                    <a:gd name="T2" fmla="*/ 13 w 14"/>
                    <a:gd name="T3" fmla="*/ 10 h 24"/>
                    <a:gd name="T4" fmla="*/ 10 w 14"/>
                    <a:gd name="T5" fmla="*/ 19 h 24"/>
                    <a:gd name="T6" fmla="*/ 8 w 14"/>
                    <a:gd name="T7" fmla="*/ 22 h 24"/>
                    <a:gd name="T8" fmla="*/ 4 w 14"/>
                    <a:gd name="T9" fmla="*/ 24 h 24"/>
                    <a:gd name="T10" fmla="*/ 1 w 14"/>
                    <a:gd name="T11" fmla="*/ 18 h 24"/>
                    <a:gd name="T12" fmla="*/ 1 w 14"/>
                    <a:gd name="T13" fmla="*/ 18 h 24"/>
                    <a:gd name="T14" fmla="*/ 3 w 14"/>
                    <a:gd name="T15" fmla="*/ 15 h 24"/>
                    <a:gd name="T16" fmla="*/ 3 w 14"/>
                    <a:gd name="T17" fmla="*/ 11 h 24"/>
                    <a:gd name="T18" fmla="*/ 5 w 14"/>
                    <a:gd name="T19" fmla="*/ 6 h 24"/>
                    <a:gd name="T20" fmla="*/ 7 w 14"/>
                    <a:gd name="T21" fmla="*/ 6 h 24"/>
                    <a:gd name="T22" fmla="*/ 11 w 14"/>
                    <a:gd name="T23" fmla="*/ 1 h 24"/>
                    <a:gd name="T24" fmla="*/ 12 w 14"/>
                    <a:gd name="T25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" h="24">
                      <a:moveTo>
                        <a:pt x="12" y="0"/>
                      </a:moveTo>
                      <a:cubicBezTo>
                        <a:pt x="13" y="3"/>
                        <a:pt x="14" y="7"/>
                        <a:pt x="13" y="10"/>
                      </a:cubicBezTo>
                      <a:cubicBezTo>
                        <a:pt x="11" y="13"/>
                        <a:pt x="11" y="16"/>
                        <a:pt x="10" y="19"/>
                      </a:cubicBezTo>
                      <a:cubicBezTo>
                        <a:pt x="9" y="20"/>
                        <a:pt x="9" y="21"/>
                        <a:pt x="8" y="22"/>
                      </a:cubicBezTo>
                      <a:cubicBezTo>
                        <a:pt x="7" y="24"/>
                        <a:pt x="7" y="24"/>
                        <a:pt x="4" y="24"/>
                      </a:cubicBezTo>
                      <a:cubicBezTo>
                        <a:pt x="1" y="23"/>
                        <a:pt x="0" y="20"/>
                        <a:pt x="1" y="18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2" y="17"/>
                        <a:pt x="2" y="16"/>
                        <a:pt x="3" y="15"/>
                      </a:cubicBezTo>
                      <a:cubicBezTo>
                        <a:pt x="3" y="13"/>
                        <a:pt x="3" y="12"/>
                        <a:pt x="3" y="11"/>
                      </a:cubicBezTo>
                      <a:cubicBezTo>
                        <a:pt x="3" y="9"/>
                        <a:pt x="4" y="7"/>
                        <a:pt x="5" y="6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8" y="4"/>
                        <a:pt x="10" y="3"/>
                        <a:pt x="11" y="1"/>
                      </a:cubicBezTo>
                      <a:cubicBezTo>
                        <a:pt x="12" y="1"/>
                        <a:pt x="12" y="0"/>
                        <a:pt x="1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6" name="îS1ïďê">
                  <a:extLst>
                    <a:ext uri="{FF2B5EF4-FFF2-40B4-BE49-F238E27FC236}">
                      <a16:creationId xmlns:a16="http://schemas.microsoft.com/office/drawing/2014/main" id="{F976DE91-3D22-455A-A624-8483BB0D61BD}"/>
                    </a:ext>
                  </a:extLst>
                </p:cNvPr>
                <p:cNvSpPr/>
                <p:nvPr/>
              </p:nvSpPr>
              <p:spPr bwMode="auto">
                <a:xfrm>
                  <a:off x="5599874" y="2655895"/>
                  <a:ext cx="131895" cy="44641"/>
                </a:xfrm>
                <a:custGeom>
                  <a:avLst/>
                  <a:gdLst>
                    <a:gd name="T0" fmla="*/ 31 w 31"/>
                    <a:gd name="T1" fmla="*/ 0 h 11"/>
                    <a:gd name="T2" fmla="*/ 22 w 31"/>
                    <a:gd name="T3" fmla="*/ 4 h 11"/>
                    <a:gd name="T4" fmla="*/ 9 w 31"/>
                    <a:gd name="T5" fmla="*/ 10 h 11"/>
                    <a:gd name="T6" fmla="*/ 5 w 31"/>
                    <a:gd name="T7" fmla="*/ 9 h 11"/>
                    <a:gd name="T8" fmla="*/ 4 w 31"/>
                    <a:gd name="T9" fmla="*/ 8 h 11"/>
                    <a:gd name="T10" fmla="*/ 0 w 31"/>
                    <a:gd name="T11" fmla="*/ 8 h 11"/>
                    <a:gd name="T12" fmla="*/ 1 w 31"/>
                    <a:gd name="T13" fmla="*/ 7 h 11"/>
                    <a:gd name="T14" fmla="*/ 4 w 31"/>
                    <a:gd name="T15" fmla="*/ 6 h 11"/>
                    <a:gd name="T16" fmla="*/ 7 w 31"/>
                    <a:gd name="T17" fmla="*/ 4 h 11"/>
                    <a:gd name="T18" fmla="*/ 9 w 31"/>
                    <a:gd name="T19" fmla="*/ 3 h 11"/>
                    <a:gd name="T20" fmla="*/ 15 w 31"/>
                    <a:gd name="T21" fmla="*/ 2 h 11"/>
                    <a:gd name="T22" fmla="*/ 19 w 31"/>
                    <a:gd name="T23" fmla="*/ 1 h 11"/>
                    <a:gd name="T24" fmla="*/ 27 w 31"/>
                    <a:gd name="T25" fmla="*/ 0 h 11"/>
                    <a:gd name="T26" fmla="*/ 29 w 31"/>
                    <a:gd name="T27" fmla="*/ 0 h 11"/>
                    <a:gd name="T28" fmla="*/ 31 w 31"/>
                    <a:gd name="T2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1" h="11">
                      <a:moveTo>
                        <a:pt x="31" y="0"/>
                      </a:moveTo>
                      <a:cubicBezTo>
                        <a:pt x="28" y="3"/>
                        <a:pt x="25" y="4"/>
                        <a:pt x="22" y="4"/>
                      </a:cubicBezTo>
                      <a:cubicBezTo>
                        <a:pt x="17" y="5"/>
                        <a:pt x="13" y="7"/>
                        <a:pt x="9" y="10"/>
                      </a:cubicBezTo>
                      <a:cubicBezTo>
                        <a:pt x="7" y="10"/>
                        <a:pt x="6" y="11"/>
                        <a:pt x="5" y="9"/>
                      </a:cubicBezTo>
                      <a:cubicBezTo>
                        <a:pt x="5" y="9"/>
                        <a:pt x="4" y="9"/>
                        <a:pt x="4" y="8"/>
                      </a:cubicBezTo>
                      <a:cubicBezTo>
                        <a:pt x="2" y="8"/>
                        <a:pt x="1" y="8"/>
                        <a:pt x="0" y="8"/>
                      </a:cubicBezTo>
                      <a:cubicBezTo>
                        <a:pt x="0" y="7"/>
                        <a:pt x="1" y="7"/>
                        <a:pt x="1" y="7"/>
                      </a:cubicBezTo>
                      <a:cubicBezTo>
                        <a:pt x="2" y="7"/>
                        <a:pt x="3" y="6"/>
                        <a:pt x="4" y="6"/>
                      </a:cubicBezTo>
                      <a:cubicBezTo>
                        <a:pt x="5" y="6"/>
                        <a:pt x="7" y="6"/>
                        <a:pt x="7" y="4"/>
                      </a:cubicBezTo>
                      <a:cubicBezTo>
                        <a:pt x="7" y="3"/>
                        <a:pt x="8" y="3"/>
                        <a:pt x="9" y="3"/>
                      </a:cubicBezTo>
                      <a:cubicBezTo>
                        <a:pt x="11" y="2"/>
                        <a:pt x="13" y="2"/>
                        <a:pt x="15" y="2"/>
                      </a:cubicBezTo>
                      <a:cubicBezTo>
                        <a:pt x="16" y="2"/>
                        <a:pt x="18" y="1"/>
                        <a:pt x="19" y="1"/>
                      </a:cubicBezTo>
                      <a:cubicBezTo>
                        <a:pt x="21" y="0"/>
                        <a:pt x="24" y="0"/>
                        <a:pt x="27" y="0"/>
                      </a:cubicBezTo>
                      <a:cubicBezTo>
                        <a:pt x="27" y="0"/>
                        <a:pt x="28" y="0"/>
                        <a:pt x="29" y="0"/>
                      </a:cubicBezTo>
                      <a:cubicBezTo>
                        <a:pt x="31" y="0"/>
                        <a:pt x="31" y="0"/>
                        <a:pt x="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7" name="iṧ1îdè">
                  <a:extLst>
                    <a:ext uri="{FF2B5EF4-FFF2-40B4-BE49-F238E27FC236}">
                      <a16:creationId xmlns:a16="http://schemas.microsoft.com/office/drawing/2014/main" id="{366A5812-801C-4225-BC1B-78C02246AA98}"/>
                    </a:ext>
                  </a:extLst>
                </p:cNvPr>
                <p:cNvSpPr/>
                <p:nvPr/>
              </p:nvSpPr>
              <p:spPr bwMode="auto">
                <a:xfrm>
                  <a:off x="5938741" y="2820256"/>
                  <a:ext cx="75079" cy="54788"/>
                </a:xfrm>
                <a:custGeom>
                  <a:avLst/>
                  <a:gdLst>
                    <a:gd name="T0" fmla="*/ 11 w 18"/>
                    <a:gd name="T1" fmla="*/ 7 h 13"/>
                    <a:gd name="T2" fmla="*/ 7 w 18"/>
                    <a:gd name="T3" fmla="*/ 5 h 13"/>
                    <a:gd name="T4" fmla="*/ 6 w 18"/>
                    <a:gd name="T5" fmla="*/ 10 h 13"/>
                    <a:gd name="T6" fmla="*/ 0 w 18"/>
                    <a:gd name="T7" fmla="*/ 12 h 13"/>
                    <a:gd name="T8" fmla="*/ 0 w 18"/>
                    <a:gd name="T9" fmla="*/ 6 h 13"/>
                    <a:gd name="T10" fmla="*/ 4 w 18"/>
                    <a:gd name="T11" fmla="*/ 4 h 13"/>
                    <a:gd name="T12" fmla="*/ 6 w 18"/>
                    <a:gd name="T13" fmla="*/ 4 h 13"/>
                    <a:gd name="T14" fmla="*/ 8 w 18"/>
                    <a:gd name="T15" fmla="*/ 3 h 13"/>
                    <a:gd name="T16" fmla="*/ 8 w 18"/>
                    <a:gd name="T17" fmla="*/ 1 h 13"/>
                    <a:gd name="T18" fmla="*/ 10 w 18"/>
                    <a:gd name="T19" fmla="*/ 0 h 13"/>
                    <a:gd name="T20" fmla="*/ 12 w 18"/>
                    <a:gd name="T21" fmla="*/ 1 h 13"/>
                    <a:gd name="T22" fmla="*/ 12 w 18"/>
                    <a:gd name="T23" fmla="*/ 4 h 13"/>
                    <a:gd name="T24" fmla="*/ 13 w 18"/>
                    <a:gd name="T25" fmla="*/ 5 h 13"/>
                    <a:gd name="T26" fmla="*/ 15 w 18"/>
                    <a:gd name="T27" fmla="*/ 8 h 13"/>
                    <a:gd name="T28" fmla="*/ 18 w 18"/>
                    <a:gd name="T29" fmla="*/ 10 h 13"/>
                    <a:gd name="T30" fmla="*/ 15 w 18"/>
                    <a:gd name="T31" fmla="*/ 12 h 13"/>
                    <a:gd name="T32" fmla="*/ 12 w 18"/>
                    <a:gd name="T33" fmla="*/ 13 h 13"/>
                    <a:gd name="T34" fmla="*/ 9 w 18"/>
                    <a:gd name="T35" fmla="*/ 13 h 13"/>
                    <a:gd name="T36" fmla="*/ 9 w 18"/>
                    <a:gd name="T37" fmla="*/ 13 h 13"/>
                    <a:gd name="T38" fmla="*/ 11 w 18"/>
                    <a:gd name="T39" fmla="*/ 12 h 13"/>
                    <a:gd name="T40" fmla="*/ 9 w 18"/>
                    <a:gd name="T41" fmla="*/ 9 h 13"/>
                    <a:gd name="T42" fmla="*/ 11 w 18"/>
                    <a:gd name="T43" fmla="*/ 7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8" h="13">
                      <a:moveTo>
                        <a:pt x="11" y="7"/>
                      </a:moveTo>
                      <a:cubicBezTo>
                        <a:pt x="10" y="5"/>
                        <a:pt x="8" y="5"/>
                        <a:pt x="7" y="5"/>
                      </a:cubicBezTo>
                      <a:cubicBezTo>
                        <a:pt x="5" y="7"/>
                        <a:pt x="5" y="8"/>
                        <a:pt x="6" y="10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0"/>
                        <a:pt x="2" y="8"/>
                        <a:pt x="0" y="6"/>
                      </a:cubicBezTo>
                      <a:cubicBezTo>
                        <a:pt x="1" y="5"/>
                        <a:pt x="3" y="4"/>
                        <a:pt x="4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7" y="4"/>
                        <a:pt x="8" y="4"/>
                        <a:pt x="8" y="3"/>
                      </a:cubicBezTo>
                      <a:cubicBezTo>
                        <a:pt x="8" y="2"/>
                        <a:pt x="8" y="2"/>
                        <a:pt x="8" y="1"/>
                      </a:cubicBezTo>
                      <a:cubicBezTo>
                        <a:pt x="9" y="1"/>
                        <a:pt x="9" y="0"/>
                        <a:pt x="10" y="0"/>
                      </a:cubicBezTo>
                      <a:cubicBezTo>
                        <a:pt x="10" y="0"/>
                        <a:pt x="11" y="0"/>
                        <a:pt x="12" y="1"/>
                      </a:cubicBezTo>
                      <a:cubicBezTo>
                        <a:pt x="10" y="2"/>
                        <a:pt x="11" y="3"/>
                        <a:pt x="12" y="4"/>
                      </a:cubicBezTo>
                      <a:cubicBezTo>
                        <a:pt x="13" y="4"/>
                        <a:pt x="13" y="4"/>
                        <a:pt x="13" y="5"/>
                      </a:cubicBezTo>
                      <a:cubicBezTo>
                        <a:pt x="14" y="6"/>
                        <a:pt x="14" y="7"/>
                        <a:pt x="15" y="8"/>
                      </a:cubicBezTo>
                      <a:cubicBezTo>
                        <a:pt x="16" y="9"/>
                        <a:pt x="17" y="9"/>
                        <a:pt x="18" y="10"/>
                      </a:cubicBezTo>
                      <a:cubicBezTo>
                        <a:pt x="17" y="10"/>
                        <a:pt x="16" y="11"/>
                        <a:pt x="15" y="12"/>
                      </a:cubicBezTo>
                      <a:cubicBezTo>
                        <a:pt x="14" y="13"/>
                        <a:pt x="13" y="13"/>
                        <a:pt x="12" y="13"/>
                      </a:cubicBezTo>
                      <a:cubicBezTo>
                        <a:pt x="11" y="13"/>
                        <a:pt x="10" y="13"/>
                        <a:pt x="9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ubicBezTo>
                        <a:pt x="10" y="11"/>
                        <a:pt x="9" y="10"/>
                        <a:pt x="9" y="9"/>
                      </a:cubicBezTo>
                      <a:cubicBezTo>
                        <a:pt x="9" y="8"/>
                        <a:pt x="10" y="8"/>
                        <a:pt x="11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8" name="ïṧlïḋê">
                  <a:extLst>
                    <a:ext uri="{FF2B5EF4-FFF2-40B4-BE49-F238E27FC236}">
                      <a16:creationId xmlns:a16="http://schemas.microsoft.com/office/drawing/2014/main" id="{50514794-EB37-497A-AA7D-0B7A16E42A9B}"/>
                    </a:ext>
                  </a:extLst>
                </p:cNvPr>
                <p:cNvSpPr/>
                <p:nvPr/>
              </p:nvSpPr>
              <p:spPr bwMode="auto">
                <a:xfrm>
                  <a:off x="5883955" y="2761411"/>
                  <a:ext cx="44641" cy="20291"/>
                </a:xfrm>
                <a:custGeom>
                  <a:avLst/>
                  <a:gdLst>
                    <a:gd name="T0" fmla="*/ 0 w 11"/>
                    <a:gd name="T1" fmla="*/ 2 h 5"/>
                    <a:gd name="T2" fmla="*/ 2 w 11"/>
                    <a:gd name="T3" fmla="*/ 2 h 5"/>
                    <a:gd name="T4" fmla="*/ 8 w 11"/>
                    <a:gd name="T5" fmla="*/ 0 h 5"/>
                    <a:gd name="T6" fmla="*/ 11 w 11"/>
                    <a:gd name="T7" fmla="*/ 1 h 5"/>
                    <a:gd name="T8" fmla="*/ 10 w 11"/>
                    <a:gd name="T9" fmla="*/ 3 h 5"/>
                    <a:gd name="T10" fmla="*/ 6 w 11"/>
                    <a:gd name="T11" fmla="*/ 5 h 5"/>
                    <a:gd name="T12" fmla="*/ 2 w 11"/>
                    <a:gd name="T13" fmla="*/ 4 h 5"/>
                    <a:gd name="T14" fmla="*/ 0 w 11"/>
                    <a:gd name="T15" fmla="*/ 3 h 5"/>
                    <a:gd name="T16" fmla="*/ 0 w 11"/>
                    <a:gd name="T17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" h="5">
                      <a:moveTo>
                        <a:pt x="0" y="2"/>
                      </a:moveTo>
                      <a:cubicBezTo>
                        <a:pt x="0" y="2"/>
                        <a:pt x="1" y="2"/>
                        <a:pt x="2" y="2"/>
                      </a:cubicBezTo>
                      <a:cubicBezTo>
                        <a:pt x="4" y="1"/>
                        <a:pt x="6" y="0"/>
                        <a:pt x="8" y="0"/>
                      </a:cubicBezTo>
                      <a:cubicBezTo>
                        <a:pt x="9" y="0"/>
                        <a:pt x="10" y="0"/>
                        <a:pt x="11" y="1"/>
                      </a:cubicBezTo>
                      <a:cubicBezTo>
                        <a:pt x="11" y="2"/>
                        <a:pt x="10" y="2"/>
                        <a:pt x="10" y="3"/>
                      </a:cubicBezTo>
                      <a:cubicBezTo>
                        <a:pt x="8" y="4"/>
                        <a:pt x="7" y="4"/>
                        <a:pt x="6" y="5"/>
                      </a:cubicBezTo>
                      <a:cubicBezTo>
                        <a:pt x="4" y="5"/>
                        <a:pt x="3" y="5"/>
                        <a:pt x="2" y="4"/>
                      </a:cubicBezTo>
                      <a:cubicBezTo>
                        <a:pt x="1" y="3"/>
                        <a:pt x="0" y="3"/>
                        <a:pt x="0" y="3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9" name="ïşľîďê">
                  <a:extLst>
                    <a:ext uri="{FF2B5EF4-FFF2-40B4-BE49-F238E27FC236}">
                      <a16:creationId xmlns:a16="http://schemas.microsoft.com/office/drawing/2014/main" id="{AFA7EB6B-E2A4-480B-913F-539A5CAA9BBB}"/>
                    </a:ext>
                  </a:extLst>
                </p:cNvPr>
                <p:cNvSpPr/>
                <p:nvPr/>
              </p:nvSpPr>
              <p:spPr bwMode="auto">
                <a:xfrm>
                  <a:off x="5622194" y="2875043"/>
                  <a:ext cx="36525" cy="24350"/>
                </a:xfrm>
                <a:custGeom>
                  <a:avLst/>
                  <a:gdLst>
                    <a:gd name="T0" fmla="*/ 0 w 9"/>
                    <a:gd name="T1" fmla="*/ 5 h 6"/>
                    <a:gd name="T2" fmla="*/ 7 w 9"/>
                    <a:gd name="T3" fmla="*/ 0 h 6"/>
                    <a:gd name="T4" fmla="*/ 5 w 9"/>
                    <a:gd name="T5" fmla="*/ 1 h 6"/>
                    <a:gd name="T6" fmla="*/ 7 w 9"/>
                    <a:gd name="T7" fmla="*/ 2 h 6"/>
                    <a:gd name="T8" fmla="*/ 8 w 9"/>
                    <a:gd name="T9" fmla="*/ 4 h 6"/>
                    <a:gd name="T10" fmla="*/ 6 w 9"/>
                    <a:gd name="T11" fmla="*/ 6 h 6"/>
                    <a:gd name="T12" fmla="*/ 0 w 9"/>
                    <a:gd name="T13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6">
                      <a:moveTo>
                        <a:pt x="0" y="5"/>
                      </a:moveTo>
                      <a:cubicBezTo>
                        <a:pt x="2" y="3"/>
                        <a:pt x="4" y="1"/>
                        <a:pt x="7" y="0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6" y="1"/>
                        <a:pt x="7" y="2"/>
                        <a:pt x="7" y="2"/>
                      </a:cubicBezTo>
                      <a:cubicBezTo>
                        <a:pt x="7" y="2"/>
                        <a:pt x="9" y="4"/>
                        <a:pt x="8" y="4"/>
                      </a:cubicBezTo>
                      <a:cubicBezTo>
                        <a:pt x="8" y="5"/>
                        <a:pt x="7" y="6"/>
                        <a:pt x="6" y="6"/>
                      </a:cubicBezTo>
                      <a:cubicBezTo>
                        <a:pt x="4" y="5"/>
                        <a:pt x="2" y="5"/>
                        <a:pt x="0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0" name="ïŝlíde">
                  <a:extLst>
                    <a:ext uri="{FF2B5EF4-FFF2-40B4-BE49-F238E27FC236}">
                      <a16:creationId xmlns:a16="http://schemas.microsoft.com/office/drawing/2014/main" id="{B94E80C4-D482-4AC4-BBE0-1980713F4689}"/>
                    </a:ext>
                  </a:extLst>
                </p:cNvPr>
                <p:cNvSpPr/>
                <p:nvPr/>
              </p:nvSpPr>
              <p:spPr bwMode="auto">
                <a:xfrm>
                  <a:off x="5137228" y="2540234"/>
                  <a:ext cx="1075449" cy="1379821"/>
                </a:xfrm>
                <a:custGeom>
                  <a:avLst/>
                  <a:gdLst>
                    <a:gd name="T0" fmla="*/ 255 w 255"/>
                    <a:gd name="T1" fmla="*/ 281 h 327"/>
                    <a:gd name="T2" fmla="*/ 254 w 255"/>
                    <a:gd name="T3" fmla="*/ 283 h 327"/>
                    <a:gd name="T4" fmla="*/ 43 w 255"/>
                    <a:gd name="T5" fmla="*/ 230 h 327"/>
                    <a:gd name="T6" fmla="*/ 96 w 255"/>
                    <a:gd name="T7" fmla="*/ 20 h 327"/>
                    <a:gd name="T8" fmla="*/ 150 w 255"/>
                    <a:gd name="T9" fmla="*/ 0 h 327"/>
                    <a:gd name="T10" fmla="*/ 120 w 255"/>
                    <a:gd name="T11" fmla="*/ 30 h 327"/>
                    <a:gd name="T12" fmla="*/ 115 w 255"/>
                    <a:gd name="T13" fmla="*/ 36 h 327"/>
                    <a:gd name="T14" fmla="*/ 111 w 255"/>
                    <a:gd name="T15" fmla="*/ 42 h 327"/>
                    <a:gd name="T16" fmla="*/ 108 w 255"/>
                    <a:gd name="T17" fmla="*/ 46 h 327"/>
                    <a:gd name="T18" fmla="*/ 98 w 255"/>
                    <a:gd name="T19" fmla="*/ 64 h 327"/>
                    <a:gd name="T20" fmla="*/ 98 w 255"/>
                    <a:gd name="T21" fmla="*/ 64 h 327"/>
                    <a:gd name="T22" fmla="*/ 87 w 255"/>
                    <a:gd name="T23" fmla="*/ 99 h 327"/>
                    <a:gd name="T24" fmla="*/ 91 w 255"/>
                    <a:gd name="T25" fmla="*/ 155 h 327"/>
                    <a:gd name="T26" fmla="*/ 103 w 255"/>
                    <a:gd name="T27" fmla="*/ 181 h 327"/>
                    <a:gd name="T28" fmla="*/ 129 w 255"/>
                    <a:gd name="T29" fmla="*/ 217 h 327"/>
                    <a:gd name="T30" fmla="*/ 255 w 255"/>
                    <a:gd name="T31" fmla="*/ 281 h 3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55" h="327">
                      <a:moveTo>
                        <a:pt x="255" y="281"/>
                      </a:moveTo>
                      <a:cubicBezTo>
                        <a:pt x="254" y="283"/>
                        <a:pt x="254" y="283"/>
                        <a:pt x="254" y="283"/>
                      </a:cubicBezTo>
                      <a:cubicBezTo>
                        <a:pt x="182" y="327"/>
                        <a:pt x="87" y="303"/>
                        <a:pt x="43" y="230"/>
                      </a:cubicBezTo>
                      <a:cubicBezTo>
                        <a:pt x="0" y="158"/>
                        <a:pt x="23" y="63"/>
                        <a:pt x="96" y="20"/>
                      </a:cubicBezTo>
                      <a:cubicBezTo>
                        <a:pt x="113" y="10"/>
                        <a:pt x="131" y="3"/>
                        <a:pt x="150" y="0"/>
                      </a:cubicBezTo>
                      <a:cubicBezTo>
                        <a:pt x="139" y="9"/>
                        <a:pt x="129" y="19"/>
                        <a:pt x="120" y="30"/>
                      </a:cubicBezTo>
                      <a:cubicBezTo>
                        <a:pt x="119" y="32"/>
                        <a:pt x="117" y="34"/>
                        <a:pt x="115" y="36"/>
                      </a:cubicBezTo>
                      <a:cubicBezTo>
                        <a:pt x="113" y="39"/>
                        <a:pt x="112" y="40"/>
                        <a:pt x="111" y="42"/>
                      </a:cubicBezTo>
                      <a:cubicBezTo>
                        <a:pt x="110" y="44"/>
                        <a:pt x="109" y="45"/>
                        <a:pt x="108" y="46"/>
                      </a:cubicBezTo>
                      <a:cubicBezTo>
                        <a:pt x="104" y="52"/>
                        <a:pt x="101" y="58"/>
                        <a:pt x="98" y="64"/>
                      </a:cubicBezTo>
                      <a:cubicBezTo>
                        <a:pt x="98" y="64"/>
                        <a:pt x="98" y="64"/>
                        <a:pt x="98" y="64"/>
                      </a:cubicBezTo>
                      <a:cubicBezTo>
                        <a:pt x="93" y="75"/>
                        <a:pt x="89" y="87"/>
                        <a:pt x="87" y="99"/>
                      </a:cubicBezTo>
                      <a:cubicBezTo>
                        <a:pt x="83" y="118"/>
                        <a:pt x="85" y="137"/>
                        <a:pt x="91" y="155"/>
                      </a:cubicBezTo>
                      <a:cubicBezTo>
                        <a:pt x="94" y="164"/>
                        <a:pt x="98" y="173"/>
                        <a:pt x="103" y="181"/>
                      </a:cubicBezTo>
                      <a:cubicBezTo>
                        <a:pt x="111" y="194"/>
                        <a:pt x="119" y="206"/>
                        <a:pt x="129" y="217"/>
                      </a:cubicBezTo>
                      <a:cubicBezTo>
                        <a:pt x="187" y="285"/>
                        <a:pt x="255" y="281"/>
                        <a:pt x="255" y="28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1" name="îṥlïdé">
                  <a:extLst>
                    <a:ext uri="{FF2B5EF4-FFF2-40B4-BE49-F238E27FC236}">
                      <a16:creationId xmlns:a16="http://schemas.microsoft.com/office/drawing/2014/main" id="{E841876D-04C8-4F20-BAF0-60C7AFF1B9FE}"/>
                    </a:ext>
                  </a:extLst>
                </p:cNvPr>
                <p:cNvSpPr/>
                <p:nvPr/>
              </p:nvSpPr>
              <p:spPr bwMode="auto">
                <a:xfrm>
                  <a:off x="8304729" y="3301164"/>
                  <a:ext cx="606716" cy="375393"/>
                </a:xfrm>
                <a:custGeom>
                  <a:avLst/>
                  <a:gdLst>
                    <a:gd name="T0" fmla="*/ 140 w 144"/>
                    <a:gd name="T1" fmla="*/ 73 h 89"/>
                    <a:gd name="T2" fmla="*/ 117 w 144"/>
                    <a:gd name="T3" fmla="*/ 86 h 89"/>
                    <a:gd name="T4" fmla="*/ 2 w 144"/>
                    <a:gd name="T5" fmla="*/ 86 h 89"/>
                    <a:gd name="T6" fmla="*/ 2 w 144"/>
                    <a:gd name="T7" fmla="*/ 76 h 89"/>
                    <a:gd name="T8" fmla="*/ 2 w 144"/>
                    <a:gd name="T9" fmla="*/ 75 h 89"/>
                    <a:gd name="T10" fmla="*/ 34 w 144"/>
                    <a:gd name="T11" fmla="*/ 75 h 89"/>
                    <a:gd name="T12" fmla="*/ 25 w 144"/>
                    <a:gd name="T13" fmla="*/ 31 h 89"/>
                    <a:gd name="T14" fmla="*/ 108 w 144"/>
                    <a:gd name="T15" fmla="*/ 0 h 89"/>
                    <a:gd name="T16" fmla="*/ 116 w 144"/>
                    <a:gd name="T17" fmla="*/ 0 h 89"/>
                    <a:gd name="T18" fmla="*/ 140 w 144"/>
                    <a:gd name="T19" fmla="*/ 7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4" h="89">
                      <a:moveTo>
                        <a:pt x="140" y="73"/>
                      </a:moveTo>
                      <a:cubicBezTo>
                        <a:pt x="136" y="89"/>
                        <a:pt x="117" y="86"/>
                        <a:pt x="117" y="86"/>
                      </a:cubicBezTo>
                      <a:cubicBezTo>
                        <a:pt x="117" y="86"/>
                        <a:pt x="5" y="88"/>
                        <a:pt x="2" y="86"/>
                      </a:cubicBezTo>
                      <a:cubicBezTo>
                        <a:pt x="0" y="84"/>
                        <a:pt x="2" y="78"/>
                        <a:pt x="2" y="76"/>
                      </a:cubicBezTo>
                      <a:cubicBezTo>
                        <a:pt x="2" y="75"/>
                        <a:pt x="2" y="75"/>
                        <a:pt x="2" y="75"/>
                      </a:cubicBezTo>
                      <a:cubicBezTo>
                        <a:pt x="34" y="75"/>
                        <a:pt x="34" y="75"/>
                        <a:pt x="34" y="75"/>
                      </a:cubicBezTo>
                      <a:cubicBezTo>
                        <a:pt x="34" y="75"/>
                        <a:pt x="49" y="67"/>
                        <a:pt x="25" y="31"/>
                      </a:cubicBezTo>
                      <a:cubicBezTo>
                        <a:pt x="4" y="1"/>
                        <a:pt x="82" y="0"/>
                        <a:pt x="108" y="0"/>
                      </a:cubicBezTo>
                      <a:cubicBezTo>
                        <a:pt x="113" y="0"/>
                        <a:pt x="116" y="0"/>
                        <a:pt x="116" y="0"/>
                      </a:cubicBezTo>
                      <a:cubicBezTo>
                        <a:pt x="116" y="0"/>
                        <a:pt x="144" y="57"/>
                        <a:pt x="140" y="73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2" name="iṣļîḓe">
                  <a:extLst>
                    <a:ext uri="{FF2B5EF4-FFF2-40B4-BE49-F238E27FC236}">
                      <a16:creationId xmlns:a16="http://schemas.microsoft.com/office/drawing/2014/main" id="{CCFB1DBB-629C-4F3D-A66F-B9E8C93FECA5}"/>
                    </a:ext>
                  </a:extLst>
                </p:cNvPr>
                <p:cNvSpPr/>
                <p:nvPr/>
              </p:nvSpPr>
              <p:spPr bwMode="auto">
                <a:xfrm>
                  <a:off x="8312845" y="3301164"/>
                  <a:ext cx="539754" cy="328722"/>
                </a:xfrm>
                <a:custGeom>
                  <a:avLst/>
                  <a:gdLst>
                    <a:gd name="T0" fmla="*/ 125 w 128"/>
                    <a:gd name="T1" fmla="*/ 61 h 78"/>
                    <a:gd name="T2" fmla="*/ 101 w 128"/>
                    <a:gd name="T3" fmla="*/ 75 h 78"/>
                    <a:gd name="T4" fmla="*/ 0 w 128"/>
                    <a:gd name="T5" fmla="*/ 76 h 78"/>
                    <a:gd name="T6" fmla="*/ 0 w 128"/>
                    <a:gd name="T7" fmla="*/ 75 h 78"/>
                    <a:gd name="T8" fmla="*/ 32 w 128"/>
                    <a:gd name="T9" fmla="*/ 75 h 78"/>
                    <a:gd name="T10" fmla="*/ 23 w 128"/>
                    <a:gd name="T11" fmla="*/ 31 h 78"/>
                    <a:gd name="T12" fmla="*/ 106 w 128"/>
                    <a:gd name="T13" fmla="*/ 0 h 78"/>
                    <a:gd name="T14" fmla="*/ 125 w 128"/>
                    <a:gd name="T15" fmla="*/ 61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78">
                      <a:moveTo>
                        <a:pt x="125" y="61"/>
                      </a:moveTo>
                      <a:cubicBezTo>
                        <a:pt x="121" y="78"/>
                        <a:pt x="101" y="75"/>
                        <a:pt x="101" y="75"/>
                      </a:cubicBezTo>
                      <a:cubicBezTo>
                        <a:pt x="101" y="75"/>
                        <a:pt x="30" y="76"/>
                        <a:pt x="0" y="76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32" y="75"/>
                        <a:pt x="32" y="75"/>
                        <a:pt x="32" y="75"/>
                      </a:cubicBezTo>
                      <a:cubicBezTo>
                        <a:pt x="32" y="75"/>
                        <a:pt x="47" y="67"/>
                        <a:pt x="23" y="31"/>
                      </a:cubicBezTo>
                      <a:cubicBezTo>
                        <a:pt x="2" y="1"/>
                        <a:pt x="80" y="0"/>
                        <a:pt x="106" y="0"/>
                      </a:cubicBezTo>
                      <a:cubicBezTo>
                        <a:pt x="114" y="18"/>
                        <a:pt x="128" y="50"/>
                        <a:pt x="125" y="6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3" name="îśļiḑê">
                  <a:extLst>
                    <a:ext uri="{FF2B5EF4-FFF2-40B4-BE49-F238E27FC236}">
                      <a16:creationId xmlns:a16="http://schemas.microsoft.com/office/drawing/2014/main" id="{C77B7578-8847-4243-B016-2D2376C3C9D6}"/>
                    </a:ext>
                  </a:extLst>
                </p:cNvPr>
                <p:cNvSpPr/>
                <p:nvPr/>
              </p:nvSpPr>
              <p:spPr bwMode="auto">
                <a:xfrm>
                  <a:off x="8312845" y="3301164"/>
                  <a:ext cx="555987" cy="336839"/>
                </a:xfrm>
                <a:custGeom>
                  <a:avLst/>
                  <a:gdLst>
                    <a:gd name="T0" fmla="*/ 129 w 132"/>
                    <a:gd name="T1" fmla="*/ 64 h 80"/>
                    <a:gd name="T2" fmla="*/ 101 w 132"/>
                    <a:gd name="T3" fmla="*/ 75 h 80"/>
                    <a:gd name="T4" fmla="*/ 0 w 132"/>
                    <a:gd name="T5" fmla="*/ 76 h 80"/>
                    <a:gd name="T6" fmla="*/ 0 w 132"/>
                    <a:gd name="T7" fmla="*/ 75 h 80"/>
                    <a:gd name="T8" fmla="*/ 32 w 132"/>
                    <a:gd name="T9" fmla="*/ 75 h 80"/>
                    <a:gd name="T10" fmla="*/ 23 w 132"/>
                    <a:gd name="T11" fmla="*/ 31 h 80"/>
                    <a:gd name="T12" fmla="*/ 106 w 132"/>
                    <a:gd name="T13" fmla="*/ 0 h 80"/>
                    <a:gd name="T14" fmla="*/ 129 w 132"/>
                    <a:gd name="T15" fmla="*/ 64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2" h="80">
                      <a:moveTo>
                        <a:pt x="129" y="64"/>
                      </a:moveTo>
                      <a:cubicBezTo>
                        <a:pt x="125" y="80"/>
                        <a:pt x="101" y="75"/>
                        <a:pt x="101" y="75"/>
                      </a:cubicBezTo>
                      <a:cubicBezTo>
                        <a:pt x="101" y="75"/>
                        <a:pt x="30" y="76"/>
                        <a:pt x="0" y="76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32" y="75"/>
                        <a:pt x="32" y="75"/>
                        <a:pt x="32" y="75"/>
                      </a:cubicBezTo>
                      <a:cubicBezTo>
                        <a:pt x="32" y="75"/>
                        <a:pt x="48" y="67"/>
                        <a:pt x="23" y="31"/>
                      </a:cubicBezTo>
                      <a:cubicBezTo>
                        <a:pt x="2" y="1"/>
                        <a:pt x="80" y="0"/>
                        <a:pt x="106" y="0"/>
                      </a:cubicBezTo>
                      <a:cubicBezTo>
                        <a:pt x="114" y="18"/>
                        <a:pt x="132" y="52"/>
                        <a:pt x="129" y="64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4" name="ïSḷiḍê">
                  <a:extLst>
                    <a:ext uri="{FF2B5EF4-FFF2-40B4-BE49-F238E27FC236}">
                      <a16:creationId xmlns:a16="http://schemas.microsoft.com/office/drawing/2014/main" id="{4AC59D80-F155-4BE5-8AE5-41CA3ACD627F}"/>
                    </a:ext>
                  </a:extLst>
                </p:cNvPr>
                <p:cNvSpPr/>
                <p:nvPr/>
              </p:nvSpPr>
              <p:spPr bwMode="auto">
                <a:xfrm>
                  <a:off x="7953686" y="2621400"/>
                  <a:ext cx="120328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5" name="iş1iďe">
                  <a:extLst>
                    <a:ext uri="{FF2B5EF4-FFF2-40B4-BE49-F238E27FC236}">
                      <a16:creationId xmlns:a16="http://schemas.microsoft.com/office/drawing/2014/main" id="{997AB7A4-25E2-44E1-87D9-E10672CBC811}"/>
                    </a:ext>
                  </a:extLst>
                </p:cNvPr>
                <p:cNvSpPr/>
                <p:nvPr/>
              </p:nvSpPr>
              <p:spPr bwMode="auto">
                <a:xfrm>
                  <a:off x="7953686" y="2621400"/>
                  <a:ext cx="120328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6" name="îšḷidè">
                  <a:extLst>
                    <a:ext uri="{FF2B5EF4-FFF2-40B4-BE49-F238E27FC236}">
                      <a16:creationId xmlns:a16="http://schemas.microsoft.com/office/drawing/2014/main" id="{76896E33-E205-409D-ADA6-24D6060C0D63}"/>
                    </a:ext>
                  </a:extLst>
                </p:cNvPr>
                <p:cNvSpPr/>
                <p:nvPr/>
              </p:nvSpPr>
              <p:spPr bwMode="auto">
                <a:xfrm>
                  <a:off x="7929337" y="2621400"/>
                  <a:ext cx="120125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7" name="íšļîḓé">
                  <a:extLst>
                    <a:ext uri="{FF2B5EF4-FFF2-40B4-BE49-F238E27FC236}">
                      <a16:creationId xmlns:a16="http://schemas.microsoft.com/office/drawing/2014/main" id="{A3EABF07-4858-4D22-91CD-BD8A31529FAA}"/>
                    </a:ext>
                  </a:extLst>
                </p:cNvPr>
                <p:cNvSpPr/>
                <p:nvPr/>
              </p:nvSpPr>
              <p:spPr bwMode="auto">
                <a:xfrm>
                  <a:off x="7929337" y="2621400"/>
                  <a:ext cx="120125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6000">
                      <a:srgbClr val="68AFFD"/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8" name="is1ídé">
                  <a:extLst>
                    <a:ext uri="{FF2B5EF4-FFF2-40B4-BE49-F238E27FC236}">
                      <a16:creationId xmlns:a16="http://schemas.microsoft.com/office/drawing/2014/main" id="{1A9ABC08-550F-4650-92F2-4B396E260B2E}"/>
                    </a:ext>
                  </a:extLst>
                </p:cNvPr>
                <p:cNvSpPr/>
                <p:nvPr/>
              </p:nvSpPr>
              <p:spPr bwMode="auto">
                <a:xfrm>
                  <a:off x="7929340" y="3254496"/>
                  <a:ext cx="1201254" cy="172478"/>
                </a:xfrm>
                <a:custGeom>
                  <a:avLst/>
                  <a:gdLst>
                    <a:gd name="T0" fmla="*/ 285 w 285"/>
                    <a:gd name="T1" fmla="*/ 0 h 41"/>
                    <a:gd name="T2" fmla="*/ 285 w 285"/>
                    <a:gd name="T3" fmla="*/ 19 h 41"/>
                    <a:gd name="T4" fmla="*/ 262 w 285"/>
                    <a:gd name="T5" fmla="*/ 41 h 41"/>
                    <a:gd name="T6" fmla="*/ 262 w 285"/>
                    <a:gd name="T7" fmla="*/ 41 h 41"/>
                    <a:gd name="T8" fmla="*/ 23 w 285"/>
                    <a:gd name="T9" fmla="*/ 41 h 41"/>
                    <a:gd name="T10" fmla="*/ 0 w 285"/>
                    <a:gd name="T11" fmla="*/ 19 h 41"/>
                    <a:gd name="T12" fmla="*/ 0 w 285"/>
                    <a:gd name="T13" fmla="*/ 19 h 41"/>
                    <a:gd name="T14" fmla="*/ 0 w 285"/>
                    <a:gd name="T15" fmla="*/ 0 h 41"/>
                    <a:gd name="T16" fmla="*/ 285 w 285"/>
                    <a:gd name="T17" fmla="*/ 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41">
                      <a:moveTo>
                        <a:pt x="285" y="0"/>
                      </a:moveTo>
                      <a:cubicBezTo>
                        <a:pt x="285" y="19"/>
                        <a:pt x="285" y="19"/>
                        <a:pt x="285" y="19"/>
                      </a:cubicBezTo>
                      <a:cubicBezTo>
                        <a:pt x="285" y="31"/>
                        <a:pt x="275" y="41"/>
                        <a:pt x="262" y="41"/>
                      </a:cubicBezTo>
                      <a:cubicBezTo>
                        <a:pt x="262" y="41"/>
                        <a:pt x="262" y="41"/>
                        <a:pt x="262" y="41"/>
                      </a:cubicBezTo>
                      <a:cubicBezTo>
                        <a:pt x="23" y="41"/>
                        <a:pt x="23" y="41"/>
                        <a:pt x="23" y="41"/>
                      </a:cubicBezTo>
                      <a:cubicBezTo>
                        <a:pt x="10" y="41"/>
                        <a:pt x="0" y="31"/>
                        <a:pt x="0" y="19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285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9" name="íṧlíḍe">
                  <a:extLst>
                    <a:ext uri="{FF2B5EF4-FFF2-40B4-BE49-F238E27FC236}">
                      <a16:creationId xmlns:a16="http://schemas.microsoft.com/office/drawing/2014/main" id="{C8C5EE96-4AFD-47ED-9C9D-B1CAEBF0A649}"/>
                    </a:ext>
                  </a:extLst>
                </p:cNvPr>
                <p:cNvSpPr/>
                <p:nvPr/>
              </p:nvSpPr>
              <p:spPr bwMode="auto">
                <a:xfrm>
                  <a:off x="8312845" y="3621770"/>
                  <a:ext cx="472792" cy="40583"/>
                </a:xfrm>
                <a:prstGeom prst="rect">
                  <a:avLst/>
                </a:pr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0" name="iṩlíḓe">
                  <a:extLst>
                    <a:ext uri="{FF2B5EF4-FFF2-40B4-BE49-F238E27FC236}">
                      <a16:creationId xmlns:a16="http://schemas.microsoft.com/office/drawing/2014/main" id="{57BA2FF4-B1D3-4DF2-A381-BDD4B8D8D287}"/>
                    </a:ext>
                  </a:extLst>
                </p:cNvPr>
                <p:cNvSpPr/>
                <p:nvPr/>
              </p:nvSpPr>
              <p:spPr bwMode="auto">
                <a:xfrm>
                  <a:off x="8785637" y="3571042"/>
                  <a:ext cx="75079" cy="101457"/>
                </a:xfrm>
                <a:custGeom>
                  <a:avLst/>
                  <a:gdLst>
                    <a:gd name="T0" fmla="*/ 17 w 18"/>
                    <a:gd name="T1" fmla="*/ 0 h 24"/>
                    <a:gd name="T2" fmla="*/ 18 w 18"/>
                    <a:gd name="T3" fmla="*/ 19 h 24"/>
                    <a:gd name="T4" fmla="*/ 0 w 18"/>
                    <a:gd name="T5" fmla="*/ 22 h 24"/>
                    <a:gd name="T6" fmla="*/ 0 w 18"/>
                    <a:gd name="T7" fmla="*/ 12 h 24"/>
                    <a:gd name="T8" fmla="*/ 17 w 18"/>
                    <a:gd name="T9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24">
                      <a:moveTo>
                        <a:pt x="17" y="0"/>
                      </a:moveTo>
                      <a:cubicBezTo>
                        <a:pt x="18" y="19"/>
                        <a:pt x="18" y="19"/>
                        <a:pt x="18" y="19"/>
                      </a:cubicBezTo>
                      <a:cubicBezTo>
                        <a:pt x="13" y="22"/>
                        <a:pt x="6" y="24"/>
                        <a:pt x="0" y="2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16" y="16"/>
                        <a:pt x="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1" name="íšļídê">
                  <a:extLst>
                    <a:ext uri="{FF2B5EF4-FFF2-40B4-BE49-F238E27FC236}">
                      <a16:creationId xmlns:a16="http://schemas.microsoft.com/office/drawing/2014/main" id="{31032768-976F-4A5B-A394-25B14CA88F26}"/>
                    </a:ext>
                  </a:extLst>
                </p:cNvPr>
                <p:cNvSpPr/>
                <p:nvPr/>
              </p:nvSpPr>
              <p:spPr bwMode="auto">
                <a:xfrm>
                  <a:off x="3229828" y="2870985"/>
                  <a:ext cx="460617" cy="282052"/>
                </a:xfrm>
                <a:custGeom>
                  <a:avLst/>
                  <a:gdLst>
                    <a:gd name="T0" fmla="*/ 3 w 109"/>
                    <a:gd name="T1" fmla="*/ 55 h 67"/>
                    <a:gd name="T2" fmla="*/ 21 w 109"/>
                    <a:gd name="T3" fmla="*/ 65 h 67"/>
                    <a:gd name="T4" fmla="*/ 107 w 109"/>
                    <a:gd name="T5" fmla="*/ 65 h 67"/>
                    <a:gd name="T6" fmla="*/ 107 w 109"/>
                    <a:gd name="T7" fmla="*/ 57 h 67"/>
                    <a:gd name="T8" fmla="*/ 107 w 109"/>
                    <a:gd name="T9" fmla="*/ 57 h 67"/>
                    <a:gd name="T10" fmla="*/ 83 w 109"/>
                    <a:gd name="T11" fmla="*/ 57 h 67"/>
                    <a:gd name="T12" fmla="*/ 90 w 109"/>
                    <a:gd name="T13" fmla="*/ 24 h 67"/>
                    <a:gd name="T14" fmla="*/ 27 w 109"/>
                    <a:gd name="T15" fmla="*/ 0 h 67"/>
                    <a:gd name="T16" fmla="*/ 21 w 109"/>
                    <a:gd name="T17" fmla="*/ 0 h 67"/>
                    <a:gd name="T18" fmla="*/ 3 w 109"/>
                    <a:gd name="T19" fmla="*/ 55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9" h="67">
                      <a:moveTo>
                        <a:pt x="3" y="55"/>
                      </a:moveTo>
                      <a:cubicBezTo>
                        <a:pt x="6" y="67"/>
                        <a:pt x="21" y="65"/>
                        <a:pt x="21" y="65"/>
                      </a:cubicBezTo>
                      <a:cubicBezTo>
                        <a:pt x="21" y="65"/>
                        <a:pt x="105" y="67"/>
                        <a:pt x="107" y="65"/>
                      </a:cubicBezTo>
                      <a:cubicBezTo>
                        <a:pt x="109" y="64"/>
                        <a:pt x="108" y="59"/>
                        <a:pt x="107" y="57"/>
                      </a:cubicBezTo>
                      <a:cubicBezTo>
                        <a:pt x="107" y="57"/>
                        <a:pt x="107" y="57"/>
                        <a:pt x="107" y="57"/>
                      </a:cubicBezTo>
                      <a:cubicBezTo>
                        <a:pt x="83" y="57"/>
                        <a:pt x="83" y="57"/>
                        <a:pt x="83" y="57"/>
                      </a:cubicBezTo>
                      <a:cubicBezTo>
                        <a:pt x="83" y="57"/>
                        <a:pt x="71" y="51"/>
                        <a:pt x="90" y="24"/>
                      </a:cubicBezTo>
                      <a:cubicBezTo>
                        <a:pt x="106" y="1"/>
                        <a:pt x="46" y="0"/>
                        <a:pt x="27" y="0"/>
                      </a:cubicBezTo>
                      <a:cubicBezTo>
                        <a:pt x="23" y="0"/>
                        <a:pt x="21" y="0"/>
                        <a:pt x="21" y="0"/>
                      </a:cubicBezTo>
                      <a:cubicBezTo>
                        <a:pt x="21" y="0"/>
                        <a:pt x="0" y="43"/>
                        <a:pt x="3" y="55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2" name="íŝ1iḓé">
                  <a:extLst>
                    <a:ext uri="{FF2B5EF4-FFF2-40B4-BE49-F238E27FC236}">
                      <a16:creationId xmlns:a16="http://schemas.microsoft.com/office/drawing/2014/main" id="{AA71F879-B976-44C4-B8D6-BFC5D5956134}"/>
                    </a:ext>
                  </a:extLst>
                </p:cNvPr>
                <p:cNvSpPr/>
                <p:nvPr/>
              </p:nvSpPr>
              <p:spPr bwMode="auto">
                <a:xfrm>
                  <a:off x="3272440" y="2870985"/>
                  <a:ext cx="407860" cy="247556"/>
                </a:xfrm>
                <a:custGeom>
                  <a:avLst/>
                  <a:gdLst>
                    <a:gd name="T0" fmla="*/ 3 w 97"/>
                    <a:gd name="T1" fmla="*/ 46 h 59"/>
                    <a:gd name="T2" fmla="*/ 21 w 97"/>
                    <a:gd name="T3" fmla="*/ 56 h 59"/>
                    <a:gd name="T4" fmla="*/ 97 w 97"/>
                    <a:gd name="T5" fmla="*/ 57 h 59"/>
                    <a:gd name="T6" fmla="*/ 97 w 97"/>
                    <a:gd name="T7" fmla="*/ 56 h 59"/>
                    <a:gd name="T8" fmla="*/ 73 w 97"/>
                    <a:gd name="T9" fmla="*/ 56 h 59"/>
                    <a:gd name="T10" fmla="*/ 80 w 97"/>
                    <a:gd name="T11" fmla="*/ 23 h 59"/>
                    <a:gd name="T12" fmla="*/ 17 w 97"/>
                    <a:gd name="T13" fmla="*/ 0 h 59"/>
                    <a:gd name="T14" fmla="*/ 3 w 97"/>
                    <a:gd name="T15" fmla="*/ 46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7" h="59">
                      <a:moveTo>
                        <a:pt x="3" y="46"/>
                      </a:moveTo>
                      <a:cubicBezTo>
                        <a:pt x="6" y="59"/>
                        <a:pt x="21" y="56"/>
                        <a:pt x="21" y="56"/>
                      </a:cubicBezTo>
                      <a:cubicBezTo>
                        <a:pt x="21" y="56"/>
                        <a:pt x="74" y="57"/>
                        <a:pt x="97" y="57"/>
                      </a:cubicBezTo>
                      <a:cubicBezTo>
                        <a:pt x="97" y="57"/>
                        <a:pt x="97" y="57"/>
                        <a:pt x="97" y="56"/>
                      </a:cubicBezTo>
                      <a:cubicBezTo>
                        <a:pt x="73" y="56"/>
                        <a:pt x="73" y="56"/>
                        <a:pt x="73" y="56"/>
                      </a:cubicBezTo>
                      <a:cubicBezTo>
                        <a:pt x="73" y="56"/>
                        <a:pt x="61" y="50"/>
                        <a:pt x="80" y="23"/>
                      </a:cubicBezTo>
                      <a:cubicBezTo>
                        <a:pt x="96" y="1"/>
                        <a:pt x="36" y="0"/>
                        <a:pt x="17" y="0"/>
                      </a:cubicBezTo>
                      <a:cubicBezTo>
                        <a:pt x="11" y="13"/>
                        <a:pt x="0" y="37"/>
                        <a:pt x="3" y="46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3" name="iślide">
                  <a:extLst>
                    <a:ext uri="{FF2B5EF4-FFF2-40B4-BE49-F238E27FC236}">
                      <a16:creationId xmlns:a16="http://schemas.microsoft.com/office/drawing/2014/main" id="{F281DD42-168E-45A1-BCAC-CECA2C6F5CC0}"/>
                    </a:ext>
                  </a:extLst>
                </p:cNvPr>
                <p:cNvSpPr/>
                <p:nvPr/>
              </p:nvSpPr>
              <p:spPr bwMode="auto">
                <a:xfrm>
                  <a:off x="3258236" y="2870985"/>
                  <a:ext cx="422063" cy="255673"/>
                </a:xfrm>
                <a:custGeom>
                  <a:avLst/>
                  <a:gdLst>
                    <a:gd name="T0" fmla="*/ 2 w 100"/>
                    <a:gd name="T1" fmla="*/ 48 h 61"/>
                    <a:gd name="T2" fmla="*/ 24 w 100"/>
                    <a:gd name="T3" fmla="*/ 57 h 61"/>
                    <a:gd name="T4" fmla="*/ 100 w 100"/>
                    <a:gd name="T5" fmla="*/ 57 h 61"/>
                    <a:gd name="T6" fmla="*/ 100 w 100"/>
                    <a:gd name="T7" fmla="*/ 57 h 61"/>
                    <a:gd name="T8" fmla="*/ 76 w 100"/>
                    <a:gd name="T9" fmla="*/ 57 h 61"/>
                    <a:gd name="T10" fmla="*/ 83 w 100"/>
                    <a:gd name="T11" fmla="*/ 24 h 61"/>
                    <a:gd name="T12" fmla="*/ 20 w 100"/>
                    <a:gd name="T13" fmla="*/ 0 h 61"/>
                    <a:gd name="T14" fmla="*/ 2 w 100"/>
                    <a:gd name="T15" fmla="*/ 48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0" h="61">
                      <a:moveTo>
                        <a:pt x="2" y="48"/>
                      </a:moveTo>
                      <a:cubicBezTo>
                        <a:pt x="5" y="61"/>
                        <a:pt x="24" y="57"/>
                        <a:pt x="24" y="57"/>
                      </a:cubicBezTo>
                      <a:cubicBezTo>
                        <a:pt x="24" y="57"/>
                        <a:pt x="77" y="58"/>
                        <a:pt x="100" y="57"/>
                      </a:cubicBezTo>
                      <a:cubicBezTo>
                        <a:pt x="100" y="57"/>
                        <a:pt x="100" y="57"/>
                        <a:pt x="100" y="57"/>
                      </a:cubicBezTo>
                      <a:cubicBezTo>
                        <a:pt x="76" y="57"/>
                        <a:pt x="76" y="57"/>
                        <a:pt x="76" y="57"/>
                      </a:cubicBezTo>
                      <a:cubicBezTo>
                        <a:pt x="76" y="57"/>
                        <a:pt x="64" y="51"/>
                        <a:pt x="83" y="24"/>
                      </a:cubicBezTo>
                      <a:cubicBezTo>
                        <a:pt x="99" y="1"/>
                        <a:pt x="39" y="0"/>
                        <a:pt x="20" y="0"/>
                      </a:cubicBezTo>
                      <a:cubicBezTo>
                        <a:pt x="14" y="13"/>
                        <a:pt x="0" y="39"/>
                        <a:pt x="2" y="48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4" name="îšḻîďe">
                  <a:extLst>
                    <a:ext uri="{FF2B5EF4-FFF2-40B4-BE49-F238E27FC236}">
                      <a16:creationId xmlns:a16="http://schemas.microsoft.com/office/drawing/2014/main" id="{2F233DF7-9466-4184-8244-07C5CFC5C617}"/>
                    </a:ext>
                  </a:extLst>
                </p:cNvPr>
                <p:cNvSpPr/>
                <p:nvPr/>
              </p:nvSpPr>
              <p:spPr bwMode="auto">
                <a:xfrm>
                  <a:off x="3043147" y="2355581"/>
                  <a:ext cx="913117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8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8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8" y="0"/>
                        <a:pt x="198" y="0"/>
                        <a:pt x="198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8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7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7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5" name="i$ľîḓé">
                  <a:extLst>
                    <a:ext uri="{FF2B5EF4-FFF2-40B4-BE49-F238E27FC236}">
                      <a16:creationId xmlns:a16="http://schemas.microsoft.com/office/drawing/2014/main" id="{B72BFE8B-E001-4FA1-A125-69411FF0DCAC}"/>
                    </a:ext>
                  </a:extLst>
                </p:cNvPr>
                <p:cNvSpPr/>
                <p:nvPr/>
              </p:nvSpPr>
              <p:spPr bwMode="auto">
                <a:xfrm>
                  <a:off x="3043147" y="2355581"/>
                  <a:ext cx="913117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8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8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8" y="0"/>
                        <a:pt x="198" y="0"/>
                        <a:pt x="198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8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7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7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6" name="iš1îdê">
                  <a:extLst>
                    <a:ext uri="{FF2B5EF4-FFF2-40B4-BE49-F238E27FC236}">
                      <a16:creationId xmlns:a16="http://schemas.microsoft.com/office/drawing/2014/main" id="{52DC7BAB-CE00-4FF8-A832-F51301A95C95}"/>
                    </a:ext>
                  </a:extLst>
                </p:cNvPr>
                <p:cNvSpPr/>
                <p:nvPr/>
              </p:nvSpPr>
              <p:spPr bwMode="auto">
                <a:xfrm>
                  <a:off x="3061408" y="2355581"/>
                  <a:ext cx="911088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9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9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9" y="0"/>
                        <a:pt x="199" y="0"/>
                        <a:pt x="199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9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8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7" name="iṧ1iďè">
                  <a:extLst>
                    <a:ext uri="{FF2B5EF4-FFF2-40B4-BE49-F238E27FC236}">
                      <a16:creationId xmlns:a16="http://schemas.microsoft.com/office/drawing/2014/main" id="{29901E0A-C522-4806-B0D6-1055D9E25954}"/>
                    </a:ext>
                  </a:extLst>
                </p:cNvPr>
                <p:cNvSpPr/>
                <p:nvPr/>
              </p:nvSpPr>
              <p:spPr bwMode="auto">
                <a:xfrm>
                  <a:off x="3061407" y="2355579"/>
                  <a:ext cx="911089" cy="610775"/>
                </a:xfrm>
                <a:custGeom>
                  <a:avLst/>
                  <a:gdLst>
                    <a:gd name="T0" fmla="*/ 17 w 216"/>
                    <a:gd name="T1" fmla="*/ 0 h 145"/>
                    <a:gd name="T2" fmla="*/ 199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9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9" y="0"/>
                        <a:pt x="199" y="0"/>
                        <a:pt x="199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9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8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6000">
                      <a:srgbClr val="68AFFD"/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8" name="íś1îde">
                  <a:extLst>
                    <a:ext uri="{FF2B5EF4-FFF2-40B4-BE49-F238E27FC236}">
                      <a16:creationId xmlns:a16="http://schemas.microsoft.com/office/drawing/2014/main" id="{6468CB1F-9712-447C-A7A7-40B6D060CB59}"/>
                    </a:ext>
                  </a:extLst>
                </p:cNvPr>
                <p:cNvSpPr/>
                <p:nvPr/>
              </p:nvSpPr>
              <p:spPr bwMode="auto">
                <a:xfrm>
                  <a:off x="3065467" y="2832431"/>
                  <a:ext cx="907030" cy="133924"/>
                </a:xfrm>
                <a:custGeom>
                  <a:avLst/>
                  <a:gdLst>
                    <a:gd name="T0" fmla="*/ 0 w 215"/>
                    <a:gd name="T1" fmla="*/ 0 h 32"/>
                    <a:gd name="T2" fmla="*/ 0 w 215"/>
                    <a:gd name="T3" fmla="*/ 14 h 32"/>
                    <a:gd name="T4" fmla="*/ 17 w 215"/>
                    <a:gd name="T5" fmla="*/ 32 h 32"/>
                    <a:gd name="T6" fmla="*/ 17 w 215"/>
                    <a:gd name="T7" fmla="*/ 32 h 32"/>
                    <a:gd name="T8" fmla="*/ 198 w 215"/>
                    <a:gd name="T9" fmla="*/ 32 h 32"/>
                    <a:gd name="T10" fmla="*/ 215 w 215"/>
                    <a:gd name="T11" fmla="*/ 14 h 32"/>
                    <a:gd name="T12" fmla="*/ 215 w 215"/>
                    <a:gd name="T13" fmla="*/ 14 h 32"/>
                    <a:gd name="T14" fmla="*/ 215 w 215"/>
                    <a:gd name="T15" fmla="*/ 0 h 32"/>
                    <a:gd name="T16" fmla="*/ 0 w 215"/>
                    <a:gd name="T17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5" h="32">
                      <a:moveTo>
                        <a:pt x="0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24"/>
                        <a:pt x="7" y="32"/>
                        <a:pt x="17" y="32"/>
                      </a:cubicBezTo>
                      <a:cubicBezTo>
                        <a:pt x="17" y="32"/>
                        <a:pt x="17" y="32"/>
                        <a:pt x="17" y="32"/>
                      </a:cubicBezTo>
                      <a:cubicBezTo>
                        <a:pt x="198" y="32"/>
                        <a:pt x="198" y="32"/>
                        <a:pt x="198" y="32"/>
                      </a:cubicBezTo>
                      <a:cubicBezTo>
                        <a:pt x="207" y="32"/>
                        <a:pt x="215" y="24"/>
                        <a:pt x="215" y="14"/>
                      </a:cubicBezTo>
                      <a:cubicBezTo>
                        <a:pt x="215" y="14"/>
                        <a:pt x="215" y="14"/>
                        <a:pt x="215" y="14"/>
                      </a:cubicBezTo>
                      <a:cubicBezTo>
                        <a:pt x="215" y="0"/>
                        <a:pt x="215" y="0"/>
                        <a:pt x="21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9" name="ïSľiḓê">
                  <a:extLst>
                    <a:ext uri="{FF2B5EF4-FFF2-40B4-BE49-F238E27FC236}">
                      <a16:creationId xmlns:a16="http://schemas.microsoft.com/office/drawing/2014/main" id="{B7C14E38-9DE4-44F8-BB51-9DE507C32932}"/>
                    </a:ext>
                  </a:extLst>
                </p:cNvPr>
                <p:cNvSpPr/>
                <p:nvPr/>
              </p:nvSpPr>
              <p:spPr bwMode="auto">
                <a:xfrm>
                  <a:off x="3323169" y="3110424"/>
                  <a:ext cx="357130" cy="34496"/>
                </a:xfrm>
                <a:prstGeom prst="rect">
                  <a:avLst/>
                </a:pr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0" name="iş1íḋê">
                  <a:extLst>
                    <a:ext uri="{FF2B5EF4-FFF2-40B4-BE49-F238E27FC236}">
                      <a16:creationId xmlns:a16="http://schemas.microsoft.com/office/drawing/2014/main" id="{7F4DDE75-45DE-4C3F-8F68-0345B2762E96}"/>
                    </a:ext>
                  </a:extLst>
                </p:cNvPr>
                <p:cNvSpPr/>
                <p:nvPr/>
              </p:nvSpPr>
              <p:spPr bwMode="auto">
                <a:xfrm>
                  <a:off x="3264323" y="3071871"/>
                  <a:ext cx="58846" cy="77108"/>
                </a:xfrm>
                <a:custGeom>
                  <a:avLst/>
                  <a:gdLst>
                    <a:gd name="T0" fmla="*/ 1 w 14"/>
                    <a:gd name="T1" fmla="*/ 0 h 18"/>
                    <a:gd name="T2" fmla="*/ 0 w 14"/>
                    <a:gd name="T3" fmla="*/ 15 h 18"/>
                    <a:gd name="T4" fmla="*/ 14 w 14"/>
                    <a:gd name="T5" fmla="*/ 17 h 18"/>
                    <a:gd name="T6" fmla="*/ 14 w 14"/>
                    <a:gd name="T7" fmla="*/ 9 h 18"/>
                    <a:gd name="T8" fmla="*/ 1 w 14"/>
                    <a:gd name="T9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8">
                      <a:moveTo>
                        <a:pt x="1" y="0"/>
                      </a:move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5" y="18"/>
                        <a:pt x="10" y="18"/>
                        <a:pt x="14" y="17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9"/>
                        <a:pt x="2" y="12"/>
                        <a:pt x="1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1" name="îŝḻíďê">
                  <a:extLst>
                    <a:ext uri="{FF2B5EF4-FFF2-40B4-BE49-F238E27FC236}">
                      <a16:creationId xmlns:a16="http://schemas.microsoft.com/office/drawing/2014/main" id="{BAE31E06-A572-448B-8A51-DC033C4CC4F3}"/>
                    </a:ext>
                  </a:extLst>
                </p:cNvPr>
                <p:cNvSpPr/>
                <p:nvPr/>
              </p:nvSpPr>
              <p:spPr bwMode="auto">
                <a:xfrm>
                  <a:off x="6515019" y="2199337"/>
                  <a:ext cx="574250" cy="519462"/>
                </a:xfrm>
                <a:custGeom>
                  <a:avLst/>
                  <a:gdLst>
                    <a:gd name="T0" fmla="*/ 126 w 136"/>
                    <a:gd name="T1" fmla="*/ 123 h 123"/>
                    <a:gd name="T2" fmla="*/ 15 w 136"/>
                    <a:gd name="T3" fmla="*/ 106 h 123"/>
                    <a:gd name="T4" fmla="*/ 9 w 136"/>
                    <a:gd name="T5" fmla="*/ 99 h 123"/>
                    <a:gd name="T6" fmla="*/ 1 w 136"/>
                    <a:gd name="T7" fmla="*/ 9 h 123"/>
                    <a:gd name="T8" fmla="*/ 8 w 136"/>
                    <a:gd name="T9" fmla="*/ 0 h 123"/>
                    <a:gd name="T10" fmla="*/ 10 w 136"/>
                    <a:gd name="T11" fmla="*/ 0 h 123"/>
                    <a:gd name="T12" fmla="*/ 121 w 136"/>
                    <a:gd name="T13" fmla="*/ 17 h 123"/>
                    <a:gd name="T14" fmla="*/ 127 w 136"/>
                    <a:gd name="T15" fmla="*/ 24 h 123"/>
                    <a:gd name="T16" fmla="*/ 135 w 136"/>
                    <a:gd name="T17" fmla="*/ 114 h 123"/>
                    <a:gd name="T18" fmla="*/ 128 w 136"/>
                    <a:gd name="T19" fmla="*/ 123 h 123"/>
                    <a:gd name="T20" fmla="*/ 126 w 136"/>
                    <a:gd name="T21" fmla="*/ 123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6" h="123">
                      <a:moveTo>
                        <a:pt x="126" y="123"/>
                      </a:move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12" y="106"/>
                        <a:pt x="9" y="103"/>
                        <a:pt x="9" y="9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0" y="5"/>
                        <a:pt x="3" y="1"/>
                        <a:pt x="8" y="0"/>
                      </a:cubicBezTo>
                      <a:cubicBezTo>
                        <a:pt x="8" y="0"/>
                        <a:pt x="9" y="0"/>
                        <a:pt x="10" y="0"/>
                      </a:cubicBezTo>
                      <a:cubicBezTo>
                        <a:pt x="121" y="17"/>
                        <a:pt x="121" y="17"/>
                        <a:pt x="121" y="17"/>
                      </a:cubicBezTo>
                      <a:cubicBezTo>
                        <a:pt x="124" y="18"/>
                        <a:pt x="127" y="21"/>
                        <a:pt x="127" y="24"/>
                      </a:cubicBezTo>
                      <a:cubicBezTo>
                        <a:pt x="135" y="114"/>
                        <a:pt x="135" y="114"/>
                        <a:pt x="135" y="114"/>
                      </a:cubicBezTo>
                      <a:cubicBezTo>
                        <a:pt x="136" y="119"/>
                        <a:pt x="132" y="123"/>
                        <a:pt x="128" y="123"/>
                      </a:cubicBezTo>
                      <a:cubicBezTo>
                        <a:pt x="127" y="123"/>
                        <a:pt x="127" y="123"/>
                        <a:pt x="126" y="123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2" name="îŝ1íde">
                  <a:extLst>
                    <a:ext uri="{FF2B5EF4-FFF2-40B4-BE49-F238E27FC236}">
                      <a16:creationId xmlns:a16="http://schemas.microsoft.com/office/drawing/2014/main" id="{628916D4-1E47-4C85-B992-FD9BAEEDA940}"/>
                    </a:ext>
                  </a:extLst>
                </p:cNvPr>
                <p:cNvSpPr/>
                <p:nvPr/>
              </p:nvSpPr>
              <p:spPr bwMode="auto">
                <a:xfrm>
                  <a:off x="6545454" y="2225713"/>
                  <a:ext cx="515405" cy="450470"/>
                </a:xfrm>
                <a:custGeom>
                  <a:avLst/>
                  <a:gdLst>
                    <a:gd name="T0" fmla="*/ 114 w 122"/>
                    <a:gd name="T1" fmla="*/ 107 h 107"/>
                    <a:gd name="T2" fmla="*/ 14 w 122"/>
                    <a:gd name="T3" fmla="*/ 92 h 107"/>
                    <a:gd name="T4" fmla="*/ 8 w 122"/>
                    <a:gd name="T5" fmla="*/ 85 h 107"/>
                    <a:gd name="T6" fmla="*/ 0 w 122"/>
                    <a:gd name="T7" fmla="*/ 7 h 107"/>
                    <a:gd name="T8" fmla="*/ 7 w 122"/>
                    <a:gd name="T9" fmla="*/ 0 h 107"/>
                    <a:gd name="T10" fmla="*/ 8 w 122"/>
                    <a:gd name="T11" fmla="*/ 0 h 107"/>
                    <a:gd name="T12" fmla="*/ 108 w 122"/>
                    <a:gd name="T13" fmla="*/ 15 h 107"/>
                    <a:gd name="T14" fmla="*/ 115 w 122"/>
                    <a:gd name="T15" fmla="*/ 21 h 107"/>
                    <a:gd name="T16" fmla="*/ 122 w 122"/>
                    <a:gd name="T17" fmla="*/ 99 h 107"/>
                    <a:gd name="T18" fmla="*/ 116 w 122"/>
                    <a:gd name="T19" fmla="*/ 107 h 107"/>
                    <a:gd name="T20" fmla="*/ 114 w 122"/>
                    <a:gd name="T21" fmla="*/ 107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2" h="107">
                      <a:moveTo>
                        <a:pt x="114" y="107"/>
                      </a:moveTo>
                      <a:cubicBezTo>
                        <a:pt x="14" y="92"/>
                        <a:pt x="14" y="92"/>
                        <a:pt x="14" y="92"/>
                      </a:cubicBezTo>
                      <a:cubicBezTo>
                        <a:pt x="10" y="91"/>
                        <a:pt x="8" y="89"/>
                        <a:pt x="8" y="85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3"/>
                        <a:pt x="3" y="0"/>
                        <a:pt x="7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108" y="15"/>
                        <a:pt x="108" y="15"/>
                        <a:pt x="108" y="15"/>
                      </a:cubicBezTo>
                      <a:cubicBezTo>
                        <a:pt x="112" y="15"/>
                        <a:pt x="114" y="18"/>
                        <a:pt x="115" y="21"/>
                      </a:cubicBezTo>
                      <a:cubicBezTo>
                        <a:pt x="122" y="99"/>
                        <a:pt x="122" y="99"/>
                        <a:pt x="122" y="99"/>
                      </a:cubicBezTo>
                      <a:cubicBezTo>
                        <a:pt x="122" y="103"/>
                        <a:pt x="119" y="106"/>
                        <a:pt x="116" y="107"/>
                      </a:cubicBezTo>
                      <a:cubicBezTo>
                        <a:pt x="115" y="107"/>
                        <a:pt x="114" y="107"/>
                        <a:pt x="114" y="10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3" name="iṡ1îdé">
                  <a:extLst>
                    <a:ext uri="{FF2B5EF4-FFF2-40B4-BE49-F238E27FC236}">
                      <a16:creationId xmlns:a16="http://schemas.microsoft.com/office/drawing/2014/main" id="{80211482-9913-4908-952F-7511AE8FB875}"/>
                    </a:ext>
                  </a:extLst>
                </p:cNvPr>
                <p:cNvSpPr/>
                <p:nvPr/>
              </p:nvSpPr>
              <p:spPr bwMode="auto">
                <a:xfrm>
                  <a:off x="6561690" y="2633575"/>
                  <a:ext cx="655416" cy="135954"/>
                </a:xfrm>
                <a:custGeom>
                  <a:avLst/>
                  <a:gdLst>
                    <a:gd name="T0" fmla="*/ 6 w 155"/>
                    <a:gd name="T1" fmla="*/ 0 h 32"/>
                    <a:gd name="T2" fmla="*/ 151 w 155"/>
                    <a:gd name="T3" fmla="*/ 22 h 32"/>
                    <a:gd name="T4" fmla="*/ 155 w 155"/>
                    <a:gd name="T5" fmla="*/ 27 h 32"/>
                    <a:gd name="T6" fmla="*/ 155 w 155"/>
                    <a:gd name="T7" fmla="*/ 27 h 32"/>
                    <a:gd name="T8" fmla="*/ 155 w 155"/>
                    <a:gd name="T9" fmla="*/ 27 h 32"/>
                    <a:gd name="T10" fmla="*/ 149 w 155"/>
                    <a:gd name="T11" fmla="*/ 32 h 32"/>
                    <a:gd name="T12" fmla="*/ 149 w 155"/>
                    <a:gd name="T13" fmla="*/ 32 h 32"/>
                    <a:gd name="T14" fmla="*/ 5 w 155"/>
                    <a:gd name="T15" fmla="*/ 10 h 32"/>
                    <a:gd name="T16" fmla="*/ 1 w 155"/>
                    <a:gd name="T17" fmla="*/ 4 h 32"/>
                    <a:gd name="T18" fmla="*/ 1 w 155"/>
                    <a:gd name="T19" fmla="*/ 4 h 32"/>
                    <a:gd name="T20" fmla="*/ 1 w 155"/>
                    <a:gd name="T21" fmla="*/ 4 h 32"/>
                    <a:gd name="T22" fmla="*/ 6 w 155"/>
                    <a:gd name="T23" fmla="*/ 0 h 32"/>
                    <a:gd name="T24" fmla="*/ 6 w 155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5" h="32">
                      <a:moveTo>
                        <a:pt x="6" y="0"/>
                      </a:moveTo>
                      <a:cubicBezTo>
                        <a:pt x="151" y="22"/>
                        <a:pt x="151" y="22"/>
                        <a:pt x="151" y="22"/>
                      </a:cubicBezTo>
                      <a:cubicBezTo>
                        <a:pt x="153" y="22"/>
                        <a:pt x="155" y="25"/>
                        <a:pt x="155" y="27"/>
                      </a:cubicBezTo>
                      <a:cubicBezTo>
                        <a:pt x="155" y="27"/>
                        <a:pt x="155" y="27"/>
                        <a:pt x="155" y="27"/>
                      </a:cubicBezTo>
                      <a:cubicBezTo>
                        <a:pt x="155" y="27"/>
                        <a:pt x="155" y="27"/>
                        <a:pt x="155" y="27"/>
                      </a:cubicBezTo>
                      <a:cubicBezTo>
                        <a:pt x="155" y="30"/>
                        <a:pt x="152" y="32"/>
                        <a:pt x="149" y="32"/>
                      </a:cubicBezTo>
                      <a:cubicBezTo>
                        <a:pt x="149" y="32"/>
                        <a:pt x="149" y="32"/>
                        <a:pt x="149" y="32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2" y="10"/>
                        <a:pt x="0" y="7"/>
                        <a:pt x="1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4" y="0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4" name="iṥ1iďé">
                  <a:extLst>
                    <a:ext uri="{FF2B5EF4-FFF2-40B4-BE49-F238E27FC236}">
                      <a16:creationId xmlns:a16="http://schemas.microsoft.com/office/drawing/2014/main" id="{50210197-246C-4CF4-979E-8EC941CF0143}"/>
                    </a:ext>
                  </a:extLst>
                </p:cNvPr>
                <p:cNvSpPr/>
                <p:nvPr/>
              </p:nvSpPr>
              <p:spPr bwMode="auto">
                <a:xfrm>
                  <a:off x="6831567" y="2672128"/>
                  <a:ext cx="531637" cy="117691"/>
                </a:xfrm>
                <a:custGeom>
                  <a:avLst/>
                  <a:gdLst>
                    <a:gd name="T0" fmla="*/ 6 w 126"/>
                    <a:gd name="T1" fmla="*/ 1 h 28"/>
                    <a:gd name="T2" fmla="*/ 122 w 126"/>
                    <a:gd name="T3" fmla="*/ 18 h 28"/>
                    <a:gd name="T4" fmla="*/ 125 w 126"/>
                    <a:gd name="T5" fmla="*/ 23 h 28"/>
                    <a:gd name="T6" fmla="*/ 125 w 126"/>
                    <a:gd name="T7" fmla="*/ 24 h 28"/>
                    <a:gd name="T8" fmla="*/ 120 w 126"/>
                    <a:gd name="T9" fmla="*/ 28 h 28"/>
                    <a:gd name="T10" fmla="*/ 4 w 126"/>
                    <a:gd name="T11" fmla="*/ 10 h 28"/>
                    <a:gd name="T12" fmla="*/ 0 w 126"/>
                    <a:gd name="T13" fmla="*/ 5 h 28"/>
                    <a:gd name="T14" fmla="*/ 1 w 126"/>
                    <a:gd name="T15" fmla="*/ 4 h 28"/>
                    <a:gd name="T16" fmla="*/ 6 w 126"/>
                    <a:gd name="T17" fmla="*/ 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6" h="28">
                      <a:moveTo>
                        <a:pt x="6" y="1"/>
                      </a:moveTo>
                      <a:cubicBezTo>
                        <a:pt x="122" y="18"/>
                        <a:pt x="122" y="18"/>
                        <a:pt x="122" y="18"/>
                      </a:cubicBezTo>
                      <a:cubicBezTo>
                        <a:pt x="124" y="18"/>
                        <a:pt x="126" y="21"/>
                        <a:pt x="125" y="23"/>
                      </a:cubicBezTo>
                      <a:cubicBezTo>
                        <a:pt x="125" y="24"/>
                        <a:pt x="125" y="24"/>
                        <a:pt x="125" y="24"/>
                      </a:cubicBezTo>
                      <a:cubicBezTo>
                        <a:pt x="125" y="26"/>
                        <a:pt x="123" y="28"/>
                        <a:pt x="120" y="28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2" y="10"/>
                        <a:pt x="0" y="8"/>
                        <a:pt x="0" y="5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3" y="0"/>
                        <a:pt x="6" y="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5" name="í$1íḍe">
                  <a:extLst>
                    <a:ext uri="{FF2B5EF4-FFF2-40B4-BE49-F238E27FC236}">
                      <a16:creationId xmlns:a16="http://schemas.microsoft.com/office/drawing/2014/main" id="{24E50FE5-FFBE-4A0C-B4BC-1C2964A3FFDC}"/>
                    </a:ext>
                  </a:extLst>
                </p:cNvPr>
                <p:cNvSpPr/>
                <p:nvPr/>
              </p:nvSpPr>
              <p:spPr bwMode="auto">
                <a:xfrm>
                  <a:off x="6831567" y="2672128"/>
                  <a:ext cx="531637" cy="117691"/>
                </a:xfrm>
                <a:custGeom>
                  <a:avLst/>
                  <a:gdLst>
                    <a:gd name="T0" fmla="*/ 6 w 126"/>
                    <a:gd name="T1" fmla="*/ 1 h 28"/>
                    <a:gd name="T2" fmla="*/ 122 w 126"/>
                    <a:gd name="T3" fmla="*/ 18 h 28"/>
                    <a:gd name="T4" fmla="*/ 125 w 126"/>
                    <a:gd name="T5" fmla="*/ 23 h 28"/>
                    <a:gd name="T6" fmla="*/ 125 w 126"/>
                    <a:gd name="T7" fmla="*/ 24 h 28"/>
                    <a:gd name="T8" fmla="*/ 120 w 126"/>
                    <a:gd name="T9" fmla="*/ 28 h 28"/>
                    <a:gd name="T10" fmla="*/ 4 w 126"/>
                    <a:gd name="T11" fmla="*/ 10 h 28"/>
                    <a:gd name="T12" fmla="*/ 0 w 126"/>
                    <a:gd name="T13" fmla="*/ 5 h 28"/>
                    <a:gd name="T14" fmla="*/ 1 w 126"/>
                    <a:gd name="T15" fmla="*/ 4 h 28"/>
                    <a:gd name="T16" fmla="*/ 6 w 126"/>
                    <a:gd name="T17" fmla="*/ 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6" h="28">
                      <a:moveTo>
                        <a:pt x="6" y="1"/>
                      </a:moveTo>
                      <a:cubicBezTo>
                        <a:pt x="122" y="18"/>
                        <a:pt x="122" y="18"/>
                        <a:pt x="122" y="18"/>
                      </a:cubicBezTo>
                      <a:cubicBezTo>
                        <a:pt x="124" y="18"/>
                        <a:pt x="126" y="21"/>
                        <a:pt x="125" y="23"/>
                      </a:cubicBezTo>
                      <a:cubicBezTo>
                        <a:pt x="125" y="24"/>
                        <a:pt x="125" y="24"/>
                        <a:pt x="125" y="24"/>
                      </a:cubicBezTo>
                      <a:cubicBezTo>
                        <a:pt x="125" y="26"/>
                        <a:pt x="123" y="28"/>
                        <a:pt x="120" y="28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2" y="10"/>
                        <a:pt x="0" y="8"/>
                        <a:pt x="0" y="5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3" y="0"/>
                        <a:pt x="6" y="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6" name="ïṥļiḓe">
                  <a:extLst>
                    <a:ext uri="{FF2B5EF4-FFF2-40B4-BE49-F238E27FC236}">
                      <a16:creationId xmlns:a16="http://schemas.microsoft.com/office/drawing/2014/main" id="{D03E43F0-DE10-4DC0-B2F5-62D3A2B4EA68}"/>
                    </a:ext>
                  </a:extLst>
                </p:cNvPr>
                <p:cNvSpPr/>
                <p:nvPr/>
              </p:nvSpPr>
              <p:spPr bwMode="auto">
                <a:xfrm>
                  <a:off x="3976555" y="2992733"/>
                  <a:ext cx="675707" cy="515404"/>
                </a:xfrm>
                <a:custGeom>
                  <a:avLst/>
                  <a:gdLst>
                    <a:gd name="T0" fmla="*/ 155 w 160"/>
                    <a:gd name="T1" fmla="*/ 84 h 122"/>
                    <a:gd name="T2" fmla="*/ 58 w 160"/>
                    <a:gd name="T3" fmla="*/ 121 h 122"/>
                    <a:gd name="T4" fmla="*/ 49 w 160"/>
                    <a:gd name="T5" fmla="*/ 118 h 122"/>
                    <a:gd name="T6" fmla="*/ 2 w 160"/>
                    <a:gd name="T7" fmla="*/ 49 h 122"/>
                    <a:gd name="T8" fmla="*/ 4 w 160"/>
                    <a:gd name="T9" fmla="*/ 39 h 122"/>
                    <a:gd name="T10" fmla="*/ 6 w 160"/>
                    <a:gd name="T11" fmla="*/ 38 h 122"/>
                    <a:gd name="T12" fmla="*/ 102 w 160"/>
                    <a:gd name="T13" fmla="*/ 1 h 122"/>
                    <a:gd name="T14" fmla="*/ 111 w 160"/>
                    <a:gd name="T15" fmla="*/ 4 h 122"/>
                    <a:gd name="T16" fmla="*/ 158 w 160"/>
                    <a:gd name="T17" fmla="*/ 73 h 122"/>
                    <a:gd name="T18" fmla="*/ 156 w 160"/>
                    <a:gd name="T19" fmla="*/ 83 h 122"/>
                    <a:gd name="T20" fmla="*/ 155 w 160"/>
                    <a:gd name="T21" fmla="*/ 84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0" h="122">
                      <a:moveTo>
                        <a:pt x="155" y="84"/>
                      </a:moveTo>
                      <a:cubicBezTo>
                        <a:pt x="58" y="121"/>
                        <a:pt x="58" y="121"/>
                        <a:pt x="58" y="121"/>
                      </a:cubicBezTo>
                      <a:cubicBezTo>
                        <a:pt x="55" y="122"/>
                        <a:pt x="51" y="121"/>
                        <a:pt x="49" y="118"/>
                      </a:cubicBezTo>
                      <a:cubicBezTo>
                        <a:pt x="2" y="49"/>
                        <a:pt x="2" y="49"/>
                        <a:pt x="2" y="49"/>
                      </a:cubicBezTo>
                      <a:cubicBezTo>
                        <a:pt x="0" y="46"/>
                        <a:pt x="1" y="41"/>
                        <a:pt x="4" y="39"/>
                      </a:cubicBezTo>
                      <a:cubicBezTo>
                        <a:pt x="5" y="38"/>
                        <a:pt x="5" y="38"/>
                        <a:pt x="6" y="38"/>
                      </a:cubicBezTo>
                      <a:cubicBezTo>
                        <a:pt x="102" y="1"/>
                        <a:pt x="102" y="1"/>
                        <a:pt x="102" y="1"/>
                      </a:cubicBezTo>
                      <a:cubicBezTo>
                        <a:pt x="106" y="0"/>
                        <a:pt x="109" y="1"/>
                        <a:pt x="111" y="4"/>
                      </a:cubicBezTo>
                      <a:cubicBezTo>
                        <a:pt x="158" y="73"/>
                        <a:pt x="158" y="73"/>
                        <a:pt x="158" y="73"/>
                      </a:cubicBezTo>
                      <a:cubicBezTo>
                        <a:pt x="160" y="76"/>
                        <a:pt x="159" y="81"/>
                        <a:pt x="156" y="83"/>
                      </a:cubicBezTo>
                      <a:cubicBezTo>
                        <a:pt x="156" y="84"/>
                        <a:pt x="155" y="84"/>
                        <a:pt x="155" y="84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7" name="íşľiďè">
                  <a:extLst>
                    <a:ext uri="{FF2B5EF4-FFF2-40B4-BE49-F238E27FC236}">
                      <a16:creationId xmlns:a16="http://schemas.microsoft.com/office/drawing/2014/main" id="{91442E2F-F335-4421-B4A8-E7446E7C6D5A}"/>
                    </a:ext>
                  </a:extLst>
                </p:cNvPr>
                <p:cNvSpPr/>
                <p:nvPr/>
              </p:nvSpPr>
              <p:spPr bwMode="auto">
                <a:xfrm>
                  <a:off x="4004963" y="3013025"/>
                  <a:ext cx="608745" cy="456559"/>
                </a:xfrm>
                <a:custGeom>
                  <a:avLst/>
                  <a:gdLst>
                    <a:gd name="T0" fmla="*/ 139 w 144"/>
                    <a:gd name="T1" fmla="*/ 73 h 108"/>
                    <a:gd name="T2" fmla="*/ 51 w 144"/>
                    <a:gd name="T3" fmla="*/ 106 h 108"/>
                    <a:gd name="T4" fmla="*/ 43 w 144"/>
                    <a:gd name="T5" fmla="*/ 104 h 108"/>
                    <a:gd name="T6" fmla="*/ 2 w 144"/>
                    <a:gd name="T7" fmla="*/ 44 h 108"/>
                    <a:gd name="T8" fmla="*/ 4 w 144"/>
                    <a:gd name="T9" fmla="*/ 35 h 108"/>
                    <a:gd name="T10" fmla="*/ 5 w 144"/>
                    <a:gd name="T11" fmla="*/ 35 h 108"/>
                    <a:gd name="T12" fmla="*/ 93 w 144"/>
                    <a:gd name="T13" fmla="*/ 2 h 108"/>
                    <a:gd name="T14" fmla="*/ 101 w 144"/>
                    <a:gd name="T15" fmla="*/ 4 h 108"/>
                    <a:gd name="T16" fmla="*/ 142 w 144"/>
                    <a:gd name="T17" fmla="*/ 64 h 108"/>
                    <a:gd name="T18" fmla="*/ 140 w 144"/>
                    <a:gd name="T19" fmla="*/ 73 h 108"/>
                    <a:gd name="T20" fmla="*/ 139 w 144"/>
                    <a:gd name="T21" fmla="*/ 73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4" h="108">
                      <a:moveTo>
                        <a:pt x="139" y="73"/>
                      </a:moveTo>
                      <a:cubicBezTo>
                        <a:pt x="51" y="106"/>
                        <a:pt x="51" y="106"/>
                        <a:pt x="51" y="106"/>
                      </a:cubicBezTo>
                      <a:cubicBezTo>
                        <a:pt x="48" y="108"/>
                        <a:pt x="45" y="107"/>
                        <a:pt x="43" y="104"/>
                      </a:cubicBezTo>
                      <a:cubicBezTo>
                        <a:pt x="2" y="44"/>
                        <a:pt x="2" y="44"/>
                        <a:pt x="2" y="44"/>
                      </a:cubicBezTo>
                      <a:cubicBezTo>
                        <a:pt x="0" y="42"/>
                        <a:pt x="1" y="37"/>
                        <a:pt x="4" y="35"/>
                      </a:cubicBezTo>
                      <a:cubicBezTo>
                        <a:pt x="4" y="35"/>
                        <a:pt x="5" y="35"/>
                        <a:pt x="5" y="35"/>
                      </a:cubicBezTo>
                      <a:cubicBezTo>
                        <a:pt x="93" y="2"/>
                        <a:pt x="93" y="2"/>
                        <a:pt x="93" y="2"/>
                      </a:cubicBezTo>
                      <a:cubicBezTo>
                        <a:pt x="96" y="0"/>
                        <a:pt x="99" y="1"/>
                        <a:pt x="101" y="4"/>
                      </a:cubicBezTo>
                      <a:cubicBezTo>
                        <a:pt x="142" y="64"/>
                        <a:pt x="142" y="64"/>
                        <a:pt x="142" y="64"/>
                      </a:cubicBezTo>
                      <a:cubicBezTo>
                        <a:pt x="144" y="67"/>
                        <a:pt x="143" y="71"/>
                        <a:pt x="140" y="73"/>
                      </a:cubicBezTo>
                      <a:cubicBezTo>
                        <a:pt x="140" y="73"/>
                        <a:pt x="139" y="73"/>
                        <a:pt x="139" y="7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8" name="iṩḻiďè">
                  <a:extLst>
                    <a:ext uri="{FF2B5EF4-FFF2-40B4-BE49-F238E27FC236}">
                      <a16:creationId xmlns:a16="http://schemas.microsoft.com/office/drawing/2014/main" id="{BFF8763E-E586-44EB-931D-038E18AADA71}"/>
                    </a:ext>
                  </a:extLst>
                </p:cNvPr>
                <p:cNvSpPr/>
                <p:nvPr/>
              </p:nvSpPr>
              <p:spPr bwMode="auto">
                <a:xfrm>
                  <a:off x="4203820" y="3282902"/>
                  <a:ext cx="578308" cy="245528"/>
                </a:xfrm>
                <a:custGeom>
                  <a:avLst/>
                  <a:gdLst>
                    <a:gd name="T0" fmla="*/ 4 w 137"/>
                    <a:gd name="T1" fmla="*/ 48 h 58"/>
                    <a:gd name="T2" fmla="*/ 130 w 137"/>
                    <a:gd name="T3" fmla="*/ 1 h 58"/>
                    <a:gd name="T4" fmla="*/ 136 w 137"/>
                    <a:gd name="T5" fmla="*/ 3 h 58"/>
                    <a:gd name="T6" fmla="*/ 136 w 137"/>
                    <a:gd name="T7" fmla="*/ 3 h 58"/>
                    <a:gd name="T8" fmla="*/ 133 w 137"/>
                    <a:gd name="T9" fmla="*/ 9 h 58"/>
                    <a:gd name="T10" fmla="*/ 7 w 137"/>
                    <a:gd name="T11" fmla="*/ 57 h 58"/>
                    <a:gd name="T12" fmla="*/ 1 w 137"/>
                    <a:gd name="T13" fmla="*/ 54 h 58"/>
                    <a:gd name="T14" fmla="*/ 1 w 137"/>
                    <a:gd name="T15" fmla="*/ 54 h 58"/>
                    <a:gd name="T16" fmla="*/ 1 w 137"/>
                    <a:gd name="T17" fmla="*/ 54 h 58"/>
                    <a:gd name="T18" fmla="*/ 4 w 137"/>
                    <a:gd name="T19" fmla="*/ 48 h 58"/>
                    <a:gd name="T20" fmla="*/ 4 w 137"/>
                    <a:gd name="T21" fmla="*/ 4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7" h="58">
                      <a:moveTo>
                        <a:pt x="4" y="48"/>
                      </a:moveTo>
                      <a:cubicBezTo>
                        <a:pt x="130" y="1"/>
                        <a:pt x="130" y="1"/>
                        <a:pt x="130" y="1"/>
                      </a:cubicBezTo>
                      <a:cubicBezTo>
                        <a:pt x="133" y="0"/>
                        <a:pt x="135" y="1"/>
                        <a:pt x="136" y="3"/>
                      </a:cubicBezTo>
                      <a:cubicBezTo>
                        <a:pt x="136" y="3"/>
                        <a:pt x="136" y="3"/>
                        <a:pt x="136" y="3"/>
                      </a:cubicBezTo>
                      <a:cubicBezTo>
                        <a:pt x="137" y="6"/>
                        <a:pt x="136" y="8"/>
                        <a:pt x="133" y="9"/>
                      </a:cubicBezTo>
                      <a:cubicBezTo>
                        <a:pt x="7" y="57"/>
                        <a:pt x="7" y="57"/>
                        <a:pt x="7" y="57"/>
                      </a:cubicBezTo>
                      <a:cubicBezTo>
                        <a:pt x="5" y="58"/>
                        <a:pt x="2" y="57"/>
                        <a:pt x="1" y="54"/>
                      </a:cubicBezTo>
                      <a:cubicBezTo>
                        <a:pt x="1" y="54"/>
                        <a:pt x="1" y="54"/>
                        <a:pt x="1" y="54"/>
                      </a:cubicBezTo>
                      <a:cubicBezTo>
                        <a:pt x="1" y="54"/>
                        <a:pt x="1" y="54"/>
                        <a:pt x="1" y="54"/>
                      </a:cubicBezTo>
                      <a:cubicBezTo>
                        <a:pt x="0" y="52"/>
                        <a:pt x="2" y="49"/>
                        <a:pt x="4" y="48"/>
                      </a:cubicBezTo>
                      <a:cubicBezTo>
                        <a:pt x="4" y="48"/>
                        <a:pt x="4" y="48"/>
                        <a:pt x="4" y="48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9" name="ïṥḻíḍé">
                  <a:extLst>
                    <a:ext uri="{FF2B5EF4-FFF2-40B4-BE49-F238E27FC236}">
                      <a16:creationId xmlns:a16="http://schemas.microsoft.com/office/drawing/2014/main" id="{765FB2AD-354C-400D-B795-15D07026A4DF}"/>
                    </a:ext>
                  </a:extLst>
                </p:cNvPr>
                <p:cNvSpPr/>
                <p:nvPr/>
              </p:nvSpPr>
              <p:spPr bwMode="auto">
                <a:xfrm>
                  <a:off x="4441229" y="3232173"/>
                  <a:ext cx="466704" cy="206973"/>
                </a:xfrm>
                <a:custGeom>
                  <a:avLst/>
                  <a:gdLst>
                    <a:gd name="T0" fmla="*/ 3 w 111"/>
                    <a:gd name="T1" fmla="*/ 39 h 49"/>
                    <a:gd name="T2" fmla="*/ 105 w 111"/>
                    <a:gd name="T3" fmla="*/ 1 h 49"/>
                    <a:gd name="T4" fmla="*/ 110 w 111"/>
                    <a:gd name="T5" fmla="*/ 3 h 49"/>
                    <a:gd name="T6" fmla="*/ 110 w 111"/>
                    <a:gd name="T7" fmla="*/ 4 h 49"/>
                    <a:gd name="T8" fmla="*/ 108 w 111"/>
                    <a:gd name="T9" fmla="*/ 10 h 49"/>
                    <a:gd name="T10" fmla="*/ 6 w 111"/>
                    <a:gd name="T11" fmla="*/ 48 h 49"/>
                    <a:gd name="T12" fmla="*/ 1 w 111"/>
                    <a:gd name="T13" fmla="*/ 46 h 49"/>
                    <a:gd name="T14" fmla="*/ 1 w 111"/>
                    <a:gd name="T15" fmla="*/ 45 h 49"/>
                    <a:gd name="T16" fmla="*/ 3 w 111"/>
                    <a:gd name="T17" fmla="*/ 3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49">
                      <a:moveTo>
                        <a:pt x="3" y="39"/>
                      </a:moveTo>
                      <a:cubicBezTo>
                        <a:pt x="105" y="1"/>
                        <a:pt x="105" y="1"/>
                        <a:pt x="105" y="1"/>
                      </a:cubicBezTo>
                      <a:cubicBezTo>
                        <a:pt x="107" y="0"/>
                        <a:pt x="109" y="1"/>
                        <a:pt x="110" y="3"/>
                      </a:cubicBezTo>
                      <a:cubicBezTo>
                        <a:pt x="110" y="4"/>
                        <a:pt x="110" y="4"/>
                        <a:pt x="110" y="4"/>
                      </a:cubicBezTo>
                      <a:cubicBezTo>
                        <a:pt x="111" y="6"/>
                        <a:pt x="110" y="9"/>
                        <a:pt x="108" y="10"/>
                      </a:cubicBezTo>
                      <a:cubicBezTo>
                        <a:pt x="6" y="48"/>
                        <a:pt x="6" y="48"/>
                        <a:pt x="6" y="48"/>
                      </a:cubicBezTo>
                      <a:cubicBezTo>
                        <a:pt x="4" y="49"/>
                        <a:pt x="2" y="48"/>
                        <a:pt x="1" y="46"/>
                      </a:cubicBezTo>
                      <a:cubicBezTo>
                        <a:pt x="1" y="45"/>
                        <a:pt x="1" y="45"/>
                        <a:pt x="1" y="45"/>
                      </a:cubicBezTo>
                      <a:cubicBezTo>
                        <a:pt x="0" y="43"/>
                        <a:pt x="1" y="40"/>
                        <a:pt x="3" y="39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0" name="ïśḷiḋé">
                  <a:extLst>
                    <a:ext uri="{FF2B5EF4-FFF2-40B4-BE49-F238E27FC236}">
                      <a16:creationId xmlns:a16="http://schemas.microsoft.com/office/drawing/2014/main" id="{20ED8D58-4637-448A-8AD3-640C365E163B}"/>
                    </a:ext>
                  </a:extLst>
                </p:cNvPr>
                <p:cNvSpPr/>
                <p:nvPr/>
              </p:nvSpPr>
              <p:spPr bwMode="auto">
                <a:xfrm>
                  <a:off x="4441229" y="3232173"/>
                  <a:ext cx="466704" cy="206973"/>
                </a:xfrm>
                <a:custGeom>
                  <a:avLst/>
                  <a:gdLst>
                    <a:gd name="T0" fmla="*/ 3 w 111"/>
                    <a:gd name="T1" fmla="*/ 39 h 49"/>
                    <a:gd name="T2" fmla="*/ 105 w 111"/>
                    <a:gd name="T3" fmla="*/ 1 h 49"/>
                    <a:gd name="T4" fmla="*/ 110 w 111"/>
                    <a:gd name="T5" fmla="*/ 3 h 49"/>
                    <a:gd name="T6" fmla="*/ 110 w 111"/>
                    <a:gd name="T7" fmla="*/ 4 h 49"/>
                    <a:gd name="T8" fmla="*/ 108 w 111"/>
                    <a:gd name="T9" fmla="*/ 10 h 49"/>
                    <a:gd name="T10" fmla="*/ 6 w 111"/>
                    <a:gd name="T11" fmla="*/ 48 h 49"/>
                    <a:gd name="T12" fmla="*/ 1 w 111"/>
                    <a:gd name="T13" fmla="*/ 46 h 49"/>
                    <a:gd name="T14" fmla="*/ 1 w 111"/>
                    <a:gd name="T15" fmla="*/ 45 h 49"/>
                    <a:gd name="T16" fmla="*/ 3 w 111"/>
                    <a:gd name="T17" fmla="*/ 3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49">
                      <a:moveTo>
                        <a:pt x="3" y="39"/>
                      </a:moveTo>
                      <a:cubicBezTo>
                        <a:pt x="105" y="1"/>
                        <a:pt x="105" y="1"/>
                        <a:pt x="105" y="1"/>
                      </a:cubicBezTo>
                      <a:cubicBezTo>
                        <a:pt x="107" y="0"/>
                        <a:pt x="109" y="1"/>
                        <a:pt x="110" y="3"/>
                      </a:cubicBezTo>
                      <a:cubicBezTo>
                        <a:pt x="110" y="4"/>
                        <a:pt x="110" y="4"/>
                        <a:pt x="110" y="4"/>
                      </a:cubicBezTo>
                      <a:cubicBezTo>
                        <a:pt x="111" y="6"/>
                        <a:pt x="110" y="9"/>
                        <a:pt x="108" y="10"/>
                      </a:cubicBezTo>
                      <a:cubicBezTo>
                        <a:pt x="6" y="48"/>
                        <a:pt x="6" y="48"/>
                        <a:pt x="6" y="48"/>
                      </a:cubicBezTo>
                      <a:cubicBezTo>
                        <a:pt x="4" y="49"/>
                        <a:pt x="2" y="48"/>
                        <a:pt x="1" y="46"/>
                      </a:cubicBezTo>
                      <a:cubicBezTo>
                        <a:pt x="1" y="45"/>
                        <a:pt x="1" y="45"/>
                        <a:pt x="1" y="45"/>
                      </a:cubicBezTo>
                      <a:cubicBezTo>
                        <a:pt x="0" y="43"/>
                        <a:pt x="1" y="40"/>
                        <a:pt x="3" y="3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1" name="ïśľïḍé">
                  <a:extLst>
                    <a:ext uri="{FF2B5EF4-FFF2-40B4-BE49-F238E27FC236}">
                      <a16:creationId xmlns:a16="http://schemas.microsoft.com/office/drawing/2014/main" id="{AD52A34B-3403-49E1-8BFD-CB03A5EDAEA8}"/>
                    </a:ext>
                  </a:extLst>
                </p:cNvPr>
                <p:cNvSpPr/>
                <p:nvPr/>
              </p:nvSpPr>
              <p:spPr bwMode="auto">
                <a:xfrm>
                  <a:off x="4508192" y="3524370"/>
                  <a:ext cx="728465" cy="1290539"/>
                </a:xfrm>
                <a:custGeom>
                  <a:avLst/>
                  <a:gdLst>
                    <a:gd name="T0" fmla="*/ 25 w 173"/>
                    <a:gd name="T1" fmla="*/ 11 h 306"/>
                    <a:gd name="T2" fmla="*/ 121 w 173"/>
                    <a:gd name="T3" fmla="*/ 2 h 306"/>
                    <a:gd name="T4" fmla="*/ 149 w 173"/>
                    <a:gd name="T5" fmla="*/ 25 h 306"/>
                    <a:gd name="T6" fmla="*/ 172 w 173"/>
                    <a:gd name="T7" fmla="*/ 267 h 306"/>
                    <a:gd name="T8" fmla="*/ 149 w 173"/>
                    <a:gd name="T9" fmla="*/ 296 h 306"/>
                    <a:gd name="T10" fmla="*/ 53 w 173"/>
                    <a:gd name="T11" fmla="*/ 305 h 306"/>
                    <a:gd name="T12" fmla="*/ 25 w 173"/>
                    <a:gd name="T13" fmla="*/ 281 h 306"/>
                    <a:gd name="T14" fmla="*/ 2 w 173"/>
                    <a:gd name="T15" fmla="*/ 39 h 306"/>
                    <a:gd name="T16" fmla="*/ 25 w 173"/>
                    <a:gd name="T17" fmla="*/ 11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306">
                      <a:moveTo>
                        <a:pt x="25" y="11"/>
                      </a:moveTo>
                      <a:cubicBezTo>
                        <a:pt x="121" y="2"/>
                        <a:pt x="121" y="2"/>
                        <a:pt x="121" y="2"/>
                      </a:cubicBezTo>
                      <a:cubicBezTo>
                        <a:pt x="135" y="0"/>
                        <a:pt x="148" y="11"/>
                        <a:pt x="149" y="25"/>
                      </a:cubicBezTo>
                      <a:cubicBezTo>
                        <a:pt x="172" y="267"/>
                        <a:pt x="172" y="267"/>
                        <a:pt x="172" y="267"/>
                      </a:cubicBezTo>
                      <a:cubicBezTo>
                        <a:pt x="173" y="281"/>
                        <a:pt x="163" y="294"/>
                        <a:pt x="149" y="296"/>
                      </a:cubicBezTo>
                      <a:cubicBezTo>
                        <a:pt x="53" y="305"/>
                        <a:pt x="53" y="305"/>
                        <a:pt x="53" y="305"/>
                      </a:cubicBezTo>
                      <a:cubicBezTo>
                        <a:pt x="39" y="306"/>
                        <a:pt x="26" y="295"/>
                        <a:pt x="25" y="281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5"/>
                        <a:pt x="11" y="12"/>
                        <a:pt x="25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2" name="îsḷïde">
                  <a:extLst>
                    <a:ext uri="{FF2B5EF4-FFF2-40B4-BE49-F238E27FC236}">
                      <a16:creationId xmlns:a16="http://schemas.microsoft.com/office/drawing/2014/main" id="{7171A3E8-AE96-4D6A-83A9-727ECCAB428C}"/>
                    </a:ext>
                  </a:extLst>
                </p:cNvPr>
                <p:cNvSpPr/>
                <p:nvPr/>
              </p:nvSpPr>
              <p:spPr bwMode="auto">
                <a:xfrm>
                  <a:off x="4508192" y="3524370"/>
                  <a:ext cx="728465" cy="1290539"/>
                </a:xfrm>
                <a:custGeom>
                  <a:avLst/>
                  <a:gdLst>
                    <a:gd name="T0" fmla="*/ 25 w 173"/>
                    <a:gd name="T1" fmla="*/ 11 h 306"/>
                    <a:gd name="T2" fmla="*/ 121 w 173"/>
                    <a:gd name="T3" fmla="*/ 2 h 306"/>
                    <a:gd name="T4" fmla="*/ 149 w 173"/>
                    <a:gd name="T5" fmla="*/ 25 h 306"/>
                    <a:gd name="T6" fmla="*/ 172 w 173"/>
                    <a:gd name="T7" fmla="*/ 267 h 306"/>
                    <a:gd name="T8" fmla="*/ 149 w 173"/>
                    <a:gd name="T9" fmla="*/ 296 h 306"/>
                    <a:gd name="T10" fmla="*/ 53 w 173"/>
                    <a:gd name="T11" fmla="*/ 305 h 306"/>
                    <a:gd name="T12" fmla="*/ 25 w 173"/>
                    <a:gd name="T13" fmla="*/ 281 h 306"/>
                    <a:gd name="T14" fmla="*/ 2 w 173"/>
                    <a:gd name="T15" fmla="*/ 39 h 306"/>
                    <a:gd name="T16" fmla="*/ 25 w 173"/>
                    <a:gd name="T17" fmla="*/ 11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306">
                      <a:moveTo>
                        <a:pt x="25" y="11"/>
                      </a:moveTo>
                      <a:cubicBezTo>
                        <a:pt x="121" y="2"/>
                        <a:pt x="121" y="2"/>
                        <a:pt x="121" y="2"/>
                      </a:cubicBezTo>
                      <a:cubicBezTo>
                        <a:pt x="135" y="0"/>
                        <a:pt x="148" y="11"/>
                        <a:pt x="149" y="25"/>
                      </a:cubicBezTo>
                      <a:cubicBezTo>
                        <a:pt x="172" y="267"/>
                        <a:pt x="172" y="267"/>
                        <a:pt x="172" y="267"/>
                      </a:cubicBezTo>
                      <a:cubicBezTo>
                        <a:pt x="173" y="281"/>
                        <a:pt x="163" y="294"/>
                        <a:pt x="149" y="296"/>
                      </a:cubicBezTo>
                      <a:cubicBezTo>
                        <a:pt x="53" y="305"/>
                        <a:pt x="53" y="305"/>
                        <a:pt x="53" y="305"/>
                      </a:cubicBezTo>
                      <a:cubicBezTo>
                        <a:pt x="39" y="306"/>
                        <a:pt x="26" y="295"/>
                        <a:pt x="25" y="281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5"/>
                        <a:pt x="11" y="12"/>
                        <a:pt x="25" y="1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3" name="išļîdè">
                  <a:extLst>
                    <a:ext uri="{FF2B5EF4-FFF2-40B4-BE49-F238E27FC236}">
                      <a16:creationId xmlns:a16="http://schemas.microsoft.com/office/drawing/2014/main" id="{336E809B-66DA-4BE2-940F-EDF283AF66B3}"/>
                    </a:ext>
                  </a:extLst>
                </p:cNvPr>
                <p:cNvSpPr/>
                <p:nvPr/>
              </p:nvSpPr>
              <p:spPr bwMode="auto">
                <a:xfrm>
                  <a:off x="4508189" y="3524372"/>
                  <a:ext cx="728464" cy="1260104"/>
                </a:xfrm>
                <a:custGeom>
                  <a:avLst/>
                  <a:gdLst>
                    <a:gd name="T0" fmla="*/ 25 w 173"/>
                    <a:gd name="T1" fmla="*/ 10 h 299"/>
                    <a:gd name="T2" fmla="*/ 121 w 173"/>
                    <a:gd name="T3" fmla="*/ 1 h 299"/>
                    <a:gd name="T4" fmla="*/ 149 w 173"/>
                    <a:gd name="T5" fmla="*/ 25 h 299"/>
                    <a:gd name="T6" fmla="*/ 172 w 173"/>
                    <a:gd name="T7" fmla="*/ 261 h 299"/>
                    <a:gd name="T8" fmla="*/ 148 w 173"/>
                    <a:gd name="T9" fmla="*/ 289 h 299"/>
                    <a:gd name="T10" fmla="*/ 52 w 173"/>
                    <a:gd name="T11" fmla="*/ 298 h 299"/>
                    <a:gd name="T12" fmla="*/ 24 w 173"/>
                    <a:gd name="T13" fmla="*/ 275 h 299"/>
                    <a:gd name="T14" fmla="*/ 2 w 173"/>
                    <a:gd name="T15" fmla="*/ 39 h 299"/>
                    <a:gd name="T16" fmla="*/ 25 w 173"/>
                    <a:gd name="T17" fmla="*/ 10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299">
                      <a:moveTo>
                        <a:pt x="25" y="10"/>
                      </a:moveTo>
                      <a:cubicBezTo>
                        <a:pt x="121" y="1"/>
                        <a:pt x="121" y="1"/>
                        <a:pt x="121" y="1"/>
                      </a:cubicBezTo>
                      <a:cubicBezTo>
                        <a:pt x="135" y="0"/>
                        <a:pt x="148" y="10"/>
                        <a:pt x="149" y="25"/>
                      </a:cubicBezTo>
                      <a:cubicBezTo>
                        <a:pt x="172" y="261"/>
                        <a:pt x="172" y="261"/>
                        <a:pt x="172" y="261"/>
                      </a:cubicBezTo>
                      <a:cubicBezTo>
                        <a:pt x="173" y="275"/>
                        <a:pt x="162" y="288"/>
                        <a:pt x="148" y="289"/>
                      </a:cubicBezTo>
                      <a:cubicBezTo>
                        <a:pt x="52" y="298"/>
                        <a:pt x="52" y="298"/>
                        <a:pt x="52" y="298"/>
                      </a:cubicBezTo>
                      <a:cubicBezTo>
                        <a:pt x="38" y="299"/>
                        <a:pt x="25" y="289"/>
                        <a:pt x="24" y="275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4"/>
                        <a:pt x="11" y="12"/>
                        <a:pt x="25" y="10"/>
                      </a:cubicBezTo>
                      <a:close/>
                    </a:path>
                  </a:pathLst>
                </a:custGeom>
                <a:solidFill>
                  <a:srgbClr val="21A5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4" name="ïSľîḍê">
                  <a:extLst>
                    <a:ext uri="{FF2B5EF4-FFF2-40B4-BE49-F238E27FC236}">
                      <a16:creationId xmlns:a16="http://schemas.microsoft.com/office/drawing/2014/main" id="{B5F8EC5F-D01E-406D-86E2-122E50E2AAFD}"/>
                    </a:ext>
                  </a:extLst>
                </p:cNvPr>
                <p:cNvSpPr/>
                <p:nvPr/>
              </p:nvSpPr>
              <p:spPr bwMode="auto">
                <a:xfrm>
                  <a:off x="4546745" y="3552779"/>
                  <a:ext cx="653386" cy="1136323"/>
                </a:xfrm>
                <a:custGeom>
                  <a:avLst/>
                  <a:gdLst>
                    <a:gd name="T0" fmla="*/ 22 w 155"/>
                    <a:gd name="T1" fmla="*/ 10 h 269"/>
                    <a:gd name="T2" fmla="*/ 108 w 155"/>
                    <a:gd name="T3" fmla="*/ 1 h 269"/>
                    <a:gd name="T4" fmla="*/ 134 w 155"/>
                    <a:gd name="T5" fmla="*/ 22 h 269"/>
                    <a:gd name="T6" fmla="*/ 154 w 155"/>
                    <a:gd name="T7" fmla="*/ 234 h 269"/>
                    <a:gd name="T8" fmla="*/ 133 w 155"/>
                    <a:gd name="T9" fmla="*/ 260 h 269"/>
                    <a:gd name="T10" fmla="*/ 46 w 155"/>
                    <a:gd name="T11" fmla="*/ 268 h 269"/>
                    <a:gd name="T12" fmla="*/ 21 w 155"/>
                    <a:gd name="T13" fmla="*/ 247 h 269"/>
                    <a:gd name="T14" fmla="*/ 1 w 155"/>
                    <a:gd name="T15" fmla="*/ 35 h 269"/>
                    <a:gd name="T16" fmla="*/ 22 w 155"/>
                    <a:gd name="T17" fmla="*/ 10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5" h="269">
                      <a:moveTo>
                        <a:pt x="22" y="10"/>
                      </a:moveTo>
                      <a:cubicBezTo>
                        <a:pt x="108" y="1"/>
                        <a:pt x="108" y="1"/>
                        <a:pt x="108" y="1"/>
                      </a:cubicBezTo>
                      <a:cubicBezTo>
                        <a:pt x="121" y="0"/>
                        <a:pt x="132" y="10"/>
                        <a:pt x="134" y="22"/>
                      </a:cubicBezTo>
                      <a:cubicBezTo>
                        <a:pt x="154" y="234"/>
                        <a:pt x="154" y="234"/>
                        <a:pt x="154" y="234"/>
                      </a:cubicBezTo>
                      <a:cubicBezTo>
                        <a:pt x="155" y="247"/>
                        <a:pt x="145" y="258"/>
                        <a:pt x="133" y="260"/>
                      </a:cubicBezTo>
                      <a:cubicBezTo>
                        <a:pt x="46" y="268"/>
                        <a:pt x="46" y="268"/>
                        <a:pt x="46" y="268"/>
                      </a:cubicBezTo>
                      <a:cubicBezTo>
                        <a:pt x="33" y="269"/>
                        <a:pt x="22" y="260"/>
                        <a:pt x="21" y="247"/>
                      </a:cubicBezTo>
                      <a:cubicBezTo>
                        <a:pt x="1" y="35"/>
                        <a:pt x="1" y="35"/>
                        <a:pt x="1" y="35"/>
                      </a:cubicBezTo>
                      <a:cubicBezTo>
                        <a:pt x="0" y="22"/>
                        <a:pt x="9" y="11"/>
                        <a:pt x="22" y="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5" name="íṩ1ïḋè">
                  <a:extLst>
                    <a:ext uri="{FF2B5EF4-FFF2-40B4-BE49-F238E27FC236}">
                      <a16:creationId xmlns:a16="http://schemas.microsoft.com/office/drawing/2014/main" id="{AD9449D6-4677-424D-9ED8-FC4A22820B69}"/>
                    </a:ext>
                  </a:extLst>
                </p:cNvPr>
                <p:cNvSpPr/>
                <p:nvPr/>
              </p:nvSpPr>
              <p:spPr bwMode="auto">
                <a:xfrm>
                  <a:off x="5567408" y="2136433"/>
                  <a:ext cx="501200" cy="243498"/>
                </a:xfrm>
                <a:custGeom>
                  <a:avLst/>
                  <a:gdLst>
                    <a:gd name="T0" fmla="*/ 13 w 119"/>
                    <a:gd name="T1" fmla="*/ 58 h 58"/>
                    <a:gd name="T2" fmla="*/ 0 w 119"/>
                    <a:gd name="T3" fmla="*/ 46 h 58"/>
                    <a:gd name="T4" fmla="*/ 5 w 119"/>
                    <a:gd name="T5" fmla="*/ 36 h 58"/>
                    <a:gd name="T6" fmla="*/ 112 w 119"/>
                    <a:gd name="T7" fmla="*/ 32 h 58"/>
                    <a:gd name="T8" fmla="*/ 115 w 119"/>
                    <a:gd name="T9" fmla="*/ 49 h 58"/>
                    <a:gd name="T10" fmla="*/ 98 w 119"/>
                    <a:gd name="T11" fmla="*/ 52 h 58"/>
                    <a:gd name="T12" fmla="*/ 98 w 119"/>
                    <a:gd name="T13" fmla="*/ 52 h 58"/>
                    <a:gd name="T14" fmla="*/ 20 w 119"/>
                    <a:gd name="T15" fmla="*/ 55 h 58"/>
                    <a:gd name="T16" fmla="*/ 13 w 119"/>
                    <a:gd name="T17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9" h="58">
                      <a:moveTo>
                        <a:pt x="13" y="58"/>
                      </a:moveTo>
                      <a:cubicBezTo>
                        <a:pt x="6" y="58"/>
                        <a:pt x="0" y="53"/>
                        <a:pt x="0" y="46"/>
                      </a:cubicBezTo>
                      <a:cubicBezTo>
                        <a:pt x="0" y="42"/>
                        <a:pt x="2" y="39"/>
                        <a:pt x="5" y="36"/>
                      </a:cubicBezTo>
                      <a:cubicBezTo>
                        <a:pt x="23" y="21"/>
                        <a:pt x="70" y="0"/>
                        <a:pt x="112" y="32"/>
                      </a:cubicBezTo>
                      <a:cubicBezTo>
                        <a:pt x="118" y="36"/>
                        <a:pt x="119" y="44"/>
                        <a:pt x="115" y="49"/>
                      </a:cubicBezTo>
                      <a:cubicBezTo>
                        <a:pt x="112" y="55"/>
                        <a:pt x="104" y="56"/>
                        <a:pt x="98" y="52"/>
                      </a:cubicBezTo>
                      <a:cubicBezTo>
                        <a:pt x="98" y="52"/>
                        <a:pt x="98" y="52"/>
                        <a:pt x="98" y="52"/>
                      </a:cubicBezTo>
                      <a:cubicBezTo>
                        <a:pt x="60" y="23"/>
                        <a:pt x="22" y="54"/>
                        <a:pt x="20" y="55"/>
                      </a:cubicBezTo>
                      <a:cubicBezTo>
                        <a:pt x="18" y="57"/>
                        <a:pt x="15" y="58"/>
                        <a:pt x="13" y="58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6" name="íśḷïḋé">
                  <a:extLst>
                    <a:ext uri="{FF2B5EF4-FFF2-40B4-BE49-F238E27FC236}">
                      <a16:creationId xmlns:a16="http://schemas.microsoft.com/office/drawing/2014/main" id="{D68C368A-916E-4008-BD36-ADD58FBE2191}"/>
                    </a:ext>
                  </a:extLst>
                </p:cNvPr>
                <p:cNvSpPr/>
                <p:nvPr/>
              </p:nvSpPr>
              <p:spPr bwMode="auto">
                <a:xfrm>
                  <a:off x="5439571" y="1828002"/>
                  <a:ext cx="730494" cy="383510"/>
                </a:xfrm>
                <a:custGeom>
                  <a:avLst/>
                  <a:gdLst>
                    <a:gd name="T0" fmla="*/ 14 w 173"/>
                    <a:gd name="T1" fmla="*/ 91 h 91"/>
                    <a:gd name="T2" fmla="*/ 5 w 173"/>
                    <a:gd name="T3" fmla="*/ 88 h 91"/>
                    <a:gd name="T4" fmla="*/ 5 w 173"/>
                    <a:gd name="T5" fmla="*/ 71 h 91"/>
                    <a:gd name="T6" fmla="*/ 167 w 173"/>
                    <a:gd name="T7" fmla="*/ 65 h 91"/>
                    <a:gd name="T8" fmla="*/ 169 w 173"/>
                    <a:gd name="T9" fmla="*/ 82 h 91"/>
                    <a:gd name="T10" fmla="*/ 152 w 173"/>
                    <a:gd name="T11" fmla="*/ 85 h 91"/>
                    <a:gd name="T12" fmla="*/ 22 w 173"/>
                    <a:gd name="T13" fmla="*/ 88 h 91"/>
                    <a:gd name="T14" fmla="*/ 14 w 173"/>
                    <a:gd name="T15" fmla="*/ 91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3" h="91">
                      <a:moveTo>
                        <a:pt x="14" y="91"/>
                      </a:moveTo>
                      <a:cubicBezTo>
                        <a:pt x="10" y="91"/>
                        <a:pt x="7" y="90"/>
                        <a:pt x="5" y="88"/>
                      </a:cubicBezTo>
                      <a:cubicBezTo>
                        <a:pt x="0" y="83"/>
                        <a:pt x="0" y="75"/>
                        <a:pt x="5" y="71"/>
                      </a:cubicBezTo>
                      <a:cubicBezTo>
                        <a:pt x="6" y="70"/>
                        <a:pt x="76" y="0"/>
                        <a:pt x="167" y="65"/>
                      </a:cubicBezTo>
                      <a:cubicBezTo>
                        <a:pt x="172" y="69"/>
                        <a:pt x="173" y="77"/>
                        <a:pt x="169" y="82"/>
                      </a:cubicBezTo>
                      <a:cubicBezTo>
                        <a:pt x="166" y="88"/>
                        <a:pt x="158" y="89"/>
                        <a:pt x="152" y="85"/>
                      </a:cubicBezTo>
                      <a:cubicBezTo>
                        <a:pt x="79" y="33"/>
                        <a:pt x="25" y="86"/>
                        <a:pt x="22" y="88"/>
                      </a:cubicBezTo>
                      <a:cubicBezTo>
                        <a:pt x="20" y="90"/>
                        <a:pt x="17" y="91"/>
                        <a:pt x="14" y="91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7" name="is1íḑé">
                  <a:extLst>
                    <a:ext uri="{FF2B5EF4-FFF2-40B4-BE49-F238E27FC236}">
                      <a16:creationId xmlns:a16="http://schemas.microsoft.com/office/drawing/2014/main" id="{E50D5B20-550F-4A41-997D-3B6E2EB31DE3}"/>
                    </a:ext>
                  </a:extLst>
                </p:cNvPr>
                <p:cNvSpPr/>
                <p:nvPr/>
              </p:nvSpPr>
              <p:spPr bwMode="auto">
                <a:xfrm>
                  <a:off x="5283327" y="1545951"/>
                  <a:ext cx="1042982" cy="480909"/>
                </a:xfrm>
                <a:custGeom>
                  <a:avLst/>
                  <a:gdLst>
                    <a:gd name="T0" fmla="*/ 233 w 247"/>
                    <a:gd name="T1" fmla="*/ 113 h 114"/>
                    <a:gd name="T2" fmla="*/ 226 w 247"/>
                    <a:gd name="T3" fmla="*/ 110 h 114"/>
                    <a:gd name="T4" fmla="*/ 21 w 247"/>
                    <a:gd name="T5" fmla="*/ 110 h 114"/>
                    <a:gd name="T6" fmla="*/ 4 w 247"/>
                    <a:gd name="T7" fmla="*/ 108 h 114"/>
                    <a:gd name="T8" fmla="*/ 5 w 247"/>
                    <a:gd name="T9" fmla="*/ 91 h 114"/>
                    <a:gd name="T10" fmla="*/ 241 w 247"/>
                    <a:gd name="T11" fmla="*/ 90 h 114"/>
                    <a:gd name="T12" fmla="*/ 243 w 247"/>
                    <a:gd name="T13" fmla="*/ 108 h 114"/>
                    <a:gd name="T14" fmla="*/ 233 w 247"/>
                    <a:gd name="T15" fmla="*/ 113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7" h="114">
                      <a:moveTo>
                        <a:pt x="233" y="113"/>
                      </a:moveTo>
                      <a:cubicBezTo>
                        <a:pt x="231" y="113"/>
                        <a:pt x="228" y="112"/>
                        <a:pt x="226" y="110"/>
                      </a:cubicBezTo>
                      <a:cubicBezTo>
                        <a:pt x="118" y="31"/>
                        <a:pt x="25" y="106"/>
                        <a:pt x="21" y="110"/>
                      </a:cubicBezTo>
                      <a:cubicBezTo>
                        <a:pt x="16" y="114"/>
                        <a:pt x="8" y="113"/>
                        <a:pt x="4" y="108"/>
                      </a:cubicBezTo>
                      <a:cubicBezTo>
                        <a:pt x="0" y="103"/>
                        <a:pt x="1" y="95"/>
                        <a:pt x="5" y="91"/>
                      </a:cubicBezTo>
                      <a:cubicBezTo>
                        <a:pt x="7" y="90"/>
                        <a:pt x="116" y="0"/>
                        <a:pt x="241" y="90"/>
                      </a:cubicBezTo>
                      <a:cubicBezTo>
                        <a:pt x="246" y="95"/>
                        <a:pt x="247" y="102"/>
                        <a:pt x="243" y="108"/>
                      </a:cubicBezTo>
                      <a:cubicBezTo>
                        <a:pt x="241" y="111"/>
                        <a:pt x="237" y="113"/>
                        <a:pt x="233" y="113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91" name="Rectangle 483">
              <a:extLst>
                <a:ext uri="{FF2B5EF4-FFF2-40B4-BE49-F238E27FC236}">
                  <a16:creationId xmlns:a16="http://schemas.microsoft.com/office/drawing/2014/main" id="{539CA64D-0C4D-4D81-B74B-84F8C1B07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1266" y="757802"/>
              <a:ext cx="159264" cy="455757"/>
            </a:xfrm>
            <a:prstGeom prst="parallelogram">
              <a:avLst>
                <a:gd name="adj" fmla="val 79989"/>
              </a:avLst>
            </a:prstGeom>
            <a:solidFill>
              <a:srgbClr val="03CBD8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92" name="Rectangle 483">
              <a:extLst>
                <a:ext uri="{FF2B5EF4-FFF2-40B4-BE49-F238E27FC236}">
                  <a16:creationId xmlns:a16="http://schemas.microsoft.com/office/drawing/2014/main" id="{607449E5-800B-489B-92FF-616930740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4073" y="669412"/>
              <a:ext cx="159264" cy="455757"/>
            </a:xfrm>
            <a:prstGeom prst="parallelogram">
              <a:avLst>
                <a:gd name="adj" fmla="val 87491"/>
              </a:avLst>
            </a:prstGeom>
            <a:solidFill>
              <a:srgbClr val="0070C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93" name="文本框 622">
              <a:extLst>
                <a:ext uri="{FF2B5EF4-FFF2-40B4-BE49-F238E27FC236}">
                  <a16:creationId xmlns:a16="http://schemas.microsoft.com/office/drawing/2014/main" id="{15E9E137-63DB-4DB9-A4EA-BDA0443E7B03}"/>
                </a:ext>
              </a:extLst>
            </p:cNvPr>
            <p:cNvSpPr txBox="1"/>
            <p:nvPr/>
          </p:nvSpPr>
          <p:spPr>
            <a:xfrm>
              <a:off x="1575543" y="652468"/>
              <a:ext cx="46824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（</a:t>
              </a:r>
              <a:r>
                <a:rPr lang="en-US" altLang="zh-CN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2</a:t>
              </a:r>
              <a:r>
                <a:rPr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）用户代码区</a:t>
              </a:r>
            </a:p>
          </p:txBody>
        </p:sp>
      </p:grpSp>
      <p:sp>
        <p:nvSpPr>
          <p:cNvPr id="62" name="矩形 61">
            <a:extLst>
              <a:ext uri="{FF2B5EF4-FFF2-40B4-BE49-F238E27FC236}">
                <a16:creationId xmlns:a16="http://schemas.microsoft.com/office/drawing/2014/main" id="{F4BE6530-0903-4F12-9434-A129DB3FA422}"/>
              </a:ext>
            </a:extLst>
          </p:cNvPr>
          <p:cNvSpPr/>
          <p:nvPr/>
        </p:nvSpPr>
        <p:spPr>
          <a:xfrm>
            <a:off x="5814026" y="2065898"/>
            <a:ext cx="449759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注意</a:t>
            </a:r>
            <a:r>
              <a:rPr lang="en-US" altLang="zh-CN" sz="2400" dirty="0" err="1">
                <a:solidFill>
                  <a:schemeClr val="hlink"/>
                </a:solidFill>
                <a:ea typeface="思源黑体 CN Normal" panose="020B0400000000000000" pitchFamily="34" charset="-122"/>
              </a:rPr>
              <a:t>main.c</a:t>
            </a:r>
            <a:r>
              <a:rPr lang="zh-CN" altLang="en-US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中很多注释 “</a:t>
            </a:r>
            <a:r>
              <a:rPr lang="en-US" altLang="zh-CN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USER CODE BEGIN…”</a:t>
            </a:r>
            <a:r>
              <a:rPr lang="zh-CN" altLang="en-US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及“</a:t>
            </a:r>
            <a:r>
              <a:rPr lang="en-US" altLang="zh-CN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USER CODE END…”</a:t>
            </a:r>
            <a:r>
              <a:rPr lang="zh-CN" altLang="en-US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，如图所示，这些注释成对出现，为用户代码编写区。当用户配置</a:t>
            </a:r>
            <a:r>
              <a:rPr lang="en-US" altLang="zh-CN" sz="2400" dirty="0" err="1">
                <a:solidFill>
                  <a:schemeClr val="hlink"/>
                </a:solidFill>
                <a:ea typeface="思源黑体 CN Normal" panose="020B0400000000000000" pitchFamily="34" charset="-122"/>
              </a:rPr>
              <a:t>CubeMX</a:t>
            </a:r>
            <a:r>
              <a:rPr lang="zh-CN" altLang="en-US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出现错误，需要重新生成代码后， “</a:t>
            </a:r>
            <a:r>
              <a:rPr lang="en-US" altLang="zh-CN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…BEGIN…”</a:t>
            </a:r>
            <a:r>
              <a:rPr lang="zh-CN" altLang="en-US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和“</a:t>
            </a:r>
            <a:r>
              <a:rPr lang="en-US" altLang="zh-CN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…END…”</a:t>
            </a:r>
            <a:r>
              <a:rPr lang="zh-CN" altLang="en-US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之间的代码不会改变，其他代码会改变或者被删除。</a:t>
            </a:r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B0C815FE-64EA-4275-97D4-C998A6814EF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11417" y="1610141"/>
            <a:ext cx="4270072" cy="447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74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D44A99FE-DD13-46B6-8943-B71B1DDFF096}"/>
              </a:ext>
            </a:extLst>
          </p:cNvPr>
          <p:cNvGrpSpPr/>
          <p:nvPr/>
        </p:nvGrpSpPr>
        <p:grpSpPr>
          <a:xfrm>
            <a:off x="363034" y="568648"/>
            <a:ext cx="7020120" cy="584775"/>
            <a:chOff x="477335" y="652468"/>
            <a:chExt cx="6046002" cy="584775"/>
          </a:xfrm>
        </p:grpSpPr>
        <p:sp>
          <p:nvSpPr>
            <p:cNvPr id="89" name="Rectangle 483">
              <a:extLst>
                <a:ext uri="{FF2B5EF4-FFF2-40B4-BE49-F238E27FC236}">
                  <a16:creationId xmlns:a16="http://schemas.microsoft.com/office/drawing/2014/main" id="{0365BD79-C4B0-4B91-A017-367D6650B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2552" y="670956"/>
              <a:ext cx="5356169" cy="538652"/>
            </a:xfrm>
            <a:prstGeom prst="parallelogram">
              <a:avLst/>
            </a:prstGeom>
            <a:solidFill>
              <a:srgbClr val="0B4A8D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484B5893-1AC3-441C-9F2E-776559551684}"/>
                </a:ext>
              </a:extLst>
            </p:cNvPr>
            <p:cNvGrpSpPr/>
            <p:nvPr/>
          </p:nvGrpSpPr>
          <p:grpSpPr>
            <a:xfrm rot="21148477">
              <a:off x="477335" y="660117"/>
              <a:ext cx="1028068" cy="524893"/>
              <a:chOff x="477335" y="660117"/>
              <a:chExt cx="1028068" cy="524893"/>
            </a:xfrm>
          </p:grpSpPr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FE36594A-936A-4FA8-979C-334A5B1BF4F2}"/>
                  </a:ext>
                </a:extLst>
              </p:cNvPr>
              <p:cNvSpPr/>
              <p:nvPr/>
            </p:nvSpPr>
            <p:spPr>
              <a:xfrm>
                <a:off x="477335" y="690564"/>
                <a:ext cx="1028068" cy="494446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0" name="15e18aa3-2cc2-42f5-93e1-1ca323d446c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  <a:extLst>
                  <a:ext uri="{FF2B5EF4-FFF2-40B4-BE49-F238E27FC236}">
                    <a16:creationId xmlns:a16="http://schemas.microsoft.com/office/drawing/2014/main" id="{0BFB6412-726B-4C8A-83E4-CC475B836562}"/>
                  </a:ext>
                </a:extLst>
              </p:cNvPr>
              <p:cNvGrpSpPr>
                <a:grpSpLocks noChangeAspect="1"/>
              </p:cNvGrpSpPr>
              <p:nvPr>
                <p:custDataLst>
                  <p:tags r:id="rId1"/>
                </p:custDataLst>
              </p:nvPr>
            </p:nvGrpSpPr>
            <p:grpSpPr>
              <a:xfrm>
                <a:off x="539889" y="660117"/>
                <a:ext cx="956404" cy="502706"/>
                <a:chOff x="2959951" y="1545951"/>
                <a:chExt cx="6197021" cy="3268958"/>
              </a:xfrm>
            </p:grpSpPr>
            <p:sp>
              <p:nvSpPr>
                <p:cNvPr id="107" name="îslïḍè">
                  <a:extLst>
                    <a:ext uri="{FF2B5EF4-FFF2-40B4-BE49-F238E27FC236}">
                      <a16:creationId xmlns:a16="http://schemas.microsoft.com/office/drawing/2014/main" id="{55FECC6B-E3F0-4B37-AE30-6153F5F44810}"/>
                    </a:ext>
                  </a:extLst>
                </p:cNvPr>
                <p:cNvSpPr/>
                <p:nvPr/>
              </p:nvSpPr>
              <p:spPr bwMode="auto">
                <a:xfrm>
                  <a:off x="4140915" y="2911568"/>
                  <a:ext cx="3421145" cy="1012546"/>
                </a:xfrm>
                <a:custGeom>
                  <a:avLst/>
                  <a:gdLst>
                    <a:gd name="T0" fmla="*/ 406 w 811"/>
                    <a:gd name="T1" fmla="*/ 240 h 240"/>
                    <a:gd name="T2" fmla="*/ 0 w 811"/>
                    <a:gd name="T3" fmla="*/ 120 h 240"/>
                    <a:gd name="T4" fmla="*/ 406 w 811"/>
                    <a:gd name="T5" fmla="*/ 0 h 240"/>
                    <a:gd name="T6" fmla="*/ 811 w 811"/>
                    <a:gd name="T7" fmla="*/ 120 h 240"/>
                    <a:gd name="T8" fmla="*/ 406 w 811"/>
                    <a:gd name="T9" fmla="*/ 240 h 240"/>
                    <a:gd name="T10" fmla="*/ 406 w 811"/>
                    <a:gd name="T11" fmla="*/ 11 h 240"/>
                    <a:gd name="T12" fmla="*/ 11 w 811"/>
                    <a:gd name="T13" fmla="*/ 120 h 240"/>
                    <a:gd name="T14" fmla="*/ 406 w 811"/>
                    <a:gd name="T15" fmla="*/ 229 h 240"/>
                    <a:gd name="T16" fmla="*/ 800 w 811"/>
                    <a:gd name="T17" fmla="*/ 120 h 240"/>
                    <a:gd name="T18" fmla="*/ 406 w 811"/>
                    <a:gd name="T19" fmla="*/ 11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11" h="240">
                      <a:moveTo>
                        <a:pt x="406" y="240"/>
                      </a:moveTo>
                      <a:cubicBezTo>
                        <a:pt x="178" y="240"/>
                        <a:pt x="0" y="187"/>
                        <a:pt x="0" y="120"/>
                      </a:cubicBezTo>
                      <a:cubicBezTo>
                        <a:pt x="0" y="53"/>
                        <a:pt x="178" y="0"/>
                        <a:pt x="406" y="0"/>
                      </a:cubicBezTo>
                      <a:cubicBezTo>
                        <a:pt x="633" y="0"/>
                        <a:pt x="811" y="53"/>
                        <a:pt x="811" y="120"/>
                      </a:cubicBezTo>
                      <a:cubicBezTo>
                        <a:pt x="811" y="187"/>
                        <a:pt x="633" y="240"/>
                        <a:pt x="406" y="240"/>
                      </a:cubicBezTo>
                      <a:close/>
                      <a:moveTo>
                        <a:pt x="406" y="11"/>
                      </a:moveTo>
                      <a:cubicBezTo>
                        <a:pt x="192" y="11"/>
                        <a:pt x="11" y="61"/>
                        <a:pt x="11" y="120"/>
                      </a:cubicBezTo>
                      <a:cubicBezTo>
                        <a:pt x="11" y="179"/>
                        <a:pt x="192" y="229"/>
                        <a:pt x="406" y="229"/>
                      </a:cubicBezTo>
                      <a:cubicBezTo>
                        <a:pt x="620" y="229"/>
                        <a:pt x="800" y="179"/>
                        <a:pt x="800" y="120"/>
                      </a:cubicBezTo>
                      <a:cubicBezTo>
                        <a:pt x="800" y="61"/>
                        <a:pt x="620" y="11"/>
                        <a:pt x="406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9" name="îšḻîḋè">
                  <a:extLst>
                    <a:ext uri="{FF2B5EF4-FFF2-40B4-BE49-F238E27FC236}">
                      <a16:creationId xmlns:a16="http://schemas.microsoft.com/office/drawing/2014/main" id="{7A02E974-BFFA-49AF-B398-9F6C4D35B89D}"/>
                    </a:ext>
                  </a:extLst>
                </p:cNvPr>
                <p:cNvSpPr/>
                <p:nvPr/>
              </p:nvSpPr>
              <p:spPr bwMode="auto">
                <a:xfrm>
                  <a:off x="2959951" y="2546321"/>
                  <a:ext cx="5892648" cy="1854642"/>
                </a:xfrm>
                <a:custGeom>
                  <a:avLst/>
                  <a:gdLst>
                    <a:gd name="T0" fmla="*/ 698 w 1397"/>
                    <a:gd name="T1" fmla="*/ 440 h 440"/>
                    <a:gd name="T2" fmla="*/ 206 w 1397"/>
                    <a:gd name="T3" fmla="*/ 377 h 440"/>
                    <a:gd name="T4" fmla="*/ 0 w 1397"/>
                    <a:gd name="T5" fmla="*/ 220 h 440"/>
                    <a:gd name="T6" fmla="*/ 206 w 1397"/>
                    <a:gd name="T7" fmla="*/ 63 h 440"/>
                    <a:gd name="T8" fmla="*/ 698 w 1397"/>
                    <a:gd name="T9" fmla="*/ 0 h 440"/>
                    <a:gd name="T10" fmla="*/ 1190 w 1397"/>
                    <a:gd name="T11" fmla="*/ 63 h 440"/>
                    <a:gd name="T12" fmla="*/ 1397 w 1397"/>
                    <a:gd name="T13" fmla="*/ 220 h 440"/>
                    <a:gd name="T14" fmla="*/ 1190 w 1397"/>
                    <a:gd name="T15" fmla="*/ 377 h 440"/>
                    <a:gd name="T16" fmla="*/ 698 w 1397"/>
                    <a:gd name="T17" fmla="*/ 440 h 440"/>
                    <a:gd name="T18" fmla="*/ 698 w 1397"/>
                    <a:gd name="T19" fmla="*/ 11 h 440"/>
                    <a:gd name="T20" fmla="*/ 210 w 1397"/>
                    <a:gd name="T21" fmla="*/ 74 h 440"/>
                    <a:gd name="T22" fmla="*/ 11 w 1397"/>
                    <a:gd name="T23" fmla="*/ 220 h 440"/>
                    <a:gd name="T24" fmla="*/ 210 w 1397"/>
                    <a:gd name="T25" fmla="*/ 366 h 440"/>
                    <a:gd name="T26" fmla="*/ 698 w 1397"/>
                    <a:gd name="T27" fmla="*/ 429 h 440"/>
                    <a:gd name="T28" fmla="*/ 1186 w 1397"/>
                    <a:gd name="T29" fmla="*/ 366 h 440"/>
                    <a:gd name="T30" fmla="*/ 1385 w 1397"/>
                    <a:gd name="T31" fmla="*/ 220 h 440"/>
                    <a:gd name="T32" fmla="*/ 1186 w 1397"/>
                    <a:gd name="T33" fmla="*/ 74 h 440"/>
                    <a:gd name="T34" fmla="*/ 698 w 1397"/>
                    <a:gd name="T35" fmla="*/ 11 h 4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397" h="440">
                      <a:moveTo>
                        <a:pt x="698" y="440"/>
                      </a:moveTo>
                      <a:cubicBezTo>
                        <a:pt x="512" y="440"/>
                        <a:pt x="338" y="418"/>
                        <a:pt x="206" y="377"/>
                      </a:cubicBezTo>
                      <a:cubicBezTo>
                        <a:pt x="73" y="336"/>
                        <a:pt x="0" y="280"/>
                        <a:pt x="0" y="220"/>
                      </a:cubicBezTo>
                      <a:cubicBezTo>
                        <a:pt x="0" y="160"/>
                        <a:pt x="73" y="104"/>
                        <a:pt x="206" y="63"/>
                      </a:cubicBezTo>
                      <a:cubicBezTo>
                        <a:pt x="338" y="22"/>
                        <a:pt x="513" y="0"/>
                        <a:pt x="698" y="0"/>
                      </a:cubicBezTo>
                      <a:cubicBezTo>
                        <a:pt x="884" y="0"/>
                        <a:pt x="1059" y="22"/>
                        <a:pt x="1190" y="63"/>
                      </a:cubicBezTo>
                      <a:cubicBezTo>
                        <a:pt x="1323" y="104"/>
                        <a:pt x="1397" y="160"/>
                        <a:pt x="1397" y="220"/>
                      </a:cubicBezTo>
                      <a:cubicBezTo>
                        <a:pt x="1397" y="280"/>
                        <a:pt x="1323" y="336"/>
                        <a:pt x="1190" y="377"/>
                      </a:cubicBezTo>
                      <a:cubicBezTo>
                        <a:pt x="1058" y="418"/>
                        <a:pt x="884" y="440"/>
                        <a:pt x="698" y="440"/>
                      </a:cubicBezTo>
                      <a:close/>
                      <a:moveTo>
                        <a:pt x="698" y="11"/>
                      </a:moveTo>
                      <a:cubicBezTo>
                        <a:pt x="514" y="11"/>
                        <a:pt x="340" y="33"/>
                        <a:pt x="210" y="74"/>
                      </a:cubicBezTo>
                      <a:cubicBezTo>
                        <a:pt x="83" y="113"/>
                        <a:pt x="11" y="166"/>
                        <a:pt x="11" y="220"/>
                      </a:cubicBezTo>
                      <a:cubicBezTo>
                        <a:pt x="11" y="274"/>
                        <a:pt x="83" y="327"/>
                        <a:pt x="210" y="366"/>
                      </a:cubicBezTo>
                      <a:cubicBezTo>
                        <a:pt x="340" y="407"/>
                        <a:pt x="514" y="429"/>
                        <a:pt x="698" y="429"/>
                      </a:cubicBezTo>
                      <a:cubicBezTo>
                        <a:pt x="882" y="429"/>
                        <a:pt x="1056" y="407"/>
                        <a:pt x="1186" y="366"/>
                      </a:cubicBezTo>
                      <a:cubicBezTo>
                        <a:pt x="1313" y="327"/>
                        <a:pt x="1385" y="274"/>
                        <a:pt x="1385" y="220"/>
                      </a:cubicBezTo>
                      <a:cubicBezTo>
                        <a:pt x="1385" y="166"/>
                        <a:pt x="1313" y="113"/>
                        <a:pt x="1186" y="74"/>
                      </a:cubicBezTo>
                      <a:cubicBezTo>
                        <a:pt x="1056" y="33"/>
                        <a:pt x="883" y="11"/>
                        <a:pt x="698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0" name="iṩļïḑè">
                  <a:extLst>
                    <a:ext uri="{FF2B5EF4-FFF2-40B4-BE49-F238E27FC236}">
                      <a16:creationId xmlns:a16="http://schemas.microsoft.com/office/drawing/2014/main" id="{EBA0F5E0-888F-4D79-97DB-A3ADEFA5EB21}"/>
                    </a:ext>
                  </a:extLst>
                </p:cNvPr>
                <p:cNvSpPr/>
                <p:nvPr/>
              </p:nvSpPr>
              <p:spPr bwMode="auto">
                <a:xfrm>
                  <a:off x="5216366" y="2528058"/>
                  <a:ext cx="1308801" cy="1300686"/>
                </a:xfrm>
                <a:custGeom>
                  <a:avLst/>
                  <a:gdLst>
                    <a:gd name="T0" fmla="*/ 181 w 310"/>
                    <a:gd name="T1" fmla="*/ 69 h 308"/>
                    <a:gd name="T2" fmla="*/ 180 w 310"/>
                    <a:gd name="T3" fmla="*/ 82 h 308"/>
                    <a:gd name="T4" fmla="*/ 177 w 310"/>
                    <a:gd name="T5" fmla="*/ 73 h 308"/>
                    <a:gd name="T6" fmla="*/ 176 w 310"/>
                    <a:gd name="T7" fmla="*/ 33 h 308"/>
                    <a:gd name="T8" fmla="*/ 157 w 310"/>
                    <a:gd name="T9" fmla="*/ 49 h 308"/>
                    <a:gd name="T10" fmla="*/ 119 w 310"/>
                    <a:gd name="T11" fmla="*/ 57 h 308"/>
                    <a:gd name="T12" fmla="*/ 135 w 310"/>
                    <a:gd name="T13" fmla="*/ 32 h 308"/>
                    <a:gd name="T14" fmla="*/ 169 w 310"/>
                    <a:gd name="T15" fmla="*/ 56 h 308"/>
                    <a:gd name="T16" fmla="*/ 120 w 310"/>
                    <a:gd name="T17" fmla="*/ 30 h 308"/>
                    <a:gd name="T18" fmla="*/ 92 w 310"/>
                    <a:gd name="T19" fmla="*/ 37 h 308"/>
                    <a:gd name="T20" fmla="*/ 91 w 310"/>
                    <a:gd name="T21" fmla="*/ 45 h 308"/>
                    <a:gd name="T22" fmla="*/ 97 w 310"/>
                    <a:gd name="T23" fmla="*/ 61 h 308"/>
                    <a:gd name="T24" fmla="*/ 80 w 310"/>
                    <a:gd name="T25" fmla="*/ 49 h 308"/>
                    <a:gd name="T26" fmla="*/ 102 w 310"/>
                    <a:gd name="T27" fmla="*/ 88 h 308"/>
                    <a:gd name="T28" fmla="*/ 97 w 310"/>
                    <a:gd name="T29" fmla="*/ 240 h 308"/>
                    <a:gd name="T30" fmla="*/ 85 w 310"/>
                    <a:gd name="T31" fmla="*/ 273 h 308"/>
                    <a:gd name="T32" fmla="*/ 70 w 310"/>
                    <a:gd name="T33" fmla="*/ 256 h 308"/>
                    <a:gd name="T34" fmla="*/ 49 w 310"/>
                    <a:gd name="T35" fmla="*/ 194 h 308"/>
                    <a:gd name="T36" fmla="*/ 42 w 310"/>
                    <a:gd name="T37" fmla="*/ 162 h 308"/>
                    <a:gd name="T38" fmla="*/ 12 w 310"/>
                    <a:gd name="T39" fmla="*/ 109 h 308"/>
                    <a:gd name="T40" fmla="*/ 73 w 310"/>
                    <a:gd name="T41" fmla="*/ 43 h 308"/>
                    <a:gd name="T42" fmla="*/ 72 w 310"/>
                    <a:gd name="T43" fmla="*/ 57 h 308"/>
                    <a:gd name="T44" fmla="*/ 66 w 310"/>
                    <a:gd name="T45" fmla="*/ 82 h 308"/>
                    <a:gd name="T46" fmla="*/ 99 w 310"/>
                    <a:gd name="T47" fmla="*/ 67 h 308"/>
                    <a:gd name="T48" fmla="*/ 87 w 310"/>
                    <a:gd name="T49" fmla="*/ 87 h 308"/>
                    <a:gd name="T50" fmla="*/ 68 w 310"/>
                    <a:gd name="T51" fmla="*/ 102 h 308"/>
                    <a:gd name="T52" fmla="*/ 47 w 310"/>
                    <a:gd name="T53" fmla="*/ 129 h 308"/>
                    <a:gd name="T54" fmla="*/ 34 w 310"/>
                    <a:gd name="T55" fmla="*/ 124 h 308"/>
                    <a:gd name="T56" fmla="*/ 32 w 310"/>
                    <a:gd name="T57" fmla="*/ 139 h 308"/>
                    <a:gd name="T58" fmla="*/ 42 w 310"/>
                    <a:gd name="T59" fmla="*/ 156 h 308"/>
                    <a:gd name="T60" fmla="*/ 60 w 310"/>
                    <a:gd name="T61" fmla="*/ 159 h 308"/>
                    <a:gd name="T62" fmla="*/ 97 w 310"/>
                    <a:gd name="T63" fmla="*/ 173 h 308"/>
                    <a:gd name="T64" fmla="*/ 101 w 310"/>
                    <a:gd name="T65" fmla="*/ 180 h 308"/>
                    <a:gd name="T66" fmla="*/ 119 w 310"/>
                    <a:gd name="T67" fmla="*/ 200 h 308"/>
                    <a:gd name="T68" fmla="*/ 265 w 310"/>
                    <a:gd name="T69" fmla="*/ 221 h 308"/>
                    <a:gd name="T70" fmla="*/ 270 w 310"/>
                    <a:gd name="T71" fmla="*/ 209 h 308"/>
                    <a:gd name="T72" fmla="*/ 277 w 310"/>
                    <a:gd name="T73" fmla="*/ 129 h 308"/>
                    <a:gd name="T74" fmla="*/ 255 w 310"/>
                    <a:gd name="T75" fmla="*/ 139 h 308"/>
                    <a:gd name="T76" fmla="*/ 261 w 310"/>
                    <a:gd name="T77" fmla="*/ 157 h 308"/>
                    <a:gd name="T78" fmla="*/ 254 w 310"/>
                    <a:gd name="T79" fmla="*/ 204 h 308"/>
                    <a:gd name="T80" fmla="*/ 218 w 310"/>
                    <a:gd name="T81" fmla="*/ 241 h 308"/>
                    <a:gd name="T82" fmla="*/ 208 w 310"/>
                    <a:gd name="T83" fmla="*/ 195 h 308"/>
                    <a:gd name="T84" fmla="*/ 186 w 310"/>
                    <a:gd name="T85" fmla="*/ 165 h 308"/>
                    <a:gd name="T86" fmla="*/ 158 w 310"/>
                    <a:gd name="T87" fmla="*/ 133 h 308"/>
                    <a:gd name="T88" fmla="*/ 189 w 310"/>
                    <a:gd name="T89" fmla="*/ 110 h 308"/>
                    <a:gd name="T90" fmla="*/ 220 w 310"/>
                    <a:gd name="T91" fmla="*/ 114 h 308"/>
                    <a:gd name="T92" fmla="*/ 243 w 310"/>
                    <a:gd name="T93" fmla="*/ 108 h 308"/>
                    <a:gd name="T94" fmla="*/ 221 w 310"/>
                    <a:gd name="T95" fmla="*/ 106 h 308"/>
                    <a:gd name="T96" fmla="*/ 203 w 310"/>
                    <a:gd name="T97" fmla="*/ 95 h 308"/>
                    <a:gd name="T98" fmla="*/ 195 w 310"/>
                    <a:gd name="T99" fmla="*/ 97 h 308"/>
                    <a:gd name="T100" fmla="*/ 175 w 310"/>
                    <a:gd name="T101" fmla="*/ 96 h 308"/>
                    <a:gd name="T102" fmla="*/ 189 w 310"/>
                    <a:gd name="T103" fmla="*/ 81 h 308"/>
                    <a:gd name="T104" fmla="*/ 214 w 310"/>
                    <a:gd name="T105" fmla="*/ 74 h 308"/>
                    <a:gd name="T106" fmla="*/ 217 w 310"/>
                    <a:gd name="T107" fmla="*/ 59 h 308"/>
                    <a:gd name="T108" fmla="*/ 194 w 310"/>
                    <a:gd name="T109" fmla="*/ 69 h 308"/>
                    <a:gd name="T110" fmla="*/ 230 w 310"/>
                    <a:gd name="T111" fmla="*/ 53 h 308"/>
                    <a:gd name="T112" fmla="*/ 249 w 310"/>
                    <a:gd name="T113" fmla="*/ 53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10" h="308">
                      <a:moveTo>
                        <a:pt x="156" y="1"/>
                      </a:moveTo>
                      <a:cubicBezTo>
                        <a:pt x="71" y="0"/>
                        <a:pt x="2" y="68"/>
                        <a:pt x="1" y="152"/>
                      </a:cubicBezTo>
                      <a:cubicBezTo>
                        <a:pt x="0" y="237"/>
                        <a:pt x="68" y="307"/>
                        <a:pt x="152" y="308"/>
                      </a:cubicBezTo>
                      <a:cubicBezTo>
                        <a:pt x="154" y="308"/>
                        <a:pt x="156" y="308"/>
                        <a:pt x="157" y="308"/>
                      </a:cubicBezTo>
                      <a:cubicBezTo>
                        <a:pt x="242" y="306"/>
                        <a:pt x="310" y="236"/>
                        <a:pt x="308" y="151"/>
                      </a:cubicBezTo>
                      <a:cubicBezTo>
                        <a:pt x="306" y="68"/>
                        <a:pt x="239" y="2"/>
                        <a:pt x="156" y="1"/>
                      </a:cubicBezTo>
                      <a:close/>
                      <a:moveTo>
                        <a:pt x="179" y="71"/>
                      </a:moveTo>
                      <a:cubicBezTo>
                        <a:pt x="179" y="71"/>
                        <a:pt x="179" y="71"/>
                        <a:pt x="179" y="70"/>
                      </a:cubicBezTo>
                      <a:cubicBezTo>
                        <a:pt x="180" y="70"/>
                        <a:pt x="180" y="69"/>
                        <a:pt x="181" y="69"/>
                      </a:cubicBezTo>
                      <a:cubicBezTo>
                        <a:pt x="181" y="68"/>
                        <a:pt x="182" y="69"/>
                        <a:pt x="183" y="70"/>
                      </a:cubicBezTo>
                      <a:cubicBezTo>
                        <a:pt x="181" y="71"/>
                        <a:pt x="182" y="72"/>
                        <a:pt x="184" y="73"/>
                      </a:cubicBezTo>
                      <a:cubicBezTo>
                        <a:pt x="184" y="73"/>
                        <a:pt x="184" y="73"/>
                        <a:pt x="184" y="74"/>
                      </a:cubicBezTo>
                      <a:cubicBezTo>
                        <a:pt x="185" y="75"/>
                        <a:pt x="185" y="76"/>
                        <a:pt x="186" y="77"/>
                      </a:cubicBezTo>
                      <a:cubicBezTo>
                        <a:pt x="187" y="77"/>
                        <a:pt x="188" y="78"/>
                        <a:pt x="189" y="79"/>
                      </a:cubicBezTo>
                      <a:cubicBezTo>
                        <a:pt x="188" y="79"/>
                        <a:pt x="187" y="80"/>
                        <a:pt x="186" y="81"/>
                      </a:cubicBezTo>
                      <a:cubicBezTo>
                        <a:pt x="185" y="81"/>
                        <a:pt x="184" y="82"/>
                        <a:pt x="183" y="82"/>
                      </a:cubicBezTo>
                      <a:cubicBezTo>
                        <a:pt x="182" y="82"/>
                        <a:pt x="181" y="82"/>
                        <a:pt x="180" y="82"/>
                      </a:cubicBezTo>
                      <a:cubicBezTo>
                        <a:pt x="180" y="82"/>
                        <a:pt x="180" y="82"/>
                        <a:pt x="180" y="82"/>
                      </a:cubicBezTo>
                      <a:cubicBezTo>
                        <a:pt x="182" y="81"/>
                        <a:pt x="182" y="81"/>
                        <a:pt x="182" y="81"/>
                      </a:cubicBezTo>
                      <a:cubicBezTo>
                        <a:pt x="181" y="80"/>
                        <a:pt x="180" y="79"/>
                        <a:pt x="180" y="78"/>
                      </a:cubicBezTo>
                      <a:cubicBezTo>
                        <a:pt x="180" y="77"/>
                        <a:pt x="181" y="77"/>
                        <a:pt x="182" y="76"/>
                      </a:cubicBezTo>
                      <a:cubicBezTo>
                        <a:pt x="181" y="74"/>
                        <a:pt x="179" y="74"/>
                        <a:pt x="179" y="74"/>
                      </a:cubicBezTo>
                      <a:cubicBezTo>
                        <a:pt x="176" y="76"/>
                        <a:pt x="176" y="77"/>
                        <a:pt x="177" y="78"/>
                      </a:cubicBezTo>
                      <a:cubicBezTo>
                        <a:pt x="175" y="79"/>
                        <a:pt x="173" y="80"/>
                        <a:pt x="172" y="80"/>
                      </a:cubicBezTo>
                      <a:cubicBezTo>
                        <a:pt x="171" y="79"/>
                        <a:pt x="173" y="77"/>
                        <a:pt x="172" y="75"/>
                      </a:cubicBezTo>
                      <a:cubicBezTo>
                        <a:pt x="172" y="74"/>
                        <a:pt x="174" y="73"/>
                        <a:pt x="175" y="73"/>
                      </a:cubicBezTo>
                      <a:cubicBezTo>
                        <a:pt x="177" y="73"/>
                        <a:pt x="177" y="73"/>
                        <a:pt x="177" y="73"/>
                      </a:cubicBezTo>
                      <a:cubicBezTo>
                        <a:pt x="178" y="73"/>
                        <a:pt x="179" y="73"/>
                        <a:pt x="179" y="71"/>
                      </a:cubicBezTo>
                      <a:close/>
                      <a:moveTo>
                        <a:pt x="135" y="32"/>
                      </a:moveTo>
                      <a:cubicBezTo>
                        <a:pt x="139" y="33"/>
                        <a:pt x="142" y="33"/>
                        <a:pt x="146" y="33"/>
                      </a:cubicBezTo>
                      <a:cubicBezTo>
                        <a:pt x="147" y="34"/>
                        <a:pt x="149" y="33"/>
                        <a:pt x="149" y="32"/>
                      </a:cubicBezTo>
                      <a:cubicBezTo>
                        <a:pt x="150" y="32"/>
                        <a:pt x="151" y="32"/>
                        <a:pt x="152" y="31"/>
                      </a:cubicBezTo>
                      <a:cubicBezTo>
                        <a:pt x="154" y="31"/>
                        <a:pt x="157" y="30"/>
                        <a:pt x="160" y="30"/>
                      </a:cubicBezTo>
                      <a:cubicBezTo>
                        <a:pt x="161" y="30"/>
                        <a:pt x="163" y="30"/>
                        <a:pt x="164" y="30"/>
                      </a:cubicBezTo>
                      <a:cubicBezTo>
                        <a:pt x="168" y="31"/>
                        <a:pt x="171" y="31"/>
                        <a:pt x="175" y="32"/>
                      </a:cubicBezTo>
                      <a:cubicBezTo>
                        <a:pt x="175" y="32"/>
                        <a:pt x="176" y="32"/>
                        <a:pt x="176" y="33"/>
                      </a:cubicBezTo>
                      <a:cubicBezTo>
                        <a:pt x="175" y="33"/>
                        <a:pt x="173" y="33"/>
                        <a:pt x="172" y="33"/>
                      </a:cubicBezTo>
                      <a:cubicBezTo>
                        <a:pt x="171" y="33"/>
                        <a:pt x="170" y="33"/>
                        <a:pt x="169" y="34"/>
                      </a:cubicBezTo>
                      <a:cubicBezTo>
                        <a:pt x="168" y="34"/>
                        <a:pt x="167" y="35"/>
                        <a:pt x="167" y="37"/>
                      </a:cubicBezTo>
                      <a:cubicBezTo>
                        <a:pt x="167" y="39"/>
                        <a:pt x="165" y="41"/>
                        <a:pt x="164" y="41"/>
                      </a:cubicBezTo>
                      <a:cubicBezTo>
                        <a:pt x="162" y="42"/>
                        <a:pt x="160" y="42"/>
                        <a:pt x="158" y="43"/>
                      </a:cubicBezTo>
                      <a:cubicBezTo>
                        <a:pt x="157" y="44"/>
                        <a:pt x="157" y="44"/>
                        <a:pt x="158" y="45"/>
                      </a:cubicBezTo>
                      <a:cubicBezTo>
                        <a:pt x="159" y="45"/>
                        <a:pt x="161" y="46"/>
                        <a:pt x="162" y="47"/>
                      </a:cubicBezTo>
                      <a:cubicBezTo>
                        <a:pt x="160" y="48"/>
                        <a:pt x="160" y="48"/>
                        <a:pt x="155" y="46"/>
                      </a:cubicBezTo>
                      <a:cubicBezTo>
                        <a:pt x="156" y="47"/>
                        <a:pt x="157" y="48"/>
                        <a:pt x="157" y="49"/>
                      </a:cubicBezTo>
                      <a:cubicBezTo>
                        <a:pt x="154" y="50"/>
                        <a:pt x="151" y="51"/>
                        <a:pt x="148" y="51"/>
                      </a:cubicBezTo>
                      <a:cubicBezTo>
                        <a:pt x="145" y="52"/>
                        <a:pt x="143" y="53"/>
                        <a:pt x="141" y="55"/>
                      </a:cubicBezTo>
                      <a:cubicBezTo>
                        <a:pt x="138" y="57"/>
                        <a:pt x="136" y="57"/>
                        <a:pt x="133" y="58"/>
                      </a:cubicBezTo>
                      <a:cubicBezTo>
                        <a:pt x="132" y="58"/>
                        <a:pt x="131" y="58"/>
                        <a:pt x="131" y="60"/>
                      </a:cubicBezTo>
                      <a:cubicBezTo>
                        <a:pt x="131" y="61"/>
                        <a:pt x="130" y="61"/>
                        <a:pt x="129" y="62"/>
                      </a:cubicBezTo>
                      <a:cubicBezTo>
                        <a:pt x="129" y="63"/>
                        <a:pt x="128" y="63"/>
                        <a:pt x="127" y="64"/>
                      </a:cubicBezTo>
                      <a:cubicBezTo>
                        <a:pt x="125" y="65"/>
                        <a:pt x="122" y="65"/>
                        <a:pt x="120" y="63"/>
                      </a:cubicBezTo>
                      <a:cubicBezTo>
                        <a:pt x="120" y="62"/>
                        <a:pt x="119" y="61"/>
                        <a:pt x="119" y="60"/>
                      </a:cubicBezTo>
                      <a:cubicBezTo>
                        <a:pt x="119" y="59"/>
                        <a:pt x="119" y="58"/>
                        <a:pt x="119" y="57"/>
                      </a:cubicBezTo>
                      <a:cubicBezTo>
                        <a:pt x="120" y="56"/>
                        <a:pt x="120" y="55"/>
                        <a:pt x="121" y="54"/>
                      </a:cubicBezTo>
                      <a:cubicBezTo>
                        <a:pt x="121" y="53"/>
                        <a:pt x="121" y="53"/>
                        <a:pt x="122" y="52"/>
                      </a:cubicBezTo>
                      <a:cubicBezTo>
                        <a:pt x="125" y="50"/>
                        <a:pt x="125" y="46"/>
                        <a:pt x="123" y="43"/>
                      </a:cubicBezTo>
                      <a:cubicBezTo>
                        <a:pt x="122" y="42"/>
                        <a:pt x="121" y="41"/>
                        <a:pt x="120" y="41"/>
                      </a:cubicBezTo>
                      <a:cubicBezTo>
                        <a:pt x="118" y="39"/>
                        <a:pt x="115" y="39"/>
                        <a:pt x="113" y="38"/>
                      </a:cubicBezTo>
                      <a:cubicBezTo>
                        <a:pt x="112" y="38"/>
                        <a:pt x="111" y="38"/>
                        <a:pt x="110" y="37"/>
                      </a:cubicBezTo>
                      <a:cubicBezTo>
                        <a:pt x="114" y="37"/>
                        <a:pt x="117" y="36"/>
                        <a:pt x="120" y="36"/>
                      </a:cubicBezTo>
                      <a:cubicBezTo>
                        <a:pt x="121" y="35"/>
                        <a:pt x="123" y="35"/>
                        <a:pt x="124" y="34"/>
                      </a:cubicBezTo>
                      <a:cubicBezTo>
                        <a:pt x="127" y="33"/>
                        <a:pt x="131" y="32"/>
                        <a:pt x="135" y="32"/>
                      </a:cubicBezTo>
                      <a:close/>
                      <a:moveTo>
                        <a:pt x="169" y="56"/>
                      </a:moveTo>
                      <a:cubicBezTo>
                        <a:pt x="169" y="56"/>
                        <a:pt x="168" y="57"/>
                        <a:pt x="168" y="58"/>
                      </a:cubicBezTo>
                      <a:cubicBezTo>
                        <a:pt x="166" y="58"/>
                        <a:pt x="165" y="59"/>
                        <a:pt x="164" y="60"/>
                      </a:cubicBezTo>
                      <a:cubicBezTo>
                        <a:pt x="162" y="60"/>
                        <a:pt x="161" y="60"/>
                        <a:pt x="160" y="59"/>
                      </a:cubicBezTo>
                      <a:cubicBezTo>
                        <a:pt x="159" y="58"/>
                        <a:pt x="159" y="58"/>
                        <a:pt x="158" y="58"/>
                      </a:cubicBezTo>
                      <a:cubicBezTo>
                        <a:pt x="158" y="58"/>
                        <a:pt x="158" y="57"/>
                        <a:pt x="158" y="57"/>
                      </a:cubicBezTo>
                      <a:cubicBezTo>
                        <a:pt x="159" y="57"/>
                        <a:pt x="159" y="57"/>
                        <a:pt x="160" y="56"/>
                      </a:cubicBezTo>
                      <a:cubicBezTo>
                        <a:pt x="162" y="56"/>
                        <a:pt x="164" y="55"/>
                        <a:pt x="166" y="55"/>
                      </a:cubicBezTo>
                      <a:cubicBezTo>
                        <a:pt x="167" y="54"/>
                        <a:pt x="168" y="54"/>
                        <a:pt x="169" y="56"/>
                      </a:cubicBezTo>
                      <a:close/>
                      <a:moveTo>
                        <a:pt x="92" y="37"/>
                      </a:moveTo>
                      <a:cubicBezTo>
                        <a:pt x="93" y="37"/>
                        <a:pt x="94" y="37"/>
                        <a:pt x="95" y="36"/>
                      </a:cubicBezTo>
                      <a:cubicBezTo>
                        <a:pt x="96" y="36"/>
                        <a:pt x="98" y="36"/>
                        <a:pt x="98" y="34"/>
                      </a:cubicBezTo>
                      <a:cubicBezTo>
                        <a:pt x="99" y="34"/>
                        <a:pt x="99" y="33"/>
                        <a:pt x="100" y="33"/>
                      </a:cubicBezTo>
                      <a:cubicBezTo>
                        <a:pt x="101" y="33"/>
                        <a:pt x="101" y="33"/>
                        <a:pt x="101" y="33"/>
                      </a:cubicBezTo>
                      <a:cubicBezTo>
                        <a:pt x="103" y="32"/>
                        <a:pt x="105" y="32"/>
                        <a:pt x="106" y="32"/>
                      </a:cubicBezTo>
                      <a:cubicBezTo>
                        <a:pt x="108" y="32"/>
                        <a:pt x="109" y="32"/>
                        <a:pt x="110" y="31"/>
                      </a:cubicBezTo>
                      <a:cubicBezTo>
                        <a:pt x="113" y="30"/>
                        <a:pt x="115" y="30"/>
                        <a:pt x="118" y="30"/>
                      </a:cubicBezTo>
                      <a:cubicBezTo>
                        <a:pt x="118" y="30"/>
                        <a:pt x="119" y="30"/>
                        <a:pt x="120" y="30"/>
                      </a:cubicBezTo>
                      <a:cubicBezTo>
                        <a:pt x="122" y="30"/>
                        <a:pt x="122" y="30"/>
                        <a:pt x="122" y="30"/>
                      </a:cubicBezTo>
                      <a:cubicBezTo>
                        <a:pt x="122" y="30"/>
                        <a:pt x="122" y="30"/>
                        <a:pt x="122" y="31"/>
                      </a:cubicBezTo>
                      <a:cubicBezTo>
                        <a:pt x="120" y="33"/>
                        <a:pt x="116" y="34"/>
                        <a:pt x="113" y="35"/>
                      </a:cubicBezTo>
                      <a:cubicBezTo>
                        <a:pt x="108" y="35"/>
                        <a:pt x="104" y="37"/>
                        <a:pt x="100" y="40"/>
                      </a:cubicBezTo>
                      <a:cubicBezTo>
                        <a:pt x="98" y="41"/>
                        <a:pt x="97" y="41"/>
                        <a:pt x="96" y="39"/>
                      </a:cubicBezTo>
                      <a:cubicBezTo>
                        <a:pt x="96" y="39"/>
                        <a:pt x="96" y="39"/>
                        <a:pt x="96" y="39"/>
                      </a:cubicBezTo>
                      <a:cubicBezTo>
                        <a:pt x="96" y="39"/>
                        <a:pt x="95" y="39"/>
                        <a:pt x="95" y="39"/>
                      </a:cubicBezTo>
                      <a:cubicBezTo>
                        <a:pt x="93" y="39"/>
                        <a:pt x="92" y="38"/>
                        <a:pt x="91" y="38"/>
                      </a:cubicBezTo>
                      <a:cubicBezTo>
                        <a:pt x="91" y="38"/>
                        <a:pt x="92" y="37"/>
                        <a:pt x="92" y="37"/>
                      </a:cubicBezTo>
                      <a:close/>
                      <a:moveTo>
                        <a:pt x="84" y="41"/>
                      </a:moveTo>
                      <a:cubicBezTo>
                        <a:pt x="84" y="41"/>
                        <a:pt x="84" y="41"/>
                        <a:pt x="84" y="41"/>
                      </a:cubicBezTo>
                      <a:cubicBezTo>
                        <a:pt x="85" y="39"/>
                        <a:pt x="86" y="39"/>
                        <a:pt x="88" y="40"/>
                      </a:cubicBezTo>
                      <a:cubicBezTo>
                        <a:pt x="90" y="41"/>
                        <a:pt x="92" y="41"/>
                        <a:pt x="95" y="40"/>
                      </a:cubicBezTo>
                      <a:cubicBezTo>
                        <a:pt x="95" y="40"/>
                        <a:pt x="95" y="40"/>
                        <a:pt x="95" y="40"/>
                      </a:cubicBezTo>
                      <a:cubicBezTo>
                        <a:pt x="95" y="41"/>
                        <a:pt x="94" y="41"/>
                        <a:pt x="94" y="42"/>
                      </a:cubicBezTo>
                      <a:cubicBezTo>
                        <a:pt x="94" y="42"/>
                        <a:pt x="92" y="42"/>
                        <a:pt x="91" y="42"/>
                      </a:cubicBezTo>
                      <a:cubicBezTo>
                        <a:pt x="90" y="43"/>
                        <a:pt x="90" y="43"/>
                        <a:pt x="90" y="44"/>
                      </a:cubicBezTo>
                      <a:cubicBezTo>
                        <a:pt x="90" y="44"/>
                        <a:pt x="90" y="44"/>
                        <a:pt x="91" y="45"/>
                      </a:cubicBezTo>
                      <a:cubicBezTo>
                        <a:pt x="92" y="45"/>
                        <a:pt x="92" y="45"/>
                        <a:pt x="92" y="45"/>
                      </a:cubicBezTo>
                      <a:cubicBezTo>
                        <a:pt x="103" y="48"/>
                        <a:pt x="103" y="48"/>
                        <a:pt x="103" y="48"/>
                      </a:cubicBezTo>
                      <a:cubicBezTo>
                        <a:pt x="103" y="48"/>
                        <a:pt x="103" y="48"/>
                        <a:pt x="104" y="49"/>
                      </a:cubicBezTo>
                      <a:cubicBezTo>
                        <a:pt x="103" y="49"/>
                        <a:pt x="103" y="50"/>
                        <a:pt x="103" y="50"/>
                      </a:cubicBezTo>
                      <a:cubicBezTo>
                        <a:pt x="103" y="53"/>
                        <a:pt x="103" y="54"/>
                        <a:pt x="106" y="54"/>
                      </a:cubicBezTo>
                      <a:cubicBezTo>
                        <a:pt x="106" y="56"/>
                        <a:pt x="106" y="56"/>
                        <a:pt x="105" y="57"/>
                      </a:cubicBezTo>
                      <a:cubicBezTo>
                        <a:pt x="103" y="57"/>
                        <a:pt x="101" y="58"/>
                        <a:pt x="99" y="58"/>
                      </a:cubicBezTo>
                      <a:cubicBezTo>
                        <a:pt x="98" y="59"/>
                        <a:pt x="97" y="59"/>
                        <a:pt x="97" y="60"/>
                      </a:cubicBezTo>
                      <a:cubicBezTo>
                        <a:pt x="97" y="60"/>
                        <a:pt x="97" y="61"/>
                        <a:pt x="97" y="61"/>
                      </a:cubicBezTo>
                      <a:cubicBezTo>
                        <a:pt x="95" y="62"/>
                        <a:pt x="93" y="62"/>
                        <a:pt x="92" y="61"/>
                      </a:cubicBezTo>
                      <a:cubicBezTo>
                        <a:pt x="90" y="60"/>
                        <a:pt x="91" y="58"/>
                        <a:pt x="92" y="57"/>
                      </a:cubicBezTo>
                      <a:cubicBezTo>
                        <a:pt x="92" y="57"/>
                        <a:pt x="93" y="56"/>
                        <a:pt x="93" y="56"/>
                      </a:cubicBezTo>
                      <a:cubicBezTo>
                        <a:pt x="94" y="56"/>
                        <a:pt x="95" y="56"/>
                        <a:pt x="97" y="56"/>
                      </a:cubicBezTo>
                      <a:cubicBezTo>
                        <a:pt x="97" y="56"/>
                        <a:pt x="98" y="55"/>
                        <a:pt x="98" y="55"/>
                      </a:cubicBezTo>
                      <a:cubicBezTo>
                        <a:pt x="98" y="54"/>
                        <a:pt x="98" y="54"/>
                        <a:pt x="97" y="53"/>
                      </a:cubicBezTo>
                      <a:cubicBezTo>
                        <a:pt x="95" y="51"/>
                        <a:pt x="92" y="50"/>
                        <a:pt x="89" y="49"/>
                      </a:cubicBezTo>
                      <a:cubicBezTo>
                        <a:pt x="88" y="49"/>
                        <a:pt x="87" y="49"/>
                        <a:pt x="86" y="49"/>
                      </a:cubicBezTo>
                      <a:cubicBezTo>
                        <a:pt x="84" y="49"/>
                        <a:pt x="82" y="49"/>
                        <a:pt x="80" y="49"/>
                      </a:cubicBezTo>
                      <a:cubicBezTo>
                        <a:pt x="79" y="49"/>
                        <a:pt x="78" y="49"/>
                        <a:pt x="78" y="47"/>
                      </a:cubicBezTo>
                      <a:cubicBezTo>
                        <a:pt x="77" y="46"/>
                        <a:pt x="78" y="45"/>
                        <a:pt x="79" y="45"/>
                      </a:cubicBezTo>
                      <a:cubicBezTo>
                        <a:pt x="79" y="45"/>
                        <a:pt x="80" y="45"/>
                        <a:pt x="80" y="45"/>
                      </a:cubicBezTo>
                      <a:cubicBezTo>
                        <a:pt x="81" y="45"/>
                        <a:pt x="83" y="45"/>
                        <a:pt x="84" y="44"/>
                      </a:cubicBezTo>
                      <a:cubicBezTo>
                        <a:pt x="85" y="44"/>
                        <a:pt x="86" y="44"/>
                        <a:pt x="86" y="43"/>
                      </a:cubicBezTo>
                      <a:cubicBezTo>
                        <a:pt x="86" y="42"/>
                        <a:pt x="85" y="41"/>
                        <a:pt x="84" y="41"/>
                      </a:cubicBezTo>
                      <a:close/>
                      <a:moveTo>
                        <a:pt x="103" y="84"/>
                      </a:moveTo>
                      <a:cubicBezTo>
                        <a:pt x="104" y="85"/>
                        <a:pt x="105" y="86"/>
                        <a:pt x="105" y="86"/>
                      </a:cubicBezTo>
                      <a:cubicBezTo>
                        <a:pt x="104" y="87"/>
                        <a:pt x="103" y="88"/>
                        <a:pt x="102" y="88"/>
                      </a:cubicBezTo>
                      <a:cubicBezTo>
                        <a:pt x="100" y="88"/>
                        <a:pt x="98" y="87"/>
                        <a:pt x="96" y="87"/>
                      </a:cubicBezTo>
                      <a:cubicBezTo>
                        <a:pt x="98" y="85"/>
                        <a:pt x="100" y="83"/>
                        <a:pt x="103" y="82"/>
                      </a:cubicBezTo>
                      <a:cubicBezTo>
                        <a:pt x="102" y="83"/>
                        <a:pt x="102" y="83"/>
                        <a:pt x="102" y="83"/>
                      </a:cubicBezTo>
                      <a:cubicBezTo>
                        <a:pt x="102" y="83"/>
                        <a:pt x="103" y="84"/>
                        <a:pt x="103" y="84"/>
                      </a:cubicBezTo>
                      <a:close/>
                      <a:moveTo>
                        <a:pt x="109" y="221"/>
                      </a:moveTo>
                      <a:cubicBezTo>
                        <a:pt x="107" y="222"/>
                        <a:pt x="106" y="223"/>
                        <a:pt x="104" y="224"/>
                      </a:cubicBezTo>
                      <a:cubicBezTo>
                        <a:pt x="103" y="226"/>
                        <a:pt x="103" y="227"/>
                        <a:pt x="103" y="228"/>
                      </a:cubicBezTo>
                      <a:cubicBezTo>
                        <a:pt x="102" y="231"/>
                        <a:pt x="102" y="234"/>
                        <a:pt x="101" y="236"/>
                      </a:cubicBezTo>
                      <a:cubicBezTo>
                        <a:pt x="100" y="237"/>
                        <a:pt x="98" y="238"/>
                        <a:pt x="97" y="240"/>
                      </a:cubicBezTo>
                      <a:cubicBezTo>
                        <a:pt x="96" y="242"/>
                        <a:pt x="92" y="243"/>
                        <a:pt x="90" y="241"/>
                      </a:cubicBezTo>
                      <a:cubicBezTo>
                        <a:pt x="89" y="243"/>
                        <a:pt x="91" y="244"/>
                        <a:pt x="91" y="245"/>
                      </a:cubicBezTo>
                      <a:cubicBezTo>
                        <a:pt x="92" y="247"/>
                        <a:pt x="92" y="247"/>
                        <a:pt x="91" y="248"/>
                      </a:cubicBezTo>
                      <a:cubicBezTo>
                        <a:pt x="89" y="249"/>
                        <a:pt x="87" y="251"/>
                        <a:pt x="86" y="252"/>
                      </a:cubicBezTo>
                      <a:cubicBezTo>
                        <a:pt x="85" y="253"/>
                        <a:pt x="84" y="255"/>
                        <a:pt x="85" y="256"/>
                      </a:cubicBezTo>
                      <a:cubicBezTo>
                        <a:pt x="85" y="258"/>
                        <a:pt x="85" y="259"/>
                        <a:pt x="84" y="260"/>
                      </a:cubicBezTo>
                      <a:cubicBezTo>
                        <a:pt x="84" y="261"/>
                        <a:pt x="84" y="262"/>
                        <a:pt x="84" y="262"/>
                      </a:cubicBezTo>
                      <a:cubicBezTo>
                        <a:pt x="84" y="264"/>
                        <a:pt x="85" y="265"/>
                        <a:pt x="85" y="266"/>
                      </a:cubicBezTo>
                      <a:cubicBezTo>
                        <a:pt x="85" y="268"/>
                        <a:pt x="85" y="271"/>
                        <a:pt x="85" y="273"/>
                      </a:cubicBezTo>
                      <a:cubicBezTo>
                        <a:pt x="85" y="274"/>
                        <a:pt x="86" y="274"/>
                        <a:pt x="87" y="274"/>
                      </a:cubicBezTo>
                      <a:cubicBezTo>
                        <a:pt x="87" y="275"/>
                        <a:pt x="88" y="275"/>
                        <a:pt x="88" y="275"/>
                      </a:cubicBezTo>
                      <a:cubicBezTo>
                        <a:pt x="88" y="277"/>
                        <a:pt x="89" y="278"/>
                        <a:pt x="90" y="279"/>
                      </a:cubicBezTo>
                      <a:cubicBezTo>
                        <a:pt x="88" y="280"/>
                        <a:pt x="86" y="280"/>
                        <a:pt x="85" y="279"/>
                      </a:cubicBezTo>
                      <a:cubicBezTo>
                        <a:pt x="85" y="279"/>
                        <a:pt x="85" y="279"/>
                        <a:pt x="85" y="279"/>
                      </a:cubicBezTo>
                      <a:cubicBezTo>
                        <a:pt x="84" y="277"/>
                        <a:pt x="83" y="276"/>
                        <a:pt x="81" y="275"/>
                      </a:cubicBezTo>
                      <a:cubicBezTo>
                        <a:pt x="78" y="274"/>
                        <a:pt x="76" y="272"/>
                        <a:pt x="75" y="270"/>
                      </a:cubicBezTo>
                      <a:cubicBezTo>
                        <a:pt x="73" y="267"/>
                        <a:pt x="72" y="264"/>
                        <a:pt x="73" y="261"/>
                      </a:cubicBezTo>
                      <a:cubicBezTo>
                        <a:pt x="73" y="259"/>
                        <a:pt x="72" y="256"/>
                        <a:pt x="70" y="256"/>
                      </a:cubicBezTo>
                      <a:cubicBezTo>
                        <a:pt x="69" y="256"/>
                        <a:pt x="69" y="255"/>
                        <a:pt x="69" y="254"/>
                      </a:cubicBezTo>
                      <a:cubicBezTo>
                        <a:pt x="69" y="252"/>
                        <a:pt x="69" y="250"/>
                        <a:pt x="68" y="247"/>
                      </a:cubicBezTo>
                      <a:cubicBezTo>
                        <a:pt x="68" y="243"/>
                        <a:pt x="67" y="238"/>
                        <a:pt x="67" y="234"/>
                      </a:cubicBezTo>
                      <a:cubicBezTo>
                        <a:pt x="67" y="230"/>
                        <a:pt x="67" y="227"/>
                        <a:pt x="67" y="223"/>
                      </a:cubicBezTo>
                      <a:cubicBezTo>
                        <a:pt x="67" y="221"/>
                        <a:pt x="67" y="220"/>
                        <a:pt x="67" y="218"/>
                      </a:cubicBezTo>
                      <a:cubicBezTo>
                        <a:pt x="67" y="214"/>
                        <a:pt x="64" y="211"/>
                        <a:pt x="60" y="209"/>
                      </a:cubicBezTo>
                      <a:cubicBezTo>
                        <a:pt x="58" y="209"/>
                        <a:pt x="56" y="207"/>
                        <a:pt x="56" y="205"/>
                      </a:cubicBezTo>
                      <a:cubicBezTo>
                        <a:pt x="56" y="203"/>
                        <a:pt x="55" y="201"/>
                        <a:pt x="54" y="200"/>
                      </a:cubicBezTo>
                      <a:cubicBezTo>
                        <a:pt x="51" y="199"/>
                        <a:pt x="50" y="197"/>
                        <a:pt x="49" y="194"/>
                      </a:cubicBezTo>
                      <a:cubicBezTo>
                        <a:pt x="48" y="194"/>
                        <a:pt x="48" y="193"/>
                        <a:pt x="47" y="192"/>
                      </a:cubicBezTo>
                      <a:cubicBezTo>
                        <a:pt x="46" y="191"/>
                        <a:pt x="46" y="189"/>
                        <a:pt x="46" y="188"/>
                      </a:cubicBezTo>
                      <a:cubicBezTo>
                        <a:pt x="46" y="187"/>
                        <a:pt x="46" y="185"/>
                        <a:pt x="46" y="184"/>
                      </a:cubicBezTo>
                      <a:cubicBezTo>
                        <a:pt x="46" y="184"/>
                        <a:pt x="45" y="183"/>
                        <a:pt x="45" y="182"/>
                      </a:cubicBezTo>
                      <a:cubicBezTo>
                        <a:pt x="46" y="180"/>
                        <a:pt x="47" y="178"/>
                        <a:pt x="48" y="176"/>
                      </a:cubicBezTo>
                      <a:cubicBezTo>
                        <a:pt x="49" y="174"/>
                        <a:pt x="50" y="171"/>
                        <a:pt x="51" y="169"/>
                      </a:cubicBezTo>
                      <a:cubicBezTo>
                        <a:pt x="52" y="167"/>
                        <a:pt x="51" y="164"/>
                        <a:pt x="49" y="162"/>
                      </a:cubicBezTo>
                      <a:cubicBezTo>
                        <a:pt x="48" y="162"/>
                        <a:pt x="48" y="162"/>
                        <a:pt x="47" y="162"/>
                      </a:cubicBezTo>
                      <a:cubicBezTo>
                        <a:pt x="45" y="163"/>
                        <a:pt x="43" y="163"/>
                        <a:pt x="42" y="162"/>
                      </a:cubicBezTo>
                      <a:cubicBezTo>
                        <a:pt x="39" y="160"/>
                        <a:pt x="37" y="158"/>
                        <a:pt x="35" y="155"/>
                      </a:cubicBezTo>
                      <a:cubicBezTo>
                        <a:pt x="35" y="154"/>
                        <a:pt x="35" y="154"/>
                        <a:pt x="34" y="154"/>
                      </a:cubicBezTo>
                      <a:cubicBezTo>
                        <a:pt x="33" y="153"/>
                        <a:pt x="33" y="153"/>
                        <a:pt x="32" y="153"/>
                      </a:cubicBezTo>
                      <a:cubicBezTo>
                        <a:pt x="30" y="153"/>
                        <a:pt x="28" y="152"/>
                        <a:pt x="27" y="151"/>
                      </a:cubicBezTo>
                      <a:cubicBezTo>
                        <a:pt x="25" y="149"/>
                        <a:pt x="23" y="148"/>
                        <a:pt x="20" y="148"/>
                      </a:cubicBezTo>
                      <a:cubicBezTo>
                        <a:pt x="20" y="148"/>
                        <a:pt x="20" y="148"/>
                        <a:pt x="19" y="148"/>
                      </a:cubicBezTo>
                      <a:cubicBezTo>
                        <a:pt x="15" y="147"/>
                        <a:pt x="11" y="145"/>
                        <a:pt x="7" y="141"/>
                      </a:cubicBezTo>
                      <a:cubicBezTo>
                        <a:pt x="6" y="140"/>
                        <a:pt x="6" y="138"/>
                        <a:pt x="6" y="136"/>
                      </a:cubicBezTo>
                      <a:cubicBezTo>
                        <a:pt x="7" y="127"/>
                        <a:pt x="9" y="118"/>
                        <a:pt x="12" y="109"/>
                      </a:cubicBezTo>
                      <a:cubicBezTo>
                        <a:pt x="17" y="95"/>
                        <a:pt x="23" y="82"/>
                        <a:pt x="32" y="70"/>
                      </a:cubicBezTo>
                      <a:cubicBezTo>
                        <a:pt x="35" y="66"/>
                        <a:pt x="38" y="62"/>
                        <a:pt x="42" y="57"/>
                      </a:cubicBezTo>
                      <a:cubicBezTo>
                        <a:pt x="42" y="57"/>
                        <a:pt x="43" y="56"/>
                        <a:pt x="44" y="57"/>
                      </a:cubicBezTo>
                      <a:cubicBezTo>
                        <a:pt x="45" y="57"/>
                        <a:pt x="46" y="58"/>
                        <a:pt x="47" y="57"/>
                      </a:cubicBezTo>
                      <a:cubicBezTo>
                        <a:pt x="50" y="57"/>
                        <a:pt x="52" y="57"/>
                        <a:pt x="55" y="57"/>
                      </a:cubicBezTo>
                      <a:cubicBezTo>
                        <a:pt x="58" y="56"/>
                        <a:pt x="62" y="55"/>
                        <a:pt x="65" y="54"/>
                      </a:cubicBezTo>
                      <a:cubicBezTo>
                        <a:pt x="67" y="52"/>
                        <a:pt x="68" y="50"/>
                        <a:pt x="69" y="47"/>
                      </a:cubicBezTo>
                      <a:cubicBezTo>
                        <a:pt x="69" y="47"/>
                        <a:pt x="69" y="46"/>
                        <a:pt x="69" y="45"/>
                      </a:cubicBezTo>
                      <a:cubicBezTo>
                        <a:pt x="70" y="43"/>
                        <a:pt x="70" y="43"/>
                        <a:pt x="73" y="43"/>
                      </a:cubicBezTo>
                      <a:cubicBezTo>
                        <a:pt x="75" y="44"/>
                        <a:pt x="77" y="44"/>
                        <a:pt x="79" y="44"/>
                      </a:cubicBezTo>
                      <a:cubicBezTo>
                        <a:pt x="77" y="45"/>
                        <a:pt x="75" y="46"/>
                        <a:pt x="74" y="46"/>
                      </a:cubicBezTo>
                      <a:cubicBezTo>
                        <a:pt x="72" y="47"/>
                        <a:pt x="73" y="47"/>
                        <a:pt x="73" y="48"/>
                      </a:cubicBezTo>
                      <a:cubicBezTo>
                        <a:pt x="74" y="49"/>
                        <a:pt x="76" y="51"/>
                        <a:pt x="77" y="52"/>
                      </a:cubicBezTo>
                      <a:cubicBezTo>
                        <a:pt x="77" y="52"/>
                        <a:pt x="78" y="53"/>
                        <a:pt x="78" y="52"/>
                      </a:cubicBezTo>
                      <a:cubicBezTo>
                        <a:pt x="80" y="52"/>
                        <a:pt x="83" y="51"/>
                        <a:pt x="85" y="51"/>
                      </a:cubicBezTo>
                      <a:cubicBezTo>
                        <a:pt x="85" y="53"/>
                        <a:pt x="84" y="53"/>
                        <a:pt x="83" y="54"/>
                      </a:cubicBezTo>
                      <a:cubicBezTo>
                        <a:pt x="82" y="55"/>
                        <a:pt x="81" y="56"/>
                        <a:pt x="80" y="56"/>
                      </a:cubicBezTo>
                      <a:cubicBezTo>
                        <a:pt x="77" y="56"/>
                        <a:pt x="74" y="57"/>
                        <a:pt x="72" y="57"/>
                      </a:cubicBezTo>
                      <a:cubicBezTo>
                        <a:pt x="71" y="59"/>
                        <a:pt x="70" y="60"/>
                        <a:pt x="68" y="60"/>
                      </a:cubicBezTo>
                      <a:cubicBezTo>
                        <a:pt x="64" y="61"/>
                        <a:pt x="61" y="63"/>
                        <a:pt x="58" y="65"/>
                      </a:cubicBezTo>
                      <a:cubicBezTo>
                        <a:pt x="56" y="66"/>
                        <a:pt x="55" y="69"/>
                        <a:pt x="56" y="71"/>
                      </a:cubicBezTo>
                      <a:cubicBezTo>
                        <a:pt x="56" y="72"/>
                        <a:pt x="56" y="73"/>
                        <a:pt x="58" y="72"/>
                      </a:cubicBezTo>
                      <a:cubicBezTo>
                        <a:pt x="58" y="72"/>
                        <a:pt x="58" y="72"/>
                        <a:pt x="59" y="72"/>
                      </a:cubicBezTo>
                      <a:cubicBezTo>
                        <a:pt x="60" y="73"/>
                        <a:pt x="61" y="74"/>
                        <a:pt x="63" y="74"/>
                      </a:cubicBezTo>
                      <a:cubicBezTo>
                        <a:pt x="64" y="75"/>
                        <a:pt x="65" y="76"/>
                        <a:pt x="66" y="75"/>
                      </a:cubicBezTo>
                      <a:cubicBezTo>
                        <a:pt x="67" y="75"/>
                        <a:pt x="67" y="75"/>
                        <a:pt x="67" y="75"/>
                      </a:cubicBezTo>
                      <a:cubicBezTo>
                        <a:pt x="67" y="78"/>
                        <a:pt x="67" y="80"/>
                        <a:pt x="66" y="82"/>
                      </a:cubicBezTo>
                      <a:cubicBezTo>
                        <a:pt x="68" y="82"/>
                        <a:pt x="69" y="81"/>
                        <a:pt x="70" y="80"/>
                      </a:cubicBezTo>
                      <a:cubicBezTo>
                        <a:pt x="73" y="76"/>
                        <a:pt x="75" y="72"/>
                        <a:pt x="78" y="69"/>
                      </a:cubicBezTo>
                      <a:cubicBezTo>
                        <a:pt x="79" y="68"/>
                        <a:pt x="79" y="68"/>
                        <a:pt x="79" y="67"/>
                      </a:cubicBezTo>
                      <a:cubicBezTo>
                        <a:pt x="79" y="67"/>
                        <a:pt x="79" y="67"/>
                        <a:pt x="79" y="67"/>
                      </a:cubicBezTo>
                      <a:cubicBezTo>
                        <a:pt x="81" y="64"/>
                        <a:pt x="84" y="63"/>
                        <a:pt x="87" y="63"/>
                      </a:cubicBezTo>
                      <a:cubicBezTo>
                        <a:pt x="89" y="64"/>
                        <a:pt x="90" y="64"/>
                        <a:pt x="90" y="66"/>
                      </a:cubicBezTo>
                      <a:cubicBezTo>
                        <a:pt x="90" y="67"/>
                        <a:pt x="91" y="67"/>
                        <a:pt x="92" y="67"/>
                      </a:cubicBezTo>
                      <a:cubicBezTo>
                        <a:pt x="94" y="67"/>
                        <a:pt x="96" y="67"/>
                        <a:pt x="99" y="66"/>
                      </a:cubicBezTo>
                      <a:cubicBezTo>
                        <a:pt x="99" y="66"/>
                        <a:pt x="99" y="66"/>
                        <a:pt x="99" y="67"/>
                      </a:cubicBezTo>
                      <a:cubicBezTo>
                        <a:pt x="99" y="67"/>
                        <a:pt x="99" y="68"/>
                        <a:pt x="99" y="68"/>
                      </a:cubicBezTo>
                      <a:cubicBezTo>
                        <a:pt x="98" y="72"/>
                        <a:pt x="100" y="76"/>
                        <a:pt x="103" y="77"/>
                      </a:cubicBezTo>
                      <a:cubicBezTo>
                        <a:pt x="104" y="78"/>
                        <a:pt x="104" y="78"/>
                        <a:pt x="104" y="78"/>
                      </a:cubicBezTo>
                      <a:cubicBezTo>
                        <a:pt x="101" y="80"/>
                        <a:pt x="98" y="82"/>
                        <a:pt x="94" y="82"/>
                      </a:cubicBezTo>
                      <a:cubicBezTo>
                        <a:pt x="92" y="82"/>
                        <a:pt x="89" y="82"/>
                        <a:pt x="87" y="84"/>
                      </a:cubicBezTo>
                      <a:cubicBezTo>
                        <a:pt x="85" y="85"/>
                        <a:pt x="83" y="85"/>
                        <a:pt x="81" y="86"/>
                      </a:cubicBezTo>
                      <a:cubicBezTo>
                        <a:pt x="81" y="86"/>
                        <a:pt x="80" y="87"/>
                        <a:pt x="80" y="87"/>
                      </a:cubicBezTo>
                      <a:cubicBezTo>
                        <a:pt x="80" y="88"/>
                        <a:pt x="80" y="88"/>
                        <a:pt x="80" y="88"/>
                      </a:cubicBezTo>
                      <a:cubicBezTo>
                        <a:pt x="87" y="87"/>
                        <a:pt x="87" y="87"/>
                        <a:pt x="87" y="87"/>
                      </a:cubicBezTo>
                      <a:cubicBezTo>
                        <a:pt x="87" y="89"/>
                        <a:pt x="87" y="90"/>
                        <a:pt x="89" y="90"/>
                      </a:cubicBezTo>
                      <a:cubicBezTo>
                        <a:pt x="90" y="90"/>
                        <a:pt x="90" y="91"/>
                        <a:pt x="91" y="92"/>
                      </a:cubicBezTo>
                      <a:cubicBezTo>
                        <a:pt x="88" y="93"/>
                        <a:pt x="86" y="96"/>
                        <a:pt x="82" y="95"/>
                      </a:cubicBezTo>
                      <a:cubicBezTo>
                        <a:pt x="86" y="92"/>
                        <a:pt x="86" y="92"/>
                        <a:pt x="86" y="92"/>
                      </a:cubicBezTo>
                      <a:cubicBezTo>
                        <a:pt x="84" y="91"/>
                        <a:pt x="84" y="90"/>
                        <a:pt x="82" y="92"/>
                      </a:cubicBezTo>
                      <a:cubicBezTo>
                        <a:pt x="80" y="93"/>
                        <a:pt x="78" y="94"/>
                        <a:pt x="76" y="96"/>
                      </a:cubicBezTo>
                      <a:cubicBezTo>
                        <a:pt x="76" y="96"/>
                        <a:pt x="75" y="97"/>
                        <a:pt x="75" y="97"/>
                      </a:cubicBezTo>
                      <a:cubicBezTo>
                        <a:pt x="72" y="97"/>
                        <a:pt x="70" y="100"/>
                        <a:pt x="68" y="102"/>
                      </a:cubicBezTo>
                      <a:cubicBezTo>
                        <a:pt x="68" y="102"/>
                        <a:pt x="68" y="102"/>
                        <a:pt x="68" y="102"/>
                      </a:cubicBezTo>
                      <a:cubicBezTo>
                        <a:pt x="67" y="104"/>
                        <a:pt x="65" y="104"/>
                        <a:pt x="64" y="104"/>
                      </a:cubicBezTo>
                      <a:cubicBezTo>
                        <a:pt x="63" y="104"/>
                        <a:pt x="63" y="105"/>
                        <a:pt x="62" y="105"/>
                      </a:cubicBezTo>
                      <a:cubicBezTo>
                        <a:pt x="62" y="105"/>
                        <a:pt x="61" y="106"/>
                        <a:pt x="61" y="107"/>
                      </a:cubicBezTo>
                      <a:cubicBezTo>
                        <a:pt x="62" y="110"/>
                        <a:pt x="60" y="112"/>
                        <a:pt x="58" y="113"/>
                      </a:cubicBezTo>
                      <a:cubicBezTo>
                        <a:pt x="55" y="115"/>
                        <a:pt x="53" y="116"/>
                        <a:pt x="51" y="117"/>
                      </a:cubicBezTo>
                      <a:cubicBezTo>
                        <a:pt x="50" y="119"/>
                        <a:pt x="49" y="122"/>
                        <a:pt x="50" y="124"/>
                      </a:cubicBezTo>
                      <a:cubicBezTo>
                        <a:pt x="51" y="126"/>
                        <a:pt x="51" y="128"/>
                        <a:pt x="50" y="129"/>
                      </a:cubicBezTo>
                      <a:cubicBezTo>
                        <a:pt x="50" y="130"/>
                        <a:pt x="49" y="130"/>
                        <a:pt x="48" y="130"/>
                      </a:cubicBezTo>
                      <a:cubicBezTo>
                        <a:pt x="48" y="130"/>
                        <a:pt x="47" y="129"/>
                        <a:pt x="47" y="129"/>
                      </a:cubicBezTo>
                      <a:cubicBezTo>
                        <a:pt x="47" y="127"/>
                        <a:pt x="46" y="125"/>
                        <a:pt x="46" y="123"/>
                      </a:cubicBezTo>
                      <a:cubicBezTo>
                        <a:pt x="46" y="122"/>
                        <a:pt x="45" y="121"/>
                        <a:pt x="45" y="121"/>
                      </a:cubicBezTo>
                      <a:cubicBezTo>
                        <a:pt x="44" y="121"/>
                        <a:pt x="44" y="121"/>
                        <a:pt x="44" y="121"/>
                      </a:cubicBezTo>
                      <a:cubicBezTo>
                        <a:pt x="44" y="122"/>
                        <a:pt x="44" y="122"/>
                        <a:pt x="44" y="123"/>
                      </a:cubicBezTo>
                      <a:cubicBezTo>
                        <a:pt x="44" y="123"/>
                        <a:pt x="44" y="123"/>
                        <a:pt x="44" y="123"/>
                      </a:cubicBezTo>
                      <a:cubicBezTo>
                        <a:pt x="44" y="123"/>
                        <a:pt x="43" y="122"/>
                        <a:pt x="42" y="122"/>
                      </a:cubicBezTo>
                      <a:cubicBezTo>
                        <a:pt x="42" y="121"/>
                        <a:pt x="41" y="120"/>
                        <a:pt x="40" y="120"/>
                      </a:cubicBezTo>
                      <a:cubicBezTo>
                        <a:pt x="39" y="119"/>
                        <a:pt x="38" y="120"/>
                        <a:pt x="37" y="121"/>
                      </a:cubicBezTo>
                      <a:cubicBezTo>
                        <a:pt x="36" y="122"/>
                        <a:pt x="35" y="123"/>
                        <a:pt x="34" y="124"/>
                      </a:cubicBezTo>
                      <a:cubicBezTo>
                        <a:pt x="33" y="123"/>
                        <a:pt x="32" y="122"/>
                        <a:pt x="32" y="122"/>
                      </a:cubicBezTo>
                      <a:cubicBezTo>
                        <a:pt x="31" y="121"/>
                        <a:pt x="31" y="121"/>
                        <a:pt x="30" y="121"/>
                      </a:cubicBezTo>
                      <a:cubicBezTo>
                        <a:pt x="28" y="121"/>
                        <a:pt x="26" y="122"/>
                        <a:pt x="25" y="124"/>
                      </a:cubicBezTo>
                      <a:cubicBezTo>
                        <a:pt x="24" y="126"/>
                        <a:pt x="22" y="127"/>
                        <a:pt x="21" y="128"/>
                      </a:cubicBezTo>
                      <a:cubicBezTo>
                        <a:pt x="19" y="129"/>
                        <a:pt x="19" y="131"/>
                        <a:pt x="20" y="133"/>
                      </a:cubicBezTo>
                      <a:cubicBezTo>
                        <a:pt x="20" y="134"/>
                        <a:pt x="20" y="134"/>
                        <a:pt x="20" y="135"/>
                      </a:cubicBezTo>
                      <a:cubicBezTo>
                        <a:pt x="19" y="139"/>
                        <a:pt x="21" y="143"/>
                        <a:pt x="25" y="144"/>
                      </a:cubicBezTo>
                      <a:cubicBezTo>
                        <a:pt x="27" y="144"/>
                        <a:pt x="29" y="144"/>
                        <a:pt x="30" y="142"/>
                      </a:cubicBezTo>
                      <a:cubicBezTo>
                        <a:pt x="31" y="141"/>
                        <a:pt x="31" y="140"/>
                        <a:pt x="32" y="139"/>
                      </a:cubicBezTo>
                      <a:cubicBezTo>
                        <a:pt x="32" y="138"/>
                        <a:pt x="33" y="137"/>
                        <a:pt x="34" y="138"/>
                      </a:cubicBezTo>
                      <a:cubicBezTo>
                        <a:pt x="34" y="138"/>
                        <a:pt x="34" y="138"/>
                        <a:pt x="34" y="138"/>
                      </a:cubicBezTo>
                      <a:cubicBezTo>
                        <a:pt x="35" y="138"/>
                        <a:pt x="35" y="139"/>
                        <a:pt x="35" y="140"/>
                      </a:cubicBezTo>
                      <a:cubicBezTo>
                        <a:pt x="35" y="142"/>
                        <a:pt x="34" y="143"/>
                        <a:pt x="34" y="145"/>
                      </a:cubicBezTo>
                      <a:cubicBezTo>
                        <a:pt x="33" y="146"/>
                        <a:pt x="34" y="147"/>
                        <a:pt x="35" y="147"/>
                      </a:cubicBezTo>
                      <a:cubicBezTo>
                        <a:pt x="37" y="148"/>
                        <a:pt x="38" y="148"/>
                        <a:pt x="39" y="148"/>
                      </a:cubicBezTo>
                      <a:cubicBezTo>
                        <a:pt x="40" y="148"/>
                        <a:pt x="41" y="149"/>
                        <a:pt x="42" y="150"/>
                      </a:cubicBezTo>
                      <a:cubicBezTo>
                        <a:pt x="42" y="150"/>
                        <a:pt x="42" y="151"/>
                        <a:pt x="42" y="151"/>
                      </a:cubicBezTo>
                      <a:cubicBezTo>
                        <a:pt x="41" y="153"/>
                        <a:pt x="41" y="155"/>
                        <a:pt x="42" y="156"/>
                      </a:cubicBezTo>
                      <a:cubicBezTo>
                        <a:pt x="42" y="158"/>
                        <a:pt x="42" y="159"/>
                        <a:pt x="43" y="159"/>
                      </a:cubicBezTo>
                      <a:cubicBezTo>
                        <a:pt x="44" y="160"/>
                        <a:pt x="45" y="160"/>
                        <a:pt x="45" y="159"/>
                      </a:cubicBezTo>
                      <a:cubicBezTo>
                        <a:pt x="46" y="159"/>
                        <a:pt x="48" y="158"/>
                        <a:pt x="49" y="159"/>
                      </a:cubicBezTo>
                      <a:cubicBezTo>
                        <a:pt x="50" y="159"/>
                        <a:pt x="50" y="159"/>
                        <a:pt x="51" y="159"/>
                      </a:cubicBezTo>
                      <a:cubicBezTo>
                        <a:pt x="53" y="160"/>
                        <a:pt x="54" y="159"/>
                        <a:pt x="55" y="158"/>
                      </a:cubicBezTo>
                      <a:cubicBezTo>
                        <a:pt x="56" y="157"/>
                        <a:pt x="57" y="156"/>
                        <a:pt x="59" y="155"/>
                      </a:cubicBezTo>
                      <a:cubicBezTo>
                        <a:pt x="59" y="155"/>
                        <a:pt x="60" y="155"/>
                        <a:pt x="60" y="156"/>
                      </a:cubicBezTo>
                      <a:cubicBezTo>
                        <a:pt x="60" y="156"/>
                        <a:pt x="60" y="157"/>
                        <a:pt x="60" y="157"/>
                      </a:cubicBezTo>
                      <a:cubicBezTo>
                        <a:pt x="59" y="158"/>
                        <a:pt x="59" y="159"/>
                        <a:pt x="60" y="159"/>
                      </a:cubicBezTo>
                      <a:cubicBezTo>
                        <a:pt x="63" y="160"/>
                        <a:pt x="63" y="160"/>
                        <a:pt x="63" y="160"/>
                      </a:cubicBezTo>
                      <a:cubicBezTo>
                        <a:pt x="61" y="157"/>
                        <a:pt x="64" y="156"/>
                        <a:pt x="65" y="155"/>
                      </a:cubicBezTo>
                      <a:cubicBezTo>
                        <a:pt x="65" y="155"/>
                        <a:pt x="66" y="155"/>
                        <a:pt x="66" y="156"/>
                      </a:cubicBezTo>
                      <a:cubicBezTo>
                        <a:pt x="67" y="157"/>
                        <a:pt x="70" y="158"/>
                        <a:pt x="72" y="158"/>
                      </a:cubicBezTo>
                      <a:cubicBezTo>
                        <a:pt x="72" y="158"/>
                        <a:pt x="72" y="158"/>
                        <a:pt x="72" y="158"/>
                      </a:cubicBezTo>
                      <a:cubicBezTo>
                        <a:pt x="75" y="158"/>
                        <a:pt x="78" y="159"/>
                        <a:pt x="80" y="161"/>
                      </a:cubicBezTo>
                      <a:cubicBezTo>
                        <a:pt x="83" y="164"/>
                        <a:pt x="87" y="166"/>
                        <a:pt x="91" y="166"/>
                      </a:cubicBezTo>
                      <a:cubicBezTo>
                        <a:pt x="92" y="167"/>
                        <a:pt x="94" y="168"/>
                        <a:pt x="95" y="169"/>
                      </a:cubicBezTo>
                      <a:cubicBezTo>
                        <a:pt x="95" y="170"/>
                        <a:pt x="96" y="172"/>
                        <a:pt x="97" y="173"/>
                      </a:cubicBezTo>
                      <a:cubicBezTo>
                        <a:pt x="98" y="175"/>
                        <a:pt x="98" y="176"/>
                        <a:pt x="96" y="177"/>
                      </a:cubicBezTo>
                      <a:cubicBezTo>
                        <a:pt x="94" y="178"/>
                        <a:pt x="94" y="178"/>
                        <a:pt x="94" y="178"/>
                      </a:cubicBezTo>
                      <a:cubicBezTo>
                        <a:pt x="95" y="179"/>
                        <a:pt x="95" y="179"/>
                        <a:pt x="96" y="178"/>
                      </a:cubicBezTo>
                      <a:cubicBezTo>
                        <a:pt x="97" y="178"/>
                        <a:pt x="97" y="178"/>
                        <a:pt x="98" y="177"/>
                      </a:cubicBezTo>
                      <a:cubicBezTo>
                        <a:pt x="99" y="177"/>
                        <a:pt x="99" y="178"/>
                        <a:pt x="100" y="178"/>
                      </a:cubicBezTo>
                      <a:cubicBezTo>
                        <a:pt x="100" y="179"/>
                        <a:pt x="99" y="179"/>
                        <a:pt x="99" y="179"/>
                      </a:cubicBezTo>
                      <a:cubicBezTo>
                        <a:pt x="99" y="180"/>
                        <a:pt x="99" y="180"/>
                        <a:pt x="99" y="180"/>
                      </a:cubicBezTo>
                      <a:cubicBezTo>
                        <a:pt x="100" y="180"/>
                        <a:pt x="100" y="181"/>
                        <a:pt x="100" y="180"/>
                      </a:cubicBezTo>
                      <a:cubicBezTo>
                        <a:pt x="101" y="180"/>
                        <a:pt x="101" y="180"/>
                        <a:pt x="101" y="180"/>
                      </a:cubicBezTo>
                      <a:cubicBezTo>
                        <a:pt x="102" y="179"/>
                        <a:pt x="105" y="179"/>
                        <a:pt x="106" y="180"/>
                      </a:cubicBezTo>
                      <a:cubicBezTo>
                        <a:pt x="106" y="180"/>
                        <a:pt x="106" y="180"/>
                        <a:pt x="106" y="180"/>
                      </a:cubicBezTo>
                      <a:cubicBezTo>
                        <a:pt x="107" y="180"/>
                        <a:pt x="107" y="180"/>
                        <a:pt x="107" y="181"/>
                      </a:cubicBezTo>
                      <a:cubicBezTo>
                        <a:pt x="107" y="183"/>
                        <a:pt x="109" y="182"/>
                        <a:pt x="110" y="182"/>
                      </a:cubicBezTo>
                      <a:cubicBezTo>
                        <a:pt x="111" y="181"/>
                        <a:pt x="113" y="181"/>
                        <a:pt x="114" y="182"/>
                      </a:cubicBezTo>
                      <a:cubicBezTo>
                        <a:pt x="116" y="183"/>
                        <a:pt x="119" y="184"/>
                        <a:pt x="122" y="185"/>
                      </a:cubicBezTo>
                      <a:cubicBezTo>
                        <a:pt x="123" y="185"/>
                        <a:pt x="124" y="186"/>
                        <a:pt x="124" y="187"/>
                      </a:cubicBezTo>
                      <a:cubicBezTo>
                        <a:pt x="124" y="192"/>
                        <a:pt x="123" y="196"/>
                        <a:pt x="120" y="200"/>
                      </a:cubicBezTo>
                      <a:cubicBezTo>
                        <a:pt x="119" y="200"/>
                        <a:pt x="119" y="200"/>
                        <a:pt x="119" y="200"/>
                      </a:cubicBezTo>
                      <a:cubicBezTo>
                        <a:pt x="118" y="201"/>
                        <a:pt x="117" y="202"/>
                        <a:pt x="117" y="203"/>
                      </a:cubicBezTo>
                      <a:cubicBezTo>
                        <a:pt x="117" y="206"/>
                        <a:pt x="117" y="209"/>
                        <a:pt x="117" y="212"/>
                      </a:cubicBezTo>
                      <a:cubicBezTo>
                        <a:pt x="117" y="214"/>
                        <a:pt x="116" y="216"/>
                        <a:pt x="115" y="217"/>
                      </a:cubicBezTo>
                      <a:cubicBezTo>
                        <a:pt x="114" y="219"/>
                        <a:pt x="114" y="220"/>
                        <a:pt x="112" y="220"/>
                      </a:cubicBezTo>
                      <a:cubicBezTo>
                        <a:pt x="111" y="220"/>
                        <a:pt x="110" y="220"/>
                        <a:pt x="110" y="220"/>
                      </a:cubicBezTo>
                      <a:cubicBezTo>
                        <a:pt x="109" y="220"/>
                        <a:pt x="109" y="221"/>
                        <a:pt x="109" y="221"/>
                      </a:cubicBezTo>
                      <a:close/>
                      <a:moveTo>
                        <a:pt x="270" y="209"/>
                      </a:moveTo>
                      <a:cubicBezTo>
                        <a:pt x="268" y="212"/>
                        <a:pt x="268" y="215"/>
                        <a:pt x="267" y="218"/>
                      </a:cubicBezTo>
                      <a:cubicBezTo>
                        <a:pt x="266" y="219"/>
                        <a:pt x="266" y="220"/>
                        <a:pt x="265" y="221"/>
                      </a:cubicBezTo>
                      <a:cubicBezTo>
                        <a:pt x="264" y="223"/>
                        <a:pt x="264" y="223"/>
                        <a:pt x="261" y="223"/>
                      </a:cubicBezTo>
                      <a:cubicBezTo>
                        <a:pt x="258" y="222"/>
                        <a:pt x="257" y="219"/>
                        <a:pt x="258" y="217"/>
                      </a:cubicBezTo>
                      <a:cubicBezTo>
                        <a:pt x="259" y="216"/>
                        <a:pt x="259" y="215"/>
                        <a:pt x="260" y="214"/>
                      </a:cubicBezTo>
                      <a:cubicBezTo>
                        <a:pt x="260" y="212"/>
                        <a:pt x="260" y="211"/>
                        <a:pt x="260" y="210"/>
                      </a:cubicBezTo>
                      <a:cubicBezTo>
                        <a:pt x="260" y="208"/>
                        <a:pt x="261" y="206"/>
                        <a:pt x="263" y="205"/>
                      </a:cubicBezTo>
                      <a:cubicBezTo>
                        <a:pt x="263" y="205"/>
                        <a:pt x="263" y="205"/>
                        <a:pt x="264" y="205"/>
                      </a:cubicBezTo>
                      <a:cubicBezTo>
                        <a:pt x="265" y="203"/>
                        <a:pt x="267" y="202"/>
                        <a:pt x="268" y="200"/>
                      </a:cubicBezTo>
                      <a:cubicBezTo>
                        <a:pt x="269" y="200"/>
                        <a:pt x="269" y="199"/>
                        <a:pt x="269" y="198"/>
                      </a:cubicBezTo>
                      <a:cubicBezTo>
                        <a:pt x="270" y="202"/>
                        <a:pt x="271" y="205"/>
                        <a:pt x="270" y="209"/>
                      </a:cubicBezTo>
                      <a:close/>
                      <a:moveTo>
                        <a:pt x="299" y="130"/>
                      </a:moveTo>
                      <a:cubicBezTo>
                        <a:pt x="298" y="129"/>
                        <a:pt x="296" y="128"/>
                        <a:pt x="295" y="128"/>
                      </a:cubicBezTo>
                      <a:cubicBezTo>
                        <a:pt x="290" y="128"/>
                        <a:pt x="285" y="128"/>
                        <a:pt x="280" y="126"/>
                      </a:cubicBezTo>
                      <a:cubicBezTo>
                        <a:pt x="277" y="125"/>
                        <a:pt x="274" y="124"/>
                        <a:pt x="271" y="122"/>
                      </a:cubicBezTo>
                      <a:cubicBezTo>
                        <a:pt x="269" y="121"/>
                        <a:pt x="266" y="120"/>
                        <a:pt x="263" y="119"/>
                      </a:cubicBezTo>
                      <a:cubicBezTo>
                        <a:pt x="264" y="120"/>
                        <a:pt x="264" y="120"/>
                        <a:pt x="264" y="121"/>
                      </a:cubicBezTo>
                      <a:cubicBezTo>
                        <a:pt x="263" y="124"/>
                        <a:pt x="266" y="126"/>
                        <a:pt x="268" y="128"/>
                      </a:cubicBezTo>
                      <a:cubicBezTo>
                        <a:pt x="269" y="129"/>
                        <a:pt x="270" y="130"/>
                        <a:pt x="271" y="131"/>
                      </a:cubicBezTo>
                      <a:cubicBezTo>
                        <a:pt x="277" y="129"/>
                        <a:pt x="277" y="129"/>
                        <a:pt x="277" y="129"/>
                      </a:cubicBezTo>
                      <a:cubicBezTo>
                        <a:pt x="279" y="129"/>
                        <a:pt x="280" y="129"/>
                        <a:pt x="281" y="131"/>
                      </a:cubicBezTo>
                      <a:cubicBezTo>
                        <a:pt x="282" y="132"/>
                        <a:pt x="283" y="133"/>
                        <a:pt x="285" y="135"/>
                      </a:cubicBezTo>
                      <a:cubicBezTo>
                        <a:pt x="286" y="136"/>
                        <a:pt x="286" y="136"/>
                        <a:pt x="284" y="137"/>
                      </a:cubicBezTo>
                      <a:cubicBezTo>
                        <a:pt x="281" y="139"/>
                        <a:pt x="278" y="142"/>
                        <a:pt x="275" y="144"/>
                      </a:cubicBezTo>
                      <a:cubicBezTo>
                        <a:pt x="275" y="145"/>
                        <a:pt x="274" y="145"/>
                        <a:pt x="274" y="146"/>
                      </a:cubicBezTo>
                      <a:cubicBezTo>
                        <a:pt x="272" y="147"/>
                        <a:pt x="270" y="148"/>
                        <a:pt x="268" y="150"/>
                      </a:cubicBezTo>
                      <a:cubicBezTo>
                        <a:pt x="265" y="151"/>
                        <a:pt x="262" y="150"/>
                        <a:pt x="260" y="147"/>
                      </a:cubicBezTo>
                      <a:cubicBezTo>
                        <a:pt x="260" y="147"/>
                        <a:pt x="260" y="147"/>
                        <a:pt x="260" y="147"/>
                      </a:cubicBezTo>
                      <a:cubicBezTo>
                        <a:pt x="259" y="144"/>
                        <a:pt x="257" y="141"/>
                        <a:pt x="255" y="139"/>
                      </a:cubicBezTo>
                      <a:cubicBezTo>
                        <a:pt x="254" y="137"/>
                        <a:pt x="253" y="136"/>
                        <a:pt x="253" y="134"/>
                      </a:cubicBezTo>
                      <a:cubicBezTo>
                        <a:pt x="252" y="132"/>
                        <a:pt x="251" y="131"/>
                        <a:pt x="249" y="130"/>
                      </a:cubicBezTo>
                      <a:cubicBezTo>
                        <a:pt x="247" y="129"/>
                        <a:pt x="246" y="128"/>
                        <a:pt x="246" y="126"/>
                      </a:cubicBezTo>
                      <a:cubicBezTo>
                        <a:pt x="245" y="124"/>
                        <a:pt x="244" y="122"/>
                        <a:pt x="243" y="120"/>
                      </a:cubicBezTo>
                      <a:cubicBezTo>
                        <a:pt x="240" y="120"/>
                        <a:pt x="240" y="120"/>
                        <a:pt x="241" y="123"/>
                      </a:cubicBezTo>
                      <a:cubicBezTo>
                        <a:pt x="242" y="127"/>
                        <a:pt x="244" y="130"/>
                        <a:pt x="246" y="134"/>
                      </a:cubicBezTo>
                      <a:cubicBezTo>
                        <a:pt x="250" y="139"/>
                        <a:pt x="253" y="144"/>
                        <a:pt x="256" y="150"/>
                      </a:cubicBezTo>
                      <a:cubicBezTo>
                        <a:pt x="256" y="152"/>
                        <a:pt x="257" y="154"/>
                        <a:pt x="257" y="155"/>
                      </a:cubicBezTo>
                      <a:cubicBezTo>
                        <a:pt x="258" y="158"/>
                        <a:pt x="259" y="158"/>
                        <a:pt x="261" y="157"/>
                      </a:cubicBezTo>
                      <a:cubicBezTo>
                        <a:pt x="262" y="157"/>
                        <a:pt x="262" y="156"/>
                        <a:pt x="262" y="156"/>
                      </a:cubicBezTo>
                      <a:cubicBezTo>
                        <a:pt x="271" y="156"/>
                        <a:pt x="271" y="156"/>
                        <a:pt x="271" y="156"/>
                      </a:cubicBezTo>
                      <a:cubicBezTo>
                        <a:pt x="270" y="159"/>
                        <a:pt x="270" y="161"/>
                        <a:pt x="269" y="163"/>
                      </a:cubicBezTo>
                      <a:cubicBezTo>
                        <a:pt x="269" y="165"/>
                        <a:pt x="268" y="167"/>
                        <a:pt x="267" y="168"/>
                      </a:cubicBezTo>
                      <a:cubicBezTo>
                        <a:pt x="265" y="170"/>
                        <a:pt x="263" y="172"/>
                        <a:pt x="260" y="173"/>
                      </a:cubicBezTo>
                      <a:cubicBezTo>
                        <a:pt x="260" y="173"/>
                        <a:pt x="259" y="174"/>
                        <a:pt x="259" y="174"/>
                      </a:cubicBezTo>
                      <a:cubicBezTo>
                        <a:pt x="256" y="179"/>
                        <a:pt x="254" y="184"/>
                        <a:pt x="252" y="188"/>
                      </a:cubicBezTo>
                      <a:cubicBezTo>
                        <a:pt x="251" y="189"/>
                        <a:pt x="251" y="190"/>
                        <a:pt x="252" y="191"/>
                      </a:cubicBezTo>
                      <a:cubicBezTo>
                        <a:pt x="255" y="195"/>
                        <a:pt x="254" y="199"/>
                        <a:pt x="254" y="204"/>
                      </a:cubicBezTo>
                      <a:cubicBezTo>
                        <a:pt x="254" y="204"/>
                        <a:pt x="253" y="205"/>
                        <a:pt x="253" y="205"/>
                      </a:cubicBezTo>
                      <a:cubicBezTo>
                        <a:pt x="250" y="206"/>
                        <a:pt x="248" y="208"/>
                        <a:pt x="246" y="210"/>
                      </a:cubicBezTo>
                      <a:cubicBezTo>
                        <a:pt x="245" y="211"/>
                        <a:pt x="244" y="212"/>
                        <a:pt x="244" y="214"/>
                      </a:cubicBezTo>
                      <a:cubicBezTo>
                        <a:pt x="243" y="217"/>
                        <a:pt x="242" y="221"/>
                        <a:pt x="240" y="224"/>
                      </a:cubicBezTo>
                      <a:cubicBezTo>
                        <a:pt x="238" y="229"/>
                        <a:pt x="235" y="234"/>
                        <a:pt x="233" y="238"/>
                      </a:cubicBezTo>
                      <a:cubicBezTo>
                        <a:pt x="232" y="240"/>
                        <a:pt x="231" y="240"/>
                        <a:pt x="230" y="240"/>
                      </a:cubicBezTo>
                      <a:cubicBezTo>
                        <a:pt x="223" y="241"/>
                        <a:pt x="223" y="241"/>
                        <a:pt x="223" y="241"/>
                      </a:cubicBezTo>
                      <a:cubicBezTo>
                        <a:pt x="222" y="241"/>
                        <a:pt x="221" y="241"/>
                        <a:pt x="220" y="241"/>
                      </a:cubicBezTo>
                      <a:cubicBezTo>
                        <a:pt x="219" y="241"/>
                        <a:pt x="219" y="241"/>
                        <a:pt x="218" y="241"/>
                      </a:cubicBezTo>
                      <a:cubicBezTo>
                        <a:pt x="217" y="240"/>
                        <a:pt x="217" y="239"/>
                        <a:pt x="216" y="239"/>
                      </a:cubicBezTo>
                      <a:cubicBezTo>
                        <a:pt x="216" y="236"/>
                        <a:pt x="215" y="234"/>
                        <a:pt x="214" y="232"/>
                      </a:cubicBezTo>
                      <a:cubicBezTo>
                        <a:pt x="214" y="231"/>
                        <a:pt x="213" y="230"/>
                        <a:pt x="212" y="230"/>
                      </a:cubicBezTo>
                      <a:cubicBezTo>
                        <a:pt x="211" y="227"/>
                        <a:pt x="210" y="224"/>
                        <a:pt x="210" y="222"/>
                      </a:cubicBezTo>
                      <a:cubicBezTo>
                        <a:pt x="210" y="220"/>
                        <a:pt x="209" y="218"/>
                        <a:pt x="209" y="217"/>
                      </a:cubicBezTo>
                      <a:cubicBezTo>
                        <a:pt x="207" y="214"/>
                        <a:pt x="206" y="211"/>
                        <a:pt x="205" y="208"/>
                      </a:cubicBezTo>
                      <a:cubicBezTo>
                        <a:pt x="205" y="206"/>
                        <a:pt x="206" y="204"/>
                        <a:pt x="206" y="202"/>
                      </a:cubicBezTo>
                      <a:cubicBezTo>
                        <a:pt x="206" y="201"/>
                        <a:pt x="207" y="201"/>
                        <a:pt x="207" y="200"/>
                      </a:cubicBezTo>
                      <a:cubicBezTo>
                        <a:pt x="208" y="199"/>
                        <a:pt x="208" y="197"/>
                        <a:pt x="208" y="195"/>
                      </a:cubicBezTo>
                      <a:cubicBezTo>
                        <a:pt x="206" y="190"/>
                        <a:pt x="204" y="184"/>
                        <a:pt x="201" y="180"/>
                      </a:cubicBezTo>
                      <a:cubicBezTo>
                        <a:pt x="200" y="179"/>
                        <a:pt x="200" y="177"/>
                        <a:pt x="201" y="176"/>
                      </a:cubicBezTo>
                      <a:cubicBezTo>
                        <a:pt x="201" y="175"/>
                        <a:pt x="202" y="174"/>
                        <a:pt x="202" y="173"/>
                      </a:cubicBezTo>
                      <a:cubicBezTo>
                        <a:pt x="203" y="172"/>
                        <a:pt x="203" y="171"/>
                        <a:pt x="202" y="171"/>
                      </a:cubicBezTo>
                      <a:cubicBezTo>
                        <a:pt x="201" y="171"/>
                        <a:pt x="200" y="170"/>
                        <a:pt x="200" y="169"/>
                      </a:cubicBezTo>
                      <a:cubicBezTo>
                        <a:pt x="200" y="168"/>
                        <a:pt x="199" y="168"/>
                        <a:pt x="198" y="168"/>
                      </a:cubicBezTo>
                      <a:cubicBezTo>
                        <a:pt x="196" y="168"/>
                        <a:pt x="194" y="167"/>
                        <a:pt x="193" y="166"/>
                      </a:cubicBezTo>
                      <a:cubicBezTo>
                        <a:pt x="192" y="165"/>
                        <a:pt x="190" y="165"/>
                        <a:pt x="189" y="165"/>
                      </a:cubicBezTo>
                      <a:cubicBezTo>
                        <a:pt x="188" y="165"/>
                        <a:pt x="187" y="165"/>
                        <a:pt x="186" y="165"/>
                      </a:cubicBezTo>
                      <a:cubicBezTo>
                        <a:pt x="173" y="169"/>
                        <a:pt x="173" y="169"/>
                        <a:pt x="173" y="169"/>
                      </a:cubicBezTo>
                      <a:cubicBezTo>
                        <a:pt x="171" y="169"/>
                        <a:pt x="168" y="168"/>
                        <a:pt x="167" y="167"/>
                      </a:cubicBezTo>
                      <a:cubicBezTo>
                        <a:pt x="167" y="166"/>
                        <a:pt x="166" y="166"/>
                        <a:pt x="166" y="166"/>
                      </a:cubicBezTo>
                      <a:cubicBezTo>
                        <a:pt x="164" y="164"/>
                        <a:pt x="163" y="162"/>
                        <a:pt x="162" y="160"/>
                      </a:cubicBezTo>
                      <a:cubicBezTo>
                        <a:pt x="162" y="159"/>
                        <a:pt x="162" y="158"/>
                        <a:pt x="161" y="158"/>
                      </a:cubicBezTo>
                      <a:cubicBezTo>
                        <a:pt x="157" y="157"/>
                        <a:pt x="156" y="153"/>
                        <a:pt x="155" y="150"/>
                      </a:cubicBezTo>
                      <a:cubicBezTo>
                        <a:pt x="155" y="149"/>
                        <a:pt x="155" y="148"/>
                        <a:pt x="156" y="147"/>
                      </a:cubicBezTo>
                      <a:cubicBezTo>
                        <a:pt x="157" y="146"/>
                        <a:pt x="157" y="145"/>
                        <a:pt x="157" y="143"/>
                      </a:cubicBezTo>
                      <a:cubicBezTo>
                        <a:pt x="155" y="140"/>
                        <a:pt x="156" y="136"/>
                        <a:pt x="158" y="133"/>
                      </a:cubicBezTo>
                      <a:cubicBezTo>
                        <a:pt x="159" y="131"/>
                        <a:pt x="160" y="129"/>
                        <a:pt x="162" y="128"/>
                      </a:cubicBezTo>
                      <a:cubicBezTo>
                        <a:pt x="163" y="127"/>
                        <a:pt x="163" y="126"/>
                        <a:pt x="164" y="125"/>
                      </a:cubicBezTo>
                      <a:cubicBezTo>
                        <a:pt x="166" y="123"/>
                        <a:pt x="167" y="121"/>
                        <a:pt x="168" y="118"/>
                      </a:cubicBezTo>
                      <a:cubicBezTo>
                        <a:pt x="169" y="116"/>
                        <a:pt x="170" y="115"/>
                        <a:pt x="171" y="115"/>
                      </a:cubicBezTo>
                      <a:cubicBezTo>
                        <a:pt x="172" y="113"/>
                        <a:pt x="174" y="112"/>
                        <a:pt x="176" y="110"/>
                      </a:cubicBezTo>
                      <a:cubicBezTo>
                        <a:pt x="177" y="109"/>
                        <a:pt x="177" y="109"/>
                        <a:pt x="178" y="110"/>
                      </a:cubicBezTo>
                      <a:cubicBezTo>
                        <a:pt x="178" y="111"/>
                        <a:pt x="179" y="111"/>
                        <a:pt x="179" y="111"/>
                      </a:cubicBezTo>
                      <a:cubicBezTo>
                        <a:pt x="186" y="110"/>
                        <a:pt x="186" y="110"/>
                        <a:pt x="186" y="110"/>
                      </a:cubicBezTo>
                      <a:cubicBezTo>
                        <a:pt x="187" y="110"/>
                        <a:pt x="188" y="110"/>
                        <a:pt x="189" y="110"/>
                      </a:cubicBezTo>
                      <a:cubicBezTo>
                        <a:pt x="192" y="110"/>
                        <a:pt x="196" y="109"/>
                        <a:pt x="199" y="108"/>
                      </a:cubicBezTo>
                      <a:cubicBezTo>
                        <a:pt x="199" y="107"/>
                        <a:pt x="200" y="107"/>
                        <a:pt x="201" y="108"/>
                      </a:cubicBezTo>
                      <a:cubicBezTo>
                        <a:pt x="201" y="108"/>
                        <a:pt x="201" y="109"/>
                        <a:pt x="201" y="109"/>
                      </a:cubicBezTo>
                      <a:cubicBezTo>
                        <a:pt x="201" y="111"/>
                        <a:pt x="202" y="112"/>
                        <a:pt x="203" y="113"/>
                      </a:cubicBezTo>
                      <a:cubicBezTo>
                        <a:pt x="207" y="117"/>
                        <a:pt x="207" y="117"/>
                        <a:pt x="207" y="117"/>
                      </a:cubicBezTo>
                      <a:cubicBezTo>
                        <a:pt x="207" y="117"/>
                        <a:pt x="207" y="117"/>
                        <a:pt x="208" y="117"/>
                      </a:cubicBezTo>
                      <a:cubicBezTo>
                        <a:pt x="210" y="118"/>
                        <a:pt x="213" y="118"/>
                        <a:pt x="215" y="118"/>
                      </a:cubicBezTo>
                      <a:cubicBezTo>
                        <a:pt x="216" y="118"/>
                        <a:pt x="217" y="118"/>
                        <a:pt x="217" y="117"/>
                      </a:cubicBezTo>
                      <a:cubicBezTo>
                        <a:pt x="218" y="115"/>
                        <a:pt x="219" y="115"/>
                        <a:pt x="220" y="114"/>
                      </a:cubicBezTo>
                      <a:cubicBezTo>
                        <a:pt x="220" y="114"/>
                        <a:pt x="220" y="114"/>
                        <a:pt x="220" y="114"/>
                      </a:cubicBezTo>
                      <a:cubicBezTo>
                        <a:pt x="220" y="115"/>
                        <a:pt x="221" y="115"/>
                        <a:pt x="222" y="116"/>
                      </a:cubicBezTo>
                      <a:cubicBezTo>
                        <a:pt x="223" y="116"/>
                        <a:pt x="224" y="117"/>
                        <a:pt x="226" y="117"/>
                      </a:cubicBezTo>
                      <a:cubicBezTo>
                        <a:pt x="227" y="117"/>
                        <a:pt x="228" y="117"/>
                        <a:pt x="229" y="117"/>
                      </a:cubicBezTo>
                      <a:cubicBezTo>
                        <a:pt x="229" y="117"/>
                        <a:pt x="230" y="117"/>
                        <a:pt x="231" y="117"/>
                      </a:cubicBezTo>
                      <a:cubicBezTo>
                        <a:pt x="233" y="118"/>
                        <a:pt x="236" y="118"/>
                        <a:pt x="238" y="118"/>
                      </a:cubicBezTo>
                      <a:cubicBezTo>
                        <a:pt x="239" y="119"/>
                        <a:pt x="240" y="118"/>
                        <a:pt x="241" y="118"/>
                      </a:cubicBezTo>
                      <a:cubicBezTo>
                        <a:pt x="243" y="117"/>
                        <a:pt x="244" y="114"/>
                        <a:pt x="243" y="111"/>
                      </a:cubicBezTo>
                      <a:cubicBezTo>
                        <a:pt x="243" y="110"/>
                        <a:pt x="243" y="109"/>
                        <a:pt x="243" y="108"/>
                      </a:cubicBezTo>
                      <a:cubicBezTo>
                        <a:pt x="241" y="108"/>
                        <a:pt x="239" y="108"/>
                        <a:pt x="238" y="109"/>
                      </a:cubicBezTo>
                      <a:cubicBezTo>
                        <a:pt x="236" y="110"/>
                        <a:pt x="233" y="110"/>
                        <a:pt x="232" y="108"/>
                      </a:cubicBezTo>
                      <a:cubicBezTo>
                        <a:pt x="229" y="106"/>
                        <a:pt x="228" y="104"/>
                        <a:pt x="227" y="101"/>
                      </a:cubicBezTo>
                      <a:cubicBezTo>
                        <a:pt x="229" y="102"/>
                        <a:pt x="230" y="101"/>
                        <a:pt x="231" y="99"/>
                      </a:cubicBezTo>
                      <a:cubicBezTo>
                        <a:pt x="228" y="99"/>
                        <a:pt x="225" y="100"/>
                        <a:pt x="223" y="101"/>
                      </a:cubicBezTo>
                      <a:cubicBezTo>
                        <a:pt x="222" y="101"/>
                        <a:pt x="221" y="102"/>
                        <a:pt x="221" y="103"/>
                      </a:cubicBezTo>
                      <a:cubicBezTo>
                        <a:pt x="222" y="103"/>
                        <a:pt x="222" y="103"/>
                        <a:pt x="222" y="103"/>
                      </a:cubicBezTo>
                      <a:cubicBezTo>
                        <a:pt x="222" y="104"/>
                        <a:pt x="222" y="104"/>
                        <a:pt x="222" y="104"/>
                      </a:cubicBezTo>
                      <a:cubicBezTo>
                        <a:pt x="222" y="105"/>
                        <a:pt x="222" y="106"/>
                        <a:pt x="221" y="106"/>
                      </a:cubicBezTo>
                      <a:cubicBezTo>
                        <a:pt x="221" y="106"/>
                        <a:pt x="220" y="106"/>
                        <a:pt x="219" y="105"/>
                      </a:cubicBezTo>
                      <a:cubicBezTo>
                        <a:pt x="219" y="104"/>
                        <a:pt x="218" y="103"/>
                        <a:pt x="217" y="103"/>
                      </a:cubicBezTo>
                      <a:cubicBezTo>
                        <a:pt x="217" y="103"/>
                        <a:pt x="217" y="102"/>
                        <a:pt x="217" y="102"/>
                      </a:cubicBezTo>
                      <a:cubicBezTo>
                        <a:pt x="217" y="100"/>
                        <a:pt x="215" y="98"/>
                        <a:pt x="214" y="96"/>
                      </a:cubicBezTo>
                      <a:cubicBezTo>
                        <a:pt x="213" y="96"/>
                        <a:pt x="213" y="96"/>
                        <a:pt x="212" y="96"/>
                      </a:cubicBezTo>
                      <a:cubicBezTo>
                        <a:pt x="210" y="96"/>
                        <a:pt x="209" y="95"/>
                        <a:pt x="208" y="93"/>
                      </a:cubicBezTo>
                      <a:cubicBezTo>
                        <a:pt x="207" y="93"/>
                        <a:pt x="207" y="92"/>
                        <a:pt x="206" y="92"/>
                      </a:cubicBezTo>
                      <a:cubicBezTo>
                        <a:pt x="205" y="91"/>
                        <a:pt x="204" y="91"/>
                        <a:pt x="204" y="92"/>
                      </a:cubicBezTo>
                      <a:cubicBezTo>
                        <a:pt x="203" y="93"/>
                        <a:pt x="203" y="94"/>
                        <a:pt x="203" y="95"/>
                      </a:cubicBezTo>
                      <a:cubicBezTo>
                        <a:pt x="203" y="95"/>
                        <a:pt x="203" y="95"/>
                        <a:pt x="204" y="95"/>
                      </a:cubicBezTo>
                      <a:cubicBezTo>
                        <a:pt x="205" y="97"/>
                        <a:pt x="207" y="98"/>
                        <a:pt x="209" y="99"/>
                      </a:cubicBezTo>
                      <a:cubicBezTo>
                        <a:pt x="210" y="100"/>
                        <a:pt x="211" y="101"/>
                        <a:pt x="212" y="102"/>
                      </a:cubicBezTo>
                      <a:cubicBezTo>
                        <a:pt x="210" y="104"/>
                        <a:pt x="207" y="103"/>
                        <a:pt x="206" y="101"/>
                      </a:cubicBezTo>
                      <a:cubicBezTo>
                        <a:pt x="205" y="101"/>
                        <a:pt x="205" y="101"/>
                        <a:pt x="205" y="100"/>
                      </a:cubicBezTo>
                      <a:cubicBezTo>
                        <a:pt x="205" y="100"/>
                        <a:pt x="204" y="99"/>
                        <a:pt x="203" y="98"/>
                      </a:cubicBezTo>
                      <a:cubicBezTo>
                        <a:pt x="202" y="97"/>
                        <a:pt x="201" y="96"/>
                        <a:pt x="200" y="94"/>
                      </a:cubicBezTo>
                      <a:cubicBezTo>
                        <a:pt x="198" y="93"/>
                        <a:pt x="195" y="93"/>
                        <a:pt x="195" y="96"/>
                      </a:cubicBezTo>
                      <a:cubicBezTo>
                        <a:pt x="195" y="96"/>
                        <a:pt x="195" y="96"/>
                        <a:pt x="195" y="97"/>
                      </a:cubicBezTo>
                      <a:cubicBezTo>
                        <a:pt x="193" y="96"/>
                        <a:pt x="193" y="96"/>
                        <a:pt x="193" y="96"/>
                      </a:cubicBezTo>
                      <a:cubicBezTo>
                        <a:pt x="192" y="96"/>
                        <a:pt x="189" y="96"/>
                        <a:pt x="188" y="98"/>
                      </a:cubicBezTo>
                      <a:cubicBezTo>
                        <a:pt x="188" y="99"/>
                        <a:pt x="187" y="99"/>
                        <a:pt x="187" y="100"/>
                      </a:cubicBezTo>
                      <a:cubicBezTo>
                        <a:pt x="187" y="100"/>
                        <a:pt x="186" y="101"/>
                        <a:pt x="186" y="101"/>
                      </a:cubicBezTo>
                      <a:cubicBezTo>
                        <a:pt x="185" y="104"/>
                        <a:pt x="184" y="106"/>
                        <a:pt x="181" y="106"/>
                      </a:cubicBezTo>
                      <a:cubicBezTo>
                        <a:pt x="178" y="107"/>
                        <a:pt x="175" y="107"/>
                        <a:pt x="172" y="107"/>
                      </a:cubicBezTo>
                      <a:cubicBezTo>
                        <a:pt x="171" y="107"/>
                        <a:pt x="171" y="106"/>
                        <a:pt x="171" y="106"/>
                      </a:cubicBezTo>
                      <a:cubicBezTo>
                        <a:pt x="170" y="103"/>
                        <a:pt x="170" y="101"/>
                        <a:pt x="171" y="99"/>
                      </a:cubicBezTo>
                      <a:cubicBezTo>
                        <a:pt x="171" y="97"/>
                        <a:pt x="173" y="95"/>
                        <a:pt x="175" y="96"/>
                      </a:cubicBezTo>
                      <a:cubicBezTo>
                        <a:pt x="182" y="96"/>
                        <a:pt x="182" y="96"/>
                        <a:pt x="182" y="96"/>
                      </a:cubicBezTo>
                      <a:cubicBezTo>
                        <a:pt x="183" y="96"/>
                        <a:pt x="183" y="95"/>
                        <a:pt x="183" y="94"/>
                      </a:cubicBezTo>
                      <a:cubicBezTo>
                        <a:pt x="183" y="94"/>
                        <a:pt x="183" y="94"/>
                        <a:pt x="183" y="93"/>
                      </a:cubicBezTo>
                      <a:cubicBezTo>
                        <a:pt x="184" y="91"/>
                        <a:pt x="183" y="90"/>
                        <a:pt x="181" y="89"/>
                      </a:cubicBezTo>
                      <a:cubicBezTo>
                        <a:pt x="180" y="89"/>
                        <a:pt x="180" y="88"/>
                        <a:pt x="179" y="88"/>
                      </a:cubicBezTo>
                      <a:cubicBezTo>
                        <a:pt x="178" y="88"/>
                        <a:pt x="178" y="87"/>
                        <a:pt x="178" y="87"/>
                      </a:cubicBezTo>
                      <a:cubicBezTo>
                        <a:pt x="178" y="87"/>
                        <a:pt x="179" y="86"/>
                        <a:pt x="179" y="86"/>
                      </a:cubicBezTo>
                      <a:cubicBezTo>
                        <a:pt x="180" y="86"/>
                        <a:pt x="181" y="86"/>
                        <a:pt x="181" y="86"/>
                      </a:cubicBezTo>
                      <a:cubicBezTo>
                        <a:pt x="185" y="86"/>
                        <a:pt x="188" y="84"/>
                        <a:pt x="189" y="81"/>
                      </a:cubicBezTo>
                      <a:cubicBezTo>
                        <a:pt x="190" y="79"/>
                        <a:pt x="192" y="78"/>
                        <a:pt x="194" y="77"/>
                      </a:cubicBezTo>
                      <a:cubicBezTo>
                        <a:pt x="197" y="77"/>
                        <a:pt x="197" y="76"/>
                        <a:pt x="198" y="73"/>
                      </a:cubicBezTo>
                      <a:cubicBezTo>
                        <a:pt x="198" y="72"/>
                        <a:pt x="198" y="71"/>
                        <a:pt x="199" y="71"/>
                      </a:cubicBezTo>
                      <a:cubicBezTo>
                        <a:pt x="199" y="71"/>
                        <a:pt x="199" y="71"/>
                        <a:pt x="199" y="71"/>
                      </a:cubicBezTo>
                      <a:cubicBezTo>
                        <a:pt x="200" y="72"/>
                        <a:pt x="200" y="73"/>
                        <a:pt x="201" y="74"/>
                      </a:cubicBezTo>
                      <a:cubicBezTo>
                        <a:pt x="201" y="75"/>
                        <a:pt x="202" y="76"/>
                        <a:pt x="203" y="76"/>
                      </a:cubicBezTo>
                      <a:cubicBezTo>
                        <a:pt x="204" y="76"/>
                        <a:pt x="205" y="76"/>
                        <a:pt x="206" y="76"/>
                      </a:cubicBezTo>
                      <a:cubicBezTo>
                        <a:pt x="208" y="76"/>
                        <a:pt x="210" y="76"/>
                        <a:pt x="212" y="75"/>
                      </a:cubicBezTo>
                      <a:cubicBezTo>
                        <a:pt x="213" y="75"/>
                        <a:pt x="214" y="75"/>
                        <a:pt x="214" y="74"/>
                      </a:cubicBezTo>
                      <a:cubicBezTo>
                        <a:pt x="214" y="73"/>
                        <a:pt x="215" y="73"/>
                        <a:pt x="216" y="72"/>
                      </a:cubicBezTo>
                      <a:cubicBezTo>
                        <a:pt x="216" y="71"/>
                        <a:pt x="217" y="71"/>
                        <a:pt x="217" y="70"/>
                      </a:cubicBezTo>
                      <a:cubicBezTo>
                        <a:pt x="218" y="68"/>
                        <a:pt x="219" y="67"/>
                        <a:pt x="221" y="67"/>
                      </a:cubicBezTo>
                      <a:cubicBezTo>
                        <a:pt x="221" y="68"/>
                        <a:pt x="222" y="68"/>
                        <a:pt x="222" y="68"/>
                      </a:cubicBezTo>
                      <a:cubicBezTo>
                        <a:pt x="223" y="69"/>
                        <a:pt x="223" y="70"/>
                        <a:pt x="223" y="71"/>
                      </a:cubicBezTo>
                      <a:cubicBezTo>
                        <a:pt x="225" y="69"/>
                        <a:pt x="226" y="66"/>
                        <a:pt x="225" y="63"/>
                      </a:cubicBezTo>
                      <a:cubicBezTo>
                        <a:pt x="225" y="63"/>
                        <a:pt x="224" y="64"/>
                        <a:pt x="223" y="64"/>
                      </a:cubicBezTo>
                      <a:cubicBezTo>
                        <a:pt x="222" y="64"/>
                        <a:pt x="221" y="64"/>
                        <a:pt x="219" y="64"/>
                      </a:cubicBezTo>
                      <a:cubicBezTo>
                        <a:pt x="216" y="63"/>
                        <a:pt x="215" y="61"/>
                        <a:pt x="217" y="59"/>
                      </a:cubicBezTo>
                      <a:cubicBezTo>
                        <a:pt x="218" y="58"/>
                        <a:pt x="219" y="56"/>
                        <a:pt x="218" y="55"/>
                      </a:cubicBezTo>
                      <a:cubicBezTo>
                        <a:pt x="217" y="54"/>
                        <a:pt x="216" y="56"/>
                        <a:pt x="215" y="56"/>
                      </a:cubicBezTo>
                      <a:cubicBezTo>
                        <a:pt x="213" y="58"/>
                        <a:pt x="211" y="61"/>
                        <a:pt x="210" y="63"/>
                      </a:cubicBezTo>
                      <a:cubicBezTo>
                        <a:pt x="210" y="66"/>
                        <a:pt x="209" y="68"/>
                        <a:pt x="208" y="70"/>
                      </a:cubicBezTo>
                      <a:cubicBezTo>
                        <a:pt x="207" y="71"/>
                        <a:pt x="205" y="71"/>
                        <a:pt x="204" y="71"/>
                      </a:cubicBezTo>
                      <a:cubicBezTo>
                        <a:pt x="204" y="71"/>
                        <a:pt x="203" y="70"/>
                        <a:pt x="203" y="70"/>
                      </a:cubicBezTo>
                      <a:cubicBezTo>
                        <a:pt x="202" y="69"/>
                        <a:pt x="202" y="68"/>
                        <a:pt x="201" y="68"/>
                      </a:cubicBezTo>
                      <a:cubicBezTo>
                        <a:pt x="201" y="68"/>
                        <a:pt x="201" y="68"/>
                        <a:pt x="201" y="68"/>
                      </a:cubicBezTo>
                      <a:cubicBezTo>
                        <a:pt x="194" y="69"/>
                        <a:pt x="194" y="69"/>
                        <a:pt x="194" y="69"/>
                      </a:cubicBezTo>
                      <a:cubicBezTo>
                        <a:pt x="194" y="68"/>
                        <a:pt x="194" y="68"/>
                        <a:pt x="194" y="68"/>
                      </a:cubicBezTo>
                      <a:cubicBezTo>
                        <a:pt x="193" y="62"/>
                        <a:pt x="192" y="63"/>
                        <a:pt x="197" y="61"/>
                      </a:cubicBezTo>
                      <a:cubicBezTo>
                        <a:pt x="199" y="60"/>
                        <a:pt x="200" y="59"/>
                        <a:pt x="201" y="58"/>
                      </a:cubicBezTo>
                      <a:cubicBezTo>
                        <a:pt x="205" y="55"/>
                        <a:pt x="205" y="55"/>
                        <a:pt x="205" y="55"/>
                      </a:cubicBezTo>
                      <a:cubicBezTo>
                        <a:pt x="205" y="55"/>
                        <a:pt x="205" y="55"/>
                        <a:pt x="205" y="54"/>
                      </a:cubicBezTo>
                      <a:cubicBezTo>
                        <a:pt x="209" y="50"/>
                        <a:pt x="214" y="49"/>
                        <a:pt x="219" y="48"/>
                      </a:cubicBezTo>
                      <a:cubicBezTo>
                        <a:pt x="223" y="48"/>
                        <a:pt x="228" y="49"/>
                        <a:pt x="232" y="51"/>
                      </a:cubicBezTo>
                      <a:cubicBezTo>
                        <a:pt x="239" y="53"/>
                        <a:pt x="239" y="53"/>
                        <a:pt x="239" y="53"/>
                      </a:cubicBezTo>
                      <a:cubicBezTo>
                        <a:pt x="236" y="56"/>
                        <a:pt x="233" y="53"/>
                        <a:pt x="230" y="53"/>
                      </a:cubicBezTo>
                      <a:cubicBezTo>
                        <a:pt x="230" y="53"/>
                        <a:pt x="230" y="54"/>
                        <a:pt x="230" y="54"/>
                      </a:cubicBezTo>
                      <a:cubicBezTo>
                        <a:pt x="232" y="55"/>
                        <a:pt x="233" y="57"/>
                        <a:pt x="235" y="59"/>
                      </a:cubicBezTo>
                      <a:cubicBezTo>
                        <a:pt x="236" y="59"/>
                        <a:pt x="238" y="59"/>
                        <a:pt x="239" y="58"/>
                      </a:cubicBezTo>
                      <a:cubicBezTo>
                        <a:pt x="239" y="57"/>
                        <a:pt x="239" y="57"/>
                        <a:pt x="239" y="57"/>
                      </a:cubicBezTo>
                      <a:cubicBezTo>
                        <a:pt x="239" y="56"/>
                        <a:pt x="239" y="55"/>
                        <a:pt x="241" y="55"/>
                      </a:cubicBezTo>
                      <a:cubicBezTo>
                        <a:pt x="242" y="55"/>
                        <a:pt x="243" y="55"/>
                        <a:pt x="244" y="53"/>
                      </a:cubicBezTo>
                      <a:cubicBezTo>
                        <a:pt x="244" y="52"/>
                        <a:pt x="245" y="52"/>
                        <a:pt x="246" y="52"/>
                      </a:cubicBezTo>
                      <a:cubicBezTo>
                        <a:pt x="246" y="53"/>
                        <a:pt x="246" y="54"/>
                        <a:pt x="248" y="54"/>
                      </a:cubicBezTo>
                      <a:cubicBezTo>
                        <a:pt x="248" y="53"/>
                        <a:pt x="249" y="53"/>
                        <a:pt x="249" y="53"/>
                      </a:cubicBezTo>
                      <a:cubicBezTo>
                        <a:pt x="250" y="52"/>
                        <a:pt x="252" y="52"/>
                        <a:pt x="254" y="52"/>
                      </a:cubicBezTo>
                      <a:cubicBezTo>
                        <a:pt x="256" y="52"/>
                        <a:pt x="259" y="51"/>
                        <a:pt x="261" y="50"/>
                      </a:cubicBezTo>
                      <a:cubicBezTo>
                        <a:pt x="263" y="50"/>
                        <a:pt x="264" y="50"/>
                        <a:pt x="265" y="51"/>
                      </a:cubicBezTo>
                      <a:cubicBezTo>
                        <a:pt x="275" y="62"/>
                        <a:pt x="283" y="73"/>
                        <a:pt x="290" y="86"/>
                      </a:cubicBezTo>
                      <a:cubicBezTo>
                        <a:pt x="298" y="101"/>
                        <a:pt x="304" y="117"/>
                        <a:pt x="306" y="134"/>
                      </a:cubicBezTo>
                      <a:cubicBezTo>
                        <a:pt x="306" y="134"/>
                        <a:pt x="306" y="134"/>
                        <a:pt x="306" y="134"/>
                      </a:cubicBezTo>
                      <a:cubicBezTo>
                        <a:pt x="302" y="135"/>
                        <a:pt x="301" y="132"/>
                        <a:pt x="299" y="130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1" name="išľïdè">
                  <a:extLst>
                    <a:ext uri="{FF2B5EF4-FFF2-40B4-BE49-F238E27FC236}">
                      <a16:creationId xmlns:a16="http://schemas.microsoft.com/office/drawing/2014/main" id="{2B5FF97F-4BF5-40F8-99A8-C162720C4694}"/>
                    </a:ext>
                  </a:extLst>
                </p:cNvPr>
                <p:cNvSpPr/>
                <p:nvPr/>
              </p:nvSpPr>
              <p:spPr bwMode="auto">
                <a:xfrm>
                  <a:off x="5869750" y="2730974"/>
                  <a:ext cx="637153" cy="813689"/>
                </a:xfrm>
                <a:custGeom>
                  <a:avLst/>
                  <a:gdLst>
                    <a:gd name="T0" fmla="*/ 116 w 151"/>
                    <a:gd name="T1" fmla="*/ 74 h 193"/>
                    <a:gd name="T2" fmla="*/ 116 w 151"/>
                    <a:gd name="T3" fmla="*/ 83 h 193"/>
                    <a:gd name="T4" fmla="*/ 129 w 151"/>
                    <a:gd name="T5" fmla="*/ 89 h 193"/>
                    <a:gd name="T6" fmla="*/ 105 w 151"/>
                    <a:gd name="T7" fmla="*/ 99 h 193"/>
                    <a:gd name="T8" fmla="*/ 94 w 151"/>
                    <a:gd name="T9" fmla="*/ 82 h 193"/>
                    <a:gd name="T10" fmla="*/ 91 w 151"/>
                    <a:gd name="T11" fmla="*/ 85 h 193"/>
                    <a:gd name="T12" fmla="*/ 107 w 151"/>
                    <a:gd name="T13" fmla="*/ 108 h 193"/>
                    <a:gd name="T14" fmla="*/ 105 w 151"/>
                    <a:gd name="T15" fmla="*/ 125 h 193"/>
                    <a:gd name="T16" fmla="*/ 99 w 151"/>
                    <a:gd name="T17" fmla="*/ 155 h 193"/>
                    <a:gd name="T18" fmla="*/ 85 w 151"/>
                    <a:gd name="T19" fmla="*/ 176 h 193"/>
                    <a:gd name="T20" fmla="*/ 64 w 151"/>
                    <a:gd name="T21" fmla="*/ 193 h 193"/>
                    <a:gd name="T22" fmla="*/ 57 w 151"/>
                    <a:gd name="T23" fmla="*/ 181 h 193"/>
                    <a:gd name="T24" fmla="*/ 51 w 151"/>
                    <a:gd name="T25" fmla="*/ 154 h 193"/>
                    <a:gd name="T26" fmla="*/ 45 w 151"/>
                    <a:gd name="T27" fmla="*/ 128 h 193"/>
                    <a:gd name="T28" fmla="*/ 43 w 151"/>
                    <a:gd name="T29" fmla="*/ 120 h 193"/>
                    <a:gd name="T30" fmla="*/ 18 w 151"/>
                    <a:gd name="T31" fmla="*/ 120 h 193"/>
                    <a:gd name="T32" fmla="*/ 6 w 151"/>
                    <a:gd name="T33" fmla="*/ 110 h 193"/>
                    <a:gd name="T34" fmla="*/ 2 w 151"/>
                    <a:gd name="T35" fmla="*/ 85 h 193"/>
                    <a:gd name="T36" fmla="*/ 16 w 151"/>
                    <a:gd name="T37" fmla="*/ 66 h 193"/>
                    <a:gd name="T38" fmla="*/ 31 w 151"/>
                    <a:gd name="T39" fmla="*/ 62 h 193"/>
                    <a:gd name="T40" fmla="*/ 46 w 151"/>
                    <a:gd name="T41" fmla="*/ 61 h 193"/>
                    <a:gd name="T42" fmla="*/ 60 w 151"/>
                    <a:gd name="T43" fmla="*/ 70 h 193"/>
                    <a:gd name="T44" fmla="*/ 67 w 151"/>
                    <a:gd name="T45" fmla="*/ 67 h 193"/>
                    <a:gd name="T46" fmla="*/ 83 w 151"/>
                    <a:gd name="T47" fmla="*/ 70 h 193"/>
                    <a:gd name="T48" fmla="*/ 83 w 151"/>
                    <a:gd name="T49" fmla="*/ 60 h 193"/>
                    <a:gd name="T50" fmla="*/ 68 w 151"/>
                    <a:gd name="T51" fmla="*/ 53 h 193"/>
                    <a:gd name="T52" fmla="*/ 67 w 151"/>
                    <a:gd name="T53" fmla="*/ 58 h 193"/>
                    <a:gd name="T54" fmla="*/ 59 w 151"/>
                    <a:gd name="T55" fmla="*/ 48 h 193"/>
                    <a:gd name="T56" fmla="*/ 49 w 151"/>
                    <a:gd name="T57" fmla="*/ 44 h 193"/>
                    <a:gd name="T58" fmla="*/ 57 w 151"/>
                    <a:gd name="T59" fmla="*/ 54 h 193"/>
                    <a:gd name="T60" fmla="*/ 45 w 151"/>
                    <a:gd name="T61" fmla="*/ 46 h 193"/>
                    <a:gd name="T62" fmla="*/ 34 w 151"/>
                    <a:gd name="T63" fmla="*/ 50 h 193"/>
                    <a:gd name="T64" fmla="*/ 17 w 151"/>
                    <a:gd name="T65" fmla="*/ 59 h 193"/>
                    <a:gd name="T66" fmla="*/ 27 w 151"/>
                    <a:gd name="T67" fmla="*/ 47 h 193"/>
                    <a:gd name="T68" fmla="*/ 24 w 151"/>
                    <a:gd name="T69" fmla="*/ 40 h 193"/>
                    <a:gd name="T70" fmla="*/ 35 w 151"/>
                    <a:gd name="T71" fmla="*/ 33 h 193"/>
                    <a:gd name="T72" fmla="*/ 44 w 151"/>
                    <a:gd name="T73" fmla="*/ 23 h 193"/>
                    <a:gd name="T74" fmla="*/ 57 w 151"/>
                    <a:gd name="T75" fmla="*/ 27 h 193"/>
                    <a:gd name="T76" fmla="*/ 66 w 151"/>
                    <a:gd name="T77" fmla="*/ 19 h 193"/>
                    <a:gd name="T78" fmla="*/ 68 w 151"/>
                    <a:gd name="T79" fmla="*/ 16 h 193"/>
                    <a:gd name="T80" fmla="*/ 60 w 151"/>
                    <a:gd name="T81" fmla="*/ 8 h 193"/>
                    <a:gd name="T82" fmla="*/ 48 w 151"/>
                    <a:gd name="T83" fmla="*/ 22 h 193"/>
                    <a:gd name="T84" fmla="*/ 39 w 151"/>
                    <a:gd name="T85" fmla="*/ 19 h 193"/>
                    <a:gd name="T86" fmla="*/ 50 w 151"/>
                    <a:gd name="T87" fmla="*/ 6 h 193"/>
                    <a:gd name="T88" fmla="*/ 75 w 151"/>
                    <a:gd name="T89" fmla="*/ 5 h 193"/>
                    <a:gd name="T90" fmla="*/ 85 w 151"/>
                    <a:gd name="T91" fmla="*/ 7 h 193"/>
                    <a:gd name="T92" fmla="*/ 94 w 151"/>
                    <a:gd name="T93" fmla="*/ 5 h 193"/>
                    <a:gd name="T94" fmla="*/ 135 w 151"/>
                    <a:gd name="T95" fmla="*/ 38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51" h="193">
                      <a:moveTo>
                        <a:pt x="151" y="86"/>
                      </a:moveTo>
                      <a:cubicBezTo>
                        <a:pt x="147" y="87"/>
                        <a:pt x="146" y="84"/>
                        <a:pt x="144" y="82"/>
                      </a:cubicBezTo>
                      <a:cubicBezTo>
                        <a:pt x="143" y="81"/>
                        <a:pt x="141" y="80"/>
                        <a:pt x="140" y="80"/>
                      </a:cubicBezTo>
                      <a:cubicBezTo>
                        <a:pt x="131" y="80"/>
                        <a:pt x="123" y="78"/>
                        <a:pt x="116" y="74"/>
                      </a:cubicBezTo>
                      <a:cubicBezTo>
                        <a:pt x="114" y="72"/>
                        <a:pt x="111" y="72"/>
                        <a:pt x="108" y="71"/>
                      </a:cubicBezTo>
                      <a:cubicBezTo>
                        <a:pt x="108" y="72"/>
                        <a:pt x="109" y="72"/>
                        <a:pt x="109" y="72"/>
                      </a:cubicBezTo>
                      <a:cubicBezTo>
                        <a:pt x="108" y="76"/>
                        <a:pt x="111" y="78"/>
                        <a:pt x="113" y="80"/>
                      </a:cubicBezTo>
                      <a:cubicBezTo>
                        <a:pt x="114" y="81"/>
                        <a:pt x="115" y="82"/>
                        <a:pt x="116" y="83"/>
                      </a:cubicBezTo>
                      <a:cubicBezTo>
                        <a:pt x="122" y="81"/>
                        <a:pt x="122" y="81"/>
                        <a:pt x="122" y="81"/>
                      </a:cubicBezTo>
                      <a:cubicBezTo>
                        <a:pt x="124" y="81"/>
                        <a:pt x="125" y="81"/>
                        <a:pt x="126" y="83"/>
                      </a:cubicBezTo>
                      <a:cubicBezTo>
                        <a:pt x="127" y="84"/>
                        <a:pt x="128" y="85"/>
                        <a:pt x="130" y="86"/>
                      </a:cubicBezTo>
                      <a:cubicBezTo>
                        <a:pt x="131" y="88"/>
                        <a:pt x="130" y="88"/>
                        <a:pt x="129" y="89"/>
                      </a:cubicBezTo>
                      <a:cubicBezTo>
                        <a:pt x="126" y="91"/>
                        <a:pt x="122" y="93"/>
                        <a:pt x="120" y="96"/>
                      </a:cubicBezTo>
                      <a:cubicBezTo>
                        <a:pt x="119" y="97"/>
                        <a:pt x="119" y="97"/>
                        <a:pt x="119" y="97"/>
                      </a:cubicBezTo>
                      <a:cubicBezTo>
                        <a:pt x="117" y="99"/>
                        <a:pt x="115" y="100"/>
                        <a:pt x="113" y="101"/>
                      </a:cubicBezTo>
                      <a:cubicBezTo>
                        <a:pt x="110" y="103"/>
                        <a:pt x="106" y="102"/>
                        <a:pt x="105" y="99"/>
                      </a:cubicBezTo>
                      <a:cubicBezTo>
                        <a:pt x="105" y="99"/>
                        <a:pt x="105" y="99"/>
                        <a:pt x="105" y="99"/>
                      </a:cubicBezTo>
                      <a:cubicBezTo>
                        <a:pt x="104" y="96"/>
                        <a:pt x="102" y="93"/>
                        <a:pt x="100" y="91"/>
                      </a:cubicBezTo>
                      <a:cubicBezTo>
                        <a:pt x="99" y="89"/>
                        <a:pt x="98" y="88"/>
                        <a:pt x="98" y="86"/>
                      </a:cubicBezTo>
                      <a:cubicBezTo>
                        <a:pt x="97" y="84"/>
                        <a:pt x="96" y="82"/>
                        <a:pt x="94" y="82"/>
                      </a:cubicBezTo>
                      <a:cubicBezTo>
                        <a:pt x="92" y="81"/>
                        <a:pt x="91" y="80"/>
                        <a:pt x="90" y="78"/>
                      </a:cubicBezTo>
                      <a:cubicBezTo>
                        <a:pt x="90" y="76"/>
                        <a:pt x="88" y="74"/>
                        <a:pt x="87" y="71"/>
                      </a:cubicBezTo>
                      <a:cubicBezTo>
                        <a:pt x="85" y="72"/>
                        <a:pt x="85" y="72"/>
                        <a:pt x="86" y="74"/>
                      </a:cubicBezTo>
                      <a:cubicBezTo>
                        <a:pt x="87" y="78"/>
                        <a:pt x="89" y="82"/>
                        <a:pt x="91" y="85"/>
                      </a:cubicBezTo>
                      <a:cubicBezTo>
                        <a:pt x="95" y="91"/>
                        <a:pt x="98" y="96"/>
                        <a:pt x="100" y="102"/>
                      </a:cubicBezTo>
                      <a:cubicBezTo>
                        <a:pt x="101" y="104"/>
                        <a:pt x="101" y="105"/>
                        <a:pt x="102" y="107"/>
                      </a:cubicBezTo>
                      <a:cubicBezTo>
                        <a:pt x="103" y="109"/>
                        <a:pt x="104" y="110"/>
                        <a:pt x="106" y="108"/>
                      </a:cubicBezTo>
                      <a:cubicBezTo>
                        <a:pt x="106" y="108"/>
                        <a:pt x="107" y="108"/>
                        <a:pt x="107" y="108"/>
                      </a:cubicBezTo>
                      <a:cubicBezTo>
                        <a:pt x="116" y="108"/>
                        <a:pt x="116" y="108"/>
                        <a:pt x="116" y="108"/>
                      </a:cubicBezTo>
                      <a:cubicBezTo>
                        <a:pt x="115" y="110"/>
                        <a:pt x="115" y="113"/>
                        <a:pt x="114" y="115"/>
                      </a:cubicBezTo>
                      <a:cubicBezTo>
                        <a:pt x="114" y="117"/>
                        <a:pt x="113" y="119"/>
                        <a:pt x="111" y="120"/>
                      </a:cubicBezTo>
                      <a:cubicBezTo>
                        <a:pt x="109" y="122"/>
                        <a:pt x="107" y="123"/>
                        <a:pt x="105" y="125"/>
                      </a:cubicBezTo>
                      <a:cubicBezTo>
                        <a:pt x="105" y="125"/>
                        <a:pt x="104" y="126"/>
                        <a:pt x="104" y="126"/>
                      </a:cubicBezTo>
                      <a:cubicBezTo>
                        <a:pt x="101" y="131"/>
                        <a:pt x="99" y="135"/>
                        <a:pt x="96" y="140"/>
                      </a:cubicBezTo>
                      <a:cubicBezTo>
                        <a:pt x="96" y="141"/>
                        <a:pt x="96" y="142"/>
                        <a:pt x="96" y="143"/>
                      </a:cubicBezTo>
                      <a:cubicBezTo>
                        <a:pt x="100" y="147"/>
                        <a:pt x="99" y="151"/>
                        <a:pt x="99" y="155"/>
                      </a:cubicBezTo>
                      <a:cubicBezTo>
                        <a:pt x="99" y="156"/>
                        <a:pt x="98" y="156"/>
                        <a:pt x="98" y="157"/>
                      </a:cubicBezTo>
                      <a:cubicBezTo>
                        <a:pt x="95" y="158"/>
                        <a:pt x="92" y="160"/>
                        <a:pt x="90" y="162"/>
                      </a:cubicBezTo>
                      <a:cubicBezTo>
                        <a:pt x="90" y="163"/>
                        <a:pt x="89" y="164"/>
                        <a:pt x="89" y="165"/>
                      </a:cubicBezTo>
                      <a:cubicBezTo>
                        <a:pt x="88" y="169"/>
                        <a:pt x="87" y="173"/>
                        <a:pt x="85" y="176"/>
                      </a:cubicBezTo>
                      <a:cubicBezTo>
                        <a:pt x="83" y="181"/>
                        <a:pt x="80" y="185"/>
                        <a:pt x="78" y="190"/>
                      </a:cubicBezTo>
                      <a:cubicBezTo>
                        <a:pt x="77" y="191"/>
                        <a:pt x="76" y="192"/>
                        <a:pt x="75" y="192"/>
                      </a:cubicBezTo>
                      <a:cubicBezTo>
                        <a:pt x="73" y="192"/>
                        <a:pt x="70" y="192"/>
                        <a:pt x="68" y="193"/>
                      </a:cubicBezTo>
                      <a:cubicBezTo>
                        <a:pt x="67" y="193"/>
                        <a:pt x="65" y="193"/>
                        <a:pt x="64" y="193"/>
                      </a:cubicBezTo>
                      <a:cubicBezTo>
                        <a:pt x="64" y="193"/>
                        <a:pt x="63" y="193"/>
                        <a:pt x="63" y="193"/>
                      </a:cubicBezTo>
                      <a:cubicBezTo>
                        <a:pt x="62" y="192"/>
                        <a:pt x="61" y="191"/>
                        <a:pt x="61" y="190"/>
                      </a:cubicBezTo>
                      <a:cubicBezTo>
                        <a:pt x="61" y="188"/>
                        <a:pt x="60" y="186"/>
                        <a:pt x="59" y="183"/>
                      </a:cubicBezTo>
                      <a:cubicBezTo>
                        <a:pt x="58" y="183"/>
                        <a:pt x="58" y="182"/>
                        <a:pt x="57" y="181"/>
                      </a:cubicBezTo>
                      <a:cubicBezTo>
                        <a:pt x="56" y="179"/>
                        <a:pt x="55" y="176"/>
                        <a:pt x="55" y="173"/>
                      </a:cubicBezTo>
                      <a:cubicBezTo>
                        <a:pt x="55" y="172"/>
                        <a:pt x="54" y="170"/>
                        <a:pt x="53" y="169"/>
                      </a:cubicBezTo>
                      <a:cubicBezTo>
                        <a:pt x="51" y="166"/>
                        <a:pt x="50" y="163"/>
                        <a:pt x="50" y="160"/>
                      </a:cubicBezTo>
                      <a:cubicBezTo>
                        <a:pt x="50" y="158"/>
                        <a:pt x="50" y="156"/>
                        <a:pt x="51" y="154"/>
                      </a:cubicBezTo>
                      <a:cubicBezTo>
                        <a:pt x="51" y="153"/>
                        <a:pt x="52" y="153"/>
                        <a:pt x="52" y="152"/>
                      </a:cubicBezTo>
                      <a:cubicBezTo>
                        <a:pt x="53" y="150"/>
                        <a:pt x="53" y="149"/>
                        <a:pt x="52" y="147"/>
                      </a:cubicBezTo>
                      <a:cubicBezTo>
                        <a:pt x="51" y="142"/>
                        <a:pt x="49" y="136"/>
                        <a:pt x="45" y="132"/>
                      </a:cubicBezTo>
                      <a:cubicBezTo>
                        <a:pt x="45" y="131"/>
                        <a:pt x="45" y="129"/>
                        <a:pt x="45" y="128"/>
                      </a:cubicBezTo>
                      <a:cubicBezTo>
                        <a:pt x="46" y="127"/>
                        <a:pt x="47" y="126"/>
                        <a:pt x="47" y="125"/>
                      </a:cubicBezTo>
                      <a:cubicBezTo>
                        <a:pt x="48" y="124"/>
                        <a:pt x="48" y="123"/>
                        <a:pt x="47" y="123"/>
                      </a:cubicBezTo>
                      <a:cubicBezTo>
                        <a:pt x="46" y="122"/>
                        <a:pt x="45" y="122"/>
                        <a:pt x="45" y="120"/>
                      </a:cubicBezTo>
                      <a:cubicBezTo>
                        <a:pt x="44" y="120"/>
                        <a:pt x="44" y="120"/>
                        <a:pt x="43" y="120"/>
                      </a:cubicBezTo>
                      <a:cubicBezTo>
                        <a:pt x="41" y="120"/>
                        <a:pt x="39" y="119"/>
                        <a:pt x="37" y="118"/>
                      </a:cubicBezTo>
                      <a:cubicBezTo>
                        <a:pt x="36" y="117"/>
                        <a:pt x="35" y="117"/>
                        <a:pt x="34" y="117"/>
                      </a:cubicBezTo>
                      <a:cubicBezTo>
                        <a:pt x="33" y="117"/>
                        <a:pt x="32" y="117"/>
                        <a:pt x="31" y="117"/>
                      </a:cubicBezTo>
                      <a:cubicBezTo>
                        <a:pt x="18" y="120"/>
                        <a:pt x="18" y="120"/>
                        <a:pt x="18" y="120"/>
                      </a:cubicBezTo>
                      <a:cubicBezTo>
                        <a:pt x="16" y="121"/>
                        <a:pt x="13" y="120"/>
                        <a:pt x="12" y="119"/>
                      </a:cubicBezTo>
                      <a:cubicBezTo>
                        <a:pt x="11" y="118"/>
                        <a:pt x="11" y="118"/>
                        <a:pt x="11" y="117"/>
                      </a:cubicBezTo>
                      <a:cubicBezTo>
                        <a:pt x="9" y="116"/>
                        <a:pt x="7" y="114"/>
                        <a:pt x="7" y="112"/>
                      </a:cubicBezTo>
                      <a:cubicBezTo>
                        <a:pt x="7" y="111"/>
                        <a:pt x="7" y="110"/>
                        <a:pt x="6" y="110"/>
                      </a:cubicBezTo>
                      <a:cubicBezTo>
                        <a:pt x="2" y="108"/>
                        <a:pt x="1" y="105"/>
                        <a:pt x="0" y="102"/>
                      </a:cubicBezTo>
                      <a:cubicBezTo>
                        <a:pt x="0" y="101"/>
                        <a:pt x="0" y="100"/>
                        <a:pt x="1" y="99"/>
                      </a:cubicBezTo>
                      <a:cubicBezTo>
                        <a:pt x="2" y="98"/>
                        <a:pt x="2" y="97"/>
                        <a:pt x="1" y="95"/>
                      </a:cubicBezTo>
                      <a:cubicBezTo>
                        <a:pt x="0" y="92"/>
                        <a:pt x="0" y="88"/>
                        <a:pt x="2" y="85"/>
                      </a:cubicBezTo>
                      <a:cubicBezTo>
                        <a:pt x="3" y="83"/>
                        <a:pt x="5" y="81"/>
                        <a:pt x="7" y="80"/>
                      </a:cubicBezTo>
                      <a:cubicBezTo>
                        <a:pt x="8" y="79"/>
                        <a:pt x="8" y="78"/>
                        <a:pt x="9" y="77"/>
                      </a:cubicBezTo>
                      <a:cubicBezTo>
                        <a:pt x="11" y="75"/>
                        <a:pt x="12" y="72"/>
                        <a:pt x="13" y="70"/>
                      </a:cubicBezTo>
                      <a:cubicBezTo>
                        <a:pt x="14" y="68"/>
                        <a:pt x="15" y="67"/>
                        <a:pt x="16" y="66"/>
                      </a:cubicBezTo>
                      <a:cubicBezTo>
                        <a:pt x="17" y="65"/>
                        <a:pt x="19" y="64"/>
                        <a:pt x="21" y="62"/>
                      </a:cubicBezTo>
                      <a:cubicBezTo>
                        <a:pt x="21" y="61"/>
                        <a:pt x="22" y="61"/>
                        <a:pt x="23" y="62"/>
                      </a:cubicBezTo>
                      <a:cubicBezTo>
                        <a:pt x="23" y="63"/>
                        <a:pt x="23" y="63"/>
                        <a:pt x="24" y="63"/>
                      </a:cubicBezTo>
                      <a:cubicBezTo>
                        <a:pt x="26" y="63"/>
                        <a:pt x="29" y="62"/>
                        <a:pt x="31" y="62"/>
                      </a:cubicBezTo>
                      <a:cubicBezTo>
                        <a:pt x="32" y="62"/>
                        <a:pt x="33" y="62"/>
                        <a:pt x="33" y="62"/>
                      </a:cubicBezTo>
                      <a:cubicBezTo>
                        <a:pt x="37" y="62"/>
                        <a:pt x="40" y="61"/>
                        <a:pt x="44" y="59"/>
                      </a:cubicBezTo>
                      <a:cubicBezTo>
                        <a:pt x="44" y="59"/>
                        <a:pt x="45" y="59"/>
                        <a:pt x="46" y="59"/>
                      </a:cubicBezTo>
                      <a:cubicBezTo>
                        <a:pt x="46" y="59"/>
                        <a:pt x="46" y="61"/>
                        <a:pt x="46" y="61"/>
                      </a:cubicBezTo>
                      <a:cubicBezTo>
                        <a:pt x="46" y="63"/>
                        <a:pt x="47" y="64"/>
                        <a:pt x="48" y="65"/>
                      </a:cubicBezTo>
                      <a:cubicBezTo>
                        <a:pt x="49" y="67"/>
                        <a:pt x="51" y="68"/>
                        <a:pt x="52" y="69"/>
                      </a:cubicBezTo>
                      <a:cubicBezTo>
                        <a:pt x="52" y="69"/>
                        <a:pt x="52" y="69"/>
                        <a:pt x="53" y="69"/>
                      </a:cubicBezTo>
                      <a:cubicBezTo>
                        <a:pt x="55" y="70"/>
                        <a:pt x="57" y="70"/>
                        <a:pt x="60" y="70"/>
                      </a:cubicBezTo>
                      <a:cubicBezTo>
                        <a:pt x="61" y="70"/>
                        <a:pt x="62" y="70"/>
                        <a:pt x="62" y="68"/>
                      </a:cubicBezTo>
                      <a:cubicBezTo>
                        <a:pt x="63" y="67"/>
                        <a:pt x="64" y="67"/>
                        <a:pt x="65" y="66"/>
                      </a:cubicBezTo>
                      <a:cubicBezTo>
                        <a:pt x="65" y="66"/>
                        <a:pt x="65" y="66"/>
                        <a:pt x="65" y="66"/>
                      </a:cubicBezTo>
                      <a:cubicBezTo>
                        <a:pt x="66" y="67"/>
                        <a:pt x="66" y="67"/>
                        <a:pt x="67" y="67"/>
                      </a:cubicBezTo>
                      <a:cubicBezTo>
                        <a:pt x="68" y="68"/>
                        <a:pt x="69" y="69"/>
                        <a:pt x="71" y="69"/>
                      </a:cubicBezTo>
                      <a:cubicBezTo>
                        <a:pt x="72" y="69"/>
                        <a:pt x="73" y="69"/>
                        <a:pt x="74" y="69"/>
                      </a:cubicBezTo>
                      <a:cubicBezTo>
                        <a:pt x="74" y="69"/>
                        <a:pt x="75" y="69"/>
                        <a:pt x="76" y="69"/>
                      </a:cubicBezTo>
                      <a:cubicBezTo>
                        <a:pt x="78" y="70"/>
                        <a:pt x="81" y="70"/>
                        <a:pt x="83" y="70"/>
                      </a:cubicBezTo>
                      <a:cubicBezTo>
                        <a:pt x="84" y="71"/>
                        <a:pt x="85" y="70"/>
                        <a:pt x="86" y="70"/>
                      </a:cubicBezTo>
                      <a:cubicBezTo>
                        <a:pt x="88" y="68"/>
                        <a:pt x="89" y="66"/>
                        <a:pt x="88" y="63"/>
                      </a:cubicBezTo>
                      <a:cubicBezTo>
                        <a:pt x="88" y="62"/>
                        <a:pt x="88" y="61"/>
                        <a:pt x="88" y="60"/>
                      </a:cubicBezTo>
                      <a:cubicBezTo>
                        <a:pt x="86" y="59"/>
                        <a:pt x="84" y="60"/>
                        <a:pt x="83" y="60"/>
                      </a:cubicBezTo>
                      <a:cubicBezTo>
                        <a:pt x="81" y="62"/>
                        <a:pt x="79" y="61"/>
                        <a:pt x="77" y="60"/>
                      </a:cubicBezTo>
                      <a:cubicBezTo>
                        <a:pt x="74" y="58"/>
                        <a:pt x="73" y="56"/>
                        <a:pt x="72" y="53"/>
                      </a:cubicBezTo>
                      <a:cubicBezTo>
                        <a:pt x="74" y="54"/>
                        <a:pt x="75" y="53"/>
                        <a:pt x="76" y="51"/>
                      </a:cubicBezTo>
                      <a:cubicBezTo>
                        <a:pt x="73" y="51"/>
                        <a:pt x="71" y="52"/>
                        <a:pt x="68" y="53"/>
                      </a:cubicBezTo>
                      <a:cubicBezTo>
                        <a:pt x="67" y="53"/>
                        <a:pt x="66" y="54"/>
                        <a:pt x="67" y="55"/>
                      </a:cubicBezTo>
                      <a:cubicBezTo>
                        <a:pt x="67" y="55"/>
                        <a:pt x="67" y="55"/>
                        <a:pt x="67" y="55"/>
                      </a:cubicBezTo>
                      <a:cubicBezTo>
                        <a:pt x="67" y="56"/>
                        <a:pt x="67" y="56"/>
                        <a:pt x="67" y="56"/>
                      </a:cubicBezTo>
                      <a:cubicBezTo>
                        <a:pt x="67" y="57"/>
                        <a:pt x="67" y="58"/>
                        <a:pt x="67" y="58"/>
                      </a:cubicBezTo>
                      <a:cubicBezTo>
                        <a:pt x="66" y="58"/>
                        <a:pt x="65" y="58"/>
                        <a:pt x="64" y="57"/>
                      </a:cubicBezTo>
                      <a:cubicBezTo>
                        <a:pt x="64" y="57"/>
                        <a:pt x="64" y="55"/>
                        <a:pt x="62" y="55"/>
                      </a:cubicBezTo>
                      <a:cubicBezTo>
                        <a:pt x="62" y="55"/>
                        <a:pt x="62" y="54"/>
                        <a:pt x="62" y="54"/>
                      </a:cubicBezTo>
                      <a:cubicBezTo>
                        <a:pt x="62" y="52"/>
                        <a:pt x="60" y="50"/>
                        <a:pt x="59" y="48"/>
                      </a:cubicBezTo>
                      <a:cubicBezTo>
                        <a:pt x="59" y="48"/>
                        <a:pt x="58" y="48"/>
                        <a:pt x="57" y="48"/>
                      </a:cubicBezTo>
                      <a:cubicBezTo>
                        <a:pt x="55" y="48"/>
                        <a:pt x="54" y="47"/>
                        <a:pt x="53" y="45"/>
                      </a:cubicBezTo>
                      <a:cubicBezTo>
                        <a:pt x="52" y="45"/>
                        <a:pt x="52" y="44"/>
                        <a:pt x="51" y="44"/>
                      </a:cubicBezTo>
                      <a:cubicBezTo>
                        <a:pt x="50" y="43"/>
                        <a:pt x="49" y="43"/>
                        <a:pt x="49" y="44"/>
                      </a:cubicBezTo>
                      <a:cubicBezTo>
                        <a:pt x="48" y="45"/>
                        <a:pt x="48" y="46"/>
                        <a:pt x="48" y="47"/>
                      </a:cubicBezTo>
                      <a:cubicBezTo>
                        <a:pt x="48" y="47"/>
                        <a:pt x="48" y="47"/>
                        <a:pt x="49" y="47"/>
                      </a:cubicBezTo>
                      <a:cubicBezTo>
                        <a:pt x="50" y="49"/>
                        <a:pt x="52" y="50"/>
                        <a:pt x="54" y="51"/>
                      </a:cubicBezTo>
                      <a:cubicBezTo>
                        <a:pt x="55" y="51"/>
                        <a:pt x="56" y="53"/>
                        <a:pt x="57" y="54"/>
                      </a:cubicBezTo>
                      <a:cubicBezTo>
                        <a:pt x="55" y="55"/>
                        <a:pt x="52" y="55"/>
                        <a:pt x="51" y="53"/>
                      </a:cubicBezTo>
                      <a:cubicBezTo>
                        <a:pt x="50" y="53"/>
                        <a:pt x="50" y="53"/>
                        <a:pt x="50" y="52"/>
                      </a:cubicBezTo>
                      <a:cubicBezTo>
                        <a:pt x="50" y="51"/>
                        <a:pt x="49" y="51"/>
                        <a:pt x="48" y="50"/>
                      </a:cubicBezTo>
                      <a:cubicBezTo>
                        <a:pt x="47" y="49"/>
                        <a:pt x="46" y="48"/>
                        <a:pt x="45" y="46"/>
                      </a:cubicBezTo>
                      <a:cubicBezTo>
                        <a:pt x="43" y="45"/>
                        <a:pt x="40" y="45"/>
                        <a:pt x="40" y="48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39" y="48"/>
                        <a:pt x="39" y="48"/>
                        <a:pt x="39" y="48"/>
                      </a:cubicBezTo>
                      <a:cubicBezTo>
                        <a:pt x="37" y="47"/>
                        <a:pt x="34" y="48"/>
                        <a:pt x="34" y="50"/>
                      </a:cubicBezTo>
                      <a:cubicBezTo>
                        <a:pt x="33" y="51"/>
                        <a:pt x="33" y="51"/>
                        <a:pt x="32" y="52"/>
                      </a:cubicBezTo>
                      <a:cubicBezTo>
                        <a:pt x="32" y="52"/>
                        <a:pt x="31" y="53"/>
                        <a:pt x="31" y="53"/>
                      </a:cubicBezTo>
                      <a:cubicBezTo>
                        <a:pt x="30" y="56"/>
                        <a:pt x="29" y="57"/>
                        <a:pt x="26" y="58"/>
                      </a:cubicBezTo>
                      <a:cubicBezTo>
                        <a:pt x="23" y="58"/>
                        <a:pt x="20" y="59"/>
                        <a:pt x="17" y="59"/>
                      </a:cubicBezTo>
                      <a:cubicBezTo>
                        <a:pt x="16" y="59"/>
                        <a:pt x="16" y="58"/>
                        <a:pt x="16" y="57"/>
                      </a:cubicBezTo>
                      <a:cubicBezTo>
                        <a:pt x="15" y="55"/>
                        <a:pt x="15" y="53"/>
                        <a:pt x="16" y="51"/>
                      </a:cubicBezTo>
                      <a:cubicBezTo>
                        <a:pt x="16" y="49"/>
                        <a:pt x="18" y="47"/>
                        <a:pt x="20" y="47"/>
                      </a:cubicBezTo>
                      <a:cubicBezTo>
                        <a:pt x="22" y="47"/>
                        <a:pt x="25" y="47"/>
                        <a:pt x="27" y="47"/>
                      </a:cubicBezTo>
                      <a:cubicBezTo>
                        <a:pt x="28" y="47"/>
                        <a:pt x="28" y="47"/>
                        <a:pt x="28" y="46"/>
                      </a:cubicBezTo>
                      <a:cubicBezTo>
                        <a:pt x="28" y="46"/>
                        <a:pt x="28" y="45"/>
                        <a:pt x="28" y="45"/>
                      </a:cubicBezTo>
                      <a:cubicBezTo>
                        <a:pt x="29" y="43"/>
                        <a:pt x="28" y="42"/>
                        <a:pt x="26" y="41"/>
                      </a:cubicBezTo>
                      <a:cubicBezTo>
                        <a:pt x="25" y="40"/>
                        <a:pt x="25" y="40"/>
                        <a:pt x="24" y="40"/>
                      </a:cubicBezTo>
                      <a:cubicBezTo>
                        <a:pt x="23" y="39"/>
                        <a:pt x="23" y="39"/>
                        <a:pt x="23" y="39"/>
                      </a:cubicBezTo>
                      <a:cubicBezTo>
                        <a:pt x="23" y="39"/>
                        <a:pt x="24" y="38"/>
                        <a:pt x="24" y="38"/>
                      </a:cubicBezTo>
                      <a:cubicBezTo>
                        <a:pt x="25" y="38"/>
                        <a:pt x="26" y="38"/>
                        <a:pt x="27" y="38"/>
                      </a:cubicBezTo>
                      <a:cubicBezTo>
                        <a:pt x="30" y="38"/>
                        <a:pt x="33" y="36"/>
                        <a:pt x="35" y="33"/>
                      </a:cubicBezTo>
                      <a:cubicBezTo>
                        <a:pt x="35" y="31"/>
                        <a:pt x="37" y="29"/>
                        <a:pt x="39" y="29"/>
                      </a:cubicBezTo>
                      <a:cubicBezTo>
                        <a:pt x="42" y="29"/>
                        <a:pt x="42" y="28"/>
                        <a:pt x="43" y="25"/>
                      </a:cubicBezTo>
                      <a:cubicBezTo>
                        <a:pt x="43" y="24"/>
                        <a:pt x="43" y="23"/>
                        <a:pt x="44" y="23"/>
                      </a:cubicBezTo>
                      <a:cubicBezTo>
                        <a:pt x="44" y="23"/>
                        <a:pt x="44" y="23"/>
                        <a:pt x="44" y="23"/>
                      </a:cubicBezTo>
                      <a:cubicBezTo>
                        <a:pt x="45" y="24"/>
                        <a:pt x="45" y="25"/>
                        <a:pt x="46" y="26"/>
                      </a:cubicBezTo>
                      <a:cubicBezTo>
                        <a:pt x="46" y="27"/>
                        <a:pt x="47" y="28"/>
                        <a:pt x="48" y="28"/>
                      </a:cubicBezTo>
                      <a:cubicBezTo>
                        <a:pt x="49" y="28"/>
                        <a:pt x="50" y="28"/>
                        <a:pt x="51" y="28"/>
                      </a:cubicBezTo>
                      <a:cubicBezTo>
                        <a:pt x="53" y="28"/>
                        <a:pt x="55" y="28"/>
                        <a:pt x="57" y="27"/>
                      </a:cubicBezTo>
                      <a:cubicBezTo>
                        <a:pt x="58" y="27"/>
                        <a:pt x="59" y="27"/>
                        <a:pt x="59" y="26"/>
                      </a:cubicBezTo>
                      <a:cubicBezTo>
                        <a:pt x="59" y="25"/>
                        <a:pt x="60" y="25"/>
                        <a:pt x="61" y="24"/>
                      </a:cubicBezTo>
                      <a:cubicBezTo>
                        <a:pt x="61" y="23"/>
                        <a:pt x="62" y="23"/>
                        <a:pt x="62" y="22"/>
                      </a:cubicBezTo>
                      <a:cubicBezTo>
                        <a:pt x="62" y="20"/>
                        <a:pt x="64" y="19"/>
                        <a:pt x="66" y="19"/>
                      </a:cubicBezTo>
                      <a:cubicBezTo>
                        <a:pt x="66" y="19"/>
                        <a:pt x="67" y="20"/>
                        <a:pt x="67" y="20"/>
                      </a:cubicBezTo>
                      <a:cubicBezTo>
                        <a:pt x="68" y="21"/>
                        <a:pt x="68" y="22"/>
                        <a:pt x="68" y="23"/>
                      </a:cubicBezTo>
                      <a:cubicBezTo>
                        <a:pt x="70" y="21"/>
                        <a:pt x="71" y="18"/>
                        <a:pt x="70" y="15"/>
                      </a:cubicBezTo>
                      <a:cubicBezTo>
                        <a:pt x="70" y="15"/>
                        <a:pt x="69" y="15"/>
                        <a:pt x="68" y="16"/>
                      </a:cubicBezTo>
                      <a:cubicBezTo>
                        <a:pt x="67" y="16"/>
                        <a:pt x="66" y="16"/>
                        <a:pt x="64" y="16"/>
                      </a:cubicBezTo>
                      <a:cubicBezTo>
                        <a:pt x="61" y="15"/>
                        <a:pt x="60" y="13"/>
                        <a:pt x="62" y="10"/>
                      </a:cubicBezTo>
                      <a:cubicBezTo>
                        <a:pt x="63" y="10"/>
                        <a:pt x="64" y="7"/>
                        <a:pt x="63" y="7"/>
                      </a:cubicBezTo>
                      <a:cubicBezTo>
                        <a:pt x="62" y="6"/>
                        <a:pt x="61" y="8"/>
                        <a:pt x="60" y="8"/>
                      </a:cubicBezTo>
                      <a:cubicBezTo>
                        <a:pt x="58" y="10"/>
                        <a:pt x="56" y="12"/>
                        <a:pt x="56" y="15"/>
                      </a:cubicBezTo>
                      <a:cubicBezTo>
                        <a:pt x="55" y="18"/>
                        <a:pt x="54" y="20"/>
                        <a:pt x="53" y="22"/>
                      </a:cubicBezTo>
                      <a:cubicBezTo>
                        <a:pt x="52" y="23"/>
                        <a:pt x="50" y="23"/>
                        <a:pt x="49" y="23"/>
                      </a:cubicBezTo>
                      <a:cubicBezTo>
                        <a:pt x="49" y="23"/>
                        <a:pt x="48" y="22"/>
                        <a:pt x="48" y="22"/>
                      </a:cubicBezTo>
                      <a:cubicBezTo>
                        <a:pt x="47" y="21"/>
                        <a:pt x="47" y="20"/>
                        <a:pt x="46" y="20"/>
                      </a:cubicBezTo>
                      <a:cubicBezTo>
                        <a:pt x="46" y="20"/>
                        <a:pt x="46" y="20"/>
                        <a:pt x="46" y="20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0"/>
                        <a:pt x="39" y="20"/>
                        <a:pt x="39" y="19"/>
                      </a:cubicBezTo>
                      <a:cubicBezTo>
                        <a:pt x="38" y="14"/>
                        <a:pt x="37" y="15"/>
                        <a:pt x="42" y="13"/>
                      </a:cubicBezTo>
                      <a:cubicBezTo>
                        <a:pt x="44" y="12"/>
                        <a:pt x="45" y="11"/>
                        <a:pt x="46" y="10"/>
                      </a:cubicBezTo>
                      <a:cubicBezTo>
                        <a:pt x="50" y="7"/>
                        <a:pt x="50" y="7"/>
                        <a:pt x="50" y="7"/>
                      </a:cubicBezTo>
                      <a:cubicBezTo>
                        <a:pt x="50" y="7"/>
                        <a:pt x="50" y="7"/>
                        <a:pt x="50" y="6"/>
                      </a:cubicBezTo>
                      <a:cubicBezTo>
                        <a:pt x="54" y="2"/>
                        <a:pt x="59" y="1"/>
                        <a:pt x="64" y="0"/>
                      </a:cubicBezTo>
                      <a:cubicBezTo>
                        <a:pt x="68" y="0"/>
                        <a:pt x="73" y="1"/>
                        <a:pt x="77" y="3"/>
                      </a:cubicBezTo>
                      <a:cubicBezTo>
                        <a:pt x="79" y="3"/>
                        <a:pt x="81" y="4"/>
                        <a:pt x="84" y="5"/>
                      </a:cubicBezTo>
                      <a:cubicBezTo>
                        <a:pt x="81" y="7"/>
                        <a:pt x="78" y="5"/>
                        <a:pt x="75" y="5"/>
                      </a:cubicBezTo>
                      <a:cubicBezTo>
                        <a:pt x="75" y="6"/>
                        <a:pt x="75" y="6"/>
                        <a:pt x="75" y="6"/>
                      </a:cubicBezTo>
                      <a:cubicBezTo>
                        <a:pt x="77" y="7"/>
                        <a:pt x="78" y="9"/>
                        <a:pt x="80" y="10"/>
                      </a:cubicBezTo>
                      <a:cubicBezTo>
                        <a:pt x="81" y="11"/>
                        <a:pt x="83" y="10"/>
                        <a:pt x="84" y="9"/>
                      </a:cubicBezTo>
                      <a:cubicBezTo>
                        <a:pt x="84" y="7"/>
                        <a:pt x="84" y="7"/>
                        <a:pt x="85" y="7"/>
                      </a:cubicBezTo>
                      <a:cubicBezTo>
                        <a:pt x="87" y="7"/>
                        <a:pt x="88" y="6"/>
                        <a:pt x="89" y="5"/>
                      </a:cubicBezTo>
                      <a:cubicBezTo>
                        <a:pt x="89" y="4"/>
                        <a:pt x="90" y="4"/>
                        <a:pt x="91" y="4"/>
                      </a:cubicBezTo>
                      <a:cubicBezTo>
                        <a:pt x="91" y="5"/>
                        <a:pt x="91" y="6"/>
                        <a:pt x="93" y="5"/>
                      </a:cubicBezTo>
                      <a:cubicBezTo>
                        <a:pt x="93" y="5"/>
                        <a:pt x="94" y="5"/>
                        <a:pt x="94" y="5"/>
                      </a:cubicBezTo>
                      <a:cubicBezTo>
                        <a:pt x="95" y="4"/>
                        <a:pt x="97" y="4"/>
                        <a:pt x="99" y="4"/>
                      </a:cubicBezTo>
                      <a:cubicBezTo>
                        <a:pt x="101" y="4"/>
                        <a:pt x="104" y="3"/>
                        <a:pt x="106" y="2"/>
                      </a:cubicBezTo>
                      <a:cubicBezTo>
                        <a:pt x="107" y="2"/>
                        <a:pt x="109" y="2"/>
                        <a:pt x="110" y="3"/>
                      </a:cubicBezTo>
                      <a:cubicBezTo>
                        <a:pt x="120" y="13"/>
                        <a:pt x="128" y="25"/>
                        <a:pt x="135" y="38"/>
                      </a:cubicBezTo>
                      <a:cubicBezTo>
                        <a:pt x="143" y="53"/>
                        <a:pt x="148" y="69"/>
                        <a:pt x="151" y="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2" name="ïşļïḑe">
                  <a:extLst>
                    <a:ext uri="{FF2B5EF4-FFF2-40B4-BE49-F238E27FC236}">
                      <a16:creationId xmlns:a16="http://schemas.microsoft.com/office/drawing/2014/main" id="{5BB2BDC7-94CA-49CD-A867-C26046944C54}"/>
                    </a:ext>
                  </a:extLst>
                </p:cNvPr>
                <p:cNvSpPr/>
                <p:nvPr/>
              </p:nvSpPr>
              <p:spPr bwMode="auto">
                <a:xfrm>
                  <a:off x="5242744" y="2706624"/>
                  <a:ext cx="497142" cy="1002400"/>
                </a:xfrm>
                <a:custGeom>
                  <a:avLst/>
                  <a:gdLst>
                    <a:gd name="T0" fmla="*/ 64 w 118"/>
                    <a:gd name="T1" fmla="*/ 37 h 238"/>
                    <a:gd name="T2" fmla="*/ 81 w 118"/>
                    <a:gd name="T3" fmla="*/ 21 h 238"/>
                    <a:gd name="T4" fmla="*/ 92 w 118"/>
                    <a:gd name="T5" fmla="*/ 23 h 238"/>
                    <a:gd name="T6" fmla="*/ 97 w 118"/>
                    <a:gd name="T7" fmla="*/ 35 h 238"/>
                    <a:gd name="T8" fmla="*/ 81 w 118"/>
                    <a:gd name="T9" fmla="*/ 41 h 238"/>
                    <a:gd name="T10" fmla="*/ 74 w 118"/>
                    <a:gd name="T11" fmla="*/ 45 h 238"/>
                    <a:gd name="T12" fmla="*/ 85 w 118"/>
                    <a:gd name="T13" fmla="*/ 49 h 238"/>
                    <a:gd name="T14" fmla="*/ 76 w 118"/>
                    <a:gd name="T15" fmla="*/ 49 h 238"/>
                    <a:gd name="T16" fmla="*/ 62 w 118"/>
                    <a:gd name="T17" fmla="*/ 60 h 238"/>
                    <a:gd name="T18" fmla="*/ 55 w 118"/>
                    <a:gd name="T19" fmla="*/ 64 h 238"/>
                    <a:gd name="T20" fmla="*/ 44 w 118"/>
                    <a:gd name="T21" fmla="*/ 82 h 238"/>
                    <a:gd name="T22" fmla="*/ 41 w 118"/>
                    <a:gd name="T23" fmla="*/ 86 h 238"/>
                    <a:gd name="T24" fmla="*/ 38 w 118"/>
                    <a:gd name="T25" fmla="*/ 78 h 238"/>
                    <a:gd name="T26" fmla="*/ 36 w 118"/>
                    <a:gd name="T27" fmla="*/ 79 h 238"/>
                    <a:gd name="T28" fmla="*/ 28 w 118"/>
                    <a:gd name="T29" fmla="*/ 82 h 238"/>
                    <a:gd name="T30" fmla="*/ 19 w 118"/>
                    <a:gd name="T31" fmla="*/ 82 h 238"/>
                    <a:gd name="T32" fmla="*/ 14 w 118"/>
                    <a:gd name="T33" fmla="*/ 93 h 238"/>
                    <a:gd name="T34" fmla="*/ 25 w 118"/>
                    <a:gd name="T35" fmla="*/ 97 h 238"/>
                    <a:gd name="T36" fmla="*/ 29 w 118"/>
                    <a:gd name="T37" fmla="*/ 98 h 238"/>
                    <a:gd name="T38" fmla="*/ 33 w 118"/>
                    <a:gd name="T39" fmla="*/ 106 h 238"/>
                    <a:gd name="T40" fmla="*/ 35 w 118"/>
                    <a:gd name="T41" fmla="*/ 114 h 238"/>
                    <a:gd name="T42" fmla="*/ 43 w 118"/>
                    <a:gd name="T43" fmla="*/ 117 h 238"/>
                    <a:gd name="T44" fmla="*/ 53 w 118"/>
                    <a:gd name="T45" fmla="*/ 113 h 238"/>
                    <a:gd name="T46" fmla="*/ 54 w 118"/>
                    <a:gd name="T47" fmla="*/ 117 h 238"/>
                    <a:gd name="T48" fmla="*/ 60 w 118"/>
                    <a:gd name="T49" fmla="*/ 113 h 238"/>
                    <a:gd name="T50" fmla="*/ 85 w 118"/>
                    <a:gd name="T51" fmla="*/ 124 h 238"/>
                    <a:gd name="T52" fmla="*/ 91 w 118"/>
                    <a:gd name="T53" fmla="*/ 134 h 238"/>
                    <a:gd name="T54" fmla="*/ 90 w 118"/>
                    <a:gd name="T55" fmla="*/ 136 h 238"/>
                    <a:gd name="T56" fmla="*/ 93 w 118"/>
                    <a:gd name="T57" fmla="*/ 137 h 238"/>
                    <a:gd name="T58" fmla="*/ 95 w 118"/>
                    <a:gd name="T59" fmla="*/ 138 h 238"/>
                    <a:gd name="T60" fmla="*/ 101 w 118"/>
                    <a:gd name="T61" fmla="*/ 138 h 238"/>
                    <a:gd name="T62" fmla="*/ 116 w 118"/>
                    <a:gd name="T63" fmla="*/ 143 h 238"/>
                    <a:gd name="T64" fmla="*/ 113 w 118"/>
                    <a:gd name="T65" fmla="*/ 158 h 238"/>
                    <a:gd name="T66" fmla="*/ 109 w 118"/>
                    <a:gd name="T67" fmla="*/ 175 h 238"/>
                    <a:gd name="T68" fmla="*/ 98 w 118"/>
                    <a:gd name="T69" fmla="*/ 182 h 238"/>
                    <a:gd name="T70" fmla="*/ 91 w 118"/>
                    <a:gd name="T71" fmla="*/ 197 h 238"/>
                    <a:gd name="T72" fmla="*/ 85 w 118"/>
                    <a:gd name="T73" fmla="*/ 206 h 238"/>
                    <a:gd name="T74" fmla="*/ 78 w 118"/>
                    <a:gd name="T75" fmla="*/ 218 h 238"/>
                    <a:gd name="T76" fmla="*/ 79 w 118"/>
                    <a:gd name="T77" fmla="*/ 231 h 238"/>
                    <a:gd name="T78" fmla="*/ 83 w 118"/>
                    <a:gd name="T79" fmla="*/ 237 h 238"/>
                    <a:gd name="T80" fmla="*/ 75 w 118"/>
                    <a:gd name="T81" fmla="*/ 233 h 238"/>
                    <a:gd name="T82" fmla="*/ 64 w 118"/>
                    <a:gd name="T83" fmla="*/ 213 h 238"/>
                    <a:gd name="T84" fmla="*/ 61 w 118"/>
                    <a:gd name="T85" fmla="*/ 191 h 238"/>
                    <a:gd name="T86" fmla="*/ 54 w 118"/>
                    <a:gd name="T87" fmla="*/ 167 h 238"/>
                    <a:gd name="T88" fmla="*/ 43 w 118"/>
                    <a:gd name="T89" fmla="*/ 152 h 238"/>
                    <a:gd name="T90" fmla="*/ 40 w 118"/>
                    <a:gd name="T91" fmla="*/ 142 h 238"/>
                    <a:gd name="T92" fmla="*/ 45 w 118"/>
                    <a:gd name="T93" fmla="*/ 127 h 238"/>
                    <a:gd name="T94" fmla="*/ 36 w 118"/>
                    <a:gd name="T95" fmla="*/ 120 h 238"/>
                    <a:gd name="T96" fmla="*/ 26 w 118"/>
                    <a:gd name="T97" fmla="*/ 111 h 238"/>
                    <a:gd name="T98" fmla="*/ 13 w 118"/>
                    <a:gd name="T99" fmla="*/ 106 h 238"/>
                    <a:gd name="T100" fmla="*/ 6 w 118"/>
                    <a:gd name="T101" fmla="*/ 67 h 238"/>
                    <a:gd name="T102" fmla="*/ 37 w 118"/>
                    <a:gd name="T103" fmla="*/ 14 h 238"/>
                    <a:gd name="T104" fmla="*/ 58 w 118"/>
                    <a:gd name="T105" fmla="*/ 11 h 238"/>
                    <a:gd name="T106" fmla="*/ 67 w 118"/>
                    <a:gd name="T107" fmla="*/ 1 h 238"/>
                    <a:gd name="T108" fmla="*/ 67 w 118"/>
                    <a:gd name="T109" fmla="*/ 6 h 238"/>
                    <a:gd name="T110" fmla="*/ 79 w 118"/>
                    <a:gd name="T111" fmla="*/ 9 h 238"/>
                    <a:gd name="T112" fmla="*/ 65 w 118"/>
                    <a:gd name="T113" fmla="*/ 15 h 238"/>
                    <a:gd name="T114" fmla="*/ 50 w 118"/>
                    <a:gd name="T115" fmla="*/ 28 h 238"/>
                    <a:gd name="T116" fmla="*/ 57 w 118"/>
                    <a:gd name="T117" fmla="*/ 32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18" h="238">
                      <a:moveTo>
                        <a:pt x="61" y="33"/>
                      </a:moveTo>
                      <a:cubicBezTo>
                        <a:pt x="60" y="39"/>
                        <a:pt x="60" y="39"/>
                        <a:pt x="60" y="39"/>
                      </a:cubicBezTo>
                      <a:cubicBezTo>
                        <a:pt x="62" y="39"/>
                        <a:pt x="63" y="39"/>
                        <a:pt x="64" y="37"/>
                      </a:cubicBezTo>
                      <a:cubicBezTo>
                        <a:pt x="67" y="34"/>
                        <a:pt x="69" y="30"/>
                        <a:pt x="72" y="26"/>
                      </a:cubicBezTo>
                      <a:cubicBezTo>
                        <a:pt x="72" y="26"/>
                        <a:pt x="73" y="25"/>
                        <a:pt x="73" y="25"/>
                      </a:cubicBezTo>
                      <a:cubicBezTo>
                        <a:pt x="75" y="22"/>
                        <a:pt x="78" y="20"/>
                        <a:pt x="81" y="21"/>
                      </a:cubicBezTo>
                      <a:cubicBezTo>
                        <a:pt x="83" y="21"/>
                        <a:pt x="84" y="22"/>
                        <a:pt x="84" y="24"/>
                      </a:cubicBezTo>
                      <a:cubicBezTo>
                        <a:pt x="84" y="24"/>
                        <a:pt x="85" y="25"/>
                        <a:pt x="86" y="25"/>
                      </a:cubicBezTo>
                      <a:cubicBezTo>
                        <a:pt x="88" y="25"/>
                        <a:pt x="90" y="24"/>
                        <a:pt x="92" y="23"/>
                      </a:cubicBezTo>
                      <a:cubicBezTo>
                        <a:pt x="93" y="23"/>
                        <a:pt x="93" y="24"/>
                        <a:pt x="93" y="24"/>
                      </a:cubicBezTo>
                      <a:cubicBezTo>
                        <a:pt x="93" y="25"/>
                        <a:pt x="93" y="25"/>
                        <a:pt x="93" y="26"/>
                      </a:cubicBezTo>
                      <a:cubicBezTo>
                        <a:pt x="92" y="29"/>
                        <a:pt x="94" y="33"/>
                        <a:pt x="97" y="35"/>
                      </a:cubicBezTo>
                      <a:cubicBezTo>
                        <a:pt x="98" y="35"/>
                        <a:pt x="98" y="35"/>
                        <a:pt x="98" y="35"/>
                      </a:cubicBezTo>
                      <a:cubicBezTo>
                        <a:pt x="95" y="38"/>
                        <a:pt x="92" y="39"/>
                        <a:pt x="88" y="39"/>
                      </a:cubicBezTo>
                      <a:cubicBezTo>
                        <a:pt x="86" y="39"/>
                        <a:pt x="83" y="40"/>
                        <a:pt x="81" y="41"/>
                      </a:cubicBezTo>
                      <a:cubicBezTo>
                        <a:pt x="79" y="42"/>
                        <a:pt x="77" y="43"/>
                        <a:pt x="75" y="43"/>
                      </a:cubicBezTo>
                      <a:cubicBezTo>
                        <a:pt x="75" y="44"/>
                        <a:pt x="74" y="44"/>
                        <a:pt x="73" y="45"/>
                      </a:cubicBezTo>
                      <a:cubicBezTo>
                        <a:pt x="74" y="45"/>
                        <a:pt x="74" y="45"/>
                        <a:pt x="74" y="45"/>
                      </a:cubicBezTo>
                      <a:cubicBezTo>
                        <a:pt x="81" y="45"/>
                        <a:pt x="81" y="45"/>
                        <a:pt x="81" y="45"/>
                      </a:cubicBezTo>
                      <a:cubicBezTo>
                        <a:pt x="81" y="47"/>
                        <a:pt x="81" y="48"/>
                        <a:pt x="83" y="48"/>
                      </a:cubicBezTo>
                      <a:cubicBezTo>
                        <a:pt x="84" y="48"/>
                        <a:pt x="84" y="49"/>
                        <a:pt x="85" y="49"/>
                      </a:cubicBezTo>
                      <a:cubicBezTo>
                        <a:pt x="82" y="50"/>
                        <a:pt x="80" y="53"/>
                        <a:pt x="76" y="53"/>
                      </a:cubicBezTo>
                      <a:cubicBezTo>
                        <a:pt x="79" y="50"/>
                        <a:pt x="79" y="50"/>
                        <a:pt x="79" y="50"/>
                      </a:cubicBezTo>
                      <a:cubicBezTo>
                        <a:pt x="78" y="48"/>
                        <a:pt x="78" y="48"/>
                        <a:pt x="76" y="49"/>
                      </a:cubicBezTo>
                      <a:cubicBezTo>
                        <a:pt x="74" y="50"/>
                        <a:pt x="72" y="52"/>
                        <a:pt x="70" y="53"/>
                      </a:cubicBezTo>
                      <a:cubicBezTo>
                        <a:pt x="70" y="54"/>
                        <a:pt x="69" y="54"/>
                        <a:pt x="69" y="54"/>
                      </a:cubicBezTo>
                      <a:cubicBezTo>
                        <a:pt x="66" y="55"/>
                        <a:pt x="64" y="57"/>
                        <a:pt x="62" y="60"/>
                      </a:cubicBezTo>
                      <a:cubicBezTo>
                        <a:pt x="61" y="61"/>
                        <a:pt x="60" y="62"/>
                        <a:pt x="58" y="62"/>
                      </a:cubicBezTo>
                      <a:cubicBezTo>
                        <a:pt x="57" y="62"/>
                        <a:pt x="57" y="62"/>
                        <a:pt x="56" y="63"/>
                      </a:cubicBezTo>
                      <a:cubicBezTo>
                        <a:pt x="56" y="63"/>
                        <a:pt x="55" y="64"/>
                        <a:pt x="55" y="64"/>
                      </a:cubicBezTo>
                      <a:cubicBezTo>
                        <a:pt x="56" y="67"/>
                        <a:pt x="54" y="70"/>
                        <a:pt x="51" y="71"/>
                      </a:cubicBezTo>
                      <a:cubicBezTo>
                        <a:pt x="49" y="72"/>
                        <a:pt x="47" y="73"/>
                        <a:pt x="45" y="75"/>
                      </a:cubicBezTo>
                      <a:cubicBezTo>
                        <a:pt x="43" y="77"/>
                        <a:pt x="43" y="79"/>
                        <a:pt x="44" y="82"/>
                      </a:cubicBezTo>
                      <a:cubicBezTo>
                        <a:pt x="45" y="83"/>
                        <a:pt x="45" y="85"/>
                        <a:pt x="44" y="87"/>
                      </a:cubicBezTo>
                      <a:cubicBezTo>
                        <a:pt x="44" y="87"/>
                        <a:pt x="43" y="87"/>
                        <a:pt x="42" y="87"/>
                      </a:cubicBezTo>
                      <a:cubicBezTo>
                        <a:pt x="42" y="87"/>
                        <a:pt x="41" y="87"/>
                        <a:pt x="41" y="86"/>
                      </a:cubicBezTo>
                      <a:cubicBezTo>
                        <a:pt x="41" y="84"/>
                        <a:pt x="40" y="82"/>
                        <a:pt x="40" y="80"/>
                      </a:cubicBezTo>
                      <a:cubicBezTo>
                        <a:pt x="40" y="80"/>
                        <a:pt x="39" y="79"/>
                        <a:pt x="39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81"/>
                        <a:pt x="38" y="81"/>
                        <a:pt x="38" y="81"/>
                      </a:cubicBezTo>
                      <a:cubicBezTo>
                        <a:pt x="38" y="81"/>
                        <a:pt x="38" y="81"/>
                        <a:pt x="38" y="81"/>
                      </a:cubicBezTo>
                      <a:cubicBezTo>
                        <a:pt x="37" y="80"/>
                        <a:pt x="37" y="80"/>
                        <a:pt x="36" y="79"/>
                      </a:cubicBezTo>
                      <a:cubicBezTo>
                        <a:pt x="36" y="79"/>
                        <a:pt x="35" y="78"/>
                        <a:pt x="34" y="78"/>
                      </a:cubicBezTo>
                      <a:cubicBezTo>
                        <a:pt x="33" y="77"/>
                        <a:pt x="32" y="77"/>
                        <a:pt x="31" y="78"/>
                      </a:cubicBezTo>
                      <a:cubicBezTo>
                        <a:pt x="30" y="80"/>
                        <a:pt x="29" y="81"/>
                        <a:pt x="28" y="82"/>
                      </a:cubicBezTo>
                      <a:cubicBezTo>
                        <a:pt x="27" y="81"/>
                        <a:pt x="26" y="80"/>
                        <a:pt x="25" y="79"/>
                      </a:cubicBezTo>
                      <a:cubicBezTo>
                        <a:pt x="25" y="79"/>
                        <a:pt x="25" y="79"/>
                        <a:pt x="24" y="79"/>
                      </a:cubicBezTo>
                      <a:cubicBezTo>
                        <a:pt x="22" y="79"/>
                        <a:pt x="20" y="80"/>
                        <a:pt x="19" y="82"/>
                      </a:cubicBezTo>
                      <a:cubicBezTo>
                        <a:pt x="18" y="83"/>
                        <a:pt x="16" y="85"/>
                        <a:pt x="15" y="86"/>
                      </a:cubicBezTo>
                      <a:cubicBezTo>
                        <a:pt x="13" y="87"/>
                        <a:pt x="13" y="89"/>
                        <a:pt x="14" y="91"/>
                      </a:cubicBezTo>
                      <a:cubicBezTo>
                        <a:pt x="14" y="91"/>
                        <a:pt x="14" y="92"/>
                        <a:pt x="14" y="93"/>
                      </a:cubicBezTo>
                      <a:cubicBezTo>
                        <a:pt x="13" y="96"/>
                        <a:pt x="15" y="100"/>
                        <a:pt x="19" y="101"/>
                      </a:cubicBezTo>
                      <a:cubicBezTo>
                        <a:pt x="21" y="102"/>
                        <a:pt x="23" y="101"/>
                        <a:pt x="24" y="99"/>
                      </a:cubicBezTo>
                      <a:cubicBezTo>
                        <a:pt x="25" y="98"/>
                        <a:pt x="25" y="97"/>
                        <a:pt x="25" y="97"/>
                      </a:cubicBezTo>
                      <a:cubicBezTo>
                        <a:pt x="26" y="96"/>
                        <a:pt x="27" y="95"/>
                        <a:pt x="28" y="95"/>
                      </a:cubicBezTo>
                      <a:cubicBezTo>
                        <a:pt x="28" y="95"/>
                        <a:pt x="28" y="95"/>
                        <a:pt x="28" y="95"/>
                      </a:cubicBezTo>
                      <a:cubicBezTo>
                        <a:pt x="29" y="96"/>
                        <a:pt x="29" y="97"/>
                        <a:pt x="29" y="98"/>
                      </a:cubicBezTo>
                      <a:cubicBezTo>
                        <a:pt x="29" y="99"/>
                        <a:pt x="28" y="101"/>
                        <a:pt x="28" y="102"/>
                      </a:cubicBezTo>
                      <a:cubicBezTo>
                        <a:pt x="27" y="104"/>
                        <a:pt x="28" y="105"/>
                        <a:pt x="29" y="105"/>
                      </a:cubicBezTo>
                      <a:cubicBezTo>
                        <a:pt x="31" y="105"/>
                        <a:pt x="32" y="105"/>
                        <a:pt x="33" y="106"/>
                      </a:cubicBezTo>
                      <a:cubicBezTo>
                        <a:pt x="34" y="106"/>
                        <a:pt x="35" y="107"/>
                        <a:pt x="35" y="108"/>
                      </a:cubicBezTo>
                      <a:cubicBezTo>
                        <a:pt x="36" y="108"/>
                        <a:pt x="35" y="108"/>
                        <a:pt x="35" y="108"/>
                      </a:cubicBezTo>
                      <a:cubicBezTo>
                        <a:pt x="35" y="110"/>
                        <a:pt x="35" y="112"/>
                        <a:pt x="35" y="114"/>
                      </a:cubicBezTo>
                      <a:cubicBezTo>
                        <a:pt x="36" y="115"/>
                        <a:pt x="36" y="116"/>
                        <a:pt x="37" y="117"/>
                      </a:cubicBezTo>
                      <a:cubicBezTo>
                        <a:pt x="38" y="117"/>
                        <a:pt x="39" y="117"/>
                        <a:pt x="39" y="117"/>
                      </a:cubicBezTo>
                      <a:cubicBezTo>
                        <a:pt x="40" y="116"/>
                        <a:pt x="42" y="116"/>
                        <a:pt x="43" y="117"/>
                      </a:cubicBezTo>
                      <a:cubicBezTo>
                        <a:pt x="45" y="117"/>
                        <a:pt x="45" y="117"/>
                        <a:pt x="45" y="117"/>
                      </a:cubicBezTo>
                      <a:cubicBezTo>
                        <a:pt x="47" y="118"/>
                        <a:pt x="48" y="117"/>
                        <a:pt x="49" y="116"/>
                      </a:cubicBezTo>
                      <a:cubicBezTo>
                        <a:pt x="50" y="115"/>
                        <a:pt x="51" y="114"/>
                        <a:pt x="53" y="113"/>
                      </a:cubicBezTo>
                      <a:cubicBezTo>
                        <a:pt x="53" y="113"/>
                        <a:pt x="53" y="113"/>
                        <a:pt x="54" y="113"/>
                      </a:cubicBezTo>
                      <a:cubicBezTo>
                        <a:pt x="54" y="114"/>
                        <a:pt x="54" y="114"/>
                        <a:pt x="54" y="115"/>
                      </a:cubicBezTo>
                      <a:cubicBezTo>
                        <a:pt x="53" y="116"/>
                        <a:pt x="53" y="116"/>
                        <a:pt x="54" y="117"/>
                      </a:cubicBezTo>
                      <a:cubicBezTo>
                        <a:pt x="57" y="118"/>
                        <a:pt x="57" y="118"/>
                        <a:pt x="57" y="118"/>
                      </a:cubicBezTo>
                      <a:cubicBezTo>
                        <a:pt x="55" y="115"/>
                        <a:pt x="58" y="114"/>
                        <a:pt x="59" y="112"/>
                      </a:cubicBezTo>
                      <a:cubicBezTo>
                        <a:pt x="59" y="113"/>
                        <a:pt x="59" y="113"/>
                        <a:pt x="60" y="113"/>
                      </a:cubicBezTo>
                      <a:cubicBezTo>
                        <a:pt x="61" y="115"/>
                        <a:pt x="64" y="116"/>
                        <a:pt x="66" y="116"/>
                      </a:cubicBezTo>
                      <a:cubicBezTo>
                        <a:pt x="69" y="115"/>
                        <a:pt x="72" y="117"/>
                        <a:pt x="74" y="119"/>
                      </a:cubicBezTo>
                      <a:cubicBezTo>
                        <a:pt x="77" y="121"/>
                        <a:pt x="81" y="123"/>
                        <a:pt x="85" y="124"/>
                      </a:cubicBezTo>
                      <a:cubicBezTo>
                        <a:pt x="86" y="124"/>
                        <a:pt x="88" y="125"/>
                        <a:pt x="89" y="127"/>
                      </a:cubicBezTo>
                      <a:cubicBezTo>
                        <a:pt x="89" y="128"/>
                        <a:pt x="90" y="129"/>
                        <a:pt x="91" y="130"/>
                      </a:cubicBezTo>
                      <a:cubicBezTo>
                        <a:pt x="92" y="131"/>
                        <a:pt x="92" y="133"/>
                        <a:pt x="91" y="134"/>
                      </a:cubicBezTo>
                      <a:cubicBezTo>
                        <a:pt x="91" y="134"/>
                        <a:pt x="90" y="134"/>
                        <a:pt x="90" y="134"/>
                      </a:cubicBezTo>
                      <a:cubicBezTo>
                        <a:pt x="88" y="135"/>
                        <a:pt x="88" y="135"/>
                        <a:pt x="88" y="135"/>
                      </a:cubicBezTo>
                      <a:cubicBezTo>
                        <a:pt x="89" y="136"/>
                        <a:pt x="89" y="136"/>
                        <a:pt x="90" y="136"/>
                      </a:cubicBezTo>
                      <a:cubicBezTo>
                        <a:pt x="91" y="136"/>
                        <a:pt x="91" y="135"/>
                        <a:pt x="92" y="135"/>
                      </a:cubicBezTo>
                      <a:cubicBezTo>
                        <a:pt x="93" y="135"/>
                        <a:pt x="93" y="135"/>
                        <a:pt x="94" y="136"/>
                      </a:cubicBezTo>
                      <a:cubicBezTo>
                        <a:pt x="94" y="136"/>
                        <a:pt x="93" y="137"/>
                        <a:pt x="93" y="137"/>
                      </a:cubicBezTo>
                      <a:cubicBezTo>
                        <a:pt x="93" y="137"/>
                        <a:pt x="93" y="138"/>
                        <a:pt x="93" y="138"/>
                      </a:cubicBezTo>
                      <a:cubicBezTo>
                        <a:pt x="94" y="138"/>
                        <a:pt x="94" y="138"/>
                        <a:pt x="94" y="138"/>
                      </a:cubicBezTo>
                      <a:cubicBezTo>
                        <a:pt x="95" y="138"/>
                        <a:pt x="95" y="138"/>
                        <a:pt x="95" y="138"/>
                      </a:cubicBezTo>
                      <a:cubicBezTo>
                        <a:pt x="96" y="136"/>
                        <a:pt x="99" y="136"/>
                        <a:pt x="100" y="137"/>
                      </a:cubicBezTo>
                      <a:cubicBezTo>
                        <a:pt x="100" y="137"/>
                        <a:pt x="100" y="138"/>
                        <a:pt x="100" y="138"/>
                      </a:cubicBezTo>
                      <a:cubicBezTo>
                        <a:pt x="100" y="138"/>
                        <a:pt x="101" y="138"/>
                        <a:pt x="101" y="138"/>
                      </a:cubicBezTo>
                      <a:cubicBezTo>
                        <a:pt x="101" y="141"/>
                        <a:pt x="103" y="140"/>
                        <a:pt x="104" y="139"/>
                      </a:cubicBezTo>
                      <a:cubicBezTo>
                        <a:pt x="105" y="139"/>
                        <a:pt x="106" y="139"/>
                        <a:pt x="108" y="139"/>
                      </a:cubicBezTo>
                      <a:cubicBezTo>
                        <a:pt x="110" y="141"/>
                        <a:pt x="113" y="142"/>
                        <a:pt x="116" y="143"/>
                      </a:cubicBezTo>
                      <a:cubicBezTo>
                        <a:pt x="117" y="143"/>
                        <a:pt x="118" y="144"/>
                        <a:pt x="118" y="145"/>
                      </a:cubicBezTo>
                      <a:cubicBezTo>
                        <a:pt x="118" y="149"/>
                        <a:pt x="117" y="154"/>
                        <a:pt x="114" y="157"/>
                      </a:cubicBezTo>
                      <a:cubicBezTo>
                        <a:pt x="114" y="157"/>
                        <a:pt x="113" y="158"/>
                        <a:pt x="113" y="158"/>
                      </a:cubicBezTo>
                      <a:cubicBezTo>
                        <a:pt x="112" y="158"/>
                        <a:pt x="111" y="159"/>
                        <a:pt x="111" y="161"/>
                      </a:cubicBezTo>
                      <a:cubicBezTo>
                        <a:pt x="111" y="164"/>
                        <a:pt x="111" y="167"/>
                        <a:pt x="111" y="169"/>
                      </a:cubicBezTo>
                      <a:cubicBezTo>
                        <a:pt x="111" y="171"/>
                        <a:pt x="110" y="173"/>
                        <a:pt x="109" y="175"/>
                      </a:cubicBezTo>
                      <a:cubicBezTo>
                        <a:pt x="108" y="176"/>
                        <a:pt x="108" y="177"/>
                        <a:pt x="106" y="177"/>
                      </a:cubicBezTo>
                      <a:cubicBezTo>
                        <a:pt x="105" y="177"/>
                        <a:pt x="103" y="178"/>
                        <a:pt x="103" y="179"/>
                      </a:cubicBezTo>
                      <a:cubicBezTo>
                        <a:pt x="101" y="180"/>
                        <a:pt x="99" y="181"/>
                        <a:pt x="98" y="182"/>
                      </a:cubicBezTo>
                      <a:cubicBezTo>
                        <a:pt x="97" y="183"/>
                        <a:pt x="97" y="185"/>
                        <a:pt x="97" y="186"/>
                      </a:cubicBezTo>
                      <a:cubicBezTo>
                        <a:pt x="96" y="189"/>
                        <a:pt x="96" y="191"/>
                        <a:pt x="95" y="194"/>
                      </a:cubicBezTo>
                      <a:cubicBezTo>
                        <a:pt x="94" y="195"/>
                        <a:pt x="92" y="196"/>
                        <a:pt x="91" y="197"/>
                      </a:cubicBezTo>
                      <a:cubicBezTo>
                        <a:pt x="90" y="200"/>
                        <a:pt x="86" y="200"/>
                        <a:pt x="84" y="199"/>
                      </a:cubicBezTo>
                      <a:cubicBezTo>
                        <a:pt x="83" y="201"/>
                        <a:pt x="85" y="202"/>
                        <a:pt x="85" y="203"/>
                      </a:cubicBezTo>
                      <a:cubicBezTo>
                        <a:pt x="86" y="205"/>
                        <a:pt x="86" y="205"/>
                        <a:pt x="85" y="206"/>
                      </a:cubicBezTo>
                      <a:cubicBezTo>
                        <a:pt x="83" y="207"/>
                        <a:pt x="81" y="209"/>
                        <a:pt x="80" y="210"/>
                      </a:cubicBezTo>
                      <a:cubicBezTo>
                        <a:pt x="79" y="211"/>
                        <a:pt x="78" y="212"/>
                        <a:pt x="79" y="214"/>
                      </a:cubicBezTo>
                      <a:cubicBezTo>
                        <a:pt x="79" y="215"/>
                        <a:pt x="79" y="217"/>
                        <a:pt x="78" y="218"/>
                      </a:cubicBezTo>
                      <a:cubicBezTo>
                        <a:pt x="78" y="219"/>
                        <a:pt x="78" y="219"/>
                        <a:pt x="78" y="220"/>
                      </a:cubicBezTo>
                      <a:cubicBezTo>
                        <a:pt x="78" y="221"/>
                        <a:pt x="79" y="223"/>
                        <a:pt x="79" y="224"/>
                      </a:cubicBezTo>
                      <a:cubicBezTo>
                        <a:pt x="79" y="226"/>
                        <a:pt x="79" y="228"/>
                        <a:pt x="79" y="231"/>
                      </a:cubicBezTo>
                      <a:cubicBezTo>
                        <a:pt x="79" y="231"/>
                        <a:pt x="80" y="232"/>
                        <a:pt x="81" y="232"/>
                      </a:cubicBezTo>
                      <a:cubicBezTo>
                        <a:pt x="81" y="232"/>
                        <a:pt x="82" y="233"/>
                        <a:pt x="82" y="233"/>
                      </a:cubicBezTo>
                      <a:cubicBezTo>
                        <a:pt x="82" y="234"/>
                        <a:pt x="83" y="236"/>
                        <a:pt x="83" y="237"/>
                      </a:cubicBezTo>
                      <a:cubicBezTo>
                        <a:pt x="82" y="238"/>
                        <a:pt x="80" y="238"/>
                        <a:pt x="79" y="236"/>
                      </a:cubicBezTo>
                      <a:cubicBezTo>
                        <a:pt x="79" y="236"/>
                        <a:pt x="79" y="236"/>
                        <a:pt x="79" y="236"/>
                      </a:cubicBezTo>
                      <a:cubicBezTo>
                        <a:pt x="78" y="235"/>
                        <a:pt x="77" y="234"/>
                        <a:pt x="75" y="233"/>
                      </a:cubicBezTo>
                      <a:cubicBezTo>
                        <a:pt x="72" y="232"/>
                        <a:pt x="70" y="230"/>
                        <a:pt x="69" y="227"/>
                      </a:cubicBezTo>
                      <a:cubicBezTo>
                        <a:pt x="67" y="225"/>
                        <a:pt x="66" y="222"/>
                        <a:pt x="67" y="218"/>
                      </a:cubicBezTo>
                      <a:cubicBezTo>
                        <a:pt x="67" y="216"/>
                        <a:pt x="66" y="214"/>
                        <a:pt x="64" y="213"/>
                      </a:cubicBezTo>
                      <a:cubicBezTo>
                        <a:pt x="63" y="213"/>
                        <a:pt x="63" y="212"/>
                        <a:pt x="63" y="212"/>
                      </a:cubicBezTo>
                      <a:cubicBezTo>
                        <a:pt x="63" y="210"/>
                        <a:pt x="63" y="207"/>
                        <a:pt x="62" y="205"/>
                      </a:cubicBezTo>
                      <a:cubicBezTo>
                        <a:pt x="62" y="200"/>
                        <a:pt x="61" y="196"/>
                        <a:pt x="61" y="191"/>
                      </a:cubicBezTo>
                      <a:cubicBezTo>
                        <a:pt x="61" y="188"/>
                        <a:pt x="61" y="184"/>
                        <a:pt x="61" y="181"/>
                      </a:cubicBezTo>
                      <a:cubicBezTo>
                        <a:pt x="61" y="179"/>
                        <a:pt x="61" y="178"/>
                        <a:pt x="61" y="176"/>
                      </a:cubicBezTo>
                      <a:cubicBezTo>
                        <a:pt x="61" y="172"/>
                        <a:pt x="58" y="168"/>
                        <a:pt x="54" y="167"/>
                      </a:cubicBezTo>
                      <a:cubicBezTo>
                        <a:pt x="52" y="167"/>
                        <a:pt x="50" y="165"/>
                        <a:pt x="50" y="163"/>
                      </a:cubicBezTo>
                      <a:cubicBezTo>
                        <a:pt x="50" y="161"/>
                        <a:pt x="49" y="159"/>
                        <a:pt x="48" y="158"/>
                      </a:cubicBezTo>
                      <a:cubicBezTo>
                        <a:pt x="45" y="157"/>
                        <a:pt x="44" y="155"/>
                        <a:pt x="43" y="152"/>
                      </a:cubicBezTo>
                      <a:cubicBezTo>
                        <a:pt x="42" y="151"/>
                        <a:pt x="42" y="151"/>
                        <a:pt x="41" y="150"/>
                      </a:cubicBezTo>
                      <a:cubicBezTo>
                        <a:pt x="40" y="149"/>
                        <a:pt x="39" y="147"/>
                        <a:pt x="40" y="145"/>
                      </a:cubicBezTo>
                      <a:cubicBezTo>
                        <a:pt x="40" y="144"/>
                        <a:pt x="40" y="143"/>
                        <a:pt x="40" y="142"/>
                      </a:cubicBezTo>
                      <a:cubicBezTo>
                        <a:pt x="39" y="141"/>
                        <a:pt x="39" y="140"/>
                        <a:pt x="39" y="140"/>
                      </a:cubicBezTo>
                      <a:cubicBezTo>
                        <a:pt x="40" y="137"/>
                        <a:pt x="41" y="135"/>
                        <a:pt x="42" y="133"/>
                      </a:cubicBezTo>
                      <a:cubicBezTo>
                        <a:pt x="43" y="131"/>
                        <a:pt x="44" y="129"/>
                        <a:pt x="45" y="127"/>
                      </a:cubicBezTo>
                      <a:cubicBezTo>
                        <a:pt x="46" y="124"/>
                        <a:pt x="45" y="121"/>
                        <a:pt x="43" y="120"/>
                      </a:cubicBezTo>
                      <a:cubicBezTo>
                        <a:pt x="42" y="120"/>
                        <a:pt x="42" y="120"/>
                        <a:pt x="41" y="120"/>
                      </a:cubicBezTo>
                      <a:cubicBezTo>
                        <a:pt x="39" y="121"/>
                        <a:pt x="37" y="121"/>
                        <a:pt x="36" y="120"/>
                      </a:cubicBezTo>
                      <a:cubicBezTo>
                        <a:pt x="33" y="118"/>
                        <a:pt x="31" y="115"/>
                        <a:pt x="29" y="112"/>
                      </a:cubicBezTo>
                      <a:cubicBezTo>
                        <a:pt x="29" y="112"/>
                        <a:pt x="29" y="111"/>
                        <a:pt x="28" y="111"/>
                      </a:cubicBezTo>
                      <a:cubicBezTo>
                        <a:pt x="27" y="111"/>
                        <a:pt x="27" y="111"/>
                        <a:pt x="26" y="111"/>
                      </a:cubicBezTo>
                      <a:cubicBezTo>
                        <a:pt x="24" y="111"/>
                        <a:pt x="22" y="110"/>
                        <a:pt x="21" y="108"/>
                      </a:cubicBezTo>
                      <a:cubicBezTo>
                        <a:pt x="19" y="106"/>
                        <a:pt x="17" y="106"/>
                        <a:pt x="14" y="106"/>
                      </a:cubicBezTo>
                      <a:cubicBezTo>
                        <a:pt x="14" y="106"/>
                        <a:pt x="14" y="106"/>
                        <a:pt x="13" y="106"/>
                      </a:cubicBezTo>
                      <a:cubicBezTo>
                        <a:pt x="9" y="105"/>
                        <a:pt x="5" y="102"/>
                        <a:pt x="1" y="99"/>
                      </a:cubicBezTo>
                      <a:cubicBezTo>
                        <a:pt x="0" y="97"/>
                        <a:pt x="0" y="96"/>
                        <a:pt x="0" y="94"/>
                      </a:cubicBezTo>
                      <a:cubicBezTo>
                        <a:pt x="1" y="85"/>
                        <a:pt x="3" y="75"/>
                        <a:pt x="6" y="67"/>
                      </a:cubicBezTo>
                      <a:cubicBezTo>
                        <a:pt x="11" y="53"/>
                        <a:pt x="17" y="40"/>
                        <a:pt x="26" y="28"/>
                      </a:cubicBezTo>
                      <a:cubicBezTo>
                        <a:pt x="29" y="23"/>
                        <a:pt x="32" y="19"/>
                        <a:pt x="36" y="15"/>
                      </a:cubicBezTo>
                      <a:cubicBezTo>
                        <a:pt x="36" y="14"/>
                        <a:pt x="37" y="14"/>
                        <a:pt x="37" y="14"/>
                      </a:cubicBezTo>
                      <a:cubicBezTo>
                        <a:pt x="39" y="15"/>
                        <a:pt x="40" y="15"/>
                        <a:pt x="41" y="15"/>
                      </a:cubicBezTo>
                      <a:cubicBezTo>
                        <a:pt x="44" y="15"/>
                        <a:pt x="46" y="15"/>
                        <a:pt x="49" y="14"/>
                      </a:cubicBezTo>
                      <a:cubicBezTo>
                        <a:pt x="52" y="13"/>
                        <a:pt x="55" y="12"/>
                        <a:pt x="58" y="11"/>
                      </a:cubicBezTo>
                      <a:cubicBezTo>
                        <a:pt x="61" y="10"/>
                        <a:pt x="62" y="8"/>
                        <a:pt x="63" y="5"/>
                      </a:cubicBezTo>
                      <a:cubicBezTo>
                        <a:pt x="63" y="4"/>
                        <a:pt x="63" y="4"/>
                        <a:pt x="63" y="3"/>
                      </a:cubicBezTo>
                      <a:cubicBezTo>
                        <a:pt x="64" y="0"/>
                        <a:pt x="64" y="0"/>
                        <a:pt x="67" y="1"/>
                      </a:cubicBezTo>
                      <a:cubicBezTo>
                        <a:pt x="72" y="2"/>
                        <a:pt x="72" y="2"/>
                        <a:pt x="72" y="2"/>
                      </a:cubicBezTo>
                      <a:cubicBezTo>
                        <a:pt x="71" y="3"/>
                        <a:pt x="69" y="3"/>
                        <a:pt x="68" y="4"/>
                      </a:cubicBezTo>
                      <a:cubicBezTo>
                        <a:pt x="67" y="4"/>
                        <a:pt x="67" y="5"/>
                        <a:pt x="67" y="6"/>
                      </a:cubicBezTo>
                      <a:cubicBezTo>
                        <a:pt x="68" y="6"/>
                        <a:pt x="69" y="8"/>
                        <a:pt x="70" y="10"/>
                      </a:cubicBezTo>
                      <a:cubicBezTo>
                        <a:pt x="71" y="10"/>
                        <a:pt x="71" y="10"/>
                        <a:pt x="72" y="10"/>
                      </a:cubicBezTo>
                      <a:cubicBezTo>
                        <a:pt x="74" y="9"/>
                        <a:pt x="77" y="9"/>
                        <a:pt x="79" y="9"/>
                      </a:cubicBezTo>
                      <a:cubicBezTo>
                        <a:pt x="78" y="10"/>
                        <a:pt x="78" y="11"/>
                        <a:pt x="77" y="12"/>
                      </a:cubicBezTo>
                      <a:cubicBezTo>
                        <a:pt x="76" y="13"/>
                        <a:pt x="75" y="13"/>
                        <a:pt x="74" y="13"/>
                      </a:cubicBezTo>
                      <a:cubicBezTo>
                        <a:pt x="71" y="14"/>
                        <a:pt x="68" y="14"/>
                        <a:pt x="65" y="15"/>
                      </a:cubicBezTo>
                      <a:cubicBezTo>
                        <a:pt x="65" y="17"/>
                        <a:pt x="63" y="18"/>
                        <a:pt x="61" y="18"/>
                      </a:cubicBezTo>
                      <a:cubicBezTo>
                        <a:pt x="58" y="19"/>
                        <a:pt x="54" y="20"/>
                        <a:pt x="52" y="23"/>
                      </a:cubicBezTo>
                      <a:cubicBezTo>
                        <a:pt x="50" y="24"/>
                        <a:pt x="49" y="26"/>
                        <a:pt x="50" y="28"/>
                      </a:cubicBezTo>
                      <a:cubicBezTo>
                        <a:pt x="50" y="29"/>
                        <a:pt x="50" y="30"/>
                        <a:pt x="52" y="30"/>
                      </a:cubicBezTo>
                      <a:cubicBezTo>
                        <a:pt x="52" y="30"/>
                        <a:pt x="52" y="30"/>
                        <a:pt x="53" y="30"/>
                      </a:cubicBezTo>
                      <a:cubicBezTo>
                        <a:pt x="54" y="31"/>
                        <a:pt x="55" y="31"/>
                        <a:pt x="57" y="32"/>
                      </a:cubicBezTo>
                      <a:cubicBezTo>
                        <a:pt x="58" y="33"/>
                        <a:pt x="59" y="33"/>
                        <a:pt x="60" y="33"/>
                      </a:cubicBezTo>
                      <a:cubicBezTo>
                        <a:pt x="61" y="33"/>
                        <a:pt x="61" y="33"/>
                        <a:pt x="61" y="3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3" name="íṥļiďê">
                  <a:extLst>
                    <a:ext uri="{FF2B5EF4-FFF2-40B4-BE49-F238E27FC236}">
                      <a16:creationId xmlns:a16="http://schemas.microsoft.com/office/drawing/2014/main" id="{6C21964E-BB32-47F5-B34E-AAE41925B023}"/>
                    </a:ext>
                  </a:extLst>
                </p:cNvPr>
                <p:cNvSpPr/>
                <p:nvPr/>
              </p:nvSpPr>
              <p:spPr bwMode="auto">
                <a:xfrm>
                  <a:off x="5681040" y="2655895"/>
                  <a:ext cx="277994" cy="146099"/>
                </a:xfrm>
                <a:custGeom>
                  <a:avLst/>
                  <a:gdLst>
                    <a:gd name="T0" fmla="*/ 0 w 66"/>
                    <a:gd name="T1" fmla="*/ 7 h 35"/>
                    <a:gd name="T2" fmla="*/ 10 w 66"/>
                    <a:gd name="T3" fmla="*/ 6 h 35"/>
                    <a:gd name="T4" fmla="*/ 14 w 66"/>
                    <a:gd name="T5" fmla="*/ 4 h 35"/>
                    <a:gd name="T6" fmla="*/ 25 w 66"/>
                    <a:gd name="T7" fmla="*/ 2 h 35"/>
                    <a:gd name="T8" fmla="*/ 36 w 66"/>
                    <a:gd name="T9" fmla="*/ 3 h 35"/>
                    <a:gd name="T10" fmla="*/ 39 w 66"/>
                    <a:gd name="T11" fmla="*/ 2 h 35"/>
                    <a:gd name="T12" fmla="*/ 41 w 66"/>
                    <a:gd name="T13" fmla="*/ 1 h 35"/>
                    <a:gd name="T14" fmla="*/ 50 w 66"/>
                    <a:gd name="T15" fmla="*/ 0 h 35"/>
                    <a:gd name="T16" fmla="*/ 54 w 66"/>
                    <a:gd name="T17" fmla="*/ 0 h 35"/>
                    <a:gd name="T18" fmla="*/ 65 w 66"/>
                    <a:gd name="T19" fmla="*/ 2 h 35"/>
                    <a:gd name="T20" fmla="*/ 66 w 66"/>
                    <a:gd name="T21" fmla="*/ 3 h 35"/>
                    <a:gd name="T22" fmla="*/ 62 w 66"/>
                    <a:gd name="T23" fmla="*/ 3 h 35"/>
                    <a:gd name="T24" fmla="*/ 59 w 66"/>
                    <a:gd name="T25" fmla="*/ 4 h 35"/>
                    <a:gd name="T26" fmla="*/ 57 w 66"/>
                    <a:gd name="T27" fmla="*/ 7 h 35"/>
                    <a:gd name="T28" fmla="*/ 53 w 66"/>
                    <a:gd name="T29" fmla="*/ 11 h 35"/>
                    <a:gd name="T30" fmla="*/ 48 w 66"/>
                    <a:gd name="T31" fmla="*/ 13 h 35"/>
                    <a:gd name="T32" fmla="*/ 48 w 66"/>
                    <a:gd name="T33" fmla="*/ 15 h 35"/>
                    <a:gd name="T34" fmla="*/ 52 w 66"/>
                    <a:gd name="T35" fmla="*/ 17 h 35"/>
                    <a:gd name="T36" fmla="*/ 45 w 66"/>
                    <a:gd name="T37" fmla="*/ 16 h 35"/>
                    <a:gd name="T38" fmla="*/ 47 w 66"/>
                    <a:gd name="T39" fmla="*/ 19 h 35"/>
                    <a:gd name="T40" fmla="*/ 38 w 66"/>
                    <a:gd name="T41" fmla="*/ 21 h 35"/>
                    <a:gd name="T42" fmla="*/ 31 w 66"/>
                    <a:gd name="T43" fmla="*/ 25 h 35"/>
                    <a:gd name="T44" fmla="*/ 23 w 66"/>
                    <a:gd name="T45" fmla="*/ 27 h 35"/>
                    <a:gd name="T46" fmla="*/ 21 w 66"/>
                    <a:gd name="T47" fmla="*/ 30 h 35"/>
                    <a:gd name="T48" fmla="*/ 19 w 66"/>
                    <a:gd name="T49" fmla="*/ 32 h 35"/>
                    <a:gd name="T50" fmla="*/ 17 w 66"/>
                    <a:gd name="T51" fmla="*/ 34 h 35"/>
                    <a:gd name="T52" fmla="*/ 10 w 66"/>
                    <a:gd name="T53" fmla="*/ 33 h 35"/>
                    <a:gd name="T54" fmla="*/ 9 w 66"/>
                    <a:gd name="T55" fmla="*/ 30 h 35"/>
                    <a:gd name="T56" fmla="*/ 9 w 66"/>
                    <a:gd name="T57" fmla="*/ 27 h 35"/>
                    <a:gd name="T58" fmla="*/ 11 w 66"/>
                    <a:gd name="T59" fmla="*/ 24 h 35"/>
                    <a:gd name="T60" fmla="*/ 12 w 66"/>
                    <a:gd name="T61" fmla="*/ 22 h 35"/>
                    <a:gd name="T62" fmla="*/ 13 w 66"/>
                    <a:gd name="T63" fmla="*/ 13 h 35"/>
                    <a:gd name="T64" fmla="*/ 10 w 66"/>
                    <a:gd name="T65" fmla="*/ 11 h 35"/>
                    <a:gd name="T66" fmla="*/ 2 w 66"/>
                    <a:gd name="T67" fmla="*/ 8 h 35"/>
                    <a:gd name="T68" fmla="*/ 0 w 66"/>
                    <a:gd name="T69" fmla="*/ 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6" h="35">
                      <a:moveTo>
                        <a:pt x="0" y="7"/>
                      </a:moveTo>
                      <a:cubicBezTo>
                        <a:pt x="3" y="7"/>
                        <a:pt x="7" y="6"/>
                        <a:pt x="10" y="6"/>
                      </a:cubicBezTo>
                      <a:cubicBezTo>
                        <a:pt x="11" y="5"/>
                        <a:pt x="13" y="5"/>
                        <a:pt x="14" y="4"/>
                      </a:cubicBezTo>
                      <a:cubicBezTo>
                        <a:pt x="17" y="3"/>
                        <a:pt x="21" y="2"/>
                        <a:pt x="25" y="2"/>
                      </a:cubicBezTo>
                      <a:cubicBezTo>
                        <a:pt x="28" y="3"/>
                        <a:pt x="32" y="3"/>
                        <a:pt x="36" y="3"/>
                      </a:cubicBezTo>
                      <a:cubicBezTo>
                        <a:pt x="37" y="4"/>
                        <a:pt x="38" y="3"/>
                        <a:pt x="39" y="2"/>
                      </a:cubicBezTo>
                      <a:cubicBezTo>
                        <a:pt x="40" y="2"/>
                        <a:pt x="41" y="2"/>
                        <a:pt x="41" y="1"/>
                      </a:cubicBezTo>
                      <a:cubicBezTo>
                        <a:pt x="44" y="1"/>
                        <a:pt x="47" y="0"/>
                        <a:pt x="50" y="0"/>
                      </a:cubicBezTo>
                      <a:cubicBezTo>
                        <a:pt x="51" y="0"/>
                        <a:pt x="53" y="0"/>
                        <a:pt x="54" y="0"/>
                      </a:cubicBezTo>
                      <a:cubicBezTo>
                        <a:pt x="58" y="1"/>
                        <a:pt x="61" y="1"/>
                        <a:pt x="65" y="2"/>
                      </a:cubicBezTo>
                      <a:cubicBezTo>
                        <a:pt x="65" y="2"/>
                        <a:pt x="66" y="2"/>
                        <a:pt x="66" y="3"/>
                      </a:cubicBezTo>
                      <a:cubicBezTo>
                        <a:pt x="65" y="3"/>
                        <a:pt x="63" y="3"/>
                        <a:pt x="62" y="3"/>
                      </a:cubicBezTo>
                      <a:cubicBezTo>
                        <a:pt x="61" y="3"/>
                        <a:pt x="60" y="3"/>
                        <a:pt x="59" y="4"/>
                      </a:cubicBezTo>
                      <a:cubicBezTo>
                        <a:pt x="58" y="4"/>
                        <a:pt x="57" y="5"/>
                        <a:pt x="57" y="7"/>
                      </a:cubicBezTo>
                      <a:cubicBezTo>
                        <a:pt x="57" y="9"/>
                        <a:pt x="55" y="10"/>
                        <a:pt x="53" y="11"/>
                      </a:cubicBezTo>
                      <a:cubicBezTo>
                        <a:pt x="52" y="12"/>
                        <a:pt x="50" y="12"/>
                        <a:pt x="48" y="13"/>
                      </a:cubicBezTo>
                      <a:cubicBezTo>
                        <a:pt x="47" y="14"/>
                        <a:pt x="47" y="14"/>
                        <a:pt x="48" y="15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0" y="18"/>
                        <a:pt x="50" y="18"/>
                        <a:pt x="45" y="16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4" y="20"/>
                        <a:pt x="41" y="21"/>
                        <a:pt x="38" y="21"/>
                      </a:cubicBezTo>
                      <a:cubicBezTo>
                        <a:pt x="35" y="22"/>
                        <a:pt x="33" y="23"/>
                        <a:pt x="31" y="25"/>
                      </a:cubicBezTo>
                      <a:cubicBezTo>
                        <a:pt x="28" y="26"/>
                        <a:pt x="26" y="27"/>
                        <a:pt x="23" y="27"/>
                      </a:cubicBezTo>
                      <a:cubicBezTo>
                        <a:pt x="22" y="28"/>
                        <a:pt x="20" y="28"/>
                        <a:pt x="21" y="30"/>
                      </a:cubicBezTo>
                      <a:cubicBezTo>
                        <a:pt x="20" y="31"/>
                        <a:pt x="20" y="31"/>
                        <a:pt x="19" y="32"/>
                      </a:cubicBezTo>
                      <a:cubicBezTo>
                        <a:pt x="19" y="33"/>
                        <a:pt x="18" y="33"/>
                        <a:pt x="17" y="34"/>
                      </a:cubicBezTo>
                      <a:cubicBezTo>
                        <a:pt x="15" y="35"/>
                        <a:pt x="12" y="35"/>
                        <a:pt x="10" y="33"/>
                      </a:cubicBezTo>
                      <a:cubicBezTo>
                        <a:pt x="9" y="32"/>
                        <a:pt x="9" y="31"/>
                        <a:pt x="9" y="30"/>
                      </a:cubicBezTo>
                      <a:cubicBezTo>
                        <a:pt x="9" y="29"/>
                        <a:pt x="9" y="28"/>
                        <a:pt x="9" y="27"/>
                      </a:cubicBezTo>
                      <a:cubicBezTo>
                        <a:pt x="9" y="26"/>
                        <a:pt x="10" y="25"/>
                        <a:pt x="11" y="24"/>
                      </a:cubicBezTo>
                      <a:cubicBezTo>
                        <a:pt x="11" y="23"/>
                        <a:pt x="11" y="23"/>
                        <a:pt x="12" y="22"/>
                      </a:cubicBezTo>
                      <a:cubicBezTo>
                        <a:pt x="14" y="20"/>
                        <a:pt x="15" y="16"/>
                        <a:pt x="13" y="13"/>
                      </a:cubicBezTo>
                      <a:cubicBezTo>
                        <a:pt x="12" y="12"/>
                        <a:pt x="11" y="11"/>
                        <a:pt x="10" y="11"/>
                      </a:cubicBezTo>
                      <a:cubicBezTo>
                        <a:pt x="7" y="9"/>
                        <a:pt x="5" y="9"/>
                        <a:pt x="2" y="8"/>
                      </a:cubicBezTo>
                      <a:cubicBezTo>
                        <a:pt x="2" y="8"/>
                        <a:pt x="1" y="8"/>
                        <a:pt x="0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4" name="ïṣľíḓe">
                  <a:extLst>
                    <a:ext uri="{FF2B5EF4-FFF2-40B4-BE49-F238E27FC236}">
                      <a16:creationId xmlns:a16="http://schemas.microsoft.com/office/drawing/2014/main" id="{96A3320A-111E-47CD-A4B7-44FC5055BC7D}"/>
                    </a:ext>
                  </a:extLst>
                </p:cNvPr>
                <p:cNvSpPr/>
                <p:nvPr/>
              </p:nvSpPr>
              <p:spPr bwMode="auto">
                <a:xfrm>
                  <a:off x="5541028" y="2692419"/>
                  <a:ext cx="121749" cy="97399"/>
                </a:xfrm>
                <a:custGeom>
                  <a:avLst/>
                  <a:gdLst>
                    <a:gd name="T0" fmla="*/ 7 w 29"/>
                    <a:gd name="T1" fmla="*/ 2 h 23"/>
                    <a:gd name="T2" fmla="*/ 11 w 29"/>
                    <a:gd name="T3" fmla="*/ 1 h 23"/>
                    <a:gd name="T4" fmla="*/ 17 w 29"/>
                    <a:gd name="T5" fmla="*/ 1 h 23"/>
                    <a:gd name="T6" fmla="*/ 18 w 29"/>
                    <a:gd name="T7" fmla="*/ 2 h 23"/>
                    <a:gd name="T8" fmla="*/ 17 w 29"/>
                    <a:gd name="T9" fmla="*/ 3 h 23"/>
                    <a:gd name="T10" fmla="*/ 14 w 29"/>
                    <a:gd name="T11" fmla="*/ 4 h 23"/>
                    <a:gd name="T12" fmla="*/ 13 w 29"/>
                    <a:gd name="T13" fmla="*/ 5 h 23"/>
                    <a:gd name="T14" fmla="*/ 14 w 29"/>
                    <a:gd name="T15" fmla="*/ 6 h 23"/>
                    <a:gd name="T16" fmla="*/ 26 w 29"/>
                    <a:gd name="T17" fmla="*/ 9 h 23"/>
                    <a:gd name="T18" fmla="*/ 26 w 29"/>
                    <a:gd name="T19" fmla="*/ 10 h 23"/>
                    <a:gd name="T20" fmla="*/ 26 w 29"/>
                    <a:gd name="T21" fmla="*/ 12 h 23"/>
                    <a:gd name="T22" fmla="*/ 29 w 29"/>
                    <a:gd name="T23" fmla="*/ 16 h 23"/>
                    <a:gd name="T24" fmla="*/ 27 w 29"/>
                    <a:gd name="T25" fmla="*/ 18 h 23"/>
                    <a:gd name="T26" fmla="*/ 22 w 29"/>
                    <a:gd name="T27" fmla="*/ 19 h 23"/>
                    <a:gd name="T28" fmla="*/ 20 w 29"/>
                    <a:gd name="T29" fmla="*/ 21 h 23"/>
                    <a:gd name="T30" fmla="*/ 20 w 29"/>
                    <a:gd name="T31" fmla="*/ 22 h 23"/>
                    <a:gd name="T32" fmla="*/ 14 w 29"/>
                    <a:gd name="T33" fmla="*/ 22 h 23"/>
                    <a:gd name="T34" fmla="*/ 15 w 29"/>
                    <a:gd name="T35" fmla="*/ 18 h 23"/>
                    <a:gd name="T36" fmla="*/ 16 w 29"/>
                    <a:gd name="T37" fmla="*/ 17 h 23"/>
                    <a:gd name="T38" fmla="*/ 19 w 29"/>
                    <a:gd name="T39" fmla="*/ 17 h 23"/>
                    <a:gd name="T40" fmla="*/ 21 w 29"/>
                    <a:gd name="T41" fmla="*/ 16 h 23"/>
                    <a:gd name="T42" fmla="*/ 20 w 29"/>
                    <a:gd name="T43" fmla="*/ 15 h 23"/>
                    <a:gd name="T44" fmla="*/ 9 w 29"/>
                    <a:gd name="T45" fmla="*/ 10 h 23"/>
                    <a:gd name="T46" fmla="*/ 3 w 29"/>
                    <a:gd name="T47" fmla="*/ 10 h 23"/>
                    <a:gd name="T48" fmla="*/ 0 w 29"/>
                    <a:gd name="T49" fmla="*/ 8 h 23"/>
                    <a:gd name="T50" fmla="*/ 2 w 29"/>
                    <a:gd name="T51" fmla="*/ 6 h 23"/>
                    <a:gd name="T52" fmla="*/ 3 w 29"/>
                    <a:gd name="T53" fmla="*/ 6 h 23"/>
                    <a:gd name="T54" fmla="*/ 7 w 29"/>
                    <a:gd name="T55" fmla="*/ 6 h 23"/>
                    <a:gd name="T56" fmla="*/ 9 w 29"/>
                    <a:gd name="T57" fmla="*/ 5 h 23"/>
                    <a:gd name="T58" fmla="*/ 7 w 29"/>
                    <a:gd name="T59" fmla="*/ 3 h 23"/>
                    <a:gd name="T60" fmla="*/ 7 w 29"/>
                    <a:gd name="T61" fmla="*/ 2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9" h="23">
                      <a:moveTo>
                        <a:pt x="7" y="2"/>
                      </a:moveTo>
                      <a:cubicBezTo>
                        <a:pt x="8" y="0"/>
                        <a:pt x="9" y="0"/>
                        <a:pt x="11" y="1"/>
                      </a:cubicBezTo>
                      <a:cubicBezTo>
                        <a:pt x="13" y="2"/>
                        <a:pt x="15" y="2"/>
                        <a:pt x="17" y="1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7" y="2"/>
                        <a:pt x="17" y="3"/>
                        <a:pt x="17" y="3"/>
                      </a:cubicBezTo>
                      <a:cubicBezTo>
                        <a:pt x="16" y="3"/>
                        <a:pt x="15" y="3"/>
                        <a:pt x="14" y="4"/>
                      </a:cubicBezTo>
                      <a:cubicBezTo>
                        <a:pt x="13" y="4"/>
                        <a:pt x="13" y="4"/>
                        <a:pt x="13" y="5"/>
                      </a:cubicBezTo>
                      <a:cubicBezTo>
                        <a:pt x="13" y="5"/>
                        <a:pt x="13" y="6"/>
                        <a:pt x="14" y="6"/>
                      </a:cubicBezTo>
                      <a:cubicBezTo>
                        <a:pt x="26" y="9"/>
                        <a:pt x="26" y="9"/>
                        <a:pt x="26" y="9"/>
                      </a:cubicBezTo>
                      <a:cubicBezTo>
                        <a:pt x="26" y="9"/>
                        <a:pt x="26" y="10"/>
                        <a:pt x="26" y="10"/>
                      </a:cubicBezTo>
                      <a:cubicBezTo>
                        <a:pt x="26" y="11"/>
                        <a:pt x="26" y="11"/>
                        <a:pt x="26" y="12"/>
                      </a:cubicBezTo>
                      <a:cubicBezTo>
                        <a:pt x="25" y="15"/>
                        <a:pt x="26" y="16"/>
                        <a:pt x="29" y="16"/>
                      </a:cubicBezTo>
                      <a:cubicBezTo>
                        <a:pt x="29" y="17"/>
                        <a:pt x="28" y="18"/>
                        <a:pt x="27" y="18"/>
                      </a:cubicBezTo>
                      <a:cubicBezTo>
                        <a:pt x="26" y="18"/>
                        <a:pt x="23" y="19"/>
                        <a:pt x="22" y="19"/>
                      </a:cubicBezTo>
                      <a:cubicBezTo>
                        <a:pt x="21" y="20"/>
                        <a:pt x="20" y="20"/>
                        <a:pt x="20" y="21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18" y="23"/>
                        <a:pt x="16" y="23"/>
                        <a:pt x="14" y="22"/>
                      </a:cubicBezTo>
                      <a:cubicBezTo>
                        <a:pt x="13" y="21"/>
                        <a:pt x="13" y="19"/>
                        <a:pt x="15" y="18"/>
                      </a:cubicBezTo>
                      <a:cubicBezTo>
                        <a:pt x="15" y="18"/>
                        <a:pt x="15" y="18"/>
                        <a:pt x="16" y="17"/>
                      </a:cubicBezTo>
                      <a:cubicBezTo>
                        <a:pt x="17" y="17"/>
                        <a:pt x="18" y="17"/>
                        <a:pt x="19" y="17"/>
                      </a:cubicBezTo>
                      <a:cubicBezTo>
                        <a:pt x="20" y="17"/>
                        <a:pt x="20" y="16"/>
                        <a:pt x="21" y="16"/>
                      </a:cubicBezTo>
                      <a:cubicBezTo>
                        <a:pt x="21" y="16"/>
                        <a:pt x="20" y="15"/>
                        <a:pt x="20" y="15"/>
                      </a:cubicBezTo>
                      <a:cubicBezTo>
                        <a:pt x="17" y="12"/>
                        <a:pt x="13" y="10"/>
                        <a:pt x="9" y="10"/>
                      </a:cubicBezTo>
                      <a:cubicBezTo>
                        <a:pt x="7" y="10"/>
                        <a:pt x="5" y="10"/>
                        <a:pt x="3" y="10"/>
                      </a:cubicBezTo>
                      <a:cubicBezTo>
                        <a:pt x="2" y="10"/>
                        <a:pt x="1" y="10"/>
                        <a:pt x="0" y="8"/>
                      </a:cubicBezTo>
                      <a:cubicBezTo>
                        <a:pt x="0" y="7"/>
                        <a:pt x="1" y="6"/>
                        <a:pt x="2" y="6"/>
                      </a:cubicBezTo>
                      <a:cubicBezTo>
                        <a:pt x="2" y="6"/>
                        <a:pt x="2" y="6"/>
                        <a:pt x="3" y="6"/>
                      </a:cubicBezTo>
                      <a:cubicBezTo>
                        <a:pt x="4" y="6"/>
                        <a:pt x="5" y="6"/>
                        <a:pt x="7" y="6"/>
                      </a:cubicBezTo>
                      <a:cubicBezTo>
                        <a:pt x="7" y="6"/>
                        <a:pt x="8" y="5"/>
                        <a:pt x="9" y="5"/>
                      </a:cubicBezTo>
                      <a:cubicBezTo>
                        <a:pt x="9" y="4"/>
                        <a:pt x="8" y="3"/>
                        <a:pt x="7" y="3"/>
                      </a:cubicBezTo>
                      <a:cubicBezTo>
                        <a:pt x="7" y="2"/>
                        <a:pt x="7" y="2"/>
                        <a:pt x="7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5" name="ïSḻiḓé">
                  <a:extLst>
                    <a:ext uri="{FF2B5EF4-FFF2-40B4-BE49-F238E27FC236}">
                      <a16:creationId xmlns:a16="http://schemas.microsoft.com/office/drawing/2014/main" id="{C9A7755D-5B9D-474B-A83C-12C7397A52D5}"/>
                    </a:ext>
                  </a:extLst>
                </p:cNvPr>
                <p:cNvSpPr/>
                <p:nvPr/>
              </p:nvSpPr>
              <p:spPr bwMode="auto">
                <a:xfrm>
                  <a:off x="6299930" y="3368127"/>
                  <a:ext cx="58846" cy="101457"/>
                </a:xfrm>
                <a:custGeom>
                  <a:avLst/>
                  <a:gdLst>
                    <a:gd name="T0" fmla="*/ 12 w 14"/>
                    <a:gd name="T1" fmla="*/ 0 h 24"/>
                    <a:gd name="T2" fmla="*/ 13 w 14"/>
                    <a:gd name="T3" fmla="*/ 10 h 24"/>
                    <a:gd name="T4" fmla="*/ 10 w 14"/>
                    <a:gd name="T5" fmla="*/ 19 h 24"/>
                    <a:gd name="T6" fmla="*/ 8 w 14"/>
                    <a:gd name="T7" fmla="*/ 22 h 24"/>
                    <a:gd name="T8" fmla="*/ 4 w 14"/>
                    <a:gd name="T9" fmla="*/ 24 h 24"/>
                    <a:gd name="T10" fmla="*/ 1 w 14"/>
                    <a:gd name="T11" fmla="*/ 18 h 24"/>
                    <a:gd name="T12" fmla="*/ 1 w 14"/>
                    <a:gd name="T13" fmla="*/ 18 h 24"/>
                    <a:gd name="T14" fmla="*/ 3 w 14"/>
                    <a:gd name="T15" fmla="*/ 15 h 24"/>
                    <a:gd name="T16" fmla="*/ 3 w 14"/>
                    <a:gd name="T17" fmla="*/ 11 h 24"/>
                    <a:gd name="T18" fmla="*/ 5 w 14"/>
                    <a:gd name="T19" fmla="*/ 6 h 24"/>
                    <a:gd name="T20" fmla="*/ 7 w 14"/>
                    <a:gd name="T21" fmla="*/ 6 h 24"/>
                    <a:gd name="T22" fmla="*/ 11 w 14"/>
                    <a:gd name="T23" fmla="*/ 1 h 24"/>
                    <a:gd name="T24" fmla="*/ 12 w 14"/>
                    <a:gd name="T25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" h="24">
                      <a:moveTo>
                        <a:pt x="12" y="0"/>
                      </a:moveTo>
                      <a:cubicBezTo>
                        <a:pt x="13" y="3"/>
                        <a:pt x="14" y="7"/>
                        <a:pt x="13" y="10"/>
                      </a:cubicBezTo>
                      <a:cubicBezTo>
                        <a:pt x="11" y="13"/>
                        <a:pt x="11" y="16"/>
                        <a:pt x="10" y="19"/>
                      </a:cubicBezTo>
                      <a:cubicBezTo>
                        <a:pt x="9" y="20"/>
                        <a:pt x="9" y="21"/>
                        <a:pt x="8" y="22"/>
                      </a:cubicBezTo>
                      <a:cubicBezTo>
                        <a:pt x="7" y="24"/>
                        <a:pt x="7" y="24"/>
                        <a:pt x="4" y="24"/>
                      </a:cubicBezTo>
                      <a:cubicBezTo>
                        <a:pt x="1" y="23"/>
                        <a:pt x="0" y="20"/>
                        <a:pt x="1" y="18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2" y="17"/>
                        <a:pt x="2" y="16"/>
                        <a:pt x="3" y="15"/>
                      </a:cubicBezTo>
                      <a:cubicBezTo>
                        <a:pt x="3" y="13"/>
                        <a:pt x="3" y="12"/>
                        <a:pt x="3" y="11"/>
                      </a:cubicBezTo>
                      <a:cubicBezTo>
                        <a:pt x="3" y="9"/>
                        <a:pt x="4" y="7"/>
                        <a:pt x="5" y="6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8" y="4"/>
                        <a:pt x="10" y="3"/>
                        <a:pt x="11" y="1"/>
                      </a:cubicBezTo>
                      <a:cubicBezTo>
                        <a:pt x="12" y="1"/>
                        <a:pt x="12" y="0"/>
                        <a:pt x="1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6" name="îS1ïďê">
                  <a:extLst>
                    <a:ext uri="{FF2B5EF4-FFF2-40B4-BE49-F238E27FC236}">
                      <a16:creationId xmlns:a16="http://schemas.microsoft.com/office/drawing/2014/main" id="{F976DE91-3D22-455A-A624-8483BB0D61BD}"/>
                    </a:ext>
                  </a:extLst>
                </p:cNvPr>
                <p:cNvSpPr/>
                <p:nvPr/>
              </p:nvSpPr>
              <p:spPr bwMode="auto">
                <a:xfrm>
                  <a:off x="5599874" y="2655895"/>
                  <a:ext cx="131895" cy="44641"/>
                </a:xfrm>
                <a:custGeom>
                  <a:avLst/>
                  <a:gdLst>
                    <a:gd name="T0" fmla="*/ 31 w 31"/>
                    <a:gd name="T1" fmla="*/ 0 h 11"/>
                    <a:gd name="T2" fmla="*/ 22 w 31"/>
                    <a:gd name="T3" fmla="*/ 4 h 11"/>
                    <a:gd name="T4" fmla="*/ 9 w 31"/>
                    <a:gd name="T5" fmla="*/ 10 h 11"/>
                    <a:gd name="T6" fmla="*/ 5 w 31"/>
                    <a:gd name="T7" fmla="*/ 9 h 11"/>
                    <a:gd name="T8" fmla="*/ 4 w 31"/>
                    <a:gd name="T9" fmla="*/ 8 h 11"/>
                    <a:gd name="T10" fmla="*/ 0 w 31"/>
                    <a:gd name="T11" fmla="*/ 8 h 11"/>
                    <a:gd name="T12" fmla="*/ 1 w 31"/>
                    <a:gd name="T13" fmla="*/ 7 h 11"/>
                    <a:gd name="T14" fmla="*/ 4 w 31"/>
                    <a:gd name="T15" fmla="*/ 6 h 11"/>
                    <a:gd name="T16" fmla="*/ 7 w 31"/>
                    <a:gd name="T17" fmla="*/ 4 h 11"/>
                    <a:gd name="T18" fmla="*/ 9 w 31"/>
                    <a:gd name="T19" fmla="*/ 3 h 11"/>
                    <a:gd name="T20" fmla="*/ 15 w 31"/>
                    <a:gd name="T21" fmla="*/ 2 h 11"/>
                    <a:gd name="T22" fmla="*/ 19 w 31"/>
                    <a:gd name="T23" fmla="*/ 1 h 11"/>
                    <a:gd name="T24" fmla="*/ 27 w 31"/>
                    <a:gd name="T25" fmla="*/ 0 h 11"/>
                    <a:gd name="T26" fmla="*/ 29 w 31"/>
                    <a:gd name="T27" fmla="*/ 0 h 11"/>
                    <a:gd name="T28" fmla="*/ 31 w 31"/>
                    <a:gd name="T2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1" h="11">
                      <a:moveTo>
                        <a:pt x="31" y="0"/>
                      </a:moveTo>
                      <a:cubicBezTo>
                        <a:pt x="28" y="3"/>
                        <a:pt x="25" y="4"/>
                        <a:pt x="22" y="4"/>
                      </a:cubicBezTo>
                      <a:cubicBezTo>
                        <a:pt x="17" y="5"/>
                        <a:pt x="13" y="7"/>
                        <a:pt x="9" y="10"/>
                      </a:cubicBezTo>
                      <a:cubicBezTo>
                        <a:pt x="7" y="10"/>
                        <a:pt x="6" y="11"/>
                        <a:pt x="5" y="9"/>
                      </a:cubicBezTo>
                      <a:cubicBezTo>
                        <a:pt x="5" y="9"/>
                        <a:pt x="4" y="9"/>
                        <a:pt x="4" y="8"/>
                      </a:cubicBezTo>
                      <a:cubicBezTo>
                        <a:pt x="2" y="8"/>
                        <a:pt x="1" y="8"/>
                        <a:pt x="0" y="8"/>
                      </a:cubicBezTo>
                      <a:cubicBezTo>
                        <a:pt x="0" y="7"/>
                        <a:pt x="1" y="7"/>
                        <a:pt x="1" y="7"/>
                      </a:cubicBezTo>
                      <a:cubicBezTo>
                        <a:pt x="2" y="7"/>
                        <a:pt x="3" y="6"/>
                        <a:pt x="4" y="6"/>
                      </a:cubicBezTo>
                      <a:cubicBezTo>
                        <a:pt x="5" y="6"/>
                        <a:pt x="7" y="6"/>
                        <a:pt x="7" y="4"/>
                      </a:cubicBezTo>
                      <a:cubicBezTo>
                        <a:pt x="7" y="3"/>
                        <a:pt x="8" y="3"/>
                        <a:pt x="9" y="3"/>
                      </a:cubicBezTo>
                      <a:cubicBezTo>
                        <a:pt x="11" y="2"/>
                        <a:pt x="13" y="2"/>
                        <a:pt x="15" y="2"/>
                      </a:cubicBezTo>
                      <a:cubicBezTo>
                        <a:pt x="16" y="2"/>
                        <a:pt x="18" y="1"/>
                        <a:pt x="19" y="1"/>
                      </a:cubicBezTo>
                      <a:cubicBezTo>
                        <a:pt x="21" y="0"/>
                        <a:pt x="24" y="0"/>
                        <a:pt x="27" y="0"/>
                      </a:cubicBezTo>
                      <a:cubicBezTo>
                        <a:pt x="27" y="0"/>
                        <a:pt x="28" y="0"/>
                        <a:pt x="29" y="0"/>
                      </a:cubicBezTo>
                      <a:cubicBezTo>
                        <a:pt x="31" y="0"/>
                        <a:pt x="31" y="0"/>
                        <a:pt x="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7" name="iṧ1îdè">
                  <a:extLst>
                    <a:ext uri="{FF2B5EF4-FFF2-40B4-BE49-F238E27FC236}">
                      <a16:creationId xmlns:a16="http://schemas.microsoft.com/office/drawing/2014/main" id="{366A5812-801C-4225-BC1B-78C02246AA98}"/>
                    </a:ext>
                  </a:extLst>
                </p:cNvPr>
                <p:cNvSpPr/>
                <p:nvPr/>
              </p:nvSpPr>
              <p:spPr bwMode="auto">
                <a:xfrm>
                  <a:off x="5938741" y="2820256"/>
                  <a:ext cx="75079" cy="54788"/>
                </a:xfrm>
                <a:custGeom>
                  <a:avLst/>
                  <a:gdLst>
                    <a:gd name="T0" fmla="*/ 11 w 18"/>
                    <a:gd name="T1" fmla="*/ 7 h 13"/>
                    <a:gd name="T2" fmla="*/ 7 w 18"/>
                    <a:gd name="T3" fmla="*/ 5 h 13"/>
                    <a:gd name="T4" fmla="*/ 6 w 18"/>
                    <a:gd name="T5" fmla="*/ 10 h 13"/>
                    <a:gd name="T6" fmla="*/ 0 w 18"/>
                    <a:gd name="T7" fmla="*/ 12 h 13"/>
                    <a:gd name="T8" fmla="*/ 0 w 18"/>
                    <a:gd name="T9" fmla="*/ 6 h 13"/>
                    <a:gd name="T10" fmla="*/ 4 w 18"/>
                    <a:gd name="T11" fmla="*/ 4 h 13"/>
                    <a:gd name="T12" fmla="*/ 6 w 18"/>
                    <a:gd name="T13" fmla="*/ 4 h 13"/>
                    <a:gd name="T14" fmla="*/ 8 w 18"/>
                    <a:gd name="T15" fmla="*/ 3 h 13"/>
                    <a:gd name="T16" fmla="*/ 8 w 18"/>
                    <a:gd name="T17" fmla="*/ 1 h 13"/>
                    <a:gd name="T18" fmla="*/ 10 w 18"/>
                    <a:gd name="T19" fmla="*/ 0 h 13"/>
                    <a:gd name="T20" fmla="*/ 12 w 18"/>
                    <a:gd name="T21" fmla="*/ 1 h 13"/>
                    <a:gd name="T22" fmla="*/ 12 w 18"/>
                    <a:gd name="T23" fmla="*/ 4 h 13"/>
                    <a:gd name="T24" fmla="*/ 13 w 18"/>
                    <a:gd name="T25" fmla="*/ 5 h 13"/>
                    <a:gd name="T26" fmla="*/ 15 w 18"/>
                    <a:gd name="T27" fmla="*/ 8 h 13"/>
                    <a:gd name="T28" fmla="*/ 18 w 18"/>
                    <a:gd name="T29" fmla="*/ 10 h 13"/>
                    <a:gd name="T30" fmla="*/ 15 w 18"/>
                    <a:gd name="T31" fmla="*/ 12 h 13"/>
                    <a:gd name="T32" fmla="*/ 12 w 18"/>
                    <a:gd name="T33" fmla="*/ 13 h 13"/>
                    <a:gd name="T34" fmla="*/ 9 w 18"/>
                    <a:gd name="T35" fmla="*/ 13 h 13"/>
                    <a:gd name="T36" fmla="*/ 9 w 18"/>
                    <a:gd name="T37" fmla="*/ 13 h 13"/>
                    <a:gd name="T38" fmla="*/ 11 w 18"/>
                    <a:gd name="T39" fmla="*/ 12 h 13"/>
                    <a:gd name="T40" fmla="*/ 9 w 18"/>
                    <a:gd name="T41" fmla="*/ 9 h 13"/>
                    <a:gd name="T42" fmla="*/ 11 w 18"/>
                    <a:gd name="T43" fmla="*/ 7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8" h="13">
                      <a:moveTo>
                        <a:pt x="11" y="7"/>
                      </a:moveTo>
                      <a:cubicBezTo>
                        <a:pt x="10" y="5"/>
                        <a:pt x="8" y="5"/>
                        <a:pt x="7" y="5"/>
                      </a:cubicBezTo>
                      <a:cubicBezTo>
                        <a:pt x="5" y="7"/>
                        <a:pt x="5" y="8"/>
                        <a:pt x="6" y="10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0"/>
                        <a:pt x="2" y="8"/>
                        <a:pt x="0" y="6"/>
                      </a:cubicBezTo>
                      <a:cubicBezTo>
                        <a:pt x="1" y="5"/>
                        <a:pt x="3" y="4"/>
                        <a:pt x="4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7" y="4"/>
                        <a:pt x="8" y="4"/>
                        <a:pt x="8" y="3"/>
                      </a:cubicBezTo>
                      <a:cubicBezTo>
                        <a:pt x="8" y="2"/>
                        <a:pt x="8" y="2"/>
                        <a:pt x="8" y="1"/>
                      </a:cubicBezTo>
                      <a:cubicBezTo>
                        <a:pt x="9" y="1"/>
                        <a:pt x="9" y="0"/>
                        <a:pt x="10" y="0"/>
                      </a:cubicBezTo>
                      <a:cubicBezTo>
                        <a:pt x="10" y="0"/>
                        <a:pt x="11" y="0"/>
                        <a:pt x="12" y="1"/>
                      </a:cubicBezTo>
                      <a:cubicBezTo>
                        <a:pt x="10" y="2"/>
                        <a:pt x="11" y="3"/>
                        <a:pt x="12" y="4"/>
                      </a:cubicBezTo>
                      <a:cubicBezTo>
                        <a:pt x="13" y="4"/>
                        <a:pt x="13" y="4"/>
                        <a:pt x="13" y="5"/>
                      </a:cubicBezTo>
                      <a:cubicBezTo>
                        <a:pt x="14" y="6"/>
                        <a:pt x="14" y="7"/>
                        <a:pt x="15" y="8"/>
                      </a:cubicBezTo>
                      <a:cubicBezTo>
                        <a:pt x="16" y="9"/>
                        <a:pt x="17" y="9"/>
                        <a:pt x="18" y="10"/>
                      </a:cubicBezTo>
                      <a:cubicBezTo>
                        <a:pt x="17" y="10"/>
                        <a:pt x="16" y="11"/>
                        <a:pt x="15" y="12"/>
                      </a:cubicBezTo>
                      <a:cubicBezTo>
                        <a:pt x="14" y="13"/>
                        <a:pt x="13" y="13"/>
                        <a:pt x="12" y="13"/>
                      </a:cubicBezTo>
                      <a:cubicBezTo>
                        <a:pt x="11" y="13"/>
                        <a:pt x="10" y="13"/>
                        <a:pt x="9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ubicBezTo>
                        <a:pt x="10" y="11"/>
                        <a:pt x="9" y="10"/>
                        <a:pt x="9" y="9"/>
                      </a:cubicBezTo>
                      <a:cubicBezTo>
                        <a:pt x="9" y="8"/>
                        <a:pt x="10" y="8"/>
                        <a:pt x="11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8" name="ïṧlïḋê">
                  <a:extLst>
                    <a:ext uri="{FF2B5EF4-FFF2-40B4-BE49-F238E27FC236}">
                      <a16:creationId xmlns:a16="http://schemas.microsoft.com/office/drawing/2014/main" id="{50514794-EB37-497A-AA7D-0B7A16E42A9B}"/>
                    </a:ext>
                  </a:extLst>
                </p:cNvPr>
                <p:cNvSpPr/>
                <p:nvPr/>
              </p:nvSpPr>
              <p:spPr bwMode="auto">
                <a:xfrm>
                  <a:off x="5883955" y="2761411"/>
                  <a:ext cx="44641" cy="20291"/>
                </a:xfrm>
                <a:custGeom>
                  <a:avLst/>
                  <a:gdLst>
                    <a:gd name="T0" fmla="*/ 0 w 11"/>
                    <a:gd name="T1" fmla="*/ 2 h 5"/>
                    <a:gd name="T2" fmla="*/ 2 w 11"/>
                    <a:gd name="T3" fmla="*/ 2 h 5"/>
                    <a:gd name="T4" fmla="*/ 8 w 11"/>
                    <a:gd name="T5" fmla="*/ 0 h 5"/>
                    <a:gd name="T6" fmla="*/ 11 w 11"/>
                    <a:gd name="T7" fmla="*/ 1 h 5"/>
                    <a:gd name="T8" fmla="*/ 10 w 11"/>
                    <a:gd name="T9" fmla="*/ 3 h 5"/>
                    <a:gd name="T10" fmla="*/ 6 w 11"/>
                    <a:gd name="T11" fmla="*/ 5 h 5"/>
                    <a:gd name="T12" fmla="*/ 2 w 11"/>
                    <a:gd name="T13" fmla="*/ 4 h 5"/>
                    <a:gd name="T14" fmla="*/ 0 w 11"/>
                    <a:gd name="T15" fmla="*/ 3 h 5"/>
                    <a:gd name="T16" fmla="*/ 0 w 11"/>
                    <a:gd name="T17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" h="5">
                      <a:moveTo>
                        <a:pt x="0" y="2"/>
                      </a:moveTo>
                      <a:cubicBezTo>
                        <a:pt x="0" y="2"/>
                        <a:pt x="1" y="2"/>
                        <a:pt x="2" y="2"/>
                      </a:cubicBezTo>
                      <a:cubicBezTo>
                        <a:pt x="4" y="1"/>
                        <a:pt x="6" y="0"/>
                        <a:pt x="8" y="0"/>
                      </a:cubicBezTo>
                      <a:cubicBezTo>
                        <a:pt x="9" y="0"/>
                        <a:pt x="10" y="0"/>
                        <a:pt x="11" y="1"/>
                      </a:cubicBezTo>
                      <a:cubicBezTo>
                        <a:pt x="11" y="2"/>
                        <a:pt x="10" y="2"/>
                        <a:pt x="10" y="3"/>
                      </a:cubicBezTo>
                      <a:cubicBezTo>
                        <a:pt x="8" y="4"/>
                        <a:pt x="7" y="4"/>
                        <a:pt x="6" y="5"/>
                      </a:cubicBezTo>
                      <a:cubicBezTo>
                        <a:pt x="4" y="5"/>
                        <a:pt x="3" y="5"/>
                        <a:pt x="2" y="4"/>
                      </a:cubicBezTo>
                      <a:cubicBezTo>
                        <a:pt x="1" y="3"/>
                        <a:pt x="0" y="3"/>
                        <a:pt x="0" y="3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9" name="ïşľîďê">
                  <a:extLst>
                    <a:ext uri="{FF2B5EF4-FFF2-40B4-BE49-F238E27FC236}">
                      <a16:creationId xmlns:a16="http://schemas.microsoft.com/office/drawing/2014/main" id="{AFA7EB6B-E2A4-480B-913F-539A5CAA9BBB}"/>
                    </a:ext>
                  </a:extLst>
                </p:cNvPr>
                <p:cNvSpPr/>
                <p:nvPr/>
              </p:nvSpPr>
              <p:spPr bwMode="auto">
                <a:xfrm>
                  <a:off x="5622194" y="2875043"/>
                  <a:ext cx="36525" cy="24350"/>
                </a:xfrm>
                <a:custGeom>
                  <a:avLst/>
                  <a:gdLst>
                    <a:gd name="T0" fmla="*/ 0 w 9"/>
                    <a:gd name="T1" fmla="*/ 5 h 6"/>
                    <a:gd name="T2" fmla="*/ 7 w 9"/>
                    <a:gd name="T3" fmla="*/ 0 h 6"/>
                    <a:gd name="T4" fmla="*/ 5 w 9"/>
                    <a:gd name="T5" fmla="*/ 1 h 6"/>
                    <a:gd name="T6" fmla="*/ 7 w 9"/>
                    <a:gd name="T7" fmla="*/ 2 h 6"/>
                    <a:gd name="T8" fmla="*/ 8 w 9"/>
                    <a:gd name="T9" fmla="*/ 4 h 6"/>
                    <a:gd name="T10" fmla="*/ 6 w 9"/>
                    <a:gd name="T11" fmla="*/ 6 h 6"/>
                    <a:gd name="T12" fmla="*/ 0 w 9"/>
                    <a:gd name="T13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6">
                      <a:moveTo>
                        <a:pt x="0" y="5"/>
                      </a:moveTo>
                      <a:cubicBezTo>
                        <a:pt x="2" y="3"/>
                        <a:pt x="4" y="1"/>
                        <a:pt x="7" y="0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6" y="1"/>
                        <a:pt x="7" y="2"/>
                        <a:pt x="7" y="2"/>
                      </a:cubicBezTo>
                      <a:cubicBezTo>
                        <a:pt x="7" y="2"/>
                        <a:pt x="9" y="4"/>
                        <a:pt x="8" y="4"/>
                      </a:cubicBezTo>
                      <a:cubicBezTo>
                        <a:pt x="8" y="5"/>
                        <a:pt x="7" y="6"/>
                        <a:pt x="6" y="6"/>
                      </a:cubicBezTo>
                      <a:cubicBezTo>
                        <a:pt x="4" y="5"/>
                        <a:pt x="2" y="5"/>
                        <a:pt x="0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0" name="ïŝlíde">
                  <a:extLst>
                    <a:ext uri="{FF2B5EF4-FFF2-40B4-BE49-F238E27FC236}">
                      <a16:creationId xmlns:a16="http://schemas.microsoft.com/office/drawing/2014/main" id="{B94E80C4-D482-4AC4-BBE0-1980713F4689}"/>
                    </a:ext>
                  </a:extLst>
                </p:cNvPr>
                <p:cNvSpPr/>
                <p:nvPr/>
              </p:nvSpPr>
              <p:spPr bwMode="auto">
                <a:xfrm>
                  <a:off x="5137228" y="2540234"/>
                  <a:ext cx="1075449" cy="1379821"/>
                </a:xfrm>
                <a:custGeom>
                  <a:avLst/>
                  <a:gdLst>
                    <a:gd name="T0" fmla="*/ 255 w 255"/>
                    <a:gd name="T1" fmla="*/ 281 h 327"/>
                    <a:gd name="T2" fmla="*/ 254 w 255"/>
                    <a:gd name="T3" fmla="*/ 283 h 327"/>
                    <a:gd name="T4" fmla="*/ 43 w 255"/>
                    <a:gd name="T5" fmla="*/ 230 h 327"/>
                    <a:gd name="T6" fmla="*/ 96 w 255"/>
                    <a:gd name="T7" fmla="*/ 20 h 327"/>
                    <a:gd name="T8" fmla="*/ 150 w 255"/>
                    <a:gd name="T9" fmla="*/ 0 h 327"/>
                    <a:gd name="T10" fmla="*/ 120 w 255"/>
                    <a:gd name="T11" fmla="*/ 30 h 327"/>
                    <a:gd name="T12" fmla="*/ 115 w 255"/>
                    <a:gd name="T13" fmla="*/ 36 h 327"/>
                    <a:gd name="T14" fmla="*/ 111 w 255"/>
                    <a:gd name="T15" fmla="*/ 42 h 327"/>
                    <a:gd name="T16" fmla="*/ 108 w 255"/>
                    <a:gd name="T17" fmla="*/ 46 h 327"/>
                    <a:gd name="T18" fmla="*/ 98 w 255"/>
                    <a:gd name="T19" fmla="*/ 64 h 327"/>
                    <a:gd name="T20" fmla="*/ 98 w 255"/>
                    <a:gd name="T21" fmla="*/ 64 h 327"/>
                    <a:gd name="T22" fmla="*/ 87 w 255"/>
                    <a:gd name="T23" fmla="*/ 99 h 327"/>
                    <a:gd name="T24" fmla="*/ 91 w 255"/>
                    <a:gd name="T25" fmla="*/ 155 h 327"/>
                    <a:gd name="T26" fmla="*/ 103 w 255"/>
                    <a:gd name="T27" fmla="*/ 181 h 327"/>
                    <a:gd name="T28" fmla="*/ 129 w 255"/>
                    <a:gd name="T29" fmla="*/ 217 h 327"/>
                    <a:gd name="T30" fmla="*/ 255 w 255"/>
                    <a:gd name="T31" fmla="*/ 281 h 3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55" h="327">
                      <a:moveTo>
                        <a:pt x="255" y="281"/>
                      </a:moveTo>
                      <a:cubicBezTo>
                        <a:pt x="254" y="283"/>
                        <a:pt x="254" y="283"/>
                        <a:pt x="254" y="283"/>
                      </a:cubicBezTo>
                      <a:cubicBezTo>
                        <a:pt x="182" y="327"/>
                        <a:pt x="87" y="303"/>
                        <a:pt x="43" y="230"/>
                      </a:cubicBezTo>
                      <a:cubicBezTo>
                        <a:pt x="0" y="158"/>
                        <a:pt x="23" y="63"/>
                        <a:pt x="96" y="20"/>
                      </a:cubicBezTo>
                      <a:cubicBezTo>
                        <a:pt x="113" y="10"/>
                        <a:pt x="131" y="3"/>
                        <a:pt x="150" y="0"/>
                      </a:cubicBezTo>
                      <a:cubicBezTo>
                        <a:pt x="139" y="9"/>
                        <a:pt x="129" y="19"/>
                        <a:pt x="120" y="30"/>
                      </a:cubicBezTo>
                      <a:cubicBezTo>
                        <a:pt x="119" y="32"/>
                        <a:pt x="117" y="34"/>
                        <a:pt x="115" y="36"/>
                      </a:cubicBezTo>
                      <a:cubicBezTo>
                        <a:pt x="113" y="39"/>
                        <a:pt x="112" y="40"/>
                        <a:pt x="111" y="42"/>
                      </a:cubicBezTo>
                      <a:cubicBezTo>
                        <a:pt x="110" y="44"/>
                        <a:pt x="109" y="45"/>
                        <a:pt x="108" y="46"/>
                      </a:cubicBezTo>
                      <a:cubicBezTo>
                        <a:pt x="104" y="52"/>
                        <a:pt x="101" y="58"/>
                        <a:pt x="98" y="64"/>
                      </a:cubicBezTo>
                      <a:cubicBezTo>
                        <a:pt x="98" y="64"/>
                        <a:pt x="98" y="64"/>
                        <a:pt x="98" y="64"/>
                      </a:cubicBezTo>
                      <a:cubicBezTo>
                        <a:pt x="93" y="75"/>
                        <a:pt x="89" y="87"/>
                        <a:pt x="87" y="99"/>
                      </a:cubicBezTo>
                      <a:cubicBezTo>
                        <a:pt x="83" y="118"/>
                        <a:pt x="85" y="137"/>
                        <a:pt x="91" y="155"/>
                      </a:cubicBezTo>
                      <a:cubicBezTo>
                        <a:pt x="94" y="164"/>
                        <a:pt x="98" y="173"/>
                        <a:pt x="103" y="181"/>
                      </a:cubicBezTo>
                      <a:cubicBezTo>
                        <a:pt x="111" y="194"/>
                        <a:pt x="119" y="206"/>
                        <a:pt x="129" y="217"/>
                      </a:cubicBezTo>
                      <a:cubicBezTo>
                        <a:pt x="187" y="285"/>
                        <a:pt x="255" y="281"/>
                        <a:pt x="255" y="28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1" name="îṥlïdé">
                  <a:extLst>
                    <a:ext uri="{FF2B5EF4-FFF2-40B4-BE49-F238E27FC236}">
                      <a16:creationId xmlns:a16="http://schemas.microsoft.com/office/drawing/2014/main" id="{E841876D-04C8-4F20-BAF0-60C7AFF1B9FE}"/>
                    </a:ext>
                  </a:extLst>
                </p:cNvPr>
                <p:cNvSpPr/>
                <p:nvPr/>
              </p:nvSpPr>
              <p:spPr bwMode="auto">
                <a:xfrm>
                  <a:off x="8304729" y="3301164"/>
                  <a:ext cx="606716" cy="375393"/>
                </a:xfrm>
                <a:custGeom>
                  <a:avLst/>
                  <a:gdLst>
                    <a:gd name="T0" fmla="*/ 140 w 144"/>
                    <a:gd name="T1" fmla="*/ 73 h 89"/>
                    <a:gd name="T2" fmla="*/ 117 w 144"/>
                    <a:gd name="T3" fmla="*/ 86 h 89"/>
                    <a:gd name="T4" fmla="*/ 2 w 144"/>
                    <a:gd name="T5" fmla="*/ 86 h 89"/>
                    <a:gd name="T6" fmla="*/ 2 w 144"/>
                    <a:gd name="T7" fmla="*/ 76 h 89"/>
                    <a:gd name="T8" fmla="*/ 2 w 144"/>
                    <a:gd name="T9" fmla="*/ 75 h 89"/>
                    <a:gd name="T10" fmla="*/ 34 w 144"/>
                    <a:gd name="T11" fmla="*/ 75 h 89"/>
                    <a:gd name="T12" fmla="*/ 25 w 144"/>
                    <a:gd name="T13" fmla="*/ 31 h 89"/>
                    <a:gd name="T14" fmla="*/ 108 w 144"/>
                    <a:gd name="T15" fmla="*/ 0 h 89"/>
                    <a:gd name="T16" fmla="*/ 116 w 144"/>
                    <a:gd name="T17" fmla="*/ 0 h 89"/>
                    <a:gd name="T18" fmla="*/ 140 w 144"/>
                    <a:gd name="T19" fmla="*/ 7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4" h="89">
                      <a:moveTo>
                        <a:pt x="140" y="73"/>
                      </a:moveTo>
                      <a:cubicBezTo>
                        <a:pt x="136" y="89"/>
                        <a:pt x="117" y="86"/>
                        <a:pt x="117" y="86"/>
                      </a:cubicBezTo>
                      <a:cubicBezTo>
                        <a:pt x="117" y="86"/>
                        <a:pt x="5" y="88"/>
                        <a:pt x="2" y="86"/>
                      </a:cubicBezTo>
                      <a:cubicBezTo>
                        <a:pt x="0" y="84"/>
                        <a:pt x="2" y="78"/>
                        <a:pt x="2" y="76"/>
                      </a:cubicBezTo>
                      <a:cubicBezTo>
                        <a:pt x="2" y="75"/>
                        <a:pt x="2" y="75"/>
                        <a:pt x="2" y="75"/>
                      </a:cubicBezTo>
                      <a:cubicBezTo>
                        <a:pt x="34" y="75"/>
                        <a:pt x="34" y="75"/>
                        <a:pt x="34" y="75"/>
                      </a:cubicBezTo>
                      <a:cubicBezTo>
                        <a:pt x="34" y="75"/>
                        <a:pt x="49" y="67"/>
                        <a:pt x="25" y="31"/>
                      </a:cubicBezTo>
                      <a:cubicBezTo>
                        <a:pt x="4" y="1"/>
                        <a:pt x="82" y="0"/>
                        <a:pt x="108" y="0"/>
                      </a:cubicBezTo>
                      <a:cubicBezTo>
                        <a:pt x="113" y="0"/>
                        <a:pt x="116" y="0"/>
                        <a:pt x="116" y="0"/>
                      </a:cubicBezTo>
                      <a:cubicBezTo>
                        <a:pt x="116" y="0"/>
                        <a:pt x="144" y="57"/>
                        <a:pt x="140" y="73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2" name="iṣļîḓe">
                  <a:extLst>
                    <a:ext uri="{FF2B5EF4-FFF2-40B4-BE49-F238E27FC236}">
                      <a16:creationId xmlns:a16="http://schemas.microsoft.com/office/drawing/2014/main" id="{CCFB1DBB-629C-4F3D-A66F-B9E8C93FECA5}"/>
                    </a:ext>
                  </a:extLst>
                </p:cNvPr>
                <p:cNvSpPr/>
                <p:nvPr/>
              </p:nvSpPr>
              <p:spPr bwMode="auto">
                <a:xfrm>
                  <a:off x="8312845" y="3301164"/>
                  <a:ext cx="539754" cy="328722"/>
                </a:xfrm>
                <a:custGeom>
                  <a:avLst/>
                  <a:gdLst>
                    <a:gd name="T0" fmla="*/ 125 w 128"/>
                    <a:gd name="T1" fmla="*/ 61 h 78"/>
                    <a:gd name="T2" fmla="*/ 101 w 128"/>
                    <a:gd name="T3" fmla="*/ 75 h 78"/>
                    <a:gd name="T4" fmla="*/ 0 w 128"/>
                    <a:gd name="T5" fmla="*/ 76 h 78"/>
                    <a:gd name="T6" fmla="*/ 0 w 128"/>
                    <a:gd name="T7" fmla="*/ 75 h 78"/>
                    <a:gd name="T8" fmla="*/ 32 w 128"/>
                    <a:gd name="T9" fmla="*/ 75 h 78"/>
                    <a:gd name="T10" fmla="*/ 23 w 128"/>
                    <a:gd name="T11" fmla="*/ 31 h 78"/>
                    <a:gd name="T12" fmla="*/ 106 w 128"/>
                    <a:gd name="T13" fmla="*/ 0 h 78"/>
                    <a:gd name="T14" fmla="*/ 125 w 128"/>
                    <a:gd name="T15" fmla="*/ 61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78">
                      <a:moveTo>
                        <a:pt x="125" y="61"/>
                      </a:moveTo>
                      <a:cubicBezTo>
                        <a:pt x="121" y="78"/>
                        <a:pt x="101" y="75"/>
                        <a:pt x="101" y="75"/>
                      </a:cubicBezTo>
                      <a:cubicBezTo>
                        <a:pt x="101" y="75"/>
                        <a:pt x="30" y="76"/>
                        <a:pt x="0" y="76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32" y="75"/>
                        <a:pt x="32" y="75"/>
                        <a:pt x="32" y="75"/>
                      </a:cubicBezTo>
                      <a:cubicBezTo>
                        <a:pt x="32" y="75"/>
                        <a:pt x="47" y="67"/>
                        <a:pt x="23" y="31"/>
                      </a:cubicBezTo>
                      <a:cubicBezTo>
                        <a:pt x="2" y="1"/>
                        <a:pt x="80" y="0"/>
                        <a:pt x="106" y="0"/>
                      </a:cubicBezTo>
                      <a:cubicBezTo>
                        <a:pt x="114" y="18"/>
                        <a:pt x="128" y="50"/>
                        <a:pt x="125" y="6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3" name="îśļiḑê">
                  <a:extLst>
                    <a:ext uri="{FF2B5EF4-FFF2-40B4-BE49-F238E27FC236}">
                      <a16:creationId xmlns:a16="http://schemas.microsoft.com/office/drawing/2014/main" id="{C77B7578-8847-4243-B016-2D2376C3C9D6}"/>
                    </a:ext>
                  </a:extLst>
                </p:cNvPr>
                <p:cNvSpPr/>
                <p:nvPr/>
              </p:nvSpPr>
              <p:spPr bwMode="auto">
                <a:xfrm>
                  <a:off x="8312845" y="3301164"/>
                  <a:ext cx="555987" cy="336839"/>
                </a:xfrm>
                <a:custGeom>
                  <a:avLst/>
                  <a:gdLst>
                    <a:gd name="T0" fmla="*/ 129 w 132"/>
                    <a:gd name="T1" fmla="*/ 64 h 80"/>
                    <a:gd name="T2" fmla="*/ 101 w 132"/>
                    <a:gd name="T3" fmla="*/ 75 h 80"/>
                    <a:gd name="T4" fmla="*/ 0 w 132"/>
                    <a:gd name="T5" fmla="*/ 76 h 80"/>
                    <a:gd name="T6" fmla="*/ 0 w 132"/>
                    <a:gd name="T7" fmla="*/ 75 h 80"/>
                    <a:gd name="T8" fmla="*/ 32 w 132"/>
                    <a:gd name="T9" fmla="*/ 75 h 80"/>
                    <a:gd name="T10" fmla="*/ 23 w 132"/>
                    <a:gd name="T11" fmla="*/ 31 h 80"/>
                    <a:gd name="T12" fmla="*/ 106 w 132"/>
                    <a:gd name="T13" fmla="*/ 0 h 80"/>
                    <a:gd name="T14" fmla="*/ 129 w 132"/>
                    <a:gd name="T15" fmla="*/ 64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2" h="80">
                      <a:moveTo>
                        <a:pt x="129" y="64"/>
                      </a:moveTo>
                      <a:cubicBezTo>
                        <a:pt x="125" y="80"/>
                        <a:pt x="101" y="75"/>
                        <a:pt x="101" y="75"/>
                      </a:cubicBezTo>
                      <a:cubicBezTo>
                        <a:pt x="101" y="75"/>
                        <a:pt x="30" y="76"/>
                        <a:pt x="0" y="76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32" y="75"/>
                        <a:pt x="32" y="75"/>
                        <a:pt x="32" y="75"/>
                      </a:cubicBezTo>
                      <a:cubicBezTo>
                        <a:pt x="32" y="75"/>
                        <a:pt x="48" y="67"/>
                        <a:pt x="23" y="31"/>
                      </a:cubicBezTo>
                      <a:cubicBezTo>
                        <a:pt x="2" y="1"/>
                        <a:pt x="80" y="0"/>
                        <a:pt x="106" y="0"/>
                      </a:cubicBezTo>
                      <a:cubicBezTo>
                        <a:pt x="114" y="18"/>
                        <a:pt x="132" y="52"/>
                        <a:pt x="129" y="64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4" name="ïSḷiḍê">
                  <a:extLst>
                    <a:ext uri="{FF2B5EF4-FFF2-40B4-BE49-F238E27FC236}">
                      <a16:creationId xmlns:a16="http://schemas.microsoft.com/office/drawing/2014/main" id="{4AC59D80-F155-4BE5-8AE5-41CA3ACD627F}"/>
                    </a:ext>
                  </a:extLst>
                </p:cNvPr>
                <p:cNvSpPr/>
                <p:nvPr/>
              </p:nvSpPr>
              <p:spPr bwMode="auto">
                <a:xfrm>
                  <a:off x="7953686" y="2621400"/>
                  <a:ext cx="120328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5" name="iş1iďe">
                  <a:extLst>
                    <a:ext uri="{FF2B5EF4-FFF2-40B4-BE49-F238E27FC236}">
                      <a16:creationId xmlns:a16="http://schemas.microsoft.com/office/drawing/2014/main" id="{997AB7A4-25E2-44E1-87D9-E10672CBC811}"/>
                    </a:ext>
                  </a:extLst>
                </p:cNvPr>
                <p:cNvSpPr/>
                <p:nvPr/>
              </p:nvSpPr>
              <p:spPr bwMode="auto">
                <a:xfrm>
                  <a:off x="7953686" y="2621400"/>
                  <a:ext cx="120328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6" name="îšḷidè">
                  <a:extLst>
                    <a:ext uri="{FF2B5EF4-FFF2-40B4-BE49-F238E27FC236}">
                      <a16:creationId xmlns:a16="http://schemas.microsoft.com/office/drawing/2014/main" id="{76896E33-E205-409D-ADA6-24D6060C0D63}"/>
                    </a:ext>
                  </a:extLst>
                </p:cNvPr>
                <p:cNvSpPr/>
                <p:nvPr/>
              </p:nvSpPr>
              <p:spPr bwMode="auto">
                <a:xfrm>
                  <a:off x="7929337" y="2621400"/>
                  <a:ext cx="120125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7" name="íšļîḓé">
                  <a:extLst>
                    <a:ext uri="{FF2B5EF4-FFF2-40B4-BE49-F238E27FC236}">
                      <a16:creationId xmlns:a16="http://schemas.microsoft.com/office/drawing/2014/main" id="{A3EABF07-4858-4D22-91CD-BD8A31529FAA}"/>
                    </a:ext>
                  </a:extLst>
                </p:cNvPr>
                <p:cNvSpPr/>
                <p:nvPr/>
              </p:nvSpPr>
              <p:spPr bwMode="auto">
                <a:xfrm>
                  <a:off x="7929337" y="2621400"/>
                  <a:ext cx="120125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6000">
                      <a:srgbClr val="68AFFD"/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8" name="is1ídé">
                  <a:extLst>
                    <a:ext uri="{FF2B5EF4-FFF2-40B4-BE49-F238E27FC236}">
                      <a16:creationId xmlns:a16="http://schemas.microsoft.com/office/drawing/2014/main" id="{1A9ABC08-550F-4650-92F2-4B396E260B2E}"/>
                    </a:ext>
                  </a:extLst>
                </p:cNvPr>
                <p:cNvSpPr/>
                <p:nvPr/>
              </p:nvSpPr>
              <p:spPr bwMode="auto">
                <a:xfrm>
                  <a:off x="7929340" y="3254496"/>
                  <a:ext cx="1201254" cy="172478"/>
                </a:xfrm>
                <a:custGeom>
                  <a:avLst/>
                  <a:gdLst>
                    <a:gd name="T0" fmla="*/ 285 w 285"/>
                    <a:gd name="T1" fmla="*/ 0 h 41"/>
                    <a:gd name="T2" fmla="*/ 285 w 285"/>
                    <a:gd name="T3" fmla="*/ 19 h 41"/>
                    <a:gd name="T4" fmla="*/ 262 w 285"/>
                    <a:gd name="T5" fmla="*/ 41 h 41"/>
                    <a:gd name="T6" fmla="*/ 262 w 285"/>
                    <a:gd name="T7" fmla="*/ 41 h 41"/>
                    <a:gd name="T8" fmla="*/ 23 w 285"/>
                    <a:gd name="T9" fmla="*/ 41 h 41"/>
                    <a:gd name="T10" fmla="*/ 0 w 285"/>
                    <a:gd name="T11" fmla="*/ 19 h 41"/>
                    <a:gd name="T12" fmla="*/ 0 w 285"/>
                    <a:gd name="T13" fmla="*/ 19 h 41"/>
                    <a:gd name="T14" fmla="*/ 0 w 285"/>
                    <a:gd name="T15" fmla="*/ 0 h 41"/>
                    <a:gd name="T16" fmla="*/ 285 w 285"/>
                    <a:gd name="T17" fmla="*/ 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41">
                      <a:moveTo>
                        <a:pt x="285" y="0"/>
                      </a:moveTo>
                      <a:cubicBezTo>
                        <a:pt x="285" y="19"/>
                        <a:pt x="285" y="19"/>
                        <a:pt x="285" y="19"/>
                      </a:cubicBezTo>
                      <a:cubicBezTo>
                        <a:pt x="285" y="31"/>
                        <a:pt x="275" y="41"/>
                        <a:pt x="262" y="41"/>
                      </a:cubicBezTo>
                      <a:cubicBezTo>
                        <a:pt x="262" y="41"/>
                        <a:pt x="262" y="41"/>
                        <a:pt x="262" y="41"/>
                      </a:cubicBezTo>
                      <a:cubicBezTo>
                        <a:pt x="23" y="41"/>
                        <a:pt x="23" y="41"/>
                        <a:pt x="23" y="41"/>
                      </a:cubicBezTo>
                      <a:cubicBezTo>
                        <a:pt x="10" y="41"/>
                        <a:pt x="0" y="31"/>
                        <a:pt x="0" y="19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285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9" name="íṧlíḍe">
                  <a:extLst>
                    <a:ext uri="{FF2B5EF4-FFF2-40B4-BE49-F238E27FC236}">
                      <a16:creationId xmlns:a16="http://schemas.microsoft.com/office/drawing/2014/main" id="{C8C5EE96-4AFD-47ED-9C9D-B1CAEBF0A649}"/>
                    </a:ext>
                  </a:extLst>
                </p:cNvPr>
                <p:cNvSpPr/>
                <p:nvPr/>
              </p:nvSpPr>
              <p:spPr bwMode="auto">
                <a:xfrm>
                  <a:off x="8312845" y="3621770"/>
                  <a:ext cx="472792" cy="40583"/>
                </a:xfrm>
                <a:prstGeom prst="rect">
                  <a:avLst/>
                </a:pr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0" name="iṩlíḓe">
                  <a:extLst>
                    <a:ext uri="{FF2B5EF4-FFF2-40B4-BE49-F238E27FC236}">
                      <a16:creationId xmlns:a16="http://schemas.microsoft.com/office/drawing/2014/main" id="{57BA2FF4-B1D3-4DF2-A381-BDD4B8D8D287}"/>
                    </a:ext>
                  </a:extLst>
                </p:cNvPr>
                <p:cNvSpPr/>
                <p:nvPr/>
              </p:nvSpPr>
              <p:spPr bwMode="auto">
                <a:xfrm>
                  <a:off x="8785637" y="3571042"/>
                  <a:ext cx="75079" cy="101457"/>
                </a:xfrm>
                <a:custGeom>
                  <a:avLst/>
                  <a:gdLst>
                    <a:gd name="T0" fmla="*/ 17 w 18"/>
                    <a:gd name="T1" fmla="*/ 0 h 24"/>
                    <a:gd name="T2" fmla="*/ 18 w 18"/>
                    <a:gd name="T3" fmla="*/ 19 h 24"/>
                    <a:gd name="T4" fmla="*/ 0 w 18"/>
                    <a:gd name="T5" fmla="*/ 22 h 24"/>
                    <a:gd name="T6" fmla="*/ 0 w 18"/>
                    <a:gd name="T7" fmla="*/ 12 h 24"/>
                    <a:gd name="T8" fmla="*/ 17 w 18"/>
                    <a:gd name="T9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24">
                      <a:moveTo>
                        <a:pt x="17" y="0"/>
                      </a:moveTo>
                      <a:cubicBezTo>
                        <a:pt x="18" y="19"/>
                        <a:pt x="18" y="19"/>
                        <a:pt x="18" y="19"/>
                      </a:cubicBezTo>
                      <a:cubicBezTo>
                        <a:pt x="13" y="22"/>
                        <a:pt x="6" y="24"/>
                        <a:pt x="0" y="2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16" y="16"/>
                        <a:pt x="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1" name="íšļídê">
                  <a:extLst>
                    <a:ext uri="{FF2B5EF4-FFF2-40B4-BE49-F238E27FC236}">
                      <a16:creationId xmlns:a16="http://schemas.microsoft.com/office/drawing/2014/main" id="{31032768-976F-4A5B-A394-25B14CA88F26}"/>
                    </a:ext>
                  </a:extLst>
                </p:cNvPr>
                <p:cNvSpPr/>
                <p:nvPr/>
              </p:nvSpPr>
              <p:spPr bwMode="auto">
                <a:xfrm>
                  <a:off x="3229828" y="2870985"/>
                  <a:ext cx="460617" cy="282052"/>
                </a:xfrm>
                <a:custGeom>
                  <a:avLst/>
                  <a:gdLst>
                    <a:gd name="T0" fmla="*/ 3 w 109"/>
                    <a:gd name="T1" fmla="*/ 55 h 67"/>
                    <a:gd name="T2" fmla="*/ 21 w 109"/>
                    <a:gd name="T3" fmla="*/ 65 h 67"/>
                    <a:gd name="T4" fmla="*/ 107 w 109"/>
                    <a:gd name="T5" fmla="*/ 65 h 67"/>
                    <a:gd name="T6" fmla="*/ 107 w 109"/>
                    <a:gd name="T7" fmla="*/ 57 h 67"/>
                    <a:gd name="T8" fmla="*/ 107 w 109"/>
                    <a:gd name="T9" fmla="*/ 57 h 67"/>
                    <a:gd name="T10" fmla="*/ 83 w 109"/>
                    <a:gd name="T11" fmla="*/ 57 h 67"/>
                    <a:gd name="T12" fmla="*/ 90 w 109"/>
                    <a:gd name="T13" fmla="*/ 24 h 67"/>
                    <a:gd name="T14" fmla="*/ 27 w 109"/>
                    <a:gd name="T15" fmla="*/ 0 h 67"/>
                    <a:gd name="T16" fmla="*/ 21 w 109"/>
                    <a:gd name="T17" fmla="*/ 0 h 67"/>
                    <a:gd name="T18" fmla="*/ 3 w 109"/>
                    <a:gd name="T19" fmla="*/ 55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9" h="67">
                      <a:moveTo>
                        <a:pt x="3" y="55"/>
                      </a:moveTo>
                      <a:cubicBezTo>
                        <a:pt x="6" y="67"/>
                        <a:pt x="21" y="65"/>
                        <a:pt x="21" y="65"/>
                      </a:cubicBezTo>
                      <a:cubicBezTo>
                        <a:pt x="21" y="65"/>
                        <a:pt x="105" y="67"/>
                        <a:pt x="107" y="65"/>
                      </a:cubicBezTo>
                      <a:cubicBezTo>
                        <a:pt x="109" y="64"/>
                        <a:pt x="108" y="59"/>
                        <a:pt x="107" y="57"/>
                      </a:cubicBezTo>
                      <a:cubicBezTo>
                        <a:pt x="107" y="57"/>
                        <a:pt x="107" y="57"/>
                        <a:pt x="107" y="57"/>
                      </a:cubicBezTo>
                      <a:cubicBezTo>
                        <a:pt x="83" y="57"/>
                        <a:pt x="83" y="57"/>
                        <a:pt x="83" y="57"/>
                      </a:cubicBezTo>
                      <a:cubicBezTo>
                        <a:pt x="83" y="57"/>
                        <a:pt x="71" y="51"/>
                        <a:pt x="90" y="24"/>
                      </a:cubicBezTo>
                      <a:cubicBezTo>
                        <a:pt x="106" y="1"/>
                        <a:pt x="46" y="0"/>
                        <a:pt x="27" y="0"/>
                      </a:cubicBezTo>
                      <a:cubicBezTo>
                        <a:pt x="23" y="0"/>
                        <a:pt x="21" y="0"/>
                        <a:pt x="21" y="0"/>
                      </a:cubicBezTo>
                      <a:cubicBezTo>
                        <a:pt x="21" y="0"/>
                        <a:pt x="0" y="43"/>
                        <a:pt x="3" y="55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2" name="íŝ1iḓé">
                  <a:extLst>
                    <a:ext uri="{FF2B5EF4-FFF2-40B4-BE49-F238E27FC236}">
                      <a16:creationId xmlns:a16="http://schemas.microsoft.com/office/drawing/2014/main" id="{AA71F879-B976-44C4-B8D6-BFC5D5956134}"/>
                    </a:ext>
                  </a:extLst>
                </p:cNvPr>
                <p:cNvSpPr/>
                <p:nvPr/>
              </p:nvSpPr>
              <p:spPr bwMode="auto">
                <a:xfrm>
                  <a:off x="3272440" y="2870985"/>
                  <a:ext cx="407860" cy="247556"/>
                </a:xfrm>
                <a:custGeom>
                  <a:avLst/>
                  <a:gdLst>
                    <a:gd name="T0" fmla="*/ 3 w 97"/>
                    <a:gd name="T1" fmla="*/ 46 h 59"/>
                    <a:gd name="T2" fmla="*/ 21 w 97"/>
                    <a:gd name="T3" fmla="*/ 56 h 59"/>
                    <a:gd name="T4" fmla="*/ 97 w 97"/>
                    <a:gd name="T5" fmla="*/ 57 h 59"/>
                    <a:gd name="T6" fmla="*/ 97 w 97"/>
                    <a:gd name="T7" fmla="*/ 56 h 59"/>
                    <a:gd name="T8" fmla="*/ 73 w 97"/>
                    <a:gd name="T9" fmla="*/ 56 h 59"/>
                    <a:gd name="T10" fmla="*/ 80 w 97"/>
                    <a:gd name="T11" fmla="*/ 23 h 59"/>
                    <a:gd name="T12" fmla="*/ 17 w 97"/>
                    <a:gd name="T13" fmla="*/ 0 h 59"/>
                    <a:gd name="T14" fmla="*/ 3 w 97"/>
                    <a:gd name="T15" fmla="*/ 46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7" h="59">
                      <a:moveTo>
                        <a:pt x="3" y="46"/>
                      </a:moveTo>
                      <a:cubicBezTo>
                        <a:pt x="6" y="59"/>
                        <a:pt x="21" y="56"/>
                        <a:pt x="21" y="56"/>
                      </a:cubicBezTo>
                      <a:cubicBezTo>
                        <a:pt x="21" y="56"/>
                        <a:pt x="74" y="57"/>
                        <a:pt x="97" y="57"/>
                      </a:cubicBezTo>
                      <a:cubicBezTo>
                        <a:pt x="97" y="57"/>
                        <a:pt x="97" y="57"/>
                        <a:pt x="97" y="56"/>
                      </a:cubicBezTo>
                      <a:cubicBezTo>
                        <a:pt x="73" y="56"/>
                        <a:pt x="73" y="56"/>
                        <a:pt x="73" y="56"/>
                      </a:cubicBezTo>
                      <a:cubicBezTo>
                        <a:pt x="73" y="56"/>
                        <a:pt x="61" y="50"/>
                        <a:pt x="80" y="23"/>
                      </a:cubicBezTo>
                      <a:cubicBezTo>
                        <a:pt x="96" y="1"/>
                        <a:pt x="36" y="0"/>
                        <a:pt x="17" y="0"/>
                      </a:cubicBezTo>
                      <a:cubicBezTo>
                        <a:pt x="11" y="13"/>
                        <a:pt x="0" y="37"/>
                        <a:pt x="3" y="46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3" name="iślide">
                  <a:extLst>
                    <a:ext uri="{FF2B5EF4-FFF2-40B4-BE49-F238E27FC236}">
                      <a16:creationId xmlns:a16="http://schemas.microsoft.com/office/drawing/2014/main" id="{F281DD42-168E-45A1-BCAC-CECA2C6F5CC0}"/>
                    </a:ext>
                  </a:extLst>
                </p:cNvPr>
                <p:cNvSpPr/>
                <p:nvPr/>
              </p:nvSpPr>
              <p:spPr bwMode="auto">
                <a:xfrm>
                  <a:off x="3258236" y="2870985"/>
                  <a:ext cx="422063" cy="255673"/>
                </a:xfrm>
                <a:custGeom>
                  <a:avLst/>
                  <a:gdLst>
                    <a:gd name="T0" fmla="*/ 2 w 100"/>
                    <a:gd name="T1" fmla="*/ 48 h 61"/>
                    <a:gd name="T2" fmla="*/ 24 w 100"/>
                    <a:gd name="T3" fmla="*/ 57 h 61"/>
                    <a:gd name="T4" fmla="*/ 100 w 100"/>
                    <a:gd name="T5" fmla="*/ 57 h 61"/>
                    <a:gd name="T6" fmla="*/ 100 w 100"/>
                    <a:gd name="T7" fmla="*/ 57 h 61"/>
                    <a:gd name="T8" fmla="*/ 76 w 100"/>
                    <a:gd name="T9" fmla="*/ 57 h 61"/>
                    <a:gd name="T10" fmla="*/ 83 w 100"/>
                    <a:gd name="T11" fmla="*/ 24 h 61"/>
                    <a:gd name="T12" fmla="*/ 20 w 100"/>
                    <a:gd name="T13" fmla="*/ 0 h 61"/>
                    <a:gd name="T14" fmla="*/ 2 w 100"/>
                    <a:gd name="T15" fmla="*/ 48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0" h="61">
                      <a:moveTo>
                        <a:pt x="2" y="48"/>
                      </a:moveTo>
                      <a:cubicBezTo>
                        <a:pt x="5" y="61"/>
                        <a:pt x="24" y="57"/>
                        <a:pt x="24" y="57"/>
                      </a:cubicBezTo>
                      <a:cubicBezTo>
                        <a:pt x="24" y="57"/>
                        <a:pt x="77" y="58"/>
                        <a:pt x="100" y="57"/>
                      </a:cubicBezTo>
                      <a:cubicBezTo>
                        <a:pt x="100" y="57"/>
                        <a:pt x="100" y="57"/>
                        <a:pt x="100" y="57"/>
                      </a:cubicBezTo>
                      <a:cubicBezTo>
                        <a:pt x="76" y="57"/>
                        <a:pt x="76" y="57"/>
                        <a:pt x="76" y="57"/>
                      </a:cubicBezTo>
                      <a:cubicBezTo>
                        <a:pt x="76" y="57"/>
                        <a:pt x="64" y="51"/>
                        <a:pt x="83" y="24"/>
                      </a:cubicBezTo>
                      <a:cubicBezTo>
                        <a:pt x="99" y="1"/>
                        <a:pt x="39" y="0"/>
                        <a:pt x="20" y="0"/>
                      </a:cubicBezTo>
                      <a:cubicBezTo>
                        <a:pt x="14" y="13"/>
                        <a:pt x="0" y="39"/>
                        <a:pt x="2" y="48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4" name="îšḻîďe">
                  <a:extLst>
                    <a:ext uri="{FF2B5EF4-FFF2-40B4-BE49-F238E27FC236}">
                      <a16:creationId xmlns:a16="http://schemas.microsoft.com/office/drawing/2014/main" id="{2F233DF7-9466-4184-8244-07C5CFC5C617}"/>
                    </a:ext>
                  </a:extLst>
                </p:cNvPr>
                <p:cNvSpPr/>
                <p:nvPr/>
              </p:nvSpPr>
              <p:spPr bwMode="auto">
                <a:xfrm>
                  <a:off x="3043147" y="2355581"/>
                  <a:ext cx="913117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8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8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8" y="0"/>
                        <a:pt x="198" y="0"/>
                        <a:pt x="198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8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7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7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5" name="i$ľîḓé">
                  <a:extLst>
                    <a:ext uri="{FF2B5EF4-FFF2-40B4-BE49-F238E27FC236}">
                      <a16:creationId xmlns:a16="http://schemas.microsoft.com/office/drawing/2014/main" id="{B72BFE8B-E001-4FA1-A125-69411FF0DCAC}"/>
                    </a:ext>
                  </a:extLst>
                </p:cNvPr>
                <p:cNvSpPr/>
                <p:nvPr/>
              </p:nvSpPr>
              <p:spPr bwMode="auto">
                <a:xfrm>
                  <a:off x="3043147" y="2355581"/>
                  <a:ext cx="913117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8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8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8" y="0"/>
                        <a:pt x="198" y="0"/>
                        <a:pt x="198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8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7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7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6" name="iš1îdê">
                  <a:extLst>
                    <a:ext uri="{FF2B5EF4-FFF2-40B4-BE49-F238E27FC236}">
                      <a16:creationId xmlns:a16="http://schemas.microsoft.com/office/drawing/2014/main" id="{52DC7BAB-CE00-4FF8-A832-F51301A95C95}"/>
                    </a:ext>
                  </a:extLst>
                </p:cNvPr>
                <p:cNvSpPr/>
                <p:nvPr/>
              </p:nvSpPr>
              <p:spPr bwMode="auto">
                <a:xfrm>
                  <a:off x="3061408" y="2355581"/>
                  <a:ext cx="911088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9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9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9" y="0"/>
                        <a:pt x="199" y="0"/>
                        <a:pt x="199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9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8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7" name="iṧ1iďè">
                  <a:extLst>
                    <a:ext uri="{FF2B5EF4-FFF2-40B4-BE49-F238E27FC236}">
                      <a16:creationId xmlns:a16="http://schemas.microsoft.com/office/drawing/2014/main" id="{29901E0A-C522-4806-B0D6-1055D9E25954}"/>
                    </a:ext>
                  </a:extLst>
                </p:cNvPr>
                <p:cNvSpPr/>
                <p:nvPr/>
              </p:nvSpPr>
              <p:spPr bwMode="auto">
                <a:xfrm>
                  <a:off x="3061407" y="2355579"/>
                  <a:ext cx="911089" cy="610775"/>
                </a:xfrm>
                <a:custGeom>
                  <a:avLst/>
                  <a:gdLst>
                    <a:gd name="T0" fmla="*/ 17 w 216"/>
                    <a:gd name="T1" fmla="*/ 0 h 145"/>
                    <a:gd name="T2" fmla="*/ 199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9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9" y="0"/>
                        <a:pt x="199" y="0"/>
                        <a:pt x="199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9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8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6000">
                      <a:srgbClr val="68AFFD"/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8" name="íś1îde">
                  <a:extLst>
                    <a:ext uri="{FF2B5EF4-FFF2-40B4-BE49-F238E27FC236}">
                      <a16:creationId xmlns:a16="http://schemas.microsoft.com/office/drawing/2014/main" id="{6468CB1F-9712-447C-A7A7-40B6D060CB59}"/>
                    </a:ext>
                  </a:extLst>
                </p:cNvPr>
                <p:cNvSpPr/>
                <p:nvPr/>
              </p:nvSpPr>
              <p:spPr bwMode="auto">
                <a:xfrm>
                  <a:off x="3065467" y="2832431"/>
                  <a:ext cx="907030" cy="133924"/>
                </a:xfrm>
                <a:custGeom>
                  <a:avLst/>
                  <a:gdLst>
                    <a:gd name="T0" fmla="*/ 0 w 215"/>
                    <a:gd name="T1" fmla="*/ 0 h 32"/>
                    <a:gd name="T2" fmla="*/ 0 w 215"/>
                    <a:gd name="T3" fmla="*/ 14 h 32"/>
                    <a:gd name="T4" fmla="*/ 17 w 215"/>
                    <a:gd name="T5" fmla="*/ 32 h 32"/>
                    <a:gd name="T6" fmla="*/ 17 w 215"/>
                    <a:gd name="T7" fmla="*/ 32 h 32"/>
                    <a:gd name="T8" fmla="*/ 198 w 215"/>
                    <a:gd name="T9" fmla="*/ 32 h 32"/>
                    <a:gd name="T10" fmla="*/ 215 w 215"/>
                    <a:gd name="T11" fmla="*/ 14 h 32"/>
                    <a:gd name="T12" fmla="*/ 215 w 215"/>
                    <a:gd name="T13" fmla="*/ 14 h 32"/>
                    <a:gd name="T14" fmla="*/ 215 w 215"/>
                    <a:gd name="T15" fmla="*/ 0 h 32"/>
                    <a:gd name="T16" fmla="*/ 0 w 215"/>
                    <a:gd name="T17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5" h="32">
                      <a:moveTo>
                        <a:pt x="0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24"/>
                        <a:pt x="7" y="32"/>
                        <a:pt x="17" y="32"/>
                      </a:cubicBezTo>
                      <a:cubicBezTo>
                        <a:pt x="17" y="32"/>
                        <a:pt x="17" y="32"/>
                        <a:pt x="17" y="32"/>
                      </a:cubicBezTo>
                      <a:cubicBezTo>
                        <a:pt x="198" y="32"/>
                        <a:pt x="198" y="32"/>
                        <a:pt x="198" y="32"/>
                      </a:cubicBezTo>
                      <a:cubicBezTo>
                        <a:pt x="207" y="32"/>
                        <a:pt x="215" y="24"/>
                        <a:pt x="215" y="14"/>
                      </a:cubicBezTo>
                      <a:cubicBezTo>
                        <a:pt x="215" y="14"/>
                        <a:pt x="215" y="14"/>
                        <a:pt x="215" y="14"/>
                      </a:cubicBezTo>
                      <a:cubicBezTo>
                        <a:pt x="215" y="0"/>
                        <a:pt x="215" y="0"/>
                        <a:pt x="21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9" name="ïSľiḓê">
                  <a:extLst>
                    <a:ext uri="{FF2B5EF4-FFF2-40B4-BE49-F238E27FC236}">
                      <a16:creationId xmlns:a16="http://schemas.microsoft.com/office/drawing/2014/main" id="{B7C14E38-9DE4-44F8-BB51-9DE507C32932}"/>
                    </a:ext>
                  </a:extLst>
                </p:cNvPr>
                <p:cNvSpPr/>
                <p:nvPr/>
              </p:nvSpPr>
              <p:spPr bwMode="auto">
                <a:xfrm>
                  <a:off x="3323169" y="3110424"/>
                  <a:ext cx="357130" cy="34496"/>
                </a:xfrm>
                <a:prstGeom prst="rect">
                  <a:avLst/>
                </a:pr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0" name="iş1íḋê">
                  <a:extLst>
                    <a:ext uri="{FF2B5EF4-FFF2-40B4-BE49-F238E27FC236}">
                      <a16:creationId xmlns:a16="http://schemas.microsoft.com/office/drawing/2014/main" id="{7F4DDE75-45DE-4C3F-8F68-0345B2762E96}"/>
                    </a:ext>
                  </a:extLst>
                </p:cNvPr>
                <p:cNvSpPr/>
                <p:nvPr/>
              </p:nvSpPr>
              <p:spPr bwMode="auto">
                <a:xfrm>
                  <a:off x="3264323" y="3071871"/>
                  <a:ext cx="58846" cy="77108"/>
                </a:xfrm>
                <a:custGeom>
                  <a:avLst/>
                  <a:gdLst>
                    <a:gd name="T0" fmla="*/ 1 w 14"/>
                    <a:gd name="T1" fmla="*/ 0 h 18"/>
                    <a:gd name="T2" fmla="*/ 0 w 14"/>
                    <a:gd name="T3" fmla="*/ 15 h 18"/>
                    <a:gd name="T4" fmla="*/ 14 w 14"/>
                    <a:gd name="T5" fmla="*/ 17 h 18"/>
                    <a:gd name="T6" fmla="*/ 14 w 14"/>
                    <a:gd name="T7" fmla="*/ 9 h 18"/>
                    <a:gd name="T8" fmla="*/ 1 w 14"/>
                    <a:gd name="T9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8">
                      <a:moveTo>
                        <a:pt x="1" y="0"/>
                      </a:move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5" y="18"/>
                        <a:pt x="10" y="18"/>
                        <a:pt x="14" y="17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9"/>
                        <a:pt x="2" y="12"/>
                        <a:pt x="1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1" name="îŝḻíďê">
                  <a:extLst>
                    <a:ext uri="{FF2B5EF4-FFF2-40B4-BE49-F238E27FC236}">
                      <a16:creationId xmlns:a16="http://schemas.microsoft.com/office/drawing/2014/main" id="{BAE31E06-A572-448B-8A51-DC033C4CC4F3}"/>
                    </a:ext>
                  </a:extLst>
                </p:cNvPr>
                <p:cNvSpPr/>
                <p:nvPr/>
              </p:nvSpPr>
              <p:spPr bwMode="auto">
                <a:xfrm>
                  <a:off x="6515019" y="2199337"/>
                  <a:ext cx="574250" cy="519462"/>
                </a:xfrm>
                <a:custGeom>
                  <a:avLst/>
                  <a:gdLst>
                    <a:gd name="T0" fmla="*/ 126 w 136"/>
                    <a:gd name="T1" fmla="*/ 123 h 123"/>
                    <a:gd name="T2" fmla="*/ 15 w 136"/>
                    <a:gd name="T3" fmla="*/ 106 h 123"/>
                    <a:gd name="T4" fmla="*/ 9 w 136"/>
                    <a:gd name="T5" fmla="*/ 99 h 123"/>
                    <a:gd name="T6" fmla="*/ 1 w 136"/>
                    <a:gd name="T7" fmla="*/ 9 h 123"/>
                    <a:gd name="T8" fmla="*/ 8 w 136"/>
                    <a:gd name="T9" fmla="*/ 0 h 123"/>
                    <a:gd name="T10" fmla="*/ 10 w 136"/>
                    <a:gd name="T11" fmla="*/ 0 h 123"/>
                    <a:gd name="T12" fmla="*/ 121 w 136"/>
                    <a:gd name="T13" fmla="*/ 17 h 123"/>
                    <a:gd name="T14" fmla="*/ 127 w 136"/>
                    <a:gd name="T15" fmla="*/ 24 h 123"/>
                    <a:gd name="T16" fmla="*/ 135 w 136"/>
                    <a:gd name="T17" fmla="*/ 114 h 123"/>
                    <a:gd name="T18" fmla="*/ 128 w 136"/>
                    <a:gd name="T19" fmla="*/ 123 h 123"/>
                    <a:gd name="T20" fmla="*/ 126 w 136"/>
                    <a:gd name="T21" fmla="*/ 123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6" h="123">
                      <a:moveTo>
                        <a:pt x="126" y="123"/>
                      </a:move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12" y="106"/>
                        <a:pt x="9" y="103"/>
                        <a:pt x="9" y="9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0" y="5"/>
                        <a:pt x="3" y="1"/>
                        <a:pt x="8" y="0"/>
                      </a:cubicBezTo>
                      <a:cubicBezTo>
                        <a:pt x="8" y="0"/>
                        <a:pt x="9" y="0"/>
                        <a:pt x="10" y="0"/>
                      </a:cubicBezTo>
                      <a:cubicBezTo>
                        <a:pt x="121" y="17"/>
                        <a:pt x="121" y="17"/>
                        <a:pt x="121" y="17"/>
                      </a:cubicBezTo>
                      <a:cubicBezTo>
                        <a:pt x="124" y="18"/>
                        <a:pt x="127" y="21"/>
                        <a:pt x="127" y="24"/>
                      </a:cubicBezTo>
                      <a:cubicBezTo>
                        <a:pt x="135" y="114"/>
                        <a:pt x="135" y="114"/>
                        <a:pt x="135" y="114"/>
                      </a:cubicBezTo>
                      <a:cubicBezTo>
                        <a:pt x="136" y="119"/>
                        <a:pt x="132" y="123"/>
                        <a:pt x="128" y="123"/>
                      </a:cubicBezTo>
                      <a:cubicBezTo>
                        <a:pt x="127" y="123"/>
                        <a:pt x="127" y="123"/>
                        <a:pt x="126" y="123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2" name="îŝ1íde">
                  <a:extLst>
                    <a:ext uri="{FF2B5EF4-FFF2-40B4-BE49-F238E27FC236}">
                      <a16:creationId xmlns:a16="http://schemas.microsoft.com/office/drawing/2014/main" id="{628916D4-1E47-4C85-B992-FD9BAEEDA940}"/>
                    </a:ext>
                  </a:extLst>
                </p:cNvPr>
                <p:cNvSpPr/>
                <p:nvPr/>
              </p:nvSpPr>
              <p:spPr bwMode="auto">
                <a:xfrm>
                  <a:off x="6545454" y="2225713"/>
                  <a:ext cx="515405" cy="450470"/>
                </a:xfrm>
                <a:custGeom>
                  <a:avLst/>
                  <a:gdLst>
                    <a:gd name="T0" fmla="*/ 114 w 122"/>
                    <a:gd name="T1" fmla="*/ 107 h 107"/>
                    <a:gd name="T2" fmla="*/ 14 w 122"/>
                    <a:gd name="T3" fmla="*/ 92 h 107"/>
                    <a:gd name="T4" fmla="*/ 8 w 122"/>
                    <a:gd name="T5" fmla="*/ 85 h 107"/>
                    <a:gd name="T6" fmla="*/ 0 w 122"/>
                    <a:gd name="T7" fmla="*/ 7 h 107"/>
                    <a:gd name="T8" fmla="*/ 7 w 122"/>
                    <a:gd name="T9" fmla="*/ 0 h 107"/>
                    <a:gd name="T10" fmla="*/ 8 w 122"/>
                    <a:gd name="T11" fmla="*/ 0 h 107"/>
                    <a:gd name="T12" fmla="*/ 108 w 122"/>
                    <a:gd name="T13" fmla="*/ 15 h 107"/>
                    <a:gd name="T14" fmla="*/ 115 w 122"/>
                    <a:gd name="T15" fmla="*/ 21 h 107"/>
                    <a:gd name="T16" fmla="*/ 122 w 122"/>
                    <a:gd name="T17" fmla="*/ 99 h 107"/>
                    <a:gd name="T18" fmla="*/ 116 w 122"/>
                    <a:gd name="T19" fmla="*/ 107 h 107"/>
                    <a:gd name="T20" fmla="*/ 114 w 122"/>
                    <a:gd name="T21" fmla="*/ 107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2" h="107">
                      <a:moveTo>
                        <a:pt x="114" y="107"/>
                      </a:moveTo>
                      <a:cubicBezTo>
                        <a:pt x="14" y="92"/>
                        <a:pt x="14" y="92"/>
                        <a:pt x="14" y="92"/>
                      </a:cubicBezTo>
                      <a:cubicBezTo>
                        <a:pt x="10" y="91"/>
                        <a:pt x="8" y="89"/>
                        <a:pt x="8" y="85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3"/>
                        <a:pt x="3" y="0"/>
                        <a:pt x="7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108" y="15"/>
                        <a:pt x="108" y="15"/>
                        <a:pt x="108" y="15"/>
                      </a:cubicBezTo>
                      <a:cubicBezTo>
                        <a:pt x="112" y="15"/>
                        <a:pt x="114" y="18"/>
                        <a:pt x="115" y="21"/>
                      </a:cubicBezTo>
                      <a:cubicBezTo>
                        <a:pt x="122" y="99"/>
                        <a:pt x="122" y="99"/>
                        <a:pt x="122" y="99"/>
                      </a:cubicBezTo>
                      <a:cubicBezTo>
                        <a:pt x="122" y="103"/>
                        <a:pt x="119" y="106"/>
                        <a:pt x="116" y="107"/>
                      </a:cubicBezTo>
                      <a:cubicBezTo>
                        <a:pt x="115" y="107"/>
                        <a:pt x="114" y="107"/>
                        <a:pt x="114" y="10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3" name="iṡ1îdé">
                  <a:extLst>
                    <a:ext uri="{FF2B5EF4-FFF2-40B4-BE49-F238E27FC236}">
                      <a16:creationId xmlns:a16="http://schemas.microsoft.com/office/drawing/2014/main" id="{80211482-9913-4908-952F-7511AE8FB875}"/>
                    </a:ext>
                  </a:extLst>
                </p:cNvPr>
                <p:cNvSpPr/>
                <p:nvPr/>
              </p:nvSpPr>
              <p:spPr bwMode="auto">
                <a:xfrm>
                  <a:off x="6561690" y="2633575"/>
                  <a:ext cx="655416" cy="135954"/>
                </a:xfrm>
                <a:custGeom>
                  <a:avLst/>
                  <a:gdLst>
                    <a:gd name="T0" fmla="*/ 6 w 155"/>
                    <a:gd name="T1" fmla="*/ 0 h 32"/>
                    <a:gd name="T2" fmla="*/ 151 w 155"/>
                    <a:gd name="T3" fmla="*/ 22 h 32"/>
                    <a:gd name="T4" fmla="*/ 155 w 155"/>
                    <a:gd name="T5" fmla="*/ 27 h 32"/>
                    <a:gd name="T6" fmla="*/ 155 w 155"/>
                    <a:gd name="T7" fmla="*/ 27 h 32"/>
                    <a:gd name="T8" fmla="*/ 155 w 155"/>
                    <a:gd name="T9" fmla="*/ 27 h 32"/>
                    <a:gd name="T10" fmla="*/ 149 w 155"/>
                    <a:gd name="T11" fmla="*/ 32 h 32"/>
                    <a:gd name="T12" fmla="*/ 149 w 155"/>
                    <a:gd name="T13" fmla="*/ 32 h 32"/>
                    <a:gd name="T14" fmla="*/ 5 w 155"/>
                    <a:gd name="T15" fmla="*/ 10 h 32"/>
                    <a:gd name="T16" fmla="*/ 1 w 155"/>
                    <a:gd name="T17" fmla="*/ 4 h 32"/>
                    <a:gd name="T18" fmla="*/ 1 w 155"/>
                    <a:gd name="T19" fmla="*/ 4 h 32"/>
                    <a:gd name="T20" fmla="*/ 1 w 155"/>
                    <a:gd name="T21" fmla="*/ 4 h 32"/>
                    <a:gd name="T22" fmla="*/ 6 w 155"/>
                    <a:gd name="T23" fmla="*/ 0 h 32"/>
                    <a:gd name="T24" fmla="*/ 6 w 155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5" h="32">
                      <a:moveTo>
                        <a:pt x="6" y="0"/>
                      </a:moveTo>
                      <a:cubicBezTo>
                        <a:pt x="151" y="22"/>
                        <a:pt x="151" y="22"/>
                        <a:pt x="151" y="22"/>
                      </a:cubicBezTo>
                      <a:cubicBezTo>
                        <a:pt x="153" y="22"/>
                        <a:pt x="155" y="25"/>
                        <a:pt x="155" y="27"/>
                      </a:cubicBezTo>
                      <a:cubicBezTo>
                        <a:pt x="155" y="27"/>
                        <a:pt x="155" y="27"/>
                        <a:pt x="155" y="27"/>
                      </a:cubicBezTo>
                      <a:cubicBezTo>
                        <a:pt x="155" y="27"/>
                        <a:pt x="155" y="27"/>
                        <a:pt x="155" y="27"/>
                      </a:cubicBezTo>
                      <a:cubicBezTo>
                        <a:pt x="155" y="30"/>
                        <a:pt x="152" y="32"/>
                        <a:pt x="149" y="32"/>
                      </a:cubicBezTo>
                      <a:cubicBezTo>
                        <a:pt x="149" y="32"/>
                        <a:pt x="149" y="32"/>
                        <a:pt x="149" y="32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2" y="10"/>
                        <a:pt x="0" y="7"/>
                        <a:pt x="1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4" y="0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4" name="iṥ1iďé">
                  <a:extLst>
                    <a:ext uri="{FF2B5EF4-FFF2-40B4-BE49-F238E27FC236}">
                      <a16:creationId xmlns:a16="http://schemas.microsoft.com/office/drawing/2014/main" id="{50210197-246C-4CF4-979E-8EC941CF0143}"/>
                    </a:ext>
                  </a:extLst>
                </p:cNvPr>
                <p:cNvSpPr/>
                <p:nvPr/>
              </p:nvSpPr>
              <p:spPr bwMode="auto">
                <a:xfrm>
                  <a:off x="6831567" y="2672128"/>
                  <a:ext cx="531637" cy="117691"/>
                </a:xfrm>
                <a:custGeom>
                  <a:avLst/>
                  <a:gdLst>
                    <a:gd name="T0" fmla="*/ 6 w 126"/>
                    <a:gd name="T1" fmla="*/ 1 h 28"/>
                    <a:gd name="T2" fmla="*/ 122 w 126"/>
                    <a:gd name="T3" fmla="*/ 18 h 28"/>
                    <a:gd name="T4" fmla="*/ 125 w 126"/>
                    <a:gd name="T5" fmla="*/ 23 h 28"/>
                    <a:gd name="T6" fmla="*/ 125 w 126"/>
                    <a:gd name="T7" fmla="*/ 24 h 28"/>
                    <a:gd name="T8" fmla="*/ 120 w 126"/>
                    <a:gd name="T9" fmla="*/ 28 h 28"/>
                    <a:gd name="T10" fmla="*/ 4 w 126"/>
                    <a:gd name="T11" fmla="*/ 10 h 28"/>
                    <a:gd name="T12" fmla="*/ 0 w 126"/>
                    <a:gd name="T13" fmla="*/ 5 h 28"/>
                    <a:gd name="T14" fmla="*/ 1 w 126"/>
                    <a:gd name="T15" fmla="*/ 4 h 28"/>
                    <a:gd name="T16" fmla="*/ 6 w 126"/>
                    <a:gd name="T17" fmla="*/ 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6" h="28">
                      <a:moveTo>
                        <a:pt x="6" y="1"/>
                      </a:moveTo>
                      <a:cubicBezTo>
                        <a:pt x="122" y="18"/>
                        <a:pt x="122" y="18"/>
                        <a:pt x="122" y="18"/>
                      </a:cubicBezTo>
                      <a:cubicBezTo>
                        <a:pt x="124" y="18"/>
                        <a:pt x="126" y="21"/>
                        <a:pt x="125" y="23"/>
                      </a:cubicBezTo>
                      <a:cubicBezTo>
                        <a:pt x="125" y="24"/>
                        <a:pt x="125" y="24"/>
                        <a:pt x="125" y="24"/>
                      </a:cubicBezTo>
                      <a:cubicBezTo>
                        <a:pt x="125" y="26"/>
                        <a:pt x="123" y="28"/>
                        <a:pt x="120" y="28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2" y="10"/>
                        <a:pt x="0" y="8"/>
                        <a:pt x="0" y="5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3" y="0"/>
                        <a:pt x="6" y="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5" name="í$1íḍe">
                  <a:extLst>
                    <a:ext uri="{FF2B5EF4-FFF2-40B4-BE49-F238E27FC236}">
                      <a16:creationId xmlns:a16="http://schemas.microsoft.com/office/drawing/2014/main" id="{24E50FE5-FFBE-4A0C-B4BC-1C2964A3FFDC}"/>
                    </a:ext>
                  </a:extLst>
                </p:cNvPr>
                <p:cNvSpPr/>
                <p:nvPr/>
              </p:nvSpPr>
              <p:spPr bwMode="auto">
                <a:xfrm>
                  <a:off x="6831567" y="2672128"/>
                  <a:ext cx="531637" cy="117691"/>
                </a:xfrm>
                <a:custGeom>
                  <a:avLst/>
                  <a:gdLst>
                    <a:gd name="T0" fmla="*/ 6 w 126"/>
                    <a:gd name="T1" fmla="*/ 1 h 28"/>
                    <a:gd name="T2" fmla="*/ 122 w 126"/>
                    <a:gd name="T3" fmla="*/ 18 h 28"/>
                    <a:gd name="T4" fmla="*/ 125 w 126"/>
                    <a:gd name="T5" fmla="*/ 23 h 28"/>
                    <a:gd name="T6" fmla="*/ 125 w 126"/>
                    <a:gd name="T7" fmla="*/ 24 h 28"/>
                    <a:gd name="T8" fmla="*/ 120 w 126"/>
                    <a:gd name="T9" fmla="*/ 28 h 28"/>
                    <a:gd name="T10" fmla="*/ 4 w 126"/>
                    <a:gd name="T11" fmla="*/ 10 h 28"/>
                    <a:gd name="T12" fmla="*/ 0 w 126"/>
                    <a:gd name="T13" fmla="*/ 5 h 28"/>
                    <a:gd name="T14" fmla="*/ 1 w 126"/>
                    <a:gd name="T15" fmla="*/ 4 h 28"/>
                    <a:gd name="T16" fmla="*/ 6 w 126"/>
                    <a:gd name="T17" fmla="*/ 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6" h="28">
                      <a:moveTo>
                        <a:pt x="6" y="1"/>
                      </a:moveTo>
                      <a:cubicBezTo>
                        <a:pt x="122" y="18"/>
                        <a:pt x="122" y="18"/>
                        <a:pt x="122" y="18"/>
                      </a:cubicBezTo>
                      <a:cubicBezTo>
                        <a:pt x="124" y="18"/>
                        <a:pt x="126" y="21"/>
                        <a:pt x="125" y="23"/>
                      </a:cubicBezTo>
                      <a:cubicBezTo>
                        <a:pt x="125" y="24"/>
                        <a:pt x="125" y="24"/>
                        <a:pt x="125" y="24"/>
                      </a:cubicBezTo>
                      <a:cubicBezTo>
                        <a:pt x="125" y="26"/>
                        <a:pt x="123" y="28"/>
                        <a:pt x="120" y="28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2" y="10"/>
                        <a:pt x="0" y="8"/>
                        <a:pt x="0" y="5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3" y="0"/>
                        <a:pt x="6" y="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6" name="ïṥļiḓe">
                  <a:extLst>
                    <a:ext uri="{FF2B5EF4-FFF2-40B4-BE49-F238E27FC236}">
                      <a16:creationId xmlns:a16="http://schemas.microsoft.com/office/drawing/2014/main" id="{D03E43F0-DE10-4DC0-B2F5-62D3A2B4EA68}"/>
                    </a:ext>
                  </a:extLst>
                </p:cNvPr>
                <p:cNvSpPr/>
                <p:nvPr/>
              </p:nvSpPr>
              <p:spPr bwMode="auto">
                <a:xfrm>
                  <a:off x="3976555" y="2992733"/>
                  <a:ext cx="675707" cy="515404"/>
                </a:xfrm>
                <a:custGeom>
                  <a:avLst/>
                  <a:gdLst>
                    <a:gd name="T0" fmla="*/ 155 w 160"/>
                    <a:gd name="T1" fmla="*/ 84 h 122"/>
                    <a:gd name="T2" fmla="*/ 58 w 160"/>
                    <a:gd name="T3" fmla="*/ 121 h 122"/>
                    <a:gd name="T4" fmla="*/ 49 w 160"/>
                    <a:gd name="T5" fmla="*/ 118 h 122"/>
                    <a:gd name="T6" fmla="*/ 2 w 160"/>
                    <a:gd name="T7" fmla="*/ 49 h 122"/>
                    <a:gd name="T8" fmla="*/ 4 w 160"/>
                    <a:gd name="T9" fmla="*/ 39 h 122"/>
                    <a:gd name="T10" fmla="*/ 6 w 160"/>
                    <a:gd name="T11" fmla="*/ 38 h 122"/>
                    <a:gd name="T12" fmla="*/ 102 w 160"/>
                    <a:gd name="T13" fmla="*/ 1 h 122"/>
                    <a:gd name="T14" fmla="*/ 111 w 160"/>
                    <a:gd name="T15" fmla="*/ 4 h 122"/>
                    <a:gd name="T16" fmla="*/ 158 w 160"/>
                    <a:gd name="T17" fmla="*/ 73 h 122"/>
                    <a:gd name="T18" fmla="*/ 156 w 160"/>
                    <a:gd name="T19" fmla="*/ 83 h 122"/>
                    <a:gd name="T20" fmla="*/ 155 w 160"/>
                    <a:gd name="T21" fmla="*/ 84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0" h="122">
                      <a:moveTo>
                        <a:pt x="155" y="84"/>
                      </a:moveTo>
                      <a:cubicBezTo>
                        <a:pt x="58" y="121"/>
                        <a:pt x="58" y="121"/>
                        <a:pt x="58" y="121"/>
                      </a:cubicBezTo>
                      <a:cubicBezTo>
                        <a:pt x="55" y="122"/>
                        <a:pt x="51" y="121"/>
                        <a:pt x="49" y="118"/>
                      </a:cubicBezTo>
                      <a:cubicBezTo>
                        <a:pt x="2" y="49"/>
                        <a:pt x="2" y="49"/>
                        <a:pt x="2" y="49"/>
                      </a:cubicBezTo>
                      <a:cubicBezTo>
                        <a:pt x="0" y="46"/>
                        <a:pt x="1" y="41"/>
                        <a:pt x="4" y="39"/>
                      </a:cubicBezTo>
                      <a:cubicBezTo>
                        <a:pt x="5" y="38"/>
                        <a:pt x="5" y="38"/>
                        <a:pt x="6" y="38"/>
                      </a:cubicBezTo>
                      <a:cubicBezTo>
                        <a:pt x="102" y="1"/>
                        <a:pt x="102" y="1"/>
                        <a:pt x="102" y="1"/>
                      </a:cubicBezTo>
                      <a:cubicBezTo>
                        <a:pt x="106" y="0"/>
                        <a:pt x="109" y="1"/>
                        <a:pt x="111" y="4"/>
                      </a:cubicBezTo>
                      <a:cubicBezTo>
                        <a:pt x="158" y="73"/>
                        <a:pt x="158" y="73"/>
                        <a:pt x="158" y="73"/>
                      </a:cubicBezTo>
                      <a:cubicBezTo>
                        <a:pt x="160" y="76"/>
                        <a:pt x="159" y="81"/>
                        <a:pt x="156" y="83"/>
                      </a:cubicBezTo>
                      <a:cubicBezTo>
                        <a:pt x="156" y="84"/>
                        <a:pt x="155" y="84"/>
                        <a:pt x="155" y="84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7" name="íşľiďè">
                  <a:extLst>
                    <a:ext uri="{FF2B5EF4-FFF2-40B4-BE49-F238E27FC236}">
                      <a16:creationId xmlns:a16="http://schemas.microsoft.com/office/drawing/2014/main" id="{91442E2F-F335-4421-B4A8-E7446E7C6D5A}"/>
                    </a:ext>
                  </a:extLst>
                </p:cNvPr>
                <p:cNvSpPr/>
                <p:nvPr/>
              </p:nvSpPr>
              <p:spPr bwMode="auto">
                <a:xfrm>
                  <a:off x="4004963" y="3013025"/>
                  <a:ext cx="608745" cy="456559"/>
                </a:xfrm>
                <a:custGeom>
                  <a:avLst/>
                  <a:gdLst>
                    <a:gd name="T0" fmla="*/ 139 w 144"/>
                    <a:gd name="T1" fmla="*/ 73 h 108"/>
                    <a:gd name="T2" fmla="*/ 51 w 144"/>
                    <a:gd name="T3" fmla="*/ 106 h 108"/>
                    <a:gd name="T4" fmla="*/ 43 w 144"/>
                    <a:gd name="T5" fmla="*/ 104 h 108"/>
                    <a:gd name="T6" fmla="*/ 2 w 144"/>
                    <a:gd name="T7" fmla="*/ 44 h 108"/>
                    <a:gd name="T8" fmla="*/ 4 w 144"/>
                    <a:gd name="T9" fmla="*/ 35 h 108"/>
                    <a:gd name="T10" fmla="*/ 5 w 144"/>
                    <a:gd name="T11" fmla="*/ 35 h 108"/>
                    <a:gd name="T12" fmla="*/ 93 w 144"/>
                    <a:gd name="T13" fmla="*/ 2 h 108"/>
                    <a:gd name="T14" fmla="*/ 101 w 144"/>
                    <a:gd name="T15" fmla="*/ 4 h 108"/>
                    <a:gd name="T16" fmla="*/ 142 w 144"/>
                    <a:gd name="T17" fmla="*/ 64 h 108"/>
                    <a:gd name="T18" fmla="*/ 140 w 144"/>
                    <a:gd name="T19" fmla="*/ 73 h 108"/>
                    <a:gd name="T20" fmla="*/ 139 w 144"/>
                    <a:gd name="T21" fmla="*/ 73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4" h="108">
                      <a:moveTo>
                        <a:pt x="139" y="73"/>
                      </a:moveTo>
                      <a:cubicBezTo>
                        <a:pt x="51" y="106"/>
                        <a:pt x="51" y="106"/>
                        <a:pt x="51" y="106"/>
                      </a:cubicBezTo>
                      <a:cubicBezTo>
                        <a:pt x="48" y="108"/>
                        <a:pt x="45" y="107"/>
                        <a:pt x="43" y="104"/>
                      </a:cubicBezTo>
                      <a:cubicBezTo>
                        <a:pt x="2" y="44"/>
                        <a:pt x="2" y="44"/>
                        <a:pt x="2" y="44"/>
                      </a:cubicBezTo>
                      <a:cubicBezTo>
                        <a:pt x="0" y="42"/>
                        <a:pt x="1" y="37"/>
                        <a:pt x="4" y="35"/>
                      </a:cubicBezTo>
                      <a:cubicBezTo>
                        <a:pt x="4" y="35"/>
                        <a:pt x="5" y="35"/>
                        <a:pt x="5" y="35"/>
                      </a:cubicBezTo>
                      <a:cubicBezTo>
                        <a:pt x="93" y="2"/>
                        <a:pt x="93" y="2"/>
                        <a:pt x="93" y="2"/>
                      </a:cubicBezTo>
                      <a:cubicBezTo>
                        <a:pt x="96" y="0"/>
                        <a:pt x="99" y="1"/>
                        <a:pt x="101" y="4"/>
                      </a:cubicBezTo>
                      <a:cubicBezTo>
                        <a:pt x="142" y="64"/>
                        <a:pt x="142" y="64"/>
                        <a:pt x="142" y="64"/>
                      </a:cubicBezTo>
                      <a:cubicBezTo>
                        <a:pt x="144" y="67"/>
                        <a:pt x="143" y="71"/>
                        <a:pt x="140" y="73"/>
                      </a:cubicBezTo>
                      <a:cubicBezTo>
                        <a:pt x="140" y="73"/>
                        <a:pt x="139" y="73"/>
                        <a:pt x="139" y="7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8" name="iṩḻiďè">
                  <a:extLst>
                    <a:ext uri="{FF2B5EF4-FFF2-40B4-BE49-F238E27FC236}">
                      <a16:creationId xmlns:a16="http://schemas.microsoft.com/office/drawing/2014/main" id="{BFF8763E-E586-44EB-931D-038E18AADA71}"/>
                    </a:ext>
                  </a:extLst>
                </p:cNvPr>
                <p:cNvSpPr/>
                <p:nvPr/>
              </p:nvSpPr>
              <p:spPr bwMode="auto">
                <a:xfrm>
                  <a:off x="4203820" y="3282902"/>
                  <a:ext cx="578308" cy="245528"/>
                </a:xfrm>
                <a:custGeom>
                  <a:avLst/>
                  <a:gdLst>
                    <a:gd name="T0" fmla="*/ 4 w 137"/>
                    <a:gd name="T1" fmla="*/ 48 h 58"/>
                    <a:gd name="T2" fmla="*/ 130 w 137"/>
                    <a:gd name="T3" fmla="*/ 1 h 58"/>
                    <a:gd name="T4" fmla="*/ 136 w 137"/>
                    <a:gd name="T5" fmla="*/ 3 h 58"/>
                    <a:gd name="T6" fmla="*/ 136 w 137"/>
                    <a:gd name="T7" fmla="*/ 3 h 58"/>
                    <a:gd name="T8" fmla="*/ 133 w 137"/>
                    <a:gd name="T9" fmla="*/ 9 h 58"/>
                    <a:gd name="T10" fmla="*/ 7 w 137"/>
                    <a:gd name="T11" fmla="*/ 57 h 58"/>
                    <a:gd name="T12" fmla="*/ 1 w 137"/>
                    <a:gd name="T13" fmla="*/ 54 h 58"/>
                    <a:gd name="T14" fmla="*/ 1 w 137"/>
                    <a:gd name="T15" fmla="*/ 54 h 58"/>
                    <a:gd name="T16" fmla="*/ 1 w 137"/>
                    <a:gd name="T17" fmla="*/ 54 h 58"/>
                    <a:gd name="T18" fmla="*/ 4 w 137"/>
                    <a:gd name="T19" fmla="*/ 48 h 58"/>
                    <a:gd name="T20" fmla="*/ 4 w 137"/>
                    <a:gd name="T21" fmla="*/ 4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7" h="58">
                      <a:moveTo>
                        <a:pt x="4" y="48"/>
                      </a:moveTo>
                      <a:cubicBezTo>
                        <a:pt x="130" y="1"/>
                        <a:pt x="130" y="1"/>
                        <a:pt x="130" y="1"/>
                      </a:cubicBezTo>
                      <a:cubicBezTo>
                        <a:pt x="133" y="0"/>
                        <a:pt x="135" y="1"/>
                        <a:pt x="136" y="3"/>
                      </a:cubicBezTo>
                      <a:cubicBezTo>
                        <a:pt x="136" y="3"/>
                        <a:pt x="136" y="3"/>
                        <a:pt x="136" y="3"/>
                      </a:cubicBezTo>
                      <a:cubicBezTo>
                        <a:pt x="137" y="6"/>
                        <a:pt x="136" y="8"/>
                        <a:pt x="133" y="9"/>
                      </a:cubicBezTo>
                      <a:cubicBezTo>
                        <a:pt x="7" y="57"/>
                        <a:pt x="7" y="57"/>
                        <a:pt x="7" y="57"/>
                      </a:cubicBezTo>
                      <a:cubicBezTo>
                        <a:pt x="5" y="58"/>
                        <a:pt x="2" y="57"/>
                        <a:pt x="1" y="54"/>
                      </a:cubicBezTo>
                      <a:cubicBezTo>
                        <a:pt x="1" y="54"/>
                        <a:pt x="1" y="54"/>
                        <a:pt x="1" y="54"/>
                      </a:cubicBezTo>
                      <a:cubicBezTo>
                        <a:pt x="1" y="54"/>
                        <a:pt x="1" y="54"/>
                        <a:pt x="1" y="54"/>
                      </a:cubicBezTo>
                      <a:cubicBezTo>
                        <a:pt x="0" y="52"/>
                        <a:pt x="2" y="49"/>
                        <a:pt x="4" y="48"/>
                      </a:cubicBezTo>
                      <a:cubicBezTo>
                        <a:pt x="4" y="48"/>
                        <a:pt x="4" y="48"/>
                        <a:pt x="4" y="48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9" name="ïṥḻíḍé">
                  <a:extLst>
                    <a:ext uri="{FF2B5EF4-FFF2-40B4-BE49-F238E27FC236}">
                      <a16:creationId xmlns:a16="http://schemas.microsoft.com/office/drawing/2014/main" id="{765FB2AD-354C-400D-B795-15D07026A4DF}"/>
                    </a:ext>
                  </a:extLst>
                </p:cNvPr>
                <p:cNvSpPr/>
                <p:nvPr/>
              </p:nvSpPr>
              <p:spPr bwMode="auto">
                <a:xfrm>
                  <a:off x="4441229" y="3232173"/>
                  <a:ext cx="466704" cy="206973"/>
                </a:xfrm>
                <a:custGeom>
                  <a:avLst/>
                  <a:gdLst>
                    <a:gd name="T0" fmla="*/ 3 w 111"/>
                    <a:gd name="T1" fmla="*/ 39 h 49"/>
                    <a:gd name="T2" fmla="*/ 105 w 111"/>
                    <a:gd name="T3" fmla="*/ 1 h 49"/>
                    <a:gd name="T4" fmla="*/ 110 w 111"/>
                    <a:gd name="T5" fmla="*/ 3 h 49"/>
                    <a:gd name="T6" fmla="*/ 110 w 111"/>
                    <a:gd name="T7" fmla="*/ 4 h 49"/>
                    <a:gd name="T8" fmla="*/ 108 w 111"/>
                    <a:gd name="T9" fmla="*/ 10 h 49"/>
                    <a:gd name="T10" fmla="*/ 6 w 111"/>
                    <a:gd name="T11" fmla="*/ 48 h 49"/>
                    <a:gd name="T12" fmla="*/ 1 w 111"/>
                    <a:gd name="T13" fmla="*/ 46 h 49"/>
                    <a:gd name="T14" fmla="*/ 1 w 111"/>
                    <a:gd name="T15" fmla="*/ 45 h 49"/>
                    <a:gd name="T16" fmla="*/ 3 w 111"/>
                    <a:gd name="T17" fmla="*/ 3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49">
                      <a:moveTo>
                        <a:pt x="3" y="39"/>
                      </a:moveTo>
                      <a:cubicBezTo>
                        <a:pt x="105" y="1"/>
                        <a:pt x="105" y="1"/>
                        <a:pt x="105" y="1"/>
                      </a:cubicBezTo>
                      <a:cubicBezTo>
                        <a:pt x="107" y="0"/>
                        <a:pt x="109" y="1"/>
                        <a:pt x="110" y="3"/>
                      </a:cubicBezTo>
                      <a:cubicBezTo>
                        <a:pt x="110" y="4"/>
                        <a:pt x="110" y="4"/>
                        <a:pt x="110" y="4"/>
                      </a:cubicBezTo>
                      <a:cubicBezTo>
                        <a:pt x="111" y="6"/>
                        <a:pt x="110" y="9"/>
                        <a:pt x="108" y="10"/>
                      </a:cubicBezTo>
                      <a:cubicBezTo>
                        <a:pt x="6" y="48"/>
                        <a:pt x="6" y="48"/>
                        <a:pt x="6" y="48"/>
                      </a:cubicBezTo>
                      <a:cubicBezTo>
                        <a:pt x="4" y="49"/>
                        <a:pt x="2" y="48"/>
                        <a:pt x="1" y="46"/>
                      </a:cubicBezTo>
                      <a:cubicBezTo>
                        <a:pt x="1" y="45"/>
                        <a:pt x="1" y="45"/>
                        <a:pt x="1" y="45"/>
                      </a:cubicBezTo>
                      <a:cubicBezTo>
                        <a:pt x="0" y="43"/>
                        <a:pt x="1" y="40"/>
                        <a:pt x="3" y="39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0" name="ïśḷiḋé">
                  <a:extLst>
                    <a:ext uri="{FF2B5EF4-FFF2-40B4-BE49-F238E27FC236}">
                      <a16:creationId xmlns:a16="http://schemas.microsoft.com/office/drawing/2014/main" id="{20ED8D58-4637-448A-8AD3-640C365E163B}"/>
                    </a:ext>
                  </a:extLst>
                </p:cNvPr>
                <p:cNvSpPr/>
                <p:nvPr/>
              </p:nvSpPr>
              <p:spPr bwMode="auto">
                <a:xfrm>
                  <a:off x="4441229" y="3232173"/>
                  <a:ext cx="466704" cy="206973"/>
                </a:xfrm>
                <a:custGeom>
                  <a:avLst/>
                  <a:gdLst>
                    <a:gd name="T0" fmla="*/ 3 w 111"/>
                    <a:gd name="T1" fmla="*/ 39 h 49"/>
                    <a:gd name="T2" fmla="*/ 105 w 111"/>
                    <a:gd name="T3" fmla="*/ 1 h 49"/>
                    <a:gd name="T4" fmla="*/ 110 w 111"/>
                    <a:gd name="T5" fmla="*/ 3 h 49"/>
                    <a:gd name="T6" fmla="*/ 110 w 111"/>
                    <a:gd name="T7" fmla="*/ 4 h 49"/>
                    <a:gd name="T8" fmla="*/ 108 w 111"/>
                    <a:gd name="T9" fmla="*/ 10 h 49"/>
                    <a:gd name="T10" fmla="*/ 6 w 111"/>
                    <a:gd name="T11" fmla="*/ 48 h 49"/>
                    <a:gd name="T12" fmla="*/ 1 w 111"/>
                    <a:gd name="T13" fmla="*/ 46 h 49"/>
                    <a:gd name="T14" fmla="*/ 1 w 111"/>
                    <a:gd name="T15" fmla="*/ 45 h 49"/>
                    <a:gd name="T16" fmla="*/ 3 w 111"/>
                    <a:gd name="T17" fmla="*/ 3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49">
                      <a:moveTo>
                        <a:pt x="3" y="39"/>
                      </a:moveTo>
                      <a:cubicBezTo>
                        <a:pt x="105" y="1"/>
                        <a:pt x="105" y="1"/>
                        <a:pt x="105" y="1"/>
                      </a:cubicBezTo>
                      <a:cubicBezTo>
                        <a:pt x="107" y="0"/>
                        <a:pt x="109" y="1"/>
                        <a:pt x="110" y="3"/>
                      </a:cubicBezTo>
                      <a:cubicBezTo>
                        <a:pt x="110" y="4"/>
                        <a:pt x="110" y="4"/>
                        <a:pt x="110" y="4"/>
                      </a:cubicBezTo>
                      <a:cubicBezTo>
                        <a:pt x="111" y="6"/>
                        <a:pt x="110" y="9"/>
                        <a:pt x="108" y="10"/>
                      </a:cubicBezTo>
                      <a:cubicBezTo>
                        <a:pt x="6" y="48"/>
                        <a:pt x="6" y="48"/>
                        <a:pt x="6" y="48"/>
                      </a:cubicBezTo>
                      <a:cubicBezTo>
                        <a:pt x="4" y="49"/>
                        <a:pt x="2" y="48"/>
                        <a:pt x="1" y="46"/>
                      </a:cubicBezTo>
                      <a:cubicBezTo>
                        <a:pt x="1" y="45"/>
                        <a:pt x="1" y="45"/>
                        <a:pt x="1" y="45"/>
                      </a:cubicBezTo>
                      <a:cubicBezTo>
                        <a:pt x="0" y="43"/>
                        <a:pt x="1" y="40"/>
                        <a:pt x="3" y="3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1" name="ïśľïḍé">
                  <a:extLst>
                    <a:ext uri="{FF2B5EF4-FFF2-40B4-BE49-F238E27FC236}">
                      <a16:creationId xmlns:a16="http://schemas.microsoft.com/office/drawing/2014/main" id="{AD52A34B-3403-49E1-8BFD-CB03A5EDAEA8}"/>
                    </a:ext>
                  </a:extLst>
                </p:cNvPr>
                <p:cNvSpPr/>
                <p:nvPr/>
              </p:nvSpPr>
              <p:spPr bwMode="auto">
                <a:xfrm>
                  <a:off x="4508192" y="3524370"/>
                  <a:ext cx="728465" cy="1290539"/>
                </a:xfrm>
                <a:custGeom>
                  <a:avLst/>
                  <a:gdLst>
                    <a:gd name="T0" fmla="*/ 25 w 173"/>
                    <a:gd name="T1" fmla="*/ 11 h 306"/>
                    <a:gd name="T2" fmla="*/ 121 w 173"/>
                    <a:gd name="T3" fmla="*/ 2 h 306"/>
                    <a:gd name="T4" fmla="*/ 149 w 173"/>
                    <a:gd name="T5" fmla="*/ 25 h 306"/>
                    <a:gd name="T6" fmla="*/ 172 w 173"/>
                    <a:gd name="T7" fmla="*/ 267 h 306"/>
                    <a:gd name="T8" fmla="*/ 149 w 173"/>
                    <a:gd name="T9" fmla="*/ 296 h 306"/>
                    <a:gd name="T10" fmla="*/ 53 w 173"/>
                    <a:gd name="T11" fmla="*/ 305 h 306"/>
                    <a:gd name="T12" fmla="*/ 25 w 173"/>
                    <a:gd name="T13" fmla="*/ 281 h 306"/>
                    <a:gd name="T14" fmla="*/ 2 w 173"/>
                    <a:gd name="T15" fmla="*/ 39 h 306"/>
                    <a:gd name="T16" fmla="*/ 25 w 173"/>
                    <a:gd name="T17" fmla="*/ 11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306">
                      <a:moveTo>
                        <a:pt x="25" y="11"/>
                      </a:moveTo>
                      <a:cubicBezTo>
                        <a:pt x="121" y="2"/>
                        <a:pt x="121" y="2"/>
                        <a:pt x="121" y="2"/>
                      </a:cubicBezTo>
                      <a:cubicBezTo>
                        <a:pt x="135" y="0"/>
                        <a:pt x="148" y="11"/>
                        <a:pt x="149" y="25"/>
                      </a:cubicBezTo>
                      <a:cubicBezTo>
                        <a:pt x="172" y="267"/>
                        <a:pt x="172" y="267"/>
                        <a:pt x="172" y="267"/>
                      </a:cubicBezTo>
                      <a:cubicBezTo>
                        <a:pt x="173" y="281"/>
                        <a:pt x="163" y="294"/>
                        <a:pt x="149" y="296"/>
                      </a:cubicBezTo>
                      <a:cubicBezTo>
                        <a:pt x="53" y="305"/>
                        <a:pt x="53" y="305"/>
                        <a:pt x="53" y="305"/>
                      </a:cubicBezTo>
                      <a:cubicBezTo>
                        <a:pt x="39" y="306"/>
                        <a:pt x="26" y="295"/>
                        <a:pt x="25" y="281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5"/>
                        <a:pt x="11" y="12"/>
                        <a:pt x="25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2" name="îsḷïde">
                  <a:extLst>
                    <a:ext uri="{FF2B5EF4-FFF2-40B4-BE49-F238E27FC236}">
                      <a16:creationId xmlns:a16="http://schemas.microsoft.com/office/drawing/2014/main" id="{7171A3E8-AE96-4D6A-83A9-727ECCAB428C}"/>
                    </a:ext>
                  </a:extLst>
                </p:cNvPr>
                <p:cNvSpPr/>
                <p:nvPr/>
              </p:nvSpPr>
              <p:spPr bwMode="auto">
                <a:xfrm>
                  <a:off x="4508192" y="3524370"/>
                  <a:ext cx="728465" cy="1290539"/>
                </a:xfrm>
                <a:custGeom>
                  <a:avLst/>
                  <a:gdLst>
                    <a:gd name="T0" fmla="*/ 25 w 173"/>
                    <a:gd name="T1" fmla="*/ 11 h 306"/>
                    <a:gd name="T2" fmla="*/ 121 w 173"/>
                    <a:gd name="T3" fmla="*/ 2 h 306"/>
                    <a:gd name="T4" fmla="*/ 149 w 173"/>
                    <a:gd name="T5" fmla="*/ 25 h 306"/>
                    <a:gd name="T6" fmla="*/ 172 w 173"/>
                    <a:gd name="T7" fmla="*/ 267 h 306"/>
                    <a:gd name="T8" fmla="*/ 149 w 173"/>
                    <a:gd name="T9" fmla="*/ 296 h 306"/>
                    <a:gd name="T10" fmla="*/ 53 w 173"/>
                    <a:gd name="T11" fmla="*/ 305 h 306"/>
                    <a:gd name="T12" fmla="*/ 25 w 173"/>
                    <a:gd name="T13" fmla="*/ 281 h 306"/>
                    <a:gd name="T14" fmla="*/ 2 w 173"/>
                    <a:gd name="T15" fmla="*/ 39 h 306"/>
                    <a:gd name="T16" fmla="*/ 25 w 173"/>
                    <a:gd name="T17" fmla="*/ 11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306">
                      <a:moveTo>
                        <a:pt x="25" y="11"/>
                      </a:moveTo>
                      <a:cubicBezTo>
                        <a:pt x="121" y="2"/>
                        <a:pt x="121" y="2"/>
                        <a:pt x="121" y="2"/>
                      </a:cubicBezTo>
                      <a:cubicBezTo>
                        <a:pt x="135" y="0"/>
                        <a:pt x="148" y="11"/>
                        <a:pt x="149" y="25"/>
                      </a:cubicBezTo>
                      <a:cubicBezTo>
                        <a:pt x="172" y="267"/>
                        <a:pt x="172" y="267"/>
                        <a:pt x="172" y="267"/>
                      </a:cubicBezTo>
                      <a:cubicBezTo>
                        <a:pt x="173" y="281"/>
                        <a:pt x="163" y="294"/>
                        <a:pt x="149" y="296"/>
                      </a:cubicBezTo>
                      <a:cubicBezTo>
                        <a:pt x="53" y="305"/>
                        <a:pt x="53" y="305"/>
                        <a:pt x="53" y="305"/>
                      </a:cubicBezTo>
                      <a:cubicBezTo>
                        <a:pt x="39" y="306"/>
                        <a:pt x="26" y="295"/>
                        <a:pt x="25" y="281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5"/>
                        <a:pt x="11" y="12"/>
                        <a:pt x="25" y="1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3" name="išļîdè">
                  <a:extLst>
                    <a:ext uri="{FF2B5EF4-FFF2-40B4-BE49-F238E27FC236}">
                      <a16:creationId xmlns:a16="http://schemas.microsoft.com/office/drawing/2014/main" id="{336E809B-66DA-4BE2-940F-EDF283AF66B3}"/>
                    </a:ext>
                  </a:extLst>
                </p:cNvPr>
                <p:cNvSpPr/>
                <p:nvPr/>
              </p:nvSpPr>
              <p:spPr bwMode="auto">
                <a:xfrm>
                  <a:off x="4508189" y="3524372"/>
                  <a:ext cx="728464" cy="1260104"/>
                </a:xfrm>
                <a:custGeom>
                  <a:avLst/>
                  <a:gdLst>
                    <a:gd name="T0" fmla="*/ 25 w 173"/>
                    <a:gd name="T1" fmla="*/ 10 h 299"/>
                    <a:gd name="T2" fmla="*/ 121 w 173"/>
                    <a:gd name="T3" fmla="*/ 1 h 299"/>
                    <a:gd name="T4" fmla="*/ 149 w 173"/>
                    <a:gd name="T5" fmla="*/ 25 h 299"/>
                    <a:gd name="T6" fmla="*/ 172 w 173"/>
                    <a:gd name="T7" fmla="*/ 261 h 299"/>
                    <a:gd name="T8" fmla="*/ 148 w 173"/>
                    <a:gd name="T9" fmla="*/ 289 h 299"/>
                    <a:gd name="T10" fmla="*/ 52 w 173"/>
                    <a:gd name="T11" fmla="*/ 298 h 299"/>
                    <a:gd name="T12" fmla="*/ 24 w 173"/>
                    <a:gd name="T13" fmla="*/ 275 h 299"/>
                    <a:gd name="T14" fmla="*/ 2 w 173"/>
                    <a:gd name="T15" fmla="*/ 39 h 299"/>
                    <a:gd name="T16" fmla="*/ 25 w 173"/>
                    <a:gd name="T17" fmla="*/ 10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299">
                      <a:moveTo>
                        <a:pt x="25" y="10"/>
                      </a:moveTo>
                      <a:cubicBezTo>
                        <a:pt x="121" y="1"/>
                        <a:pt x="121" y="1"/>
                        <a:pt x="121" y="1"/>
                      </a:cubicBezTo>
                      <a:cubicBezTo>
                        <a:pt x="135" y="0"/>
                        <a:pt x="148" y="10"/>
                        <a:pt x="149" y="25"/>
                      </a:cubicBezTo>
                      <a:cubicBezTo>
                        <a:pt x="172" y="261"/>
                        <a:pt x="172" y="261"/>
                        <a:pt x="172" y="261"/>
                      </a:cubicBezTo>
                      <a:cubicBezTo>
                        <a:pt x="173" y="275"/>
                        <a:pt x="162" y="288"/>
                        <a:pt x="148" y="289"/>
                      </a:cubicBezTo>
                      <a:cubicBezTo>
                        <a:pt x="52" y="298"/>
                        <a:pt x="52" y="298"/>
                        <a:pt x="52" y="298"/>
                      </a:cubicBezTo>
                      <a:cubicBezTo>
                        <a:pt x="38" y="299"/>
                        <a:pt x="25" y="289"/>
                        <a:pt x="24" y="275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4"/>
                        <a:pt x="11" y="12"/>
                        <a:pt x="25" y="10"/>
                      </a:cubicBezTo>
                      <a:close/>
                    </a:path>
                  </a:pathLst>
                </a:custGeom>
                <a:solidFill>
                  <a:srgbClr val="21A5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4" name="ïSľîḍê">
                  <a:extLst>
                    <a:ext uri="{FF2B5EF4-FFF2-40B4-BE49-F238E27FC236}">
                      <a16:creationId xmlns:a16="http://schemas.microsoft.com/office/drawing/2014/main" id="{B5F8EC5F-D01E-406D-86E2-122E50E2AAFD}"/>
                    </a:ext>
                  </a:extLst>
                </p:cNvPr>
                <p:cNvSpPr/>
                <p:nvPr/>
              </p:nvSpPr>
              <p:spPr bwMode="auto">
                <a:xfrm>
                  <a:off x="4546745" y="3552779"/>
                  <a:ext cx="653386" cy="1136323"/>
                </a:xfrm>
                <a:custGeom>
                  <a:avLst/>
                  <a:gdLst>
                    <a:gd name="T0" fmla="*/ 22 w 155"/>
                    <a:gd name="T1" fmla="*/ 10 h 269"/>
                    <a:gd name="T2" fmla="*/ 108 w 155"/>
                    <a:gd name="T3" fmla="*/ 1 h 269"/>
                    <a:gd name="T4" fmla="*/ 134 w 155"/>
                    <a:gd name="T5" fmla="*/ 22 h 269"/>
                    <a:gd name="T6" fmla="*/ 154 w 155"/>
                    <a:gd name="T7" fmla="*/ 234 h 269"/>
                    <a:gd name="T8" fmla="*/ 133 w 155"/>
                    <a:gd name="T9" fmla="*/ 260 h 269"/>
                    <a:gd name="T10" fmla="*/ 46 w 155"/>
                    <a:gd name="T11" fmla="*/ 268 h 269"/>
                    <a:gd name="T12" fmla="*/ 21 w 155"/>
                    <a:gd name="T13" fmla="*/ 247 h 269"/>
                    <a:gd name="T14" fmla="*/ 1 w 155"/>
                    <a:gd name="T15" fmla="*/ 35 h 269"/>
                    <a:gd name="T16" fmla="*/ 22 w 155"/>
                    <a:gd name="T17" fmla="*/ 10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5" h="269">
                      <a:moveTo>
                        <a:pt x="22" y="10"/>
                      </a:moveTo>
                      <a:cubicBezTo>
                        <a:pt x="108" y="1"/>
                        <a:pt x="108" y="1"/>
                        <a:pt x="108" y="1"/>
                      </a:cubicBezTo>
                      <a:cubicBezTo>
                        <a:pt x="121" y="0"/>
                        <a:pt x="132" y="10"/>
                        <a:pt x="134" y="22"/>
                      </a:cubicBezTo>
                      <a:cubicBezTo>
                        <a:pt x="154" y="234"/>
                        <a:pt x="154" y="234"/>
                        <a:pt x="154" y="234"/>
                      </a:cubicBezTo>
                      <a:cubicBezTo>
                        <a:pt x="155" y="247"/>
                        <a:pt x="145" y="258"/>
                        <a:pt x="133" y="260"/>
                      </a:cubicBezTo>
                      <a:cubicBezTo>
                        <a:pt x="46" y="268"/>
                        <a:pt x="46" y="268"/>
                        <a:pt x="46" y="268"/>
                      </a:cubicBezTo>
                      <a:cubicBezTo>
                        <a:pt x="33" y="269"/>
                        <a:pt x="22" y="260"/>
                        <a:pt x="21" y="247"/>
                      </a:cubicBezTo>
                      <a:cubicBezTo>
                        <a:pt x="1" y="35"/>
                        <a:pt x="1" y="35"/>
                        <a:pt x="1" y="35"/>
                      </a:cubicBezTo>
                      <a:cubicBezTo>
                        <a:pt x="0" y="22"/>
                        <a:pt x="9" y="11"/>
                        <a:pt x="22" y="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5" name="íṩ1ïḋè">
                  <a:extLst>
                    <a:ext uri="{FF2B5EF4-FFF2-40B4-BE49-F238E27FC236}">
                      <a16:creationId xmlns:a16="http://schemas.microsoft.com/office/drawing/2014/main" id="{AD9449D6-4677-424D-9ED8-FC4A22820B69}"/>
                    </a:ext>
                  </a:extLst>
                </p:cNvPr>
                <p:cNvSpPr/>
                <p:nvPr/>
              </p:nvSpPr>
              <p:spPr bwMode="auto">
                <a:xfrm>
                  <a:off x="5567408" y="2136433"/>
                  <a:ext cx="501200" cy="243498"/>
                </a:xfrm>
                <a:custGeom>
                  <a:avLst/>
                  <a:gdLst>
                    <a:gd name="T0" fmla="*/ 13 w 119"/>
                    <a:gd name="T1" fmla="*/ 58 h 58"/>
                    <a:gd name="T2" fmla="*/ 0 w 119"/>
                    <a:gd name="T3" fmla="*/ 46 h 58"/>
                    <a:gd name="T4" fmla="*/ 5 w 119"/>
                    <a:gd name="T5" fmla="*/ 36 h 58"/>
                    <a:gd name="T6" fmla="*/ 112 w 119"/>
                    <a:gd name="T7" fmla="*/ 32 h 58"/>
                    <a:gd name="T8" fmla="*/ 115 w 119"/>
                    <a:gd name="T9" fmla="*/ 49 h 58"/>
                    <a:gd name="T10" fmla="*/ 98 w 119"/>
                    <a:gd name="T11" fmla="*/ 52 h 58"/>
                    <a:gd name="T12" fmla="*/ 98 w 119"/>
                    <a:gd name="T13" fmla="*/ 52 h 58"/>
                    <a:gd name="T14" fmla="*/ 20 w 119"/>
                    <a:gd name="T15" fmla="*/ 55 h 58"/>
                    <a:gd name="T16" fmla="*/ 13 w 119"/>
                    <a:gd name="T17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9" h="58">
                      <a:moveTo>
                        <a:pt x="13" y="58"/>
                      </a:moveTo>
                      <a:cubicBezTo>
                        <a:pt x="6" y="58"/>
                        <a:pt x="0" y="53"/>
                        <a:pt x="0" y="46"/>
                      </a:cubicBezTo>
                      <a:cubicBezTo>
                        <a:pt x="0" y="42"/>
                        <a:pt x="2" y="39"/>
                        <a:pt x="5" y="36"/>
                      </a:cubicBezTo>
                      <a:cubicBezTo>
                        <a:pt x="23" y="21"/>
                        <a:pt x="70" y="0"/>
                        <a:pt x="112" y="32"/>
                      </a:cubicBezTo>
                      <a:cubicBezTo>
                        <a:pt x="118" y="36"/>
                        <a:pt x="119" y="44"/>
                        <a:pt x="115" y="49"/>
                      </a:cubicBezTo>
                      <a:cubicBezTo>
                        <a:pt x="112" y="55"/>
                        <a:pt x="104" y="56"/>
                        <a:pt x="98" y="52"/>
                      </a:cubicBezTo>
                      <a:cubicBezTo>
                        <a:pt x="98" y="52"/>
                        <a:pt x="98" y="52"/>
                        <a:pt x="98" y="52"/>
                      </a:cubicBezTo>
                      <a:cubicBezTo>
                        <a:pt x="60" y="23"/>
                        <a:pt x="22" y="54"/>
                        <a:pt x="20" y="55"/>
                      </a:cubicBezTo>
                      <a:cubicBezTo>
                        <a:pt x="18" y="57"/>
                        <a:pt x="15" y="58"/>
                        <a:pt x="13" y="58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6" name="íśḷïḋé">
                  <a:extLst>
                    <a:ext uri="{FF2B5EF4-FFF2-40B4-BE49-F238E27FC236}">
                      <a16:creationId xmlns:a16="http://schemas.microsoft.com/office/drawing/2014/main" id="{D68C368A-916E-4008-BD36-ADD58FBE2191}"/>
                    </a:ext>
                  </a:extLst>
                </p:cNvPr>
                <p:cNvSpPr/>
                <p:nvPr/>
              </p:nvSpPr>
              <p:spPr bwMode="auto">
                <a:xfrm>
                  <a:off x="5439571" y="1828002"/>
                  <a:ext cx="730494" cy="383510"/>
                </a:xfrm>
                <a:custGeom>
                  <a:avLst/>
                  <a:gdLst>
                    <a:gd name="T0" fmla="*/ 14 w 173"/>
                    <a:gd name="T1" fmla="*/ 91 h 91"/>
                    <a:gd name="T2" fmla="*/ 5 w 173"/>
                    <a:gd name="T3" fmla="*/ 88 h 91"/>
                    <a:gd name="T4" fmla="*/ 5 w 173"/>
                    <a:gd name="T5" fmla="*/ 71 h 91"/>
                    <a:gd name="T6" fmla="*/ 167 w 173"/>
                    <a:gd name="T7" fmla="*/ 65 h 91"/>
                    <a:gd name="T8" fmla="*/ 169 w 173"/>
                    <a:gd name="T9" fmla="*/ 82 h 91"/>
                    <a:gd name="T10" fmla="*/ 152 w 173"/>
                    <a:gd name="T11" fmla="*/ 85 h 91"/>
                    <a:gd name="T12" fmla="*/ 22 w 173"/>
                    <a:gd name="T13" fmla="*/ 88 h 91"/>
                    <a:gd name="T14" fmla="*/ 14 w 173"/>
                    <a:gd name="T15" fmla="*/ 91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3" h="91">
                      <a:moveTo>
                        <a:pt x="14" y="91"/>
                      </a:moveTo>
                      <a:cubicBezTo>
                        <a:pt x="10" y="91"/>
                        <a:pt x="7" y="90"/>
                        <a:pt x="5" y="88"/>
                      </a:cubicBezTo>
                      <a:cubicBezTo>
                        <a:pt x="0" y="83"/>
                        <a:pt x="0" y="75"/>
                        <a:pt x="5" y="71"/>
                      </a:cubicBezTo>
                      <a:cubicBezTo>
                        <a:pt x="6" y="70"/>
                        <a:pt x="76" y="0"/>
                        <a:pt x="167" y="65"/>
                      </a:cubicBezTo>
                      <a:cubicBezTo>
                        <a:pt x="172" y="69"/>
                        <a:pt x="173" y="77"/>
                        <a:pt x="169" y="82"/>
                      </a:cubicBezTo>
                      <a:cubicBezTo>
                        <a:pt x="166" y="88"/>
                        <a:pt x="158" y="89"/>
                        <a:pt x="152" y="85"/>
                      </a:cubicBezTo>
                      <a:cubicBezTo>
                        <a:pt x="79" y="33"/>
                        <a:pt x="25" y="86"/>
                        <a:pt x="22" y="88"/>
                      </a:cubicBezTo>
                      <a:cubicBezTo>
                        <a:pt x="20" y="90"/>
                        <a:pt x="17" y="91"/>
                        <a:pt x="14" y="91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7" name="is1íḑé">
                  <a:extLst>
                    <a:ext uri="{FF2B5EF4-FFF2-40B4-BE49-F238E27FC236}">
                      <a16:creationId xmlns:a16="http://schemas.microsoft.com/office/drawing/2014/main" id="{E50D5B20-550F-4A41-997D-3B6E2EB31DE3}"/>
                    </a:ext>
                  </a:extLst>
                </p:cNvPr>
                <p:cNvSpPr/>
                <p:nvPr/>
              </p:nvSpPr>
              <p:spPr bwMode="auto">
                <a:xfrm>
                  <a:off x="5283327" y="1545951"/>
                  <a:ext cx="1042982" cy="480909"/>
                </a:xfrm>
                <a:custGeom>
                  <a:avLst/>
                  <a:gdLst>
                    <a:gd name="T0" fmla="*/ 233 w 247"/>
                    <a:gd name="T1" fmla="*/ 113 h 114"/>
                    <a:gd name="T2" fmla="*/ 226 w 247"/>
                    <a:gd name="T3" fmla="*/ 110 h 114"/>
                    <a:gd name="T4" fmla="*/ 21 w 247"/>
                    <a:gd name="T5" fmla="*/ 110 h 114"/>
                    <a:gd name="T6" fmla="*/ 4 w 247"/>
                    <a:gd name="T7" fmla="*/ 108 h 114"/>
                    <a:gd name="T8" fmla="*/ 5 w 247"/>
                    <a:gd name="T9" fmla="*/ 91 h 114"/>
                    <a:gd name="T10" fmla="*/ 241 w 247"/>
                    <a:gd name="T11" fmla="*/ 90 h 114"/>
                    <a:gd name="T12" fmla="*/ 243 w 247"/>
                    <a:gd name="T13" fmla="*/ 108 h 114"/>
                    <a:gd name="T14" fmla="*/ 233 w 247"/>
                    <a:gd name="T15" fmla="*/ 113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7" h="114">
                      <a:moveTo>
                        <a:pt x="233" y="113"/>
                      </a:moveTo>
                      <a:cubicBezTo>
                        <a:pt x="231" y="113"/>
                        <a:pt x="228" y="112"/>
                        <a:pt x="226" y="110"/>
                      </a:cubicBezTo>
                      <a:cubicBezTo>
                        <a:pt x="118" y="31"/>
                        <a:pt x="25" y="106"/>
                        <a:pt x="21" y="110"/>
                      </a:cubicBezTo>
                      <a:cubicBezTo>
                        <a:pt x="16" y="114"/>
                        <a:pt x="8" y="113"/>
                        <a:pt x="4" y="108"/>
                      </a:cubicBezTo>
                      <a:cubicBezTo>
                        <a:pt x="0" y="103"/>
                        <a:pt x="1" y="95"/>
                        <a:pt x="5" y="91"/>
                      </a:cubicBezTo>
                      <a:cubicBezTo>
                        <a:pt x="7" y="90"/>
                        <a:pt x="116" y="0"/>
                        <a:pt x="241" y="90"/>
                      </a:cubicBezTo>
                      <a:cubicBezTo>
                        <a:pt x="246" y="95"/>
                        <a:pt x="247" y="102"/>
                        <a:pt x="243" y="108"/>
                      </a:cubicBezTo>
                      <a:cubicBezTo>
                        <a:pt x="241" y="111"/>
                        <a:pt x="237" y="113"/>
                        <a:pt x="233" y="113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91" name="Rectangle 483">
              <a:extLst>
                <a:ext uri="{FF2B5EF4-FFF2-40B4-BE49-F238E27FC236}">
                  <a16:creationId xmlns:a16="http://schemas.microsoft.com/office/drawing/2014/main" id="{539CA64D-0C4D-4D81-B74B-84F8C1B07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1266" y="757802"/>
              <a:ext cx="159264" cy="455757"/>
            </a:xfrm>
            <a:prstGeom prst="parallelogram">
              <a:avLst>
                <a:gd name="adj" fmla="val 79989"/>
              </a:avLst>
            </a:prstGeom>
            <a:solidFill>
              <a:srgbClr val="03CBD8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92" name="Rectangle 483">
              <a:extLst>
                <a:ext uri="{FF2B5EF4-FFF2-40B4-BE49-F238E27FC236}">
                  <a16:creationId xmlns:a16="http://schemas.microsoft.com/office/drawing/2014/main" id="{607449E5-800B-489B-92FF-616930740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4073" y="669412"/>
              <a:ext cx="159264" cy="455757"/>
            </a:xfrm>
            <a:prstGeom prst="parallelogram">
              <a:avLst>
                <a:gd name="adj" fmla="val 87491"/>
              </a:avLst>
            </a:prstGeom>
            <a:solidFill>
              <a:srgbClr val="0070C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93" name="文本框 622">
              <a:extLst>
                <a:ext uri="{FF2B5EF4-FFF2-40B4-BE49-F238E27FC236}">
                  <a16:creationId xmlns:a16="http://schemas.microsoft.com/office/drawing/2014/main" id="{15E9E137-63DB-4DB9-A4EA-BDA0443E7B03}"/>
                </a:ext>
              </a:extLst>
            </p:cNvPr>
            <p:cNvSpPr txBox="1"/>
            <p:nvPr/>
          </p:nvSpPr>
          <p:spPr>
            <a:xfrm>
              <a:off x="1575543" y="652468"/>
              <a:ext cx="46824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（</a:t>
              </a:r>
              <a:r>
                <a:rPr lang="en-US" altLang="zh-CN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3</a:t>
              </a:r>
              <a:r>
                <a:rPr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）</a:t>
              </a:r>
              <a:r>
                <a:rPr lang="en-US" altLang="zh-CN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HAL</a:t>
              </a:r>
              <a:r>
                <a:rPr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库函数查看</a:t>
              </a:r>
            </a:p>
          </p:txBody>
        </p:sp>
      </p:grpSp>
      <p:sp>
        <p:nvSpPr>
          <p:cNvPr id="62" name="矩形 61">
            <a:extLst>
              <a:ext uri="{FF2B5EF4-FFF2-40B4-BE49-F238E27FC236}">
                <a16:creationId xmlns:a16="http://schemas.microsoft.com/office/drawing/2014/main" id="{F4BE6530-0903-4F12-9434-A129DB3FA422}"/>
              </a:ext>
            </a:extLst>
          </p:cNvPr>
          <p:cNvSpPr/>
          <p:nvPr/>
        </p:nvSpPr>
        <p:spPr>
          <a:xfrm>
            <a:off x="5556840" y="1495276"/>
            <a:ext cx="56974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操作过程与标准库方法一致，配置参数的代码与标准库也基本一致，当然</a:t>
            </a:r>
            <a:r>
              <a:rPr lang="en-US" altLang="zh-CN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HAL</a:t>
            </a:r>
            <a:r>
              <a:rPr lang="zh-CN" altLang="en-US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函数库里所有函数前面多了关键字“</a:t>
            </a:r>
            <a:r>
              <a:rPr lang="en-US" altLang="zh-CN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HAL_”</a:t>
            </a:r>
            <a:r>
              <a:rPr lang="zh-CN" altLang="en-US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。</a:t>
            </a:r>
            <a:endParaRPr lang="en-US" altLang="zh-CN" sz="2400" dirty="0">
              <a:solidFill>
                <a:schemeClr val="hlink"/>
              </a:solidFill>
              <a:ea typeface="思源黑体 CN Normal" panose="020B0400000000000000" pitchFamily="34" charset="-122"/>
            </a:endParaRPr>
          </a:p>
          <a:p>
            <a:pPr>
              <a:defRPr/>
            </a:pPr>
            <a:r>
              <a:rPr lang="zh-CN" altLang="en-US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可以右键查看其注释，了解其功能。</a:t>
            </a:r>
          </a:p>
        </p:txBody>
      </p:sp>
      <p:pic>
        <p:nvPicPr>
          <p:cNvPr id="64" name="图片 63">
            <a:extLst>
              <a:ext uri="{FF2B5EF4-FFF2-40B4-BE49-F238E27FC236}">
                <a16:creationId xmlns:a16="http://schemas.microsoft.com/office/drawing/2014/main" id="{1ABE9B9F-3E77-43BC-979E-E47B5135880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37745" y="1263069"/>
            <a:ext cx="4040715" cy="3175972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A486F587-8D4E-4471-9F61-D2E7C40D1DE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213123" y="4493825"/>
            <a:ext cx="6357902" cy="2160318"/>
          </a:xfrm>
          <a:prstGeom prst="rect">
            <a:avLst/>
          </a:prstGeom>
        </p:spPr>
      </p:pic>
      <p:sp>
        <p:nvSpPr>
          <p:cNvPr id="66" name="矩形 65">
            <a:extLst>
              <a:ext uri="{FF2B5EF4-FFF2-40B4-BE49-F238E27FC236}">
                <a16:creationId xmlns:a16="http://schemas.microsoft.com/office/drawing/2014/main" id="{3D6905E3-A64C-45D8-B0A1-5C635F2F5CCA}"/>
              </a:ext>
            </a:extLst>
          </p:cNvPr>
          <p:cNvSpPr/>
          <p:nvPr/>
        </p:nvSpPr>
        <p:spPr>
          <a:xfrm>
            <a:off x="7810175" y="3176042"/>
            <a:ext cx="36832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zh-CN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若英文不熟悉的话，可以通过百度搜索一下，或者通过翻译软件翻译一下。英文注释每次遇到了需要读懂，通过学习几个实例之后，就很容易看懂。在实际的工程项目中，会用到其他公司的芯片，相关的技术资料会非常少，可能只有英文资料及代码实例。</a:t>
            </a:r>
            <a:endParaRPr lang="zh-CN" altLang="en-US" sz="2000" dirty="0">
              <a:solidFill>
                <a:schemeClr val="hlink"/>
              </a:solidFill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4385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A56A91B1-1CC6-43EC-B5DA-75341265A804}"/>
              </a:ext>
            </a:extLst>
          </p:cNvPr>
          <p:cNvSpPr/>
          <p:nvPr/>
        </p:nvSpPr>
        <p:spPr>
          <a:xfrm rot="10800000">
            <a:off x="1924287" y="3255068"/>
            <a:ext cx="346515" cy="346515"/>
          </a:xfrm>
          <a:prstGeom prst="ellipse">
            <a:avLst/>
          </a:prstGeom>
          <a:noFill/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思源黑体 CN Normal"/>
              <a:cs typeface="+mn-cs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167419D-C958-48BB-9CFE-C092C0479543}"/>
              </a:ext>
            </a:extLst>
          </p:cNvPr>
          <p:cNvGrpSpPr>
            <a:grpSpLocks/>
          </p:cNvGrpSpPr>
          <p:nvPr/>
        </p:nvGrpSpPr>
        <p:grpSpPr bwMode="auto">
          <a:xfrm>
            <a:off x="2662239" y="2222954"/>
            <a:ext cx="8634118" cy="1215459"/>
            <a:chOff x="427364" y="1397287"/>
            <a:chExt cx="6067363" cy="1215511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DD2B52A7-9F80-4F9A-893F-BFBC804B22DE}"/>
                </a:ext>
              </a:extLst>
            </p:cNvPr>
            <p:cNvCxnSpPr>
              <a:cxnSpLocks/>
            </p:cNvCxnSpPr>
            <p:nvPr/>
          </p:nvCxnSpPr>
          <p:spPr>
            <a:xfrm>
              <a:off x="427364" y="2612798"/>
              <a:ext cx="6067363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  <a:miter lim="800000"/>
            </a:ln>
            <a:effectLst/>
          </p:spPr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FCAA17D-7021-455F-A3C0-E2A9FF9AF975}"/>
                </a:ext>
              </a:extLst>
            </p:cNvPr>
            <p:cNvSpPr txBox="1"/>
            <p:nvPr/>
          </p:nvSpPr>
          <p:spPr>
            <a:xfrm>
              <a:off x="805553" y="1397287"/>
              <a:ext cx="5059079" cy="8310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CN" sz="4800" kern="0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汉仪雅酷黑 65W" panose="020B0604020202020204" pitchFamily="34" charset="-122"/>
                </a:rPr>
                <a:t>STM32_CubeMX</a:t>
              </a:r>
              <a:r>
                <a:rPr lang="zh-CN" altLang="en-US" sz="4800" kern="0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汉仪雅酷黑 65W" panose="020B0604020202020204" pitchFamily="34" charset="-122"/>
                </a:rPr>
                <a:t>使用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</p:grpSp>
      <p:sp>
        <p:nvSpPr>
          <p:cNvPr id="27" name="椭圆 26">
            <a:extLst>
              <a:ext uri="{FF2B5EF4-FFF2-40B4-BE49-F238E27FC236}">
                <a16:creationId xmlns:a16="http://schemas.microsoft.com/office/drawing/2014/main" id="{F1DD827A-F7F9-477E-880F-A0DA15C1D4EF}"/>
              </a:ext>
            </a:extLst>
          </p:cNvPr>
          <p:cNvSpPr/>
          <p:nvPr/>
        </p:nvSpPr>
        <p:spPr>
          <a:xfrm>
            <a:off x="1659880" y="3203547"/>
            <a:ext cx="110362" cy="111549"/>
          </a:xfrm>
          <a:prstGeom prst="ellipse">
            <a:avLst/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思源黑体 CN Normal"/>
              <a:cs typeface="+mn-cs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7AB9BAE2-1731-49F6-9993-FF66F963A098}"/>
              </a:ext>
            </a:extLst>
          </p:cNvPr>
          <p:cNvSpPr/>
          <p:nvPr/>
        </p:nvSpPr>
        <p:spPr>
          <a:xfrm>
            <a:off x="2917716" y="3319097"/>
            <a:ext cx="181565" cy="181565"/>
          </a:xfrm>
          <a:prstGeom prst="ellipse">
            <a:avLst/>
          </a:prstGeom>
          <a:solidFill>
            <a:srgbClr val="A5A5A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思源黑体 CN Normal"/>
              <a:cs typeface="+mn-cs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50055E08-FB64-46A7-A9C0-23B1B071EACA}"/>
              </a:ext>
            </a:extLst>
          </p:cNvPr>
          <p:cNvSpPr/>
          <p:nvPr/>
        </p:nvSpPr>
        <p:spPr>
          <a:xfrm>
            <a:off x="3265379" y="3036522"/>
            <a:ext cx="113923" cy="113923"/>
          </a:xfrm>
          <a:prstGeom prst="ellipse">
            <a:avLst/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思源黑体 CN Normal"/>
              <a:cs typeface="+mn-cs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5F512F62-D578-4BE3-861A-47D4DBD95522}"/>
              </a:ext>
            </a:extLst>
          </p:cNvPr>
          <p:cNvSpPr/>
          <p:nvPr/>
        </p:nvSpPr>
        <p:spPr>
          <a:xfrm rot="11047877">
            <a:off x="2311766" y="3771315"/>
            <a:ext cx="289554" cy="289554"/>
          </a:xfrm>
          <a:prstGeom prst="ellipse">
            <a:avLst/>
          </a:prstGeom>
          <a:solidFill>
            <a:srgbClr val="03CB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思源黑体 CN Normal"/>
              <a:cs typeface="+mn-cs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391CE209-F72E-4B8E-9D67-5220A568AAA6}"/>
              </a:ext>
            </a:extLst>
          </p:cNvPr>
          <p:cNvSpPr/>
          <p:nvPr/>
        </p:nvSpPr>
        <p:spPr>
          <a:xfrm>
            <a:off x="3074511" y="1936167"/>
            <a:ext cx="257513" cy="257514"/>
          </a:xfrm>
          <a:prstGeom prst="ellipse">
            <a:avLst/>
          </a:prstGeom>
          <a:solidFill>
            <a:srgbClr val="21A5D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思源黑体 CN Normal"/>
              <a:cs typeface="+mn-cs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A20DDC68-74F4-46D3-B2BA-F91397569B7A}"/>
              </a:ext>
            </a:extLst>
          </p:cNvPr>
          <p:cNvSpPr/>
          <p:nvPr/>
        </p:nvSpPr>
        <p:spPr>
          <a:xfrm rot="10800000">
            <a:off x="1375072" y="2244470"/>
            <a:ext cx="395170" cy="393983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思源黑体 CN Normal"/>
              <a:cs typeface="+mn-cs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6164D86-039C-4020-8547-1D4308B0A479}"/>
              </a:ext>
            </a:extLst>
          </p:cNvPr>
          <p:cNvGrpSpPr>
            <a:grpSpLocks/>
          </p:cNvGrpSpPr>
          <p:nvPr/>
        </p:nvGrpSpPr>
        <p:grpSpPr bwMode="auto">
          <a:xfrm>
            <a:off x="1841657" y="1932384"/>
            <a:ext cx="1613867" cy="1509727"/>
            <a:chOff x="1973654" y="2665726"/>
            <a:chExt cx="2159741" cy="2019987"/>
          </a:xfrm>
        </p:grpSpPr>
        <p:sp>
          <p:nvSpPr>
            <p:cNvPr id="38" name="任意多边形 1">
              <a:extLst>
                <a:ext uri="{FF2B5EF4-FFF2-40B4-BE49-F238E27FC236}">
                  <a16:creationId xmlns:a16="http://schemas.microsoft.com/office/drawing/2014/main" id="{53E6B325-4F8D-42C0-9387-525D8F37CC89}"/>
                </a:ext>
              </a:extLst>
            </p:cNvPr>
            <p:cNvSpPr/>
            <p:nvPr/>
          </p:nvSpPr>
          <p:spPr>
            <a:xfrm rot="13500000" flipH="1">
              <a:off x="1973477" y="2665903"/>
              <a:ext cx="1828351" cy="1827998"/>
            </a:xfrm>
            <a:custGeom>
              <a:avLst/>
              <a:gdLst>
                <a:gd name="connsiteX0" fmla="*/ 650363 w 4518605"/>
                <a:gd name="connsiteY0" fmla="*/ 3854920 h 4518605"/>
                <a:gd name="connsiteX1" fmla="*/ 657342 w 4518605"/>
                <a:gd name="connsiteY1" fmla="*/ 3861263 h 4518605"/>
                <a:gd name="connsiteX2" fmla="*/ 663685 w 4518605"/>
                <a:gd name="connsiteY2" fmla="*/ 3868242 h 4518605"/>
                <a:gd name="connsiteX3" fmla="*/ 664321 w 4518605"/>
                <a:gd name="connsiteY3" fmla="*/ 3867606 h 4518605"/>
                <a:gd name="connsiteX4" fmla="*/ 811278 w 4518605"/>
                <a:gd name="connsiteY4" fmla="*/ 4001169 h 4518605"/>
                <a:gd name="connsiteX5" fmla="*/ 2252641 w 4518605"/>
                <a:gd name="connsiteY5" fmla="*/ 4518605 h 4518605"/>
                <a:gd name="connsiteX6" fmla="*/ 4518605 w 4518605"/>
                <a:gd name="connsiteY6" fmla="*/ 2252641 h 4518605"/>
                <a:gd name="connsiteX7" fmla="*/ 4341017 w 4518605"/>
                <a:gd name="connsiteY7" fmla="*/ 234852 h 4518605"/>
                <a:gd name="connsiteX8" fmla="*/ 4376100 w 4518605"/>
                <a:gd name="connsiteY8" fmla="*/ 155826 h 4518605"/>
                <a:gd name="connsiteX9" fmla="*/ 4410691 w 4518605"/>
                <a:gd name="connsiteY9" fmla="*/ 121235 h 4518605"/>
                <a:gd name="connsiteX10" fmla="*/ 4386735 w 4518605"/>
                <a:gd name="connsiteY10" fmla="*/ 131870 h 4518605"/>
                <a:gd name="connsiteX11" fmla="*/ 4397370 w 4518605"/>
                <a:gd name="connsiteY11" fmla="*/ 107914 h 4518605"/>
                <a:gd name="connsiteX12" fmla="*/ 4362779 w 4518605"/>
                <a:gd name="connsiteY12" fmla="*/ 142505 h 4518605"/>
                <a:gd name="connsiteX13" fmla="*/ 4283753 w 4518605"/>
                <a:gd name="connsiteY13" fmla="*/ 177588 h 4518605"/>
                <a:gd name="connsiteX14" fmla="*/ 2265964 w 4518605"/>
                <a:gd name="connsiteY14" fmla="*/ 0 h 4518605"/>
                <a:gd name="connsiteX15" fmla="*/ 0 w 4518605"/>
                <a:gd name="connsiteY15" fmla="*/ 2265964 h 4518605"/>
                <a:gd name="connsiteX16" fmla="*/ 517436 w 4518605"/>
                <a:gd name="connsiteY16" fmla="*/ 3707327 h 4518605"/>
                <a:gd name="connsiteX17" fmla="*/ 650999 w 4518605"/>
                <a:gd name="connsiteY17" fmla="*/ 3854284 h 451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18605" h="4518605">
                  <a:moveTo>
                    <a:pt x="650363" y="3854920"/>
                  </a:moveTo>
                  <a:lnTo>
                    <a:pt x="657342" y="3861263"/>
                  </a:lnTo>
                  <a:lnTo>
                    <a:pt x="663685" y="3868242"/>
                  </a:lnTo>
                  <a:lnTo>
                    <a:pt x="664321" y="3867606"/>
                  </a:lnTo>
                  <a:lnTo>
                    <a:pt x="811278" y="4001169"/>
                  </a:lnTo>
                  <a:cubicBezTo>
                    <a:pt x="1202970" y="4324422"/>
                    <a:pt x="1705128" y="4518605"/>
                    <a:pt x="2252641" y="4518605"/>
                  </a:cubicBezTo>
                  <a:cubicBezTo>
                    <a:pt x="3504098" y="4518605"/>
                    <a:pt x="4518605" y="3504098"/>
                    <a:pt x="4518605" y="2252641"/>
                  </a:cubicBezTo>
                  <a:cubicBezTo>
                    <a:pt x="4518605" y="1544527"/>
                    <a:pt x="4104232" y="871931"/>
                    <a:pt x="4341017" y="234852"/>
                  </a:cubicBezTo>
                  <a:lnTo>
                    <a:pt x="4376100" y="155826"/>
                  </a:lnTo>
                  <a:lnTo>
                    <a:pt x="4410691" y="121235"/>
                  </a:lnTo>
                  <a:lnTo>
                    <a:pt x="4386735" y="131870"/>
                  </a:lnTo>
                  <a:lnTo>
                    <a:pt x="4397370" y="107914"/>
                  </a:lnTo>
                  <a:lnTo>
                    <a:pt x="4362779" y="142505"/>
                  </a:lnTo>
                  <a:lnTo>
                    <a:pt x="4283753" y="177588"/>
                  </a:lnTo>
                  <a:cubicBezTo>
                    <a:pt x="3646674" y="414373"/>
                    <a:pt x="2974078" y="0"/>
                    <a:pt x="2265964" y="0"/>
                  </a:cubicBezTo>
                  <a:cubicBezTo>
                    <a:pt x="1014507" y="0"/>
                    <a:pt x="0" y="1014507"/>
                    <a:pt x="0" y="2265964"/>
                  </a:cubicBezTo>
                  <a:cubicBezTo>
                    <a:pt x="0" y="2813477"/>
                    <a:pt x="194183" y="3315635"/>
                    <a:pt x="517436" y="3707327"/>
                  </a:cubicBezTo>
                  <a:lnTo>
                    <a:pt x="650999" y="3854284"/>
                  </a:lnTo>
                  <a:close/>
                </a:path>
              </a:pathLst>
            </a:custGeom>
            <a:solidFill>
              <a:srgbClr val="0070C0"/>
            </a:solidFill>
            <a:ln w="12700" cap="flat" cmpd="sng" algn="ctr">
              <a:solidFill>
                <a:sysClr val="window" lastClr="CCE8CF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思源黑体 CN Normal"/>
                <a:cs typeface="+mn-cs"/>
              </a:endParaRPr>
            </a:p>
          </p:txBody>
        </p:sp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DBB3950E-ECFB-47CF-8478-9FA1057F6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71000" contrast="84000"/>
                      </a14:imgEffect>
                    </a14:imgLayer>
                  </a14:imgProps>
                </a:ext>
              </a:extLst>
            </a:blip>
            <a:srcRect l="43447" t="18711" r="10242" b="14206"/>
            <a:stretch>
              <a:fillRect/>
            </a:stretch>
          </p:blipFill>
          <p:spPr>
            <a:xfrm>
              <a:off x="2291373" y="2843690"/>
              <a:ext cx="1842022" cy="1842023"/>
            </a:xfrm>
            <a:custGeom>
              <a:avLst/>
              <a:gdLst>
                <a:gd name="connsiteX0" fmla="*/ 893600 w 1787200"/>
                <a:gd name="connsiteY0" fmla="*/ 0 h 1787200"/>
                <a:gd name="connsiteX1" fmla="*/ 1787200 w 1787200"/>
                <a:gd name="connsiteY1" fmla="*/ 893600 h 1787200"/>
                <a:gd name="connsiteX2" fmla="*/ 893600 w 1787200"/>
                <a:gd name="connsiteY2" fmla="*/ 1787200 h 1787200"/>
                <a:gd name="connsiteX3" fmla="*/ 0 w 1787200"/>
                <a:gd name="connsiteY3" fmla="*/ 893600 h 1787200"/>
                <a:gd name="connsiteX4" fmla="*/ 893600 w 1787200"/>
                <a:gd name="connsiteY4" fmla="*/ 0 h 178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200" h="1787200">
                  <a:moveTo>
                    <a:pt x="893600" y="0"/>
                  </a:moveTo>
                  <a:cubicBezTo>
                    <a:pt x="1387122" y="0"/>
                    <a:pt x="1787200" y="400078"/>
                    <a:pt x="1787200" y="893600"/>
                  </a:cubicBezTo>
                  <a:cubicBezTo>
                    <a:pt x="1787200" y="1387122"/>
                    <a:pt x="1387122" y="1787200"/>
                    <a:pt x="893600" y="1787200"/>
                  </a:cubicBezTo>
                  <a:cubicBezTo>
                    <a:pt x="400078" y="1787200"/>
                    <a:pt x="0" y="1387122"/>
                    <a:pt x="0" y="893600"/>
                  </a:cubicBezTo>
                  <a:cubicBezTo>
                    <a:pt x="0" y="400078"/>
                    <a:pt x="400078" y="0"/>
                    <a:pt x="893600" y="0"/>
                  </a:cubicBezTo>
                  <a:close/>
                </a:path>
              </a:pathLst>
            </a:custGeom>
          </p:spPr>
        </p:pic>
        <p:sp>
          <p:nvSpPr>
            <p:cNvPr id="39" name="文本框 5">
              <a:extLst>
                <a:ext uri="{FF2B5EF4-FFF2-40B4-BE49-F238E27FC236}">
                  <a16:creationId xmlns:a16="http://schemas.microsoft.com/office/drawing/2014/main" id="{7D65E865-FDAD-41F7-AD4F-13C71FB738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3529" y="2921402"/>
              <a:ext cx="1173854" cy="1358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6000" b="1" i="1" u="none" strike="noStrike" kern="0" cap="none" spc="-30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n-lt"/>
                  <a:ea typeface="汉仪雅酷黑 65W" panose="020B0604020202020204" pitchFamily="34" charset="-122"/>
                </a:rPr>
                <a:t>15</a:t>
              </a:r>
              <a:endParaRPr kumimoji="0" lang="zh-CN" altLang="en-US" sz="6000" b="1" i="1" u="none" strike="noStrike" kern="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汉仪雅酷黑 65W" panose="020B0604020202020204" pitchFamily="34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5A338CBB-17D1-47D3-BDC5-268AEC6B9D24}"/>
              </a:ext>
            </a:extLst>
          </p:cNvPr>
          <p:cNvGrpSpPr/>
          <p:nvPr/>
        </p:nvGrpSpPr>
        <p:grpSpPr>
          <a:xfrm>
            <a:off x="10109405" y="2402957"/>
            <a:ext cx="953556" cy="1178184"/>
            <a:chOff x="9656761" y="2588500"/>
            <a:chExt cx="953556" cy="1178184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173EED71-DD18-405A-8341-5C25AE8D760C}"/>
                </a:ext>
              </a:extLst>
            </p:cNvPr>
            <p:cNvSpPr/>
            <p:nvPr/>
          </p:nvSpPr>
          <p:spPr>
            <a:xfrm>
              <a:off x="9916939" y="3322832"/>
              <a:ext cx="153987" cy="152400"/>
            </a:xfrm>
            <a:prstGeom prst="ellipse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思源黑体 CN Normal"/>
                <a:cs typeface="+mn-cs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FBB911FE-5B58-4C73-93E4-9581E972ACDB}"/>
                </a:ext>
              </a:extLst>
            </p:cNvPr>
            <p:cNvSpPr/>
            <p:nvPr/>
          </p:nvSpPr>
          <p:spPr>
            <a:xfrm>
              <a:off x="10123314" y="3475232"/>
              <a:ext cx="242887" cy="242888"/>
            </a:xfrm>
            <a:prstGeom prst="ellipse">
              <a:avLst/>
            </a:prstGeom>
            <a:solidFill>
              <a:srgbClr val="A5A5A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思源黑体 CN Normal"/>
                <a:cs typeface="+mn-cs"/>
              </a:endParaRPr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E35552A1-3D34-4166-9FBA-024F7DD0EC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0" t="5544" r="61257" b="62419"/>
            <a:stretch/>
          </p:blipFill>
          <p:spPr>
            <a:xfrm flipH="1">
              <a:off x="9656761" y="2588500"/>
              <a:ext cx="953556" cy="11781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73759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D44A99FE-DD13-46B6-8943-B71B1DDFF096}"/>
              </a:ext>
            </a:extLst>
          </p:cNvPr>
          <p:cNvGrpSpPr/>
          <p:nvPr/>
        </p:nvGrpSpPr>
        <p:grpSpPr>
          <a:xfrm>
            <a:off x="363034" y="548780"/>
            <a:ext cx="7020120" cy="584775"/>
            <a:chOff x="477335" y="632600"/>
            <a:chExt cx="6046002" cy="584775"/>
          </a:xfrm>
        </p:grpSpPr>
        <p:sp>
          <p:nvSpPr>
            <p:cNvPr id="89" name="Rectangle 483">
              <a:extLst>
                <a:ext uri="{FF2B5EF4-FFF2-40B4-BE49-F238E27FC236}">
                  <a16:creationId xmlns:a16="http://schemas.microsoft.com/office/drawing/2014/main" id="{0365BD79-C4B0-4B91-A017-367D6650B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2552" y="670956"/>
              <a:ext cx="5356169" cy="538652"/>
            </a:xfrm>
            <a:prstGeom prst="parallelogram">
              <a:avLst/>
            </a:prstGeom>
            <a:solidFill>
              <a:srgbClr val="0B4A8D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484B5893-1AC3-441C-9F2E-776559551684}"/>
                </a:ext>
              </a:extLst>
            </p:cNvPr>
            <p:cNvGrpSpPr/>
            <p:nvPr/>
          </p:nvGrpSpPr>
          <p:grpSpPr>
            <a:xfrm rot="21148477">
              <a:off x="477335" y="660117"/>
              <a:ext cx="1028068" cy="524893"/>
              <a:chOff x="477335" y="660117"/>
              <a:chExt cx="1028068" cy="524893"/>
            </a:xfrm>
          </p:grpSpPr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FE36594A-936A-4FA8-979C-334A5B1BF4F2}"/>
                  </a:ext>
                </a:extLst>
              </p:cNvPr>
              <p:cNvSpPr/>
              <p:nvPr/>
            </p:nvSpPr>
            <p:spPr>
              <a:xfrm>
                <a:off x="477335" y="690564"/>
                <a:ext cx="1028068" cy="494446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0" name="15e18aa3-2cc2-42f5-93e1-1ca323d446c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  <a:extLst>
                  <a:ext uri="{FF2B5EF4-FFF2-40B4-BE49-F238E27FC236}">
                    <a16:creationId xmlns:a16="http://schemas.microsoft.com/office/drawing/2014/main" id="{0BFB6412-726B-4C8A-83E4-CC475B836562}"/>
                  </a:ext>
                </a:extLst>
              </p:cNvPr>
              <p:cNvGrpSpPr>
                <a:grpSpLocks noChangeAspect="1"/>
              </p:cNvGrpSpPr>
              <p:nvPr>
                <p:custDataLst>
                  <p:tags r:id="rId1"/>
                </p:custDataLst>
              </p:nvPr>
            </p:nvGrpSpPr>
            <p:grpSpPr>
              <a:xfrm>
                <a:off x="539889" y="660117"/>
                <a:ext cx="956404" cy="502706"/>
                <a:chOff x="2959951" y="1545951"/>
                <a:chExt cx="6197021" cy="3268958"/>
              </a:xfrm>
            </p:grpSpPr>
            <p:sp>
              <p:nvSpPr>
                <p:cNvPr id="107" name="îslïḍè">
                  <a:extLst>
                    <a:ext uri="{FF2B5EF4-FFF2-40B4-BE49-F238E27FC236}">
                      <a16:creationId xmlns:a16="http://schemas.microsoft.com/office/drawing/2014/main" id="{55FECC6B-E3F0-4B37-AE30-6153F5F44810}"/>
                    </a:ext>
                  </a:extLst>
                </p:cNvPr>
                <p:cNvSpPr/>
                <p:nvPr/>
              </p:nvSpPr>
              <p:spPr bwMode="auto">
                <a:xfrm>
                  <a:off x="4140915" y="2911568"/>
                  <a:ext cx="3421145" cy="1012546"/>
                </a:xfrm>
                <a:custGeom>
                  <a:avLst/>
                  <a:gdLst>
                    <a:gd name="T0" fmla="*/ 406 w 811"/>
                    <a:gd name="T1" fmla="*/ 240 h 240"/>
                    <a:gd name="T2" fmla="*/ 0 w 811"/>
                    <a:gd name="T3" fmla="*/ 120 h 240"/>
                    <a:gd name="T4" fmla="*/ 406 w 811"/>
                    <a:gd name="T5" fmla="*/ 0 h 240"/>
                    <a:gd name="T6" fmla="*/ 811 w 811"/>
                    <a:gd name="T7" fmla="*/ 120 h 240"/>
                    <a:gd name="T8" fmla="*/ 406 w 811"/>
                    <a:gd name="T9" fmla="*/ 240 h 240"/>
                    <a:gd name="T10" fmla="*/ 406 w 811"/>
                    <a:gd name="T11" fmla="*/ 11 h 240"/>
                    <a:gd name="T12" fmla="*/ 11 w 811"/>
                    <a:gd name="T13" fmla="*/ 120 h 240"/>
                    <a:gd name="T14" fmla="*/ 406 w 811"/>
                    <a:gd name="T15" fmla="*/ 229 h 240"/>
                    <a:gd name="T16" fmla="*/ 800 w 811"/>
                    <a:gd name="T17" fmla="*/ 120 h 240"/>
                    <a:gd name="T18" fmla="*/ 406 w 811"/>
                    <a:gd name="T19" fmla="*/ 11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11" h="240">
                      <a:moveTo>
                        <a:pt x="406" y="240"/>
                      </a:moveTo>
                      <a:cubicBezTo>
                        <a:pt x="178" y="240"/>
                        <a:pt x="0" y="187"/>
                        <a:pt x="0" y="120"/>
                      </a:cubicBezTo>
                      <a:cubicBezTo>
                        <a:pt x="0" y="53"/>
                        <a:pt x="178" y="0"/>
                        <a:pt x="406" y="0"/>
                      </a:cubicBezTo>
                      <a:cubicBezTo>
                        <a:pt x="633" y="0"/>
                        <a:pt x="811" y="53"/>
                        <a:pt x="811" y="120"/>
                      </a:cubicBezTo>
                      <a:cubicBezTo>
                        <a:pt x="811" y="187"/>
                        <a:pt x="633" y="240"/>
                        <a:pt x="406" y="240"/>
                      </a:cubicBezTo>
                      <a:close/>
                      <a:moveTo>
                        <a:pt x="406" y="11"/>
                      </a:moveTo>
                      <a:cubicBezTo>
                        <a:pt x="192" y="11"/>
                        <a:pt x="11" y="61"/>
                        <a:pt x="11" y="120"/>
                      </a:cubicBezTo>
                      <a:cubicBezTo>
                        <a:pt x="11" y="179"/>
                        <a:pt x="192" y="229"/>
                        <a:pt x="406" y="229"/>
                      </a:cubicBezTo>
                      <a:cubicBezTo>
                        <a:pt x="620" y="229"/>
                        <a:pt x="800" y="179"/>
                        <a:pt x="800" y="120"/>
                      </a:cubicBezTo>
                      <a:cubicBezTo>
                        <a:pt x="800" y="61"/>
                        <a:pt x="620" y="11"/>
                        <a:pt x="406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9" name="îšḻîḋè">
                  <a:extLst>
                    <a:ext uri="{FF2B5EF4-FFF2-40B4-BE49-F238E27FC236}">
                      <a16:creationId xmlns:a16="http://schemas.microsoft.com/office/drawing/2014/main" id="{7A02E974-BFFA-49AF-B398-9F6C4D35B89D}"/>
                    </a:ext>
                  </a:extLst>
                </p:cNvPr>
                <p:cNvSpPr/>
                <p:nvPr/>
              </p:nvSpPr>
              <p:spPr bwMode="auto">
                <a:xfrm>
                  <a:off x="2959951" y="2546321"/>
                  <a:ext cx="5892648" cy="1854642"/>
                </a:xfrm>
                <a:custGeom>
                  <a:avLst/>
                  <a:gdLst>
                    <a:gd name="T0" fmla="*/ 698 w 1397"/>
                    <a:gd name="T1" fmla="*/ 440 h 440"/>
                    <a:gd name="T2" fmla="*/ 206 w 1397"/>
                    <a:gd name="T3" fmla="*/ 377 h 440"/>
                    <a:gd name="T4" fmla="*/ 0 w 1397"/>
                    <a:gd name="T5" fmla="*/ 220 h 440"/>
                    <a:gd name="T6" fmla="*/ 206 w 1397"/>
                    <a:gd name="T7" fmla="*/ 63 h 440"/>
                    <a:gd name="T8" fmla="*/ 698 w 1397"/>
                    <a:gd name="T9" fmla="*/ 0 h 440"/>
                    <a:gd name="T10" fmla="*/ 1190 w 1397"/>
                    <a:gd name="T11" fmla="*/ 63 h 440"/>
                    <a:gd name="T12" fmla="*/ 1397 w 1397"/>
                    <a:gd name="T13" fmla="*/ 220 h 440"/>
                    <a:gd name="T14" fmla="*/ 1190 w 1397"/>
                    <a:gd name="T15" fmla="*/ 377 h 440"/>
                    <a:gd name="T16" fmla="*/ 698 w 1397"/>
                    <a:gd name="T17" fmla="*/ 440 h 440"/>
                    <a:gd name="T18" fmla="*/ 698 w 1397"/>
                    <a:gd name="T19" fmla="*/ 11 h 440"/>
                    <a:gd name="T20" fmla="*/ 210 w 1397"/>
                    <a:gd name="T21" fmla="*/ 74 h 440"/>
                    <a:gd name="T22" fmla="*/ 11 w 1397"/>
                    <a:gd name="T23" fmla="*/ 220 h 440"/>
                    <a:gd name="T24" fmla="*/ 210 w 1397"/>
                    <a:gd name="T25" fmla="*/ 366 h 440"/>
                    <a:gd name="T26" fmla="*/ 698 w 1397"/>
                    <a:gd name="T27" fmla="*/ 429 h 440"/>
                    <a:gd name="T28" fmla="*/ 1186 w 1397"/>
                    <a:gd name="T29" fmla="*/ 366 h 440"/>
                    <a:gd name="T30" fmla="*/ 1385 w 1397"/>
                    <a:gd name="T31" fmla="*/ 220 h 440"/>
                    <a:gd name="T32" fmla="*/ 1186 w 1397"/>
                    <a:gd name="T33" fmla="*/ 74 h 440"/>
                    <a:gd name="T34" fmla="*/ 698 w 1397"/>
                    <a:gd name="T35" fmla="*/ 11 h 4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397" h="440">
                      <a:moveTo>
                        <a:pt x="698" y="440"/>
                      </a:moveTo>
                      <a:cubicBezTo>
                        <a:pt x="512" y="440"/>
                        <a:pt x="338" y="418"/>
                        <a:pt x="206" y="377"/>
                      </a:cubicBezTo>
                      <a:cubicBezTo>
                        <a:pt x="73" y="336"/>
                        <a:pt x="0" y="280"/>
                        <a:pt x="0" y="220"/>
                      </a:cubicBezTo>
                      <a:cubicBezTo>
                        <a:pt x="0" y="160"/>
                        <a:pt x="73" y="104"/>
                        <a:pt x="206" y="63"/>
                      </a:cubicBezTo>
                      <a:cubicBezTo>
                        <a:pt x="338" y="22"/>
                        <a:pt x="513" y="0"/>
                        <a:pt x="698" y="0"/>
                      </a:cubicBezTo>
                      <a:cubicBezTo>
                        <a:pt x="884" y="0"/>
                        <a:pt x="1059" y="22"/>
                        <a:pt x="1190" y="63"/>
                      </a:cubicBezTo>
                      <a:cubicBezTo>
                        <a:pt x="1323" y="104"/>
                        <a:pt x="1397" y="160"/>
                        <a:pt x="1397" y="220"/>
                      </a:cubicBezTo>
                      <a:cubicBezTo>
                        <a:pt x="1397" y="280"/>
                        <a:pt x="1323" y="336"/>
                        <a:pt x="1190" y="377"/>
                      </a:cubicBezTo>
                      <a:cubicBezTo>
                        <a:pt x="1058" y="418"/>
                        <a:pt x="884" y="440"/>
                        <a:pt x="698" y="440"/>
                      </a:cubicBezTo>
                      <a:close/>
                      <a:moveTo>
                        <a:pt x="698" y="11"/>
                      </a:moveTo>
                      <a:cubicBezTo>
                        <a:pt x="514" y="11"/>
                        <a:pt x="340" y="33"/>
                        <a:pt x="210" y="74"/>
                      </a:cubicBezTo>
                      <a:cubicBezTo>
                        <a:pt x="83" y="113"/>
                        <a:pt x="11" y="166"/>
                        <a:pt x="11" y="220"/>
                      </a:cubicBezTo>
                      <a:cubicBezTo>
                        <a:pt x="11" y="274"/>
                        <a:pt x="83" y="327"/>
                        <a:pt x="210" y="366"/>
                      </a:cubicBezTo>
                      <a:cubicBezTo>
                        <a:pt x="340" y="407"/>
                        <a:pt x="514" y="429"/>
                        <a:pt x="698" y="429"/>
                      </a:cubicBezTo>
                      <a:cubicBezTo>
                        <a:pt x="882" y="429"/>
                        <a:pt x="1056" y="407"/>
                        <a:pt x="1186" y="366"/>
                      </a:cubicBezTo>
                      <a:cubicBezTo>
                        <a:pt x="1313" y="327"/>
                        <a:pt x="1385" y="274"/>
                        <a:pt x="1385" y="220"/>
                      </a:cubicBezTo>
                      <a:cubicBezTo>
                        <a:pt x="1385" y="166"/>
                        <a:pt x="1313" y="113"/>
                        <a:pt x="1186" y="74"/>
                      </a:cubicBezTo>
                      <a:cubicBezTo>
                        <a:pt x="1056" y="33"/>
                        <a:pt x="883" y="11"/>
                        <a:pt x="698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0" name="iṩļïḑè">
                  <a:extLst>
                    <a:ext uri="{FF2B5EF4-FFF2-40B4-BE49-F238E27FC236}">
                      <a16:creationId xmlns:a16="http://schemas.microsoft.com/office/drawing/2014/main" id="{EBA0F5E0-888F-4D79-97DB-A3ADEFA5EB21}"/>
                    </a:ext>
                  </a:extLst>
                </p:cNvPr>
                <p:cNvSpPr/>
                <p:nvPr/>
              </p:nvSpPr>
              <p:spPr bwMode="auto">
                <a:xfrm>
                  <a:off x="5216366" y="2528058"/>
                  <a:ext cx="1308801" cy="1300686"/>
                </a:xfrm>
                <a:custGeom>
                  <a:avLst/>
                  <a:gdLst>
                    <a:gd name="T0" fmla="*/ 181 w 310"/>
                    <a:gd name="T1" fmla="*/ 69 h 308"/>
                    <a:gd name="T2" fmla="*/ 180 w 310"/>
                    <a:gd name="T3" fmla="*/ 82 h 308"/>
                    <a:gd name="T4" fmla="*/ 177 w 310"/>
                    <a:gd name="T5" fmla="*/ 73 h 308"/>
                    <a:gd name="T6" fmla="*/ 176 w 310"/>
                    <a:gd name="T7" fmla="*/ 33 h 308"/>
                    <a:gd name="T8" fmla="*/ 157 w 310"/>
                    <a:gd name="T9" fmla="*/ 49 h 308"/>
                    <a:gd name="T10" fmla="*/ 119 w 310"/>
                    <a:gd name="T11" fmla="*/ 57 h 308"/>
                    <a:gd name="T12" fmla="*/ 135 w 310"/>
                    <a:gd name="T13" fmla="*/ 32 h 308"/>
                    <a:gd name="T14" fmla="*/ 169 w 310"/>
                    <a:gd name="T15" fmla="*/ 56 h 308"/>
                    <a:gd name="T16" fmla="*/ 120 w 310"/>
                    <a:gd name="T17" fmla="*/ 30 h 308"/>
                    <a:gd name="T18" fmla="*/ 92 w 310"/>
                    <a:gd name="T19" fmla="*/ 37 h 308"/>
                    <a:gd name="T20" fmla="*/ 91 w 310"/>
                    <a:gd name="T21" fmla="*/ 45 h 308"/>
                    <a:gd name="T22" fmla="*/ 97 w 310"/>
                    <a:gd name="T23" fmla="*/ 61 h 308"/>
                    <a:gd name="T24" fmla="*/ 80 w 310"/>
                    <a:gd name="T25" fmla="*/ 49 h 308"/>
                    <a:gd name="T26" fmla="*/ 102 w 310"/>
                    <a:gd name="T27" fmla="*/ 88 h 308"/>
                    <a:gd name="T28" fmla="*/ 97 w 310"/>
                    <a:gd name="T29" fmla="*/ 240 h 308"/>
                    <a:gd name="T30" fmla="*/ 85 w 310"/>
                    <a:gd name="T31" fmla="*/ 273 h 308"/>
                    <a:gd name="T32" fmla="*/ 70 w 310"/>
                    <a:gd name="T33" fmla="*/ 256 h 308"/>
                    <a:gd name="T34" fmla="*/ 49 w 310"/>
                    <a:gd name="T35" fmla="*/ 194 h 308"/>
                    <a:gd name="T36" fmla="*/ 42 w 310"/>
                    <a:gd name="T37" fmla="*/ 162 h 308"/>
                    <a:gd name="T38" fmla="*/ 12 w 310"/>
                    <a:gd name="T39" fmla="*/ 109 h 308"/>
                    <a:gd name="T40" fmla="*/ 73 w 310"/>
                    <a:gd name="T41" fmla="*/ 43 h 308"/>
                    <a:gd name="T42" fmla="*/ 72 w 310"/>
                    <a:gd name="T43" fmla="*/ 57 h 308"/>
                    <a:gd name="T44" fmla="*/ 66 w 310"/>
                    <a:gd name="T45" fmla="*/ 82 h 308"/>
                    <a:gd name="T46" fmla="*/ 99 w 310"/>
                    <a:gd name="T47" fmla="*/ 67 h 308"/>
                    <a:gd name="T48" fmla="*/ 87 w 310"/>
                    <a:gd name="T49" fmla="*/ 87 h 308"/>
                    <a:gd name="T50" fmla="*/ 68 w 310"/>
                    <a:gd name="T51" fmla="*/ 102 h 308"/>
                    <a:gd name="T52" fmla="*/ 47 w 310"/>
                    <a:gd name="T53" fmla="*/ 129 h 308"/>
                    <a:gd name="T54" fmla="*/ 34 w 310"/>
                    <a:gd name="T55" fmla="*/ 124 h 308"/>
                    <a:gd name="T56" fmla="*/ 32 w 310"/>
                    <a:gd name="T57" fmla="*/ 139 h 308"/>
                    <a:gd name="T58" fmla="*/ 42 w 310"/>
                    <a:gd name="T59" fmla="*/ 156 h 308"/>
                    <a:gd name="T60" fmla="*/ 60 w 310"/>
                    <a:gd name="T61" fmla="*/ 159 h 308"/>
                    <a:gd name="T62" fmla="*/ 97 w 310"/>
                    <a:gd name="T63" fmla="*/ 173 h 308"/>
                    <a:gd name="T64" fmla="*/ 101 w 310"/>
                    <a:gd name="T65" fmla="*/ 180 h 308"/>
                    <a:gd name="T66" fmla="*/ 119 w 310"/>
                    <a:gd name="T67" fmla="*/ 200 h 308"/>
                    <a:gd name="T68" fmla="*/ 265 w 310"/>
                    <a:gd name="T69" fmla="*/ 221 h 308"/>
                    <a:gd name="T70" fmla="*/ 270 w 310"/>
                    <a:gd name="T71" fmla="*/ 209 h 308"/>
                    <a:gd name="T72" fmla="*/ 277 w 310"/>
                    <a:gd name="T73" fmla="*/ 129 h 308"/>
                    <a:gd name="T74" fmla="*/ 255 w 310"/>
                    <a:gd name="T75" fmla="*/ 139 h 308"/>
                    <a:gd name="T76" fmla="*/ 261 w 310"/>
                    <a:gd name="T77" fmla="*/ 157 h 308"/>
                    <a:gd name="T78" fmla="*/ 254 w 310"/>
                    <a:gd name="T79" fmla="*/ 204 h 308"/>
                    <a:gd name="T80" fmla="*/ 218 w 310"/>
                    <a:gd name="T81" fmla="*/ 241 h 308"/>
                    <a:gd name="T82" fmla="*/ 208 w 310"/>
                    <a:gd name="T83" fmla="*/ 195 h 308"/>
                    <a:gd name="T84" fmla="*/ 186 w 310"/>
                    <a:gd name="T85" fmla="*/ 165 h 308"/>
                    <a:gd name="T86" fmla="*/ 158 w 310"/>
                    <a:gd name="T87" fmla="*/ 133 h 308"/>
                    <a:gd name="T88" fmla="*/ 189 w 310"/>
                    <a:gd name="T89" fmla="*/ 110 h 308"/>
                    <a:gd name="T90" fmla="*/ 220 w 310"/>
                    <a:gd name="T91" fmla="*/ 114 h 308"/>
                    <a:gd name="T92" fmla="*/ 243 w 310"/>
                    <a:gd name="T93" fmla="*/ 108 h 308"/>
                    <a:gd name="T94" fmla="*/ 221 w 310"/>
                    <a:gd name="T95" fmla="*/ 106 h 308"/>
                    <a:gd name="T96" fmla="*/ 203 w 310"/>
                    <a:gd name="T97" fmla="*/ 95 h 308"/>
                    <a:gd name="T98" fmla="*/ 195 w 310"/>
                    <a:gd name="T99" fmla="*/ 97 h 308"/>
                    <a:gd name="T100" fmla="*/ 175 w 310"/>
                    <a:gd name="T101" fmla="*/ 96 h 308"/>
                    <a:gd name="T102" fmla="*/ 189 w 310"/>
                    <a:gd name="T103" fmla="*/ 81 h 308"/>
                    <a:gd name="T104" fmla="*/ 214 w 310"/>
                    <a:gd name="T105" fmla="*/ 74 h 308"/>
                    <a:gd name="T106" fmla="*/ 217 w 310"/>
                    <a:gd name="T107" fmla="*/ 59 h 308"/>
                    <a:gd name="T108" fmla="*/ 194 w 310"/>
                    <a:gd name="T109" fmla="*/ 69 h 308"/>
                    <a:gd name="T110" fmla="*/ 230 w 310"/>
                    <a:gd name="T111" fmla="*/ 53 h 308"/>
                    <a:gd name="T112" fmla="*/ 249 w 310"/>
                    <a:gd name="T113" fmla="*/ 53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10" h="308">
                      <a:moveTo>
                        <a:pt x="156" y="1"/>
                      </a:moveTo>
                      <a:cubicBezTo>
                        <a:pt x="71" y="0"/>
                        <a:pt x="2" y="68"/>
                        <a:pt x="1" y="152"/>
                      </a:cubicBezTo>
                      <a:cubicBezTo>
                        <a:pt x="0" y="237"/>
                        <a:pt x="68" y="307"/>
                        <a:pt x="152" y="308"/>
                      </a:cubicBezTo>
                      <a:cubicBezTo>
                        <a:pt x="154" y="308"/>
                        <a:pt x="156" y="308"/>
                        <a:pt x="157" y="308"/>
                      </a:cubicBezTo>
                      <a:cubicBezTo>
                        <a:pt x="242" y="306"/>
                        <a:pt x="310" y="236"/>
                        <a:pt x="308" y="151"/>
                      </a:cubicBezTo>
                      <a:cubicBezTo>
                        <a:pt x="306" y="68"/>
                        <a:pt x="239" y="2"/>
                        <a:pt x="156" y="1"/>
                      </a:cubicBezTo>
                      <a:close/>
                      <a:moveTo>
                        <a:pt x="179" y="71"/>
                      </a:moveTo>
                      <a:cubicBezTo>
                        <a:pt x="179" y="71"/>
                        <a:pt x="179" y="71"/>
                        <a:pt x="179" y="70"/>
                      </a:cubicBezTo>
                      <a:cubicBezTo>
                        <a:pt x="180" y="70"/>
                        <a:pt x="180" y="69"/>
                        <a:pt x="181" y="69"/>
                      </a:cubicBezTo>
                      <a:cubicBezTo>
                        <a:pt x="181" y="68"/>
                        <a:pt x="182" y="69"/>
                        <a:pt x="183" y="70"/>
                      </a:cubicBezTo>
                      <a:cubicBezTo>
                        <a:pt x="181" y="71"/>
                        <a:pt x="182" y="72"/>
                        <a:pt x="184" y="73"/>
                      </a:cubicBezTo>
                      <a:cubicBezTo>
                        <a:pt x="184" y="73"/>
                        <a:pt x="184" y="73"/>
                        <a:pt x="184" y="74"/>
                      </a:cubicBezTo>
                      <a:cubicBezTo>
                        <a:pt x="185" y="75"/>
                        <a:pt x="185" y="76"/>
                        <a:pt x="186" y="77"/>
                      </a:cubicBezTo>
                      <a:cubicBezTo>
                        <a:pt x="187" y="77"/>
                        <a:pt x="188" y="78"/>
                        <a:pt x="189" y="79"/>
                      </a:cubicBezTo>
                      <a:cubicBezTo>
                        <a:pt x="188" y="79"/>
                        <a:pt x="187" y="80"/>
                        <a:pt x="186" y="81"/>
                      </a:cubicBezTo>
                      <a:cubicBezTo>
                        <a:pt x="185" y="81"/>
                        <a:pt x="184" y="82"/>
                        <a:pt x="183" y="82"/>
                      </a:cubicBezTo>
                      <a:cubicBezTo>
                        <a:pt x="182" y="82"/>
                        <a:pt x="181" y="82"/>
                        <a:pt x="180" y="82"/>
                      </a:cubicBezTo>
                      <a:cubicBezTo>
                        <a:pt x="180" y="82"/>
                        <a:pt x="180" y="82"/>
                        <a:pt x="180" y="82"/>
                      </a:cubicBezTo>
                      <a:cubicBezTo>
                        <a:pt x="182" y="81"/>
                        <a:pt x="182" y="81"/>
                        <a:pt x="182" y="81"/>
                      </a:cubicBezTo>
                      <a:cubicBezTo>
                        <a:pt x="181" y="80"/>
                        <a:pt x="180" y="79"/>
                        <a:pt x="180" y="78"/>
                      </a:cubicBezTo>
                      <a:cubicBezTo>
                        <a:pt x="180" y="77"/>
                        <a:pt x="181" y="77"/>
                        <a:pt x="182" y="76"/>
                      </a:cubicBezTo>
                      <a:cubicBezTo>
                        <a:pt x="181" y="74"/>
                        <a:pt x="179" y="74"/>
                        <a:pt x="179" y="74"/>
                      </a:cubicBezTo>
                      <a:cubicBezTo>
                        <a:pt x="176" y="76"/>
                        <a:pt x="176" y="77"/>
                        <a:pt x="177" y="78"/>
                      </a:cubicBezTo>
                      <a:cubicBezTo>
                        <a:pt x="175" y="79"/>
                        <a:pt x="173" y="80"/>
                        <a:pt x="172" y="80"/>
                      </a:cubicBezTo>
                      <a:cubicBezTo>
                        <a:pt x="171" y="79"/>
                        <a:pt x="173" y="77"/>
                        <a:pt x="172" y="75"/>
                      </a:cubicBezTo>
                      <a:cubicBezTo>
                        <a:pt x="172" y="74"/>
                        <a:pt x="174" y="73"/>
                        <a:pt x="175" y="73"/>
                      </a:cubicBezTo>
                      <a:cubicBezTo>
                        <a:pt x="177" y="73"/>
                        <a:pt x="177" y="73"/>
                        <a:pt x="177" y="73"/>
                      </a:cubicBezTo>
                      <a:cubicBezTo>
                        <a:pt x="178" y="73"/>
                        <a:pt x="179" y="73"/>
                        <a:pt x="179" y="71"/>
                      </a:cubicBezTo>
                      <a:close/>
                      <a:moveTo>
                        <a:pt x="135" y="32"/>
                      </a:moveTo>
                      <a:cubicBezTo>
                        <a:pt x="139" y="33"/>
                        <a:pt x="142" y="33"/>
                        <a:pt x="146" y="33"/>
                      </a:cubicBezTo>
                      <a:cubicBezTo>
                        <a:pt x="147" y="34"/>
                        <a:pt x="149" y="33"/>
                        <a:pt x="149" y="32"/>
                      </a:cubicBezTo>
                      <a:cubicBezTo>
                        <a:pt x="150" y="32"/>
                        <a:pt x="151" y="32"/>
                        <a:pt x="152" y="31"/>
                      </a:cubicBezTo>
                      <a:cubicBezTo>
                        <a:pt x="154" y="31"/>
                        <a:pt x="157" y="30"/>
                        <a:pt x="160" y="30"/>
                      </a:cubicBezTo>
                      <a:cubicBezTo>
                        <a:pt x="161" y="30"/>
                        <a:pt x="163" y="30"/>
                        <a:pt x="164" y="30"/>
                      </a:cubicBezTo>
                      <a:cubicBezTo>
                        <a:pt x="168" y="31"/>
                        <a:pt x="171" y="31"/>
                        <a:pt x="175" y="32"/>
                      </a:cubicBezTo>
                      <a:cubicBezTo>
                        <a:pt x="175" y="32"/>
                        <a:pt x="176" y="32"/>
                        <a:pt x="176" y="33"/>
                      </a:cubicBezTo>
                      <a:cubicBezTo>
                        <a:pt x="175" y="33"/>
                        <a:pt x="173" y="33"/>
                        <a:pt x="172" y="33"/>
                      </a:cubicBezTo>
                      <a:cubicBezTo>
                        <a:pt x="171" y="33"/>
                        <a:pt x="170" y="33"/>
                        <a:pt x="169" y="34"/>
                      </a:cubicBezTo>
                      <a:cubicBezTo>
                        <a:pt x="168" y="34"/>
                        <a:pt x="167" y="35"/>
                        <a:pt x="167" y="37"/>
                      </a:cubicBezTo>
                      <a:cubicBezTo>
                        <a:pt x="167" y="39"/>
                        <a:pt x="165" y="41"/>
                        <a:pt x="164" y="41"/>
                      </a:cubicBezTo>
                      <a:cubicBezTo>
                        <a:pt x="162" y="42"/>
                        <a:pt x="160" y="42"/>
                        <a:pt x="158" y="43"/>
                      </a:cubicBezTo>
                      <a:cubicBezTo>
                        <a:pt x="157" y="44"/>
                        <a:pt x="157" y="44"/>
                        <a:pt x="158" y="45"/>
                      </a:cubicBezTo>
                      <a:cubicBezTo>
                        <a:pt x="159" y="45"/>
                        <a:pt x="161" y="46"/>
                        <a:pt x="162" y="47"/>
                      </a:cubicBezTo>
                      <a:cubicBezTo>
                        <a:pt x="160" y="48"/>
                        <a:pt x="160" y="48"/>
                        <a:pt x="155" y="46"/>
                      </a:cubicBezTo>
                      <a:cubicBezTo>
                        <a:pt x="156" y="47"/>
                        <a:pt x="157" y="48"/>
                        <a:pt x="157" y="49"/>
                      </a:cubicBezTo>
                      <a:cubicBezTo>
                        <a:pt x="154" y="50"/>
                        <a:pt x="151" y="51"/>
                        <a:pt x="148" y="51"/>
                      </a:cubicBezTo>
                      <a:cubicBezTo>
                        <a:pt x="145" y="52"/>
                        <a:pt x="143" y="53"/>
                        <a:pt x="141" y="55"/>
                      </a:cubicBezTo>
                      <a:cubicBezTo>
                        <a:pt x="138" y="57"/>
                        <a:pt x="136" y="57"/>
                        <a:pt x="133" y="58"/>
                      </a:cubicBezTo>
                      <a:cubicBezTo>
                        <a:pt x="132" y="58"/>
                        <a:pt x="131" y="58"/>
                        <a:pt x="131" y="60"/>
                      </a:cubicBezTo>
                      <a:cubicBezTo>
                        <a:pt x="131" y="61"/>
                        <a:pt x="130" y="61"/>
                        <a:pt x="129" y="62"/>
                      </a:cubicBezTo>
                      <a:cubicBezTo>
                        <a:pt x="129" y="63"/>
                        <a:pt x="128" y="63"/>
                        <a:pt x="127" y="64"/>
                      </a:cubicBezTo>
                      <a:cubicBezTo>
                        <a:pt x="125" y="65"/>
                        <a:pt x="122" y="65"/>
                        <a:pt x="120" y="63"/>
                      </a:cubicBezTo>
                      <a:cubicBezTo>
                        <a:pt x="120" y="62"/>
                        <a:pt x="119" y="61"/>
                        <a:pt x="119" y="60"/>
                      </a:cubicBezTo>
                      <a:cubicBezTo>
                        <a:pt x="119" y="59"/>
                        <a:pt x="119" y="58"/>
                        <a:pt x="119" y="57"/>
                      </a:cubicBezTo>
                      <a:cubicBezTo>
                        <a:pt x="120" y="56"/>
                        <a:pt x="120" y="55"/>
                        <a:pt x="121" y="54"/>
                      </a:cubicBezTo>
                      <a:cubicBezTo>
                        <a:pt x="121" y="53"/>
                        <a:pt x="121" y="53"/>
                        <a:pt x="122" y="52"/>
                      </a:cubicBezTo>
                      <a:cubicBezTo>
                        <a:pt x="125" y="50"/>
                        <a:pt x="125" y="46"/>
                        <a:pt x="123" y="43"/>
                      </a:cubicBezTo>
                      <a:cubicBezTo>
                        <a:pt x="122" y="42"/>
                        <a:pt x="121" y="41"/>
                        <a:pt x="120" y="41"/>
                      </a:cubicBezTo>
                      <a:cubicBezTo>
                        <a:pt x="118" y="39"/>
                        <a:pt x="115" y="39"/>
                        <a:pt x="113" y="38"/>
                      </a:cubicBezTo>
                      <a:cubicBezTo>
                        <a:pt x="112" y="38"/>
                        <a:pt x="111" y="38"/>
                        <a:pt x="110" y="37"/>
                      </a:cubicBezTo>
                      <a:cubicBezTo>
                        <a:pt x="114" y="37"/>
                        <a:pt x="117" y="36"/>
                        <a:pt x="120" y="36"/>
                      </a:cubicBezTo>
                      <a:cubicBezTo>
                        <a:pt x="121" y="35"/>
                        <a:pt x="123" y="35"/>
                        <a:pt x="124" y="34"/>
                      </a:cubicBezTo>
                      <a:cubicBezTo>
                        <a:pt x="127" y="33"/>
                        <a:pt x="131" y="32"/>
                        <a:pt x="135" y="32"/>
                      </a:cubicBezTo>
                      <a:close/>
                      <a:moveTo>
                        <a:pt x="169" y="56"/>
                      </a:moveTo>
                      <a:cubicBezTo>
                        <a:pt x="169" y="56"/>
                        <a:pt x="168" y="57"/>
                        <a:pt x="168" y="58"/>
                      </a:cubicBezTo>
                      <a:cubicBezTo>
                        <a:pt x="166" y="58"/>
                        <a:pt x="165" y="59"/>
                        <a:pt x="164" y="60"/>
                      </a:cubicBezTo>
                      <a:cubicBezTo>
                        <a:pt x="162" y="60"/>
                        <a:pt x="161" y="60"/>
                        <a:pt x="160" y="59"/>
                      </a:cubicBezTo>
                      <a:cubicBezTo>
                        <a:pt x="159" y="58"/>
                        <a:pt x="159" y="58"/>
                        <a:pt x="158" y="58"/>
                      </a:cubicBezTo>
                      <a:cubicBezTo>
                        <a:pt x="158" y="58"/>
                        <a:pt x="158" y="57"/>
                        <a:pt x="158" y="57"/>
                      </a:cubicBezTo>
                      <a:cubicBezTo>
                        <a:pt x="159" y="57"/>
                        <a:pt x="159" y="57"/>
                        <a:pt x="160" y="56"/>
                      </a:cubicBezTo>
                      <a:cubicBezTo>
                        <a:pt x="162" y="56"/>
                        <a:pt x="164" y="55"/>
                        <a:pt x="166" y="55"/>
                      </a:cubicBezTo>
                      <a:cubicBezTo>
                        <a:pt x="167" y="54"/>
                        <a:pt x="168" y="54"/>
                        <a:pt x="169" y="56"/>
                      </a:cubicBezTo>
                      <a:close/>
                      <a:moveTo>
                        <a:pt x="92" y="37"/>
                      </a:moveTo>
                      <a:cubicBezTo>
                        <a:pt x="93" y="37"/>
                        <a:pt x="94" y="37"/>
                        <a:pt x="95" y="36"/>
                      </a:cubicBezTo>
                      <a:cubicBezTo>
                        <a:pt x="96" y="36"/>
                        <a:pt x="98" y="36"/>
                        <a:pt x="98" y="34"/>
                      </a:cubicBezTo>
                      <a:cubicBezTo>
                        <a:pt x="99" y="34"/>
                        <a:pt x="99" y="33"/>
                        <a:pt x="100" y="33"/>
                      </a:cubicBezTo>
                      <a:cubicBezTo>
                        <a:pt x="101" y="33"/>
                        <a:pt x="101" y="33"/>
                        <a:pt x="101" y="33"/>
                      </a:cubicBezTo>
                      <a:cubicBezTo>
                        <a:pt x="103" y="32"/>
                        <a:pt x="105" y="32"/>
                        <a:pt x="106" y="32"/>
                      </a:cubicBezTo>
                      <a:cubicBezTo>
                        <a:pt x="108" y="32"/>
                        <a:pt x="109" y="32"/>
                        <a:pt x="110" y="31"/>
                      </a:cubicBezTo>
                      <a:cubicBezTo>
                        <a:pt x="113" y="30"/>
                        <a:pt x="115" y="30"/>
                        <a:pt x="118" y="30"/>
                      </a:cubicBezTo>
                      <a:cubicBezTo>
                        <a:pt x="118" y="30"/>
                        <a:pt x="119" y="30"/>
                        <a:pt x="120" y="30"/>
                      </a:cubicBezTo>
                      <a:cubicBezTo>
                        <a:pt x="122" y="30"/>
                        <a:pt x="122" y="30"/>
                        <a:pt x="122" y="30"/>
                      </a:cubicBezTo>
                      <a:cubicBezTo>
                        <a:pt x="122" y="30"/>
                        <a:pt x="122" y="30"/>
                        <a:pt x="122" y="31"/>
                      </a:cubicBezTo>
                      <a:cubicBezTo>
                        <a:pt x="120" y="33"/>
                        <a:pt x="116" y="34"/>
                        <a:pt x="113" y="35"/>
                      </a:cubicBezTo>
                      <a:cubicBezTo>
                        <a:pt x="108" y="35"/>
                        <a:pt x="104" y="37"/>
                        <a:pt x="100" y="40"/>
                      </a:cubicBezTo>
                      <a:cubicBezTo>
                        <a:pt x="98" y="41"/>
                        <a:pt x="97" y="41"/>
                        <a:pt x="96" y="39"/>
                      </a:cubicBezTo>
                      <a:cubicBezTo>
                        <a:pt x="96" y="39"/>
                        <a:pt x="96" y="39"/>
                        <a:pt x="96" y="39"/>
                      </a:cubicBezTo>
                      <a:cubicBezTo>
                        <a:pt x="96" y="39"/>
                        <a:pt x="95" y="39"/>
                        <a:pt x="95" y="39"/>
                      </a:cubicBezTo>
                      <a:cubicBezTo>
                        <a:pt x="93" y="39"/>
                        <a:pt x="92" y="38"/>
                        <a:pt x="91" y="38"/>
                      </a:cubicBezTo>
                      <a:cubicBezTo>
                        <a:pt x="91" y="38"/>
                        <a:pt x="92" y="37"/>
                        <a:pt x="92" y="37"/>
                      </a:cubicBezTo>
                      <a:close/>
                      <a:moveTo>
                        <a:pt x="84" y="41"/>
                      </a:moveTo>
                      <a:cubicBezTo>
                        <a:pt x="84" y="41"/>
                        <a:pt x="84" y="41"/>
                        <a:pt x="84" y="41"/>
                      </a:cubicBezTo>
                      <a:cubicBezTo>
                        <a:pt x="85" y="39"/>
                        <a:pt x="86" y="39"/>
                        <a:pt x="88" y="40"/>
                      </a:cubicBezTo>
                      <a:cubicBezTo>
                        <a:pt x="90" y="41"/>
                        <a:pt x="92" y="41"/>
                        <a:pt x="95" y="40"/>
                      </a:cubicBezTo>
                      <a:cubicBezTo>
                        <a:pt x="95" y="40"/>
                        <a:pt x="95" y="40"/>
                        <a:pt x="95" y="40"/>
                      </a:cubicBezTo>
                      <a:cubicBezTo>
                        <a:pt x="95" y="41"/>
                        <a:pt x="94" y="41"/>
                        <a:pt x="94" y="42"/>
                      </a:cubicBezTo>
                      <a:cubicBezTo>
                        <a:pt x="94" y="42"/>
                        <a:pt x="92" y="42"/>
                        <a:pt x="91" y="42"/>
                      </a:cubicBezTo>
                      <a:cubicBezTo>
                        <a:pt x="90" y="43"/>
                        <a:pt x="90" y="43"/>
                        <a:pt x="90" y="44"/>
                      </a:cubicBezTo>
                      <a:cubicBezTo>
                        <a:pt x="90" y="44"/>
                        <a:pt x="90" y="44"/>
                        <a:pt x="91" y="45"/>
                      </a:cubicBezTo>
                      <a:cubicBezTo>
                        <a:pt x="92" y="45"/>
                        <a:pt x="92" y="45"/>
                        <a:pt x="92" y="45"/>
                      </a:cubicBezTo>
                      <a:cubicBezTo>
                        <a:pt x="103" y="48"/>
                        <a:pt x="103" y="48"/>
                        <a:pt x="103" y="48"/>
                      </a:cubicBezTo>
                      <a:cubicBezTo>
                        <a:pt x="103" y="48"/>
                        <a:pt x="103" y="48"/>
                        <a:pt x="104" y="49"/>
                      </a:cubicBezTo>
                      <a:cubicBezTo>
                        <a:pt x="103" y="49"/>
                        <a:pt x="103" y="50"/>
                        <a:pt x="103" y="50"/>
                      </a:cubicBezTo>
                      <a:cubicBezTo>
                        <a:pt x="103" y="53"/>
                        <a:pt x="103" y="54"/>
                        <a:pt x="106" y="54"/>
                      </a:cubicBezTo>
                      <a:cubicBezTo>
                        <a:pt x="106" y="56"/>
                        <a:pt x="106" y="56"/>
                        <a:pt x="105" y="57"/>
                      </a:cubicBezTo>
                      <a:cubicBezTo>
                        <a:pt x="103" y="57"/>
                        <a:pt x="101" y="58"/>
                        <a:pt x="99" y="58"/>
                      </a:cubicBezTo>
                      <a:cubicBezTo>
                        <a:pt x="98" y="59"/>
                        <a:pt x="97" y="59"/>
                        <a:pt x="97" y="60"/>
                      </a:cubicBezTo>
                      <a:cubicBezTo>
                        <a:pt x="97" y="60"/>
                        <a:pt x="97" y="61"/>
                        <a:pt x="97" y="61"/>
                      </a:cubicBezTo>
                      <a:cubicBezTo>
                        <a:pt x="95" y="62"/>
                        <a:pt x="93" y="62"/>
                        <a:pt x="92" y="61"/>
                      </a:cubicBezTo>
                      <a:cubicBezTo>
                        <a:pt x="90" y="60"/>
                        <a:pt x="91" y="58"/>
                        <a:pt x="92" y="57"/>
                      </a:cubicBezTo>
                      <a:cubicBezTo>
                        <a:pt x="92" y="57"/>
                        <a:pt x="93" y="56"/>
                        <a:pt x="93" y="56"/>
                      </a:cubicBezTo>
                      <a:cubicBezTo>
                        <a:pt x="94" y="56"/>
                        <a:pt x="95" y="56"/>
                        <a:pt x="97" y="56"/>
                      </a:cubicBezTo>
                      <a:cubicBezTo>
                        <a:pt x="97" y="56"/>
                        <a:pt x="98" y="55"/>
                        <a:pt x="98" y="55"/>
                      </a:cubicBezTo>
                      <a:cubicBezTo>
                        <a:pt x="98" y="54"/>
                        <a:pt x="98" y="54"/>
                        <a:pt x="97" y="53"/>
                      </a:cubicBezTo>
                      <a:cubicBezTo>
                        <a:pt x="95" y="51"/>
                        <a:pt x="92" y="50"/>
                        <a:pt x="89" y="49"/>
                      </a:cubicBezTo>
                      <a:cubicBezTo>
                        <a:pt x="88" y="49"/>
                        <a:pt x="87" y="49"/>
                        <a:pt x="86" y="49"/>
                      </a:cubicBezTo>
                      <a:cubicBezTo>
                        <a:pt x="84" y="49"/>
                        <a:pt x="82" y="49"/>
                        <a:pt x="80" y="49"/>
                      </a:cubicBezTo>
                      <a:cubicBezTo>
                        <a:pt x="79" y="49"/>
                        <a:pt x="78" y="49"/>
                        <a:pt x="78" y="47"/>
                      </a:cubicBezTo>
                      <a:cubicBezTo>
                        <a:pt x="77" y="46"/>
                        <a:pt x="78" y="45"/>
                        <a:pt x="79" y="45"/>
                      </a:cubicBezTo>
                      <a:cubicBezTo>
                        <a:pt x="79" y="45"/>
                        <a:pt x="80" y="45"/>
                        <a:pt x="80" y="45"/>
                      </a:cubicBezTo>
                      <a:cubicBezTo>
                        <a:pt x="81" y="45"/>
                        <a:pt x="83" y="45"/>
                        <a:pt x="84" y="44"/>
                      </a:cubicBezTo>
                      <a:cubicBezTo>
                        <a:pt x="85" y="44"/>
                        <a:pt x="86" y="44"/>
                        <a:pt x="86" y="43"/>
                      </a:cubicBezTo>
                      <a:cubicBezTo>
                        <a:pt x="86" y="42"/>
                        <a:pt x="85" y="41"/>
                        <a:pt x="84" y="41"/>
                      </a:cubicBezTo>
                      <a:close/>
                      <a:moveTo>
                        <a:pt x="103" y="84"/>
                      </a:moveTo>
                      <a:cubicBezTo>
                        <a:pt x="104" y="85"/>
                        <a:pt x="105" y="86"/>
                        <a:pt x="105" y="86"/>
                      </a:cubicBezTo>
                      <a:cubicBezTo>
                        <a:pt x="104" y="87"/>
                        <a:pt x="103" y="88"/>
                        <a:pt x="102" y="88"/>
                      </a:cubicBezTo>
                      <a:cubicBezTo>
                        <a:pt x="100" y="88"/>
                        <a:pt x="98" y="87"/>
                        <a:pt x="96" y="87"/>
                      </a:cubicBezTo>
                      <a:cubicBezTo>
                        <a:pt x="98" y="85"/>
                        <a:pt x="100" y="83"/>
                        <a:pt x="103" y="82"/>
                      </a:cubicBezTo>
                      <a:cubicBezTo>
                        <a:pt x="102" y="83"/>
                        <a:pt x="102" y="83"/>
                        <a:pt x="102" y="83"/>
                      </a:cubicBezTo>
                      <a:cubicBezTo>
                        <a:pt x="102" y="83"/>
                        <a:pt x="103" y="84"/>
                        <a:pt x="103" y="84"/>
                      </a:cubicBezTo>
                      <a:close/>
                      <a:moveTo>
                        <a:pt x="109" y="221"/>
                      </a:moveTo>
                      <a:cubicBezTo>
                        <a:pt x="107" y="222"/>
                        <a:pt x="106" y="223"/>
                        <a:pt x="104" y="224"/>
                      </a:cubicBezTo>
                      <a:cubicBezTo>
                        <a:pt x="103" y="226"/>
                        <a:pt x="103" y="227"/>
                        <a:pt x="103" y="228"/>
                      </a:cubicBezTo>
                      <a:cubicBezTo>
                        <a:pt x="102" y="231"/>
                        <a:pt x="102" y="234"/>
                        <a:pt x="101" y="236"/>
                      </a:cubicBezTo>
                      <a:cubicBezTo>
                        <a:pt x="100" y="237"/>
                        <a:pt x="98" y="238"/>
                        <a:pt x="97" y="240"/>
                      </a:cubicBezTo>
                      <a:cubicBezTo>
                        <a:pt x="96" y="242"/>
                        <a:pt x="92" y="243"/>
                        <a:pt x="90" y="241"/>
                      </a:cubicBezTo>
                      <a:cubicBezTo>
                        <a:pt x="89" y="243"/>
                        <a:pt x="91" y="244"/>
                        <a:pt x="91" y="245"/>
                      </a:cubicBezTo>
                      <a:cubicBezTo>
                        <a:pt x="92" y="247"/>
                        <a:pt x="92" y="247"/>
                        <a:pt x="91" y="248"/>
                      </a:cubicBezTo>
                      <a:cubicBezTo>
                        <a:pt x="89" y="249"/>
                        <a:pt x="87" y="251"/>
                        <a:pt x="86" y="252"/>
                      </a:cubicBezTo>
                      <a:cubicBezTo>
                        <a:pt x="85" y="253"/>
                        <a:pt x="84" y="255"/>
                        <a:pt x="85" y="256"/>
                      </a:cubicBezTo>
                      <a:cubicBezTo>
                        <a:pt x="85" y="258"/>
                        <a:pt x="85" y="259"/>
                        <a:pt x="84" y="260"/>
                      </a:cubicBezTo>
                      <a:cubicBezTo>
                        <a:pt x="84" y="261"/>
                        <a:pt x="84" y="262"/>
                        <a:pt x="84" y="262"/>
                      </a:cubicBezTo>
                      <a:cubicBezTo>
                        <a:pt x="84" y="264"/>
                        <a:pt x="85" y="265"/>
                        <a:pt x="85" y="266"/>
                      </a:cubicBezTo>
                      <a:cubicBezTo>
                        <a:pt x="85" y="268"/>
                        <a:pt x="85" y="271"/>
                        <a:pt x="85" y="273"/>
                      </a:cubicBezTo>
                      <a:cubicBezTo>
                        <a:pt x="85" y="274"/>
                        <a:pt x="86" y="274"/>
                        <a:pt x="87" y="274"/>
                      </a:cubicBezTo>
                      <a:cubicBezTo>
                        <a:pt x="87" y="275"/>
                        <a:pt x="88" y="275"/>
                        <a:pt x="88" y="275"/>
                      </a:cubicBezTo>
                      <a:cubicBezTo>
                        <a:pt x="88" y="277"/>
                        <a:pt x="89" y="278"/>
                        <a:pt x="90" y="279"/>
                      </a:cubicBezTo>
                      <a:cubicBezTo>
                        <a:pt x="88" y="280"/>
                        <a:pt x="86" y="280"/>
                        <a:pt x="85" y="279"/>
                      </a:cubicBezTo>
                      <a:cubicBezTo>
                        <a:pt x="85" y="279"/>
                        <a:pt x="85" y="279"/>
                        <a:pt x="85" y="279"/>
                      </a:cubicBezTo>
                      <a:cubicBezTo>
                        <a:pt x="84" y="277"/>
                        <a:pt x="83" y="276"/>
                        <a:pt x="81" y="275"/>
                      </a:cubicBezTo>
                      <a:cubicBezTo>
                        <a:pt x="78" y="274"/>
                        <a:pt x="76" y="272"/>
                        <a:pt x="75" y="270"/>
                      </a:cubicBezTo>
                      <a:cubicBezTo>
                        <a:pt x="73" y="267"/>
                        <a:pt x="72" y="264"/>
                        <a:pt x="73" y="261"/>
                      </a:cubicBezTo>
                      <a:cubicBezTo>
                        <a:pt x="73" y="259"/>
                        <a:pt x="72" y="256"/>
                        <a:pt x="70" y="256"/>
                      </a:cubicBezTo>
                      <a:cubicBezTo>
                        <a:pt x="69" y="256"/>
                        <a:pt x="69" y="255"/>
                        <a:pt x="69" y="254"/>
                      </a:cubicBezTo>
                      <a:cubicBezTo>
                        <a:pt x="69" y="252"/>
                        <a:pt x="69" y="250"/>
                        <a:pt x="68" y="247"/>
                      </a:cubicBezTo>
                      <a:cubicBezTo>
                        <a:pt x="68" y="243"/>
                        <a:pt x="67" y="238"/>
                        <a:pt x="67" y="234"/>
                      </a:cubicBezTo>
                      <a:cubicBezTo>
                        <a:pt x="67" y="230"/>
                        <a:pt x="67" y="227"/>
                        <a:pt x="67" y="223"/>
                      </a:cubicBezTo>
                      <a:cubicBezTo>
                        <a:pt x="67" y="221"/>
                        <a:pt x="67" y="220"/>
                        <a:pt x="67" y="218"/>
                      </a:cubicBezTo>
                      <a:cubicBezTo>
                        <a:pt x="67" y="214"/>
                        <a:pt x="64" y="211"/>
                        <a:pt x="60" y="209"/>
                      </a:cubicBezTo>
                      <a:cubicBezTo>
                        <a:pt x="58" y="209"/>
                        <a:pt x="56" y="207"/>
                        <a:pt x="56" y="205"/>
                      </a:cubicBezTo>
                      <a:cubicBezTo>
                        <a:pt x="56" y="203"/>
                        <a:pt x="55" y="201"/>
                        <a:pt x="54" y="200"/>
                      </a:cubicBezTo>
                      <a:cubicBezTo>
                        <a:pt x="51" y="199"/>
                        <a:pt x="50" y="197"/>
                        <a:pt x="49" y="194"/>
                      </a:cubicBezTo>
                      <a:cubicBezTo>
                        <a:pt x="48" y="194"/>
                        <a:pt x="48" y="193"/>
                        <a:pt x="47" y="192"/>
                      </a:cubicBezTo>
                      <a:cubicBezTo>
                        <a:pt x="46" y="191"/>
                        <a:pt x="46" y="189"/>
                        <a:pt x="46" y="188"/>
                      </a:cubicBezTo>
                      <a:cubicBezTo>
                        <a:pt x="46" y="187"/>
                        <a:pt x="46" y="185"/>
                        <a:pt x="46" y="184"/>
                      </a:cubicBezTo>
                      <a:cubicBezTo>
                        <a:pt x="46" y="184"/>
                        <a:pt x="45" y="183"/>
                        <a:pt x="45" y="182"/>
                      </a:cubicBezTo>
                      <a:cubicBezTo>
                        <a:pt x="46" y="180"/>
                        <a:pt x="47" y="178"/>
                        <a:pt x="48" y="176"/>
                      </a:cubicBezTo>
                      <a:cubicBezTo>
                        <a:pt x="49" y="174"/>
                        <a:pt x="50" y="171"/>
                        <a:pt x="51" y="169"/>
                      </a:cubicBezTo>
                      <a:cubicBezTo>
                        <a:pt x="52" y="167"/>
                        <a:pt x="51" y="164"/>
                        <a:pt x="49" y="162"/>
                      </a:cubicBezTo>
                      <a:cubicBezTo>
                        <a:pt x="48" y="162"/>
                        <a:pt x="48" y="162"/>
                        <a:pt x="47" y="162"/>
                      </a:cubicBezTo>
                      <a:cubicBezTo>
                        <a:pt x="45" y="163"/>
                        <a:pt x="43" y="163"/>
                        <a:pt x="42" y="162"/>
                      </a:cubicBezTo>
                      <a:cubicBezTo>
                        <a:pt x="39" y="160"/>
                        <a:pt x="37" y="158"/>
                        <a:pt x="35" y="155"/>
                      </a:cubicBezTo>
                      <a:cubicBezTo>
                        <a:pt x="35" y="154"/>
                        <a:pt x="35" y="154"/>
                        <a:pt x="34" y="154"/>
                      </a:cubicBezTo>
                      <a:cubicBezTo>
                        <a:pt x="33" y="153"/>
                        <a:pt x="33" y="153"/>
                        <a:pt x="32" y="153"/>
                      </a:cubicBezTo>
                      <a:cubicBezTo>
                        <a:pt x="30" y="153"/>
                        <a:pt x="28" y="152"/>
                        <a:pt x="27" y="151"/>
                      </a:cubicBezTo>
                      <a:cubicBezTo>
                        <a:pt x="25" y="149"/>
                        <a:pt x="23" y="148"/>
                        <a:pt x="20" y="148"/>
                      </a:cubicBezTo>
                      <a:cubicBezTo>
                        <a:pt x="20" y="148"/>
                        <a:pt x="20" y="148"/>
                        <a:pt x="19" y="148"/>
                      </a:cubicBezTo>
                      <a:cubicBezTo>
                        <a:pt x="15" y="147"/>
                        <a:pt x="11" y="145"/>
                        <a:pt x="7" y="141"/>
                      </a:cubicBezTo>
                      <a:cubicBezTo>
                        <a:pt x="6" y="140"/>
                        <a:pt x="6" y="138"/>
                        <a:pt x="6" y="136"/>
                      </a:cubicBezTo>
                      <a:cubicBezTo>
                        <a:pt x="7" y="127"/>
                        <a:pt x="9" y="118"/>
                        <a:pt x="12" y="109"/>
                      </a:cubicBezTo>
                      <a:cubicBezTo>
                        <a:pt x="17" y="95"/>
                        <a:pt x="23" y="82"/>
                        <a:pt x="32" y="70"/>
                      </a:cubicBezTo>
                      <a:cubicBezTo>
                        <a:pt x="35" y="66"/>
                        <a:pt x="38" y="62"/>
                        <a:pt x="42" y="57"/>
                      </a:cubicBezTo>
                      <a:cubicBezTo>
                        <a:pt x="42" y="57"/>
                        <a:pt x="43" y="56"/>
                        <a:pt x="44" y="57"/>
                      </a:cubicBezTo>
                      <a:cubicBezTo>
                        <a:pt x="45" y="57"/>
                        <a:pt x="46" y="58"/>
                        <a:pt x="47" y="57"/>
                      </a:cubicBezTo>
                      <a:cubicBezTo>
                        <a:pt x="50" y="57"/>
                        <a:pt x="52" y="57"/>
                        <a:pt x="55" y="57"/>
                      </a:cubicBezTo>
                      <a:cubicBezTo>
                        <a:pt x="58" y="56"/>
                        <a:pt x="62" y="55"/>
                        <a:pt x="65" y="54"/>
                      </a:cubicBezTo>
                      <a:cubicBezTo>
                        <a:pt x="67" y="52"/>
                        <a:pt x="68" y="50"/>
                        <a:pt x="69" y="47"/>
                      </a:cubicBezTo>
                      <a:cubicBezTo>
                        <a:pt x="69" y="47"/>
                        <a:pt x="69" y="46"/>
                        <a:pt x="69" y="45"/>
                      </a:cubicBezTo>
                      <a:cubicBezTo>
                        <a:pt x="70" y="43"/>
                        <a:pt x="70" y="43"/>
                        <a:pt x="73" y="43"/>
                      </a:cubicBezTo>
                      <a:cubicBezTo>
                        <a:pt x="75" y="44"/>
                        <a:pt x="77" y="44"/>
                        <a:pt x="79" y="44"/>
                      </a:cubicBezTo>
                      <a:cubicBezTo>
                        <a:pt x="77" y="45"/>
                        <a:pt x="75" y="46"/>
                        <a:pt x="74" y="46"/>
                      </a:cubicBezTo>
                      <a:cubicBezTo>
                        <a:pt x="72" y="47"/>
                        <a:pt x="73" y="47"/>
                        <a:pt x="73" y="48"/>
                      </a:cubicBezTo>
                      <a:cubicBezTo>
                        <a:pt x="74" y="49"/>
                        <a:pt x="76" y="51"/>
                        <a:pt x="77" y="52"/>
                      </a:cubicBezTo>
                      <a:cubicBezTo>
                        <a:pt x="77" y="52"/>
                        <a:pt x="78" y="53"/>
                        <a:pt x="78" y="52"/>
                      </a:cubicBezTo>
                      <a:cubicBezTo>
                        <a:pt x="80" y="52"/>
                        <a:pt x="83" y="51"/>
                        <a:pt x="85" y="51"/>
                      </a:cubicBezTo>
                      <a:cubicBezTo>
                        <a:pt x="85" y="53"/>
                        <a:pt x="84" y="53"/>
                        <a:pt x="83" y="54"/>
                      </a:cubicBezTo>
                      <a:cubicBezTo>
                        <a:pt x="82" y="55"/>
                        <a:pt x="81" y="56"/>
                        <a:pt x="80" y="56"/>
                      </a:cubicBezTo>
                      <a:cubicBezTo>
                        <a:pt x="77" y="56"/>
                        <a:pt x="74" y="57"/>
                        <a:pt x="72" y="57"/>
                      </a:cubicBezTo>
                      <a:cubicBezTo>
                        <a:pt x="71" y="59"/>
                        <a:pt x="70" y="60"/>
                        <a:pt x="68" y="60"/>
                      </a:cubicBezTo>
                      <a:cubicBezTo>
                        <a:pt x="64" y="61"/>
                        <a:pt x="61" y="63"/>
                        <a:pt x="58" y="65"/>
                      </a:cubicBezTo>
                      <a:cubicBezTo>
                        <a:pt x="56" y="66"/>
                        <a:pt x="55" y="69"/>
                        <a:pt x="56" y="71"/>
                      </a:cubicBezTo>
                      <a:cubicBezTo>
                        <a:pt x="56" y="72"/>
                        <a:pt x="56" y="73"/>
                        <a:pt x="58" y="72"/>
                      </a:cubicBezTo>
                      <a:cubicBezTo>
                        <a:pt x="58" y="72"/>
                        <a:pt x="58" y="72"/>
                        <a:pt x="59" y="72"/>
                      </a:cubicBezTo>
                      <a:cubicBezTo>
                        <a:pt x="60" y="73"/>
                        <a:pt x="61" y="74"/>
                        <a:pt x="63" y="74"/>
                      </a:cubicBezTo>
                      <a:cubicBezTo>
                        <a:pt x="64" y="75"/>
                        <a:pt x="65" y="76"/>
                        <a:pt x="66" y="75"/>
                      </a:cubicBezTo>
                      <a:cubicBezTo>
                        <a:pt x="67" y="75"/>
                        <a:pt x="67" y="75"/>
                        <a:pt x="67" y="75"/>
                      </a:cubicBezTo>
                      <a:cubicBezTo>
                        <a:pt x="67" y="78"/>
                        <a:pt x="67" y="80"/>
                        <a:pt x="66" y="82"/>
                      </a:cubicBezTo>
                      <a:cubicBezTo>
                        <a:pt x="68" y="82"/>
                        <a:pt x="69" y="81"/>
                        <a:pt x="70" y="80"/>
                      </a:cubicBezTo>
                      <a:cubicBezTo>
                        <a:pt x="73" y="76"/>
                        <a:pt x="75" y="72"/>
                        <a:pt x="78" y="69"/>
                      </a:cubicBezTo>
                      <a:cubicBezTo>
                        <a:pt x="79" y="68"/>
                        <a:pt x="79" y="68"/>
                        <a:pt x="79" y="67"/>
                      </a:cubicBezTo>
                      <a:cubicBezTo>
                        <a:pt x="79" y="67"/>
                        <a:pt x="79" y="67"/>
                        <a:pt x="79" y="67"/>
                      </a:cubicBezTo>
                      <a:cubicBezTo>
                        <a:pt x="81" y="64"/>
                        <a:pt x="84" y="63"/>
                        <a:pt x="87" y="63"/>
                      </a:cubicBezTo>
                      <a:cubicBezTo>
                        <a:pt x="89" y="64"/>
                        <a:pt x="90" y="64"/>
                        <a:pt x="90" y="66"/>
                      </a:cubicBezTo>
                      <a:cubicBezTo>
                        <a:pt x="90" y="67"/>
                        <a:pt x="91" y="67"/>
                        <a:pt x="92" y="67"/>
                      </a:cubicBezTo>
                      <a:cubicBezTo>
                        <a:pt x="94" y="67"/>
                        <a:pt x="96" y="67"/>
                        <a:pt x="99" y="66"/>
                      </a:cubicBezTo>
                      <a:cubicBezTo>
                        <a:pt x="99" y="66"/>
                        <a:pt x="99" y="66"/>
                        <a:pt x="99" y="67"/>
                      </a:cubicBezTo>
                      <a:cubicBezTo>
                        <a:pt x="99" y="67"/>
                        <a:pt x="99" y="68"/>
                        <a:pt x="99" y="68"/>
                      </a:cubicBezTo>
                      <a:cubicBezTo>
                        <a:pt x="98" y="72"/>
                        <a:pt x="100" y="76"/>
                        <a:pt x="103" y="77"/>
                      </a:cubicBezTo>
                      <a:cubicBezTo>
                        <a:pt x="104" y="78"/>
                        <a:pt x="104" y="78"/>
                        <a:pt x="104" y="78"/>
                      </a:cubicBezTo>
                      <a:cubicBezTo>
                        <a:pt x="101" y="80"/>
                        <a:pt x="98" y="82"/>
                        <a:pt x="94" y="82"/>
                      </a:cubicBezTo>
                      <a:cubicBezTo>
                        <a:pt x="92" y="82"/>
                        <a:pt x="89" y="82"/>
                        <a:pt x="87" y="84"/>
                      </a:cubicBezTo>
                      <a:cubicBezTo>
                        <a:pt x="85" y="85"/>
                        <a:pt x="83" y="85"/>
                        <a:pt x="81" y="86"/>
                      </a:cubicBezTo>
                      <a:cubicBezTo>
                        <a:pt x="81" y="86"/>
                        <a:pt x="80" y="87"/>
                        <a:pt x="80" y="87"/>
                      </a:cubicBezTo>
                      <a:cubicBezTo>
                        <a:pt x="80" y="88"/>
                        <a:pt x="80" y="88"/>
                        <a:pt x="80" y="88"/>
                      </a:cubicBezTo>
                      <a:cubicBezTo>
                        <a:pt x="87" y="87"/>
                        <a:pt x="87" y="87"/>
                        <a:pt x="87" y="87"/>
                      </a:cubicBezTo>
                      <a:cubicBezTo>
                        <a:pt x="87" y="89"/>
                        <a:pt x="87" y="90"/>
                        <a:pt x="89" y="90"/>
                      </a:cubicBezTo>
                      <a:cubicBezTo>
                        <a:pt x="90" y="90"/>
                        <a:pt x="90" y="91"/>
                        <a:pt x="91" y="92"/>
                      </a:cubicBezTo>
                      <a:cubicBezTo>
                        <a:pt x="88" y="93"/>
                        <a:pt x="86" y="96"/>
                        <a:pt x="82" y="95"/>
                      </a:cubicBezTo>
                      <a:cubicBezTo>
                        <a:pt x="86" y="92"/>
                        <a:pt x="86" y="92"/>
                        <a:pt x="86" y="92"/>
                      </a:cubicBezTo>
                      <a:cubicBezTo>
                        <a:pt x="84" y="91"/>
                        <a:pt x="84" y="90"/>
                        <a:pt x="82" y="92"/>
                      </a:cubicBezTo>
                      <a:cubicBezTo>
                        <a:pt x="80" y="93"/>
                        <a:pt x="78" y="94"/>
                        <a:pt x="76" y="96"/>
                      </a:cubicBezTo>
                      <a:cubicBezTo>
                        <a:pt x="76" y="96"/>
                        <a:pt x="75" y="97"/>
                        <a:pt x="75" y="97"/>
                      </a:cubicBezTo>
                      <a:cubicBezTo>
                        <a:pt x="72" y="97"/>
                        <a:pt x="70" y="100"/>
                        <a:pt x="68" y="102"/>
                      </a:cubicBezTo>
                      <a:cubicBezTo>
                        <a:pt x="68" y="102"/>
                        <a:pt x="68" y="102"/>
                        <a:pt x="68" y="102"/>
                      </a:cubicBezTo>
                      <a:cubicBezTo>
                        <a:pt x="67" y="104"/>
                        <a:pt x="65" y="104"/>
                        <a:pt x="64" y="104"/>
                      </a:cubicBezTo>
                      <a:cubicBezTo>
                        <a:pt x="63" y="104"/>
                        <a:pt x="63" y="105"/>
                        <a:pt x="62" y="105"/>
                      </a:cubicBezTo>
                      <a:cubicBezTo>
                        <a:pt x="62" y="105"/>
                        <a:pt x="61" y="106"/>
                        <a:pt x="61" y="107"/>
                      </a:cubicBezTo>
                      <a:cubicBezTo>
                        <a:pt x="62" y="110"/>
                        <a:pt x="60" y="112"/>
                        <a:pt x="58" y="113"/>
                      </a:cubicBezTo>
                      <a:cubicBezTo>
                        <a:pt x="55" y="115"/>
                        <a:pt x="53" y="116"/>
                        <a:pt x="51" y="117"/>
                      </a:cubicBezTo>
                      <a:cubicBezTo>
                        <a:pt x="50" y="119"/>
                        <a:pt x="49" y="122"/>
                        <a:pt x="50" y="124"/>
                      </a:cubicBezTo>
                      <a:cubicBezTo>
                        <a:pt x="51" y="126"/>
                        <a:pt x="51" y="128"/>
                        <a:pt x="50" y="129"/>
                      </a:cubicBezTo>
                      <a:cubicBezTo>
                        <a:pt x="50" y="130"/>
                        <a:pt x="49" y="130"/>
                        <a:pt x="48" y="130"/>
                      </a:cubicBezTo>
                      <a:cubicBezTo>
                        <a:pt x="48" y="130"/>
                        <a:pt x="47" y="129"/>
                        <a:pt x="47" y="129"/>
                      </a:cubicBezTo>
                      <a:cubicBezTo>
                        <a:pt x="47" y="127"/>
                        <a:pt x="46" y="125"/>
                        <a:pt x="46" y="123"/>
                      </a:cubicBezTo>
                      <a:cubicBezTo>
                        <a:pt x="46" y="122"/>
                        <a:pt x="45" y="121"/>
                        <a:pt x="45" y="121"/>
                      </a:cubicBezTo>
                      <a:cubicBezTo>
                        <a:pt x="44" y="121"/>
                        <a:pt x="44" y="121"/>
                        <a:pt x="44" y="121"/>
                      </a:cubicBezTo>
                      <a:cubicBezTo>
                        <a:pt x="44" y="122"/>
                        <a:pt x="44" y="122"/>
                        <a:pt x="44" y="123"/>
                      </a:cubicBezTo>
                      <a:cubicBezTo>
                        <a:pt x="44" y="123"/>
                        <a:pt x="44" y="123"/>
                        <a:pt x="44" y="123"/>
                      </a:cubicBezTo>
                      <a:cubicBezTo>
                        <a:pt x="44" y="123"/>
                        <a:pt x="43" y="122"/>
                        <a:pt x="42" y="122"/>
                      </a:cubicBezTo>
                      <a:cubicBezTo>
                        <a:pt x="42" y="121"/>
                        <a:pt x="41" y="120"/>
                        <a:pt x="40" y="120"/>
                      </a:cubicBezTo>
                      <a:cubicBezTo>
                        <a:pt x="39" y="119"/>
                        <a:pt x="38" y="120"/>
                        <a:pt x="37" y="121"/>
                      </a:cubicBezTo>
                      <a:cubicBezTo>
                        <a:pt x="36" y="122"/>
                        <a:pt x="35" y="123"/>
                        <a:pt x="34" y="124"/>
                      </a:cubicBezTo>
                      <a:cubicBezTo>
                        <a:pt x="33" y="123"/>
                        <a:pt x="32" y="122"/>
                        <a:pt x="32" y="122"/>
                      </a:cubicBezTo>
                      <a:cubicBezTo>
                        <a:pt x="31" y="121"/>
                        <a:pt x="31" y="121"/>
                        <a:pt x="30" y="121"/>
                      </a:cubicBezTo>
                      <a:cubicBezTo>
                        <a:pt x="28" y="121"/>
                        <a:pt x="26" y="122"/>
                        <a:pt x="25" y="124"/>
                      </a:cubicBezTo>
                      <a:cubicBezTo>
                        <a:pt x="24" y="126"/>
                        <a:pt x="22" y="127"/>
                        <a:pt x="21" y="128"/>
                      </a:cubicBezTo>
                      <a:cubicBezTo>
                        <a:pt x="19" y="129"/>
                        <a:pt x="19" y="131"/>
                        <a:pt x="20" y="133"/>
                      </a:cubicBezTo>
                      <a:cubicBezTo>
                        <a:pt x="20" y="134"/>
                        <a:pt x="20" y="134"/>
                        <a:pt x="20" y="135"/>
                      </a:cubicBezTo>
                      <a:cubicBezTo>
                        <a:pt x="19" y="139"/>
                        <a:pt x="21" y="143"/>
                        <a:pt x="25" y="144"/>
                      </a:cubicBezTo>
                      <a:cubicBezTo>
                        <a:pt x="27" y="144"/>
                        <a:pt x="29" y="144"/>
                        <a:pt x="30" y="142"/>
                      </a:cubicBezTo>
                      <a:cubicBezTo>
                        <a:pt x="31" y="141"/>
                        <a:pt x="31" y="140"/>
                        <a:pt x="32" y="139"/>
                      </a:cubicBezTo>
                      <a:cubicBezTo>
                        <a:pt x="32" y="138"/>
                        <a:pt x="33" y="137"/>
                        <a:pt x="34" y="138"/>
                      </a:cubicBezTo>
                      <a:cubicBezTo>
                        <a:pt x="34" y="138"/>
                        <a:pt x="34" y="138"/>
                        <a:pt x="34" y="138"/>
                      </a:cubicBezTo>
                      <a:cubicBezTo>
                        <a:pt x="35" y="138"/>
                        <a:pt x="35" y="139"/>
                        <a:pt x="35" y="140"/>
                      </a:cubicBezTo>
                      <a:cubicBezTo>
                        <a:pt x="35" y="142"/>
                        <a:pt x="34" y="143"/>
                        <a:pt x="34" y="145"/>
                      </a:cubicBezTo>
                      <a:cubicBezTo>
                        <a:pt x="33" y="146"/>
                        <a:pt x="34" y="147"/>
                        <a:pt x="35" y="147"/>
                      </a:cubicBezTo>
                      <a:cubicBezTo>
                        <a:pt x="37" y="148"/>
                        <a:pt x="38" y="148"/>
                        <a:pt x="39" y="148"/>
                      </a:cubicBezTo>
                      <a:cubicBezTo>
                        <a:pt x="40" y="148"/>
                        <a:pt x="41" y="149"/>
                        <a:pt x="42" y="150"/>
                      </a:cubicBezTo>
                      <a:cubicBezTo>
                        <a:pt x="42" y="150"/>
                        <a:pt x="42" y="151"/>
                        <a:pt x="42" y="151"/>
                      </a:cubicBezTo>
                      <a:cubicBezTo>
                        <a:pt x="41" y="153"/>
                        <a:pt x="41" y="155"/>
                        <a:pt x="42" y="156"/>
                      </a:cubicBezTo>
                      <a:cubicBezTo>
                        <a:pt x="42" y="158"/>
                        <a:pt x="42" y="159"/>
                        <a:pt x="43" y="159"/>
                      </a:cubicBezTo>
                      <a:cubicBezTo>
                        <a:pt x="44" y="160"/>
                        <a:pt x="45" y="160"/>
                        <a:pt x="45" y="159"/>
                      </a:cubicBezTo>
                      <a:cubicBezTo>
                        <a:pt x="46" y="159"/>
                        <a:pt x="48" y="158"/>
                        <a:pt x="49" y="159"/>
                      </a:cubicBezTo>
                      <a:cubicBezTo>
                        <a:pt x="50" y="159"/>
                        <a:pt x="50" y="159"/>
                        <a:pt x="51" y="159"/>
                      </a:cubicBezTo>
                      <a:cubicBezTo>
                        <a:pt x="53" y="160"/>
                        <a:pt x="54" y="159"/>
                        <a:pt x="55" y="158"/>
                      </a:cubicBezTo>
                      <a:cubicBezTo>
                        <a:pt x="56" y="157"/>
                        <a:pt x="57" y="156"/>
                        <a:pt x="59" y="155"/>
                      </a:cubicBezTo>
                      <a:cubicBezTo>
                        <a:pt x="59" y="155"/>
                        <a:pt x="60" y="155"/>
                        <a:pt x="60" y="156"/>
                      </a:cubicBezTo>
                      <a:cubicBezTo>
                        <a:pt x="60" y="156"/>
                        <a:pt x="60" y="157"/>
                        <a:pt x="60" y="157"/>
                      </a:cubicBezTo>
                      <a:cubicBezTo>
                        <a:pt x="59" y="158"/>
                        <a:pt x="59" y="159"/>
                        <a:pt x="60" y="159"/>
                      </a:cubicBezTo>
                      <a:cubicBezTo>
                        <a:pt x="63" y="160"/>
                        <a:pt x="63" y="160"/>
                        <a:pt x="63" y="160"/>
                      </a:cubicBezTo>
                      <a:cubicBezTo>
                        <a:pt x="61" y="157"/>
                        <a:pt x="64" y="156"/>
                        <a:pt x="65" y="155"/>
                      </a:cubicBezTo>
                      <a:cubicBezTo>
                        <a:pt x="65" y="155"/>
                        <a:pt x="66" y="155"/>
                        <a:pt x="66" y="156"/>
                      </a:cubicBezTo>
                      <a:cubicBezTo>
                        <a:pt x="67" y="157"/>
                        <a:pt x="70" y="158"/>
                        <a:pt x="72" y="158"/>
                      </a:cubicBezTo>
                      <a:cubicBezTo>
                        <a:pt x="72" y="158"/>
                        <a:pt x="72" y="158"/>
                        <a:pt x="72" y="158"/>
                      </a:cubicBezTo>
                      <a:cubicBezTo>
                        <a:pt x="75" y="158"/>
                        <a:pt x="78" y="159"/>
                        <a:pt x="80" y="161"/>
                      </a:cubicBezTo>
                      <a:cubicBezTo>
                        <a:pt x="83" y="164"/>
                        <a:pt x="87" y="166"/>
                        <a:pt x="91" y="166"/>
                      </a:cubicBezTo>
                      <a:cubicBezTo>
                        <a:pt x="92" y="167"/>
                        <a:pt x="94" y="168"/>
                        <a:pt x="95" y="169"/>
                      </a:cubicBezTo>
                      <a:cubicBezTo>
                        <a:pt x="95" y="170"/>
                        <a:pt x="96" y="172"/>
                        <a:pt x="97" y="173"/>
                      </a:cubicBezTo>
                      <a:cubicBezTo>
                        <a:pt x="98" y="175"/>
                        <a:pt x="98" y="176"/>
                        <a:pt x="96" y="177"/>
                      </a:cubicBezTo>
                      <a:cubicBezTo>
                        <a:pt x="94" y="178"/>
                        <a:pt x="94" y="178"/>
                        <a:pt x="94" y="178"/>
                      </a:cubicBezTo>
                      <a:cubicBezTo>
                        <a:pt x="95" y="179"/>
                        <a:pt x="95" y="179"/>
                        <a:pt x="96" y="178"/>
                      </a:cubicBezTo>
                      <a:cubicBezTo>
                        <a:pt x="97" y="178"/>
                        <a:pt x="97" y="178"/>
                        <a:pt x="98" y="177"/>
                      </a:cubicBezTo>
                      <a:cubicBezTo>
                        <a:pt x="99" y="177"/>
                        <a:pt x="99" y="178"/>
                        <a:pt x="100" y="178"/>
                      </a:cubicBezTo>
                      <a:cubicBezTo>
                        <a:pt x="100" y="179"/>
                        <a:pt x="99" y="179"/>
                        <a:pt x="99" y="179"/>
                      </a:cubicBezTo>
                      <a:cubicBezTo>
                        <a:pt x="99" y="180"/>
                        <a:pt x="99" y="180"/>
                        <a:pt x="99" y="180"/>
                      </a:cubicBezTo>
                      <a:cubicBezTo>
                        <a:pt x="100" y="180"/>
                        <a:pt x="100" y="181"/>
                        <a:pt x="100" y="180"/>
                      </a:cubicBezTo>
                      <a:cubicBezTo>
                        <a:pt x="101" y="180"/>
                        <a:pt x="101" y="180"/>
                        <a:pt x="101" y="180"/>
                      </a:cubicBezTo>
                      <a:cubicBezTo>
                        <a:pt x="102" y="179"/>
                        <a:pt x="105" y="179"/>
                        <a:pt x="106" y="180"/>
                      </a:cubicBezTo>
                      <a:cubicBezTo>
                        <a:pt x="106" y="180"/>
                        <a:pt x="106" y="180"/>
                        <a:pt x="106" y="180"/>
                      </a:cubicBezTo>
                      <a:cubicBezTo>
                        <a:pt x="107" y="180"/>
                        <a:pt x="107" y="180"/>
                        <a:pt x="107" y="181"/>
                      </a:cubicBezTo>
                      <a:cubicBezTo>
                        <a:pt x="107" y="183"/>
                        <a:pt x="109" y="182"/>
                        <a:pt x="110" y="182"/>
                      </a:cubicBezTo>
                      <a:cubicBezTo>
                        <a:pt x="111" y="181"/>
                        <a:pt x="113" y="181"/>
                        <a:pt x="114" y="182"/>
                      </a:cubicBezTo>
                      <a:cubicBezTo>
                        <a:pt x="116" y="183"/>
                        <a:pt x="119" y="184"/>
                        <a:pt x="122" y="185"/>
                      </a:cubicBezTo>
                      <a:cubicBezTo>
                        <a:pt x="123" y="185"/>
                        <a:pt x="124" y="186"/>
                        <a:pt x="124" y="187"/>
                      </a:cubicBezTo>
                      <a:cubicBezTo>
                        <a:pt x="124" y="192"/>
                        <a:pt x="123" y="196"/>
                        <a:pt x="120" y="200"/>
                      </a:cubicBezTo>
                      <a:cubicBezTo>
                        <a:pt x="119" y="200"/>
                        <a:pt x="119" y="200"/>
                        <a:pt x="119" y="200"/>
                      </a:cubicBezTo>
                      <a:cubicBezTo>
                        <a:pt x="118" y="201"/>
                        <a:pt x="117" y="202"/>
                        <a:pt x="117" y="203"/>
                      </a:cubicBezTo>
                      <a:cubicBezTo>
                        <a:pt x="117" y="206"/>
                        <a:pt x="117" y="209"/>
                        <a:pt x="117" y="212"/>
                      </a:cubicBezTo>
                      <a:cubicBezTo>
                        <a:pt x="117" y="214"/>
                        <a:pt x="116" y="216"/>
                        <a:pt x="115" y="217"/>
                      </a:cubicBezTo>
                      <a:cubicBezTo>
                        <a:pt x="114" y="219"/>
                        <a:pt x="114" y="220"/>
                        <a:pt x="112" y="220"/>
                      </a:cubicBezTo>
                      <a:cubicBezTo>
                        <a:pt x="111" y="220"/>
                        <a:pt x="110" y="220"/>
                        <a:pt x="110" y="220"/>
                      </a:cubicBezTo>
                      <a:cubicBezTo>
                        <a:pt x="109" y="220"/>
                        <a:pt x="109" y="221"/>
                        <a:pt x="109" y="221"/>
                      </a:cubicBezTo>
                      <a:close/>
                      <a:moveTo>
                        <a:pt x="270" y="209"/>
                      </a:moveTo>
                      <a:cubicBezTo>
                        <a:pt x="268" y="212"/>
                        <a:pt x="268" y="215"/>
                        <a:pt x="267" y="218"/>
                      </a:cubicBezTo>
                      <a:cubicBezTo>
                        <a:pt x="266" y="219"/>
                        <a:pt x="266" y="220"/>
                        <a:pt x="265" y="221"/>
                      </a:cubicBezTo>
                      <a:cubicBezTo>
                        <a:pt x="264" y="223"/>
                        <a:pt x="264" y="223"/>
                        <a:pt x="261" y="223"/>
                      </a:cubicBezTo>
                      <a:cubicBezTo>
                        <a:pt x="258" y="222"/>
                        <a:pt x="257" y="219"/>
                        <a:pt x="258" y="217"/>
                      </a:cubicBezTo>
                      <a:cubicBezTo>
                        <a:pt x="259" y="216"/>
                        <a:pt x="259" y="215"/>
                        <a:pt x="260" y="214"/>
                      </a:cubicBezTo>
                      <a:cubicBezTo>
                        <a:pt x="260" y="212"/>
                        <a:pt x="260" y="211"/>
                        <a:pt x="260" y="210"/>
                      </a:cubicBezTo>
                      <a:cubicBezTo>
                        <a:pt x="260" y="208"/>
                        <a:pt x="261" y="206"/>
                        <a:pt x="263" y="205"/>
                      </a:cubicBezTo>
                      <a:cubicBezTo>
                        <a:pt x="263" y="205"/>
                        <a:pt x="263" y="205"/>
                        <a:pt x="264" y="205"/>
                      </a:cubicBezTo>
                      <a:cubicBezTo>
                        <a:pt x="265" y="203"/>
                        <a:pt x="267" y="202"/>
                        <a:pt x="268" y="200"/>
                      </a:cubicBezTo>
                      <a:cubicBezTo>
                        <a:pt x="269" y="200"/>
                        <a:pt x="269" y="199"/>
                        <a:pt x="269" y="198"/>
                      </a:cubicBezTo>
                      <a:cubicBezTo>
                        <a:pt x="270" y="202"/>
                        <a:pt x="271" y="205"/>
                        <a:pt x="270" y="209"/>
                      </a:cubicBezTo>
                      <a:close/>
                      <a:moveTo>
                        <a:pt x="299" y="130"/>
                      </a:moveTo>
                      <a:cubicBezTo>
                        <a:pt x="298" y="129"/>
                        <a:pt x="296" y="128"/>
                        <a:pt x="295" y="128"/>
                      </a:cubicBezTo>
                      <a:cubicBezTo>
                        <a:pt x="290" y="128"/>
                        <a:pt x="285" y="128"/>
                        <a:pt x="280" y="126"/>
                      </a:cubicBezTo>
                      <a:cubicBezTo>
                        <a:pt x="277" y="125"/>
                        <a:pt x="274" y="124"/>
                        <a:pt x="271" y="122"/>
                      </a:cubicBezTo>
                      <a:cubicBezTo>
                        <a:pt x="269" y="121"/>
                        <a:pt x="266" y="120"/>
                        <a:pt x="263" y="119"/>
                      </a:cubicBezTo>
                      <a:cubicBezTo>
                        <a:pt x="264" y="120"/>
                        <a:pt x="264" y="120"/>
                        <a:pt x="264" y="121"/>
                      </a:cubicBezTo>
                      <a:cubicBezTo>
                        <a:pt x="263" y="124"/>
                        <a:pt x="266" y="126"/>
                        <a:pt x="268" y="128"/>
                      </a:cubicBezTo>
                      <a:cubicBezTo>
                        <a:pt x="269" y="129"/>
                        <a:pt x="270" y="130"/>
                        <a:pt x="271" y="131"/>
                      </a:cubicBezTo>
                      <a:cubicBezTo>
                        <a:pt x="277" y="129"/>
                        <a:pt x="277" y="129"/>
                        <a:pt x="277" y="129"/>
                      </a:cubicBezTo>
                      <a:cubicBezTo>
                        <a:pt x="279" y="129"/>
                        <a:pt x="280" y="129"/>
                        <a:pt x="281" y="131"/>
                      </a:cubicBezTo>
                      <a:cubicBezTo>
                        <a:pt x="282" y="132"/>
                        <a:pt x="283" y="133"/>
                        <a:pt x="285" y="135"/>
                      </a:cubicBezTo>
                      <a:cubicBezTo>
                        <a:pt x="286" y="136"/>
                        <a:pt x="286" y="136"/>
                        <a:pt x="284" y="137"/>
                      </a:cubicBezTo>
                      <a:cubicBezTo>
                        <a:pt x="281" y="139"/>
                        <a:pt x="278" y="142"/>
                        <a:pt x="275" y="144"/>
                      </a:cubicBezTo>
                      <a:cubicBezTo>
                        <a:pt x="275" y="145"/>
                        <a:pt x="274" y="145"/>
                        <a:pt x="274" y="146"/>
                      </a:cubicBezTo>
                      <a:cubicBezTo>
                        <a:pt x="272" y="147"/>
                        <a:pt x="270" y="148"/>
                        <a:pt x="268" y="150"/>
                      </a:cubicBezTo>
                      <a:cubicBezTo>
                        <a:pt x="265" y="151"/>
                        <a:pt x="262" y="150"/>
                        <a:pt x="260" y="147"/>
                      </a:cubicBezTo>
                      <a:cubicBezTo>
                        <a:pt x="260" y="147"/>
                        <a:pt x="260" y="147"/>
                        <a:pt x="260" y="147"/>
                      </a:cubicBezTo>
                      <a:cubicBezTo>
                        <a:pt x="259" y="144"/>
                        <a:pt x="257" y="141"/>
                        <a:pt x="255" y="139"/>
                      </a:cubicBezTo>
                      <a:cubicBezTo>
                        <a:pt x="254" y="137"/>
                        <a:pt x="253" y="136"/>
                        <a:pt x="253" y="134"/>
                      </a:cubicBezTo>
                      <a:cubicBezTo>
                        <a:pt x="252" y="132"/>
                        <a:pt x="251" y="131"/>
                        <a:pt x="249" y="130"/>
                      </a:cubicBezTo>
                      <a:cubicBezTo>
                        <a:pt x="247" y="129"/>
                        <a:pt x="246" y="128"/>
                        <a:pt x="246" y="126"/>
                      </a:cubicBezTo>
                      <a:cubicBezTo>
                        <a:pt x="245" y="124"/>
                        <a:pt x="244" y="122"/>
                        <a:pt x="243" y="120"/>
                      </a:cubicBezTo>
                      <a:cubicBezTo>
                        <a:pt x="240" y="120"/>
                        <a:pt x="240" y="120"/>
                        <a:pt x="241" y="123"/>
                      </a:cubicBezTo>
                      <a:cubicBezTo>
                        <a:pt x="242" y="127"/>
                        <a:pt x="244" y="130"/>
                        <a:pt x="246" y="134"/>
                      </a:cubicBezTo>
                      <a:cubicBezTo>
                        <a:pt x="250" y="139"/>
                        <a:pt x="253" y="144"/>
                        <a:pt x="256" y="150"/>
                      </a:cubicBezTo>
                      <a:cubicBezTo>
                        <a:pt x="256" y="152"/>
                        <a:pt x="257" y="154"/>
                        <a:pt x="257" y="155"/>
                      </a:cubicBezTo>
                      <a:cubicBezTo>
                        <a:pt x="258" y="158"/>
                        <a:pt x="259" y="158"/>
                        <a:pt x="261" y="157"/>
                      </a:cubicBezTo>
                      <a:cubicBezTo>
                        <a:pt x="262" y="157"/>
                        <a:pt x="262" y="156"/>
                        <a:pt x="262" y="156"/>
                      </a:cubicBezTo>
                      <a:cubicBezTo>
                        <a:pt x="271" y="156"/>
                        <a:pt x="271" y="156"/>
                        <a:pt x="271" y="156"/>
                      </a:cubicBezTo>
                      <a:cubicBezTo>
                        <a:pt x="270" y="159"/>
                        <a:pt x="270" y="161"/>
                        <a:pt x="269" y="163"/>
                      </a:cubicBezTo>
                      <a:cubicBezTo>
                        <a:pt x="269" y="165"/>
                        <a:pt x="268" y="167"/>
                        <a:pt x="267" y="168"/>
                      </a:cubicBezTo>
                      <a:cubicBezTo>
                        <a:pt x="265" y="170"/>
                        <a:pt x="263" y="172"/>
                        <a:pt x="260" y="173"/>
                      </a:cubicBezTo>
                      <a:cubicBezTo>
                        <a:pt x="260" y="173"/>
                        <a:pt x="259" y="174"/>
                        <a:pt x="259" y="174"/>
                      </a:cubicBezTo>
                      <a:cubicBezTo>
                        <a:pt x="256" y="179"/>
                        <a:pt x="254" y="184"/>
                        <a:pt x="252" y="188"/>
                      </a:cubicBezTo>
                      <a:cubicBezTo>
                        <a:pt x="251" y="189"/>
                        <a:pt x="251" y="190"/>
                        <a:pt x="252" y="191"/>
                      </a:cubicBezTo>
                      <a:cubicBezTo>
                        <a:pt x="255" y="195"/>
                        <a:pt x="254" y="199"/>
                        <a:pt x="254" y="204"/>
                      </a:cubicBezTo>
                      <a:cubicBezTo>
                        <a:pt x="254" y="204"/>
                        <a:pt x="253" y="205"/>
                        <a:pt x="253" y="205"/>
                      </a:cubicBezTo>
                      <a:cubicBezTo>
                        <a:pt x="250" y="206"/>
                        <a:pt x="248" y="208"/>
                        <a:pt x="246" y="210"/>
                      </a:cubicBezTo>
                      <a:cubicBezTo>
                        <a:pt x="245" y="211"/>
                        <a:pt x="244" y="212"/>
                        <a:pt x="244" y="214"/>
                      </a:cubicBezTo>
                      <a:cubicBezTo>
                        <a:pt x="243" y="217"/>
                        <a:pt x="242" y="221"/>
                        <a:pt x="240" y="224"/>
                      </a:cubicBezTo>
                      <a:cubicBezTo>
                        <a:pt x="238" y="229"/>
                        <a:pt x="235" y="234"/>
                        <a:pt x="233" y="238"/>
                      </a:cubicBezTo>
                      <a:cubicBezTo>
                        <a:pt x="232" y="240"/>
                        <a:pt x="231" y="240"/>
                        <a:pt x="230" y="240"/>
                      </a:cubicBezTo>
                      <a:cubicBezTo>
                        <a:pt x="223" y="241"/>
                        <a:pt x="223" y="241"/>
                        <a:pt x="223" y="241"/>
                      </a:cubicBezTo>
                      <a:cubicBezTo>
                        <a:pt x="222" y="241"/>
                        <a:pt x="221" y="241"/>
                        <a:pt x="220" y="241"/>
                      </a:cubicBezTo>
                      <a:cubicBezTo>
                        <a:pt x="219" y="241"/>
                        <a:pt x="219" y="241"/>
                        <a:pt x="218" y="241"/>
                      </a:cubicBezTo>
                      <a:cubicBezTo>
                        <a:pt x="217" y="240"/>
                        <a:pt x="217" y="239"/>
                        <a:pt x="216" y="239"/>
                      </a:cubicBezTo>
                      <a:cubicBezTo>
                        <a:pt x="216" y="236"/>
                        <a:pt x="215" y="234"/>
                        <a:pt x="214" y="232"/>
                      </a:cubicBezTo>
                      <a:cubicBezTo>
                        <a:pt x="214" y="231"/>
                        <a:pt x="213" y="230"/>
                        <a:pt x="212" y="230"/>
                      </a:cubicBezTo>
                      <a:cubicBezTo>
                        <a:pt x="211" y="227"/>
                        <a:pt x="210" y="224"/>
                        <a:pt x="210" y="222"/>
                      </a:cubicBezTo>
                      <a:cubicBezTo>
                        <a:pt x="210" y="220"/>
                        <a:pt x="209" y="218"/>
                        <a:pt x="209" y="217"/>
                      </a:cubicBezTo>
                      <a:cubicBezTo>
                        <a:pt x="207" y="214"/>
                        <a:pt x="206" y="211"/>
                        <a:pt x="205" y="208"/>
                      </a:cubicBezTo>
                      <a:cubicBezTo>
                        <a:pt x="205" y="206"/>
                        <a:pt x="206" y="204"/>
                        <a:pt x="206" y="202"/>
                      </a:cubicBezTo>
                      <a:cubicBezTo>
                        <a:pt x="206" y="201"/>
                        <a:pt x="207" y="201"/>
                        <a:pt x="207" y="200"/>
                      </a:cubicBezTo>
                      <a:cubicBezTo>
                        <a:pt x="208" y="199"/>
                        <a:pt x="208" y="197"/>
                        <a:pt x="208" y="195"/>
                      </a:cubicBezTo>
                      <a:cubicBezTo>
                        <a:pt x="206" y="190"/>
                        <a:pt x="204" y="184"/>
                        <a:pt x="201" y="180"/>
                      </a:cubicBezTo>
                      <a:cubicBezTo>
                        <a:pt x="200" y="179"/>
                        <a:pt x="200" y="177"/>
                        <a:pt x="201" y="176"/>
                      </a:cubicBezTo>
                      <a:cubicBezTo>
                        <a:pt x="201" y="175"/>
                        <a:pt x="202" y="174"/>
                        <a:pt x="202" y="173"/>
                      </a:cubicBezTo>
                      <a:cubicBezTo>
                        <a:pt x="203" y="172"/>
                        <a:pt x="203" y="171"/>
                        <a:pt x="202" y="171"/>
                      </a:cubicBezTo>
                      <a:cubicBezTo>
                        <a:pt x="201" y="171"/>
                        <a:pt x="200" y="170"/>
                        <a:pt x="200" y="169"/>
                      </a:cubicBezTo>
                      <a:cubicBezTo>
                        <a:pt x="200" y="168"/>
                        <a:pt x="199" y="168"/>
                        <a:pt x="198" y="168"/>
                      </a:cubicBezTo>
                      <a:cubicBezTo>
                        <a:pt x="196" y="168"/>
                        <a:pt x="194" y="167"/>
                        <a:pt x="193" y="166"/>
                      </a:cubicBezTo>
                      <a:cubicBezTo>
                        <a:pt x="192" y="165"/>
                        <a:pt x="190" y="165"/>
                        <a:pt x="189" y="165"/>
                      </a:cubicBezTo>
                      <a:cubicBezTo>
                        <a:pt x="188" y="165"/>
                        <a:pt x="187" y="165"/>
                        <a:pt x="186" y="165"/>
                      </a:cubicBezTo>
                      <a:cubicBezTo>
                        <a:pt x="173" y="169"/>
                        <a:pt x="173" y="169"/>
                        <a:pt x="173" y="169"/>
                      </a:cubicBezTo>
                      <a:cubicBezTo>
                        <a:pt x="171" y="169"/>
                        <a:pt x="168" y="168"/>
                        <a:pt x="167" y="167"/>
                      </a:cubicBezTo>
                      <a:cubicBezTo>
                        <a:pt x="167" y="166"/>
                        <a:pt x="166" y="166"/>
                        <a:pt x="166" y="166"/>
                      </a:cubicBezTo>
                      <a:cubicBezTo>
                        <a:pt x="164" y="164"/>
                        <a:pt x="163" y="162"/>
                        <a:pt x="162" y="160"/>
                      </a:cubicBezTo>
                      <a:cubicBezTo>
                        <a:pt x="162" y="159"/>
                        <a:pt x="162" y="158"/>
                        <a:pt x="161" y="158"/>
                      </a:cubicBezTo>
                      <a:cubicBezTo>
                        <a:pt x="157" y="157"/>
                        <a:pt x="156" y="153"/>
                        <a:pt x="155" y="150"/>
                      </a:cubicBezTo>
                      <a:cubicBezTo>
                        <a:pt x="155" y="149"/>
                        <a:pt x="155" y="148"/>
                        <a:pt x="156" y="147"/>
                      </a:cubicBezTo>
                      <a:cubicBezTo>
                        <a:pt x="157" y="146"/>
                        <a:pt x="157" y="145"/>
                        <a:pt x="157" y="143"/>
                      </a:cubicBezTo>
                      <a:cubicBezTo>
                        <a:pt x="155" y="140"/>
                        <a:pt x="156" y="136"/>
                        <a:pt x="158" y="133"/>
                      </a:cubicBezTo>
                      <a:cubicBezTo>
                        <a:pt x="159" y="131"/>
                        <a:pt x="160" y="129"/>
                        <a:pt x="162" y="128"/>
                      </a:cubicBezTo>
                      <a:cubicBezTo>
                        <a:pt x="163" y="127"/>
                        <a:pt x="163" y="126"/>
                        <a:pt x="164" y="125"/>
                      </a:cubicBezTo>
                      <a:cubicBezTo>
                        <a:pt x="166" y="123"/>
                        <a:pt x="167" y="121"/>
                        <a:pt x="168" y="118"/>
                      </a:cubicBezTo>
                      <a:cubicBezTo>
                        <a:pt x="169" y="116"/>
                        <a:pt x="170" y="115"/>
                        <a:pt x="171" y="115"/>
                      </a:cubicBezTo>
                      <a:cubicBezTo>
                        <a:pt x="172" y="113"/>
                        <a:pt x="174" y="112"/>
                        <a:pt x="176" y="110"/>
                      </a:cubicBezTo>
                      <a:cubicBezTo>
                        <a:pt x="177" y="109"/>
                        <a:pt x="177" y="109"/>
                        <a:pt x="178" y="110"/>
                      </a:cubicBezTo>
                      <a:cubicBezTo>
                        <a:pt x="178" y="111"/>
                        <a:pt x="179" y="111"/>
                        <a:pt x="179" y="111"/>
                      </a:cubicBezTo>
                      <a:cubicBezTo>
                        <a:pt x="186" y="110"/>
                        <a:pt x="186" y="110"/>
                        <a:pt x="186" y="110"/>
                      </a:cubicBezTo>
                      <a:cubicBezTo>
                        <a:pt x="187" y="110"/>
                        <a:pt x="188" y="110"/>
                        <a:pt x="189" y="110"/>
                      </a:cubicBezTo>
                      <a:cubicBezTo>
                        <a:pt x="192" y="110"/>
                        <a:pt x="196" y="109"/>
                        <a:pt x="199" y="108"/>
                      </a:cubicBezTo>
                      <a:cubicBezTo>
                        <a:pt x="199" y="107"/>
                        <a:pt x="200" y="107"/>
                        <a:pt x="201" y="108"/>
                      </a:cubicBezTo>
                      <a:cubicBezTo>
                        <a:pt x="201" y="108"/>
                        <a:pt x="201" y="109"/>
                        <a:pt x="201" y="109"/>
                      </a:cubicBezTo>
                      <a:cubicBezTo>
                        <a:pt x="201" y="111"/>
                        <a:pt x="202" y="112"/>
                        <a:pt x="203" y="113"/>
                      </a:cubicBezTo>
                      <a:cubicBezTo>
                        <a:pt x="207" y="117"/>
                        <a:pt x="207" y="117"/>
                        <a:pt x="207" y="117"/>
                      </a:cubicBezTo>
                      <a:cubicBezTo>
                        <a:pt x="207" y="117"/>
                        <a:pt x="207" y="117"/>
                        <a:pt x="208" y="117"/>
                      </a:cubicBezTo>
                      <a:cubicBezTo>
                        <a:pt x="210" y="118"/>
                        <a:pt x="213" y="118"/>
                        <a:pt x="215" y="118"/>
                      </a:cubicBezTo>
                      <a:cubicBezTo>
                        <a:pt x="216" y="118"/>
                        <a:pt x="217" y="118"/>
                        <a:pt x="217" y="117"/>
                      </a:cubicBezTo>
                      <a:cubicBezTo>
                        <a:pt x="218" y="115"/>
                        <a:pt x="219" y="115"/>
                        <a:pt x="220" y="114"/>
                      </a:cubicBezTo>
                      <a:cubicBezTo>
                        <a:pt x="220" y="114"/>
                        <a:pt x="220" y="114"/>
                        <a:pt x="220" y="114"/>
                      </a:cubicBezTo>
                      <a:cubicBezTo>
                        <a:pt x="220" y="115"/>
                        <a:pt x="221" y="115"/>
                        <a:pt x="222" y="116"/>
                      </a:cubicBezTo>
                      <a:cubicBezTo>
                        <a:pt x="223" y="116"/>
                        <a:pt x="224" y="117"/>
                        <a:pt x="226" y="117"/>
                      </a:cubicBezTo>
                      <a:cubicBezTo>
                        <a:pt x="227" y="117"/>
                        <a:pt x="228" y="117"/>
                        <a:pt x="229" y="117"/>
                      </a:cubicBezTo>
                      <a:cubicBezTo>
                        <a:pt x="229" y="117"/>
                        <a:pt x="230" y="117"/>
                        <a:pt x="231" y="117"/>
                      </a:cubicBezTo>
                      <a:cubicBezTo>
                        <a:pt x="233" y="118"/>
                        <a:pt x="236" y="118"/>
                        <a:pt x="238" y="118"/>
                      </a:cubicBezTo>
                      <a:cubicBezTo>
                        <a:pt x="239" y="119"/>
                        <a:pt x="240" y="118"/>
                        <a:pt x="241" y="118"/>
                      </a:cubicBezTo>
                      <a:cubicBezTo>
                        <a:pt x="243" y="117"/>
                        <a:pt x="244" y="114"/>
                        <a:pt x="243" y="111"/>
                      </a:cubicBezTo>
                      <a:cubicBezTo>
                        <a:pt x="243" y="110"/>
                        <a:pt x="243" y="109"/>
                        <a:pt x="243" y="108"/>
                      </a:cubicBezTo>
                      <a:cubicBezTo>
                        <a:pt x="241" y="108"/>
                        <a:pt x="239" y="108"/>
                        <a:pt x="238" y="109"/>
                      </a:cubicBezTo>
                      <a:cubicBezTo>
                        <a:pt x="236" y="110"/>
                        <a:pt x="233" y="110"/>
                        <a:pt x="232" y="108"/>
                      </a:cubicBezTo>
                      <a:cubicBezTo>
                        <a:pt x="229" y="106"/>
                        <a:pt x="228" y="104"/>
                        <a:pt x="227" y="101"/>
                      </a:cubicBezTo>
                      <a:cubicBezTo>
                        <a:pt x="229" y="102"/>
                        <a:pt x="230" y="101"/>
                        <a:pt x="231" y="99"/>
                      </a:cubicBezTo>
                      <a:cubicBezTo>
                        <a:pt x="228" y="99"/>
                        <a:pt x="225" y="100"/>
                        <a:pt x="223" y="101"/>
                      </a:cubicBezTo>
                      <a:cubicBezTo>
                        <a:pt x="222" y="101"/>
                        <a:pt x="221" y="102"/>
                        <a:pt x="221" y="103"/>
                      </a:cubicBezTo>
                      <a:cubicBezTo>
                        <a:pt x="222" y="103"/>
                        <a:pt x="222" y="103"/>
                        <a:pt x="222" y="103"/>
                      </a:cubicBezTo>
                      <a:cubicBezTo>
                        <a:pt x="222" y="104"/>
                        <a:pt x="222" y="104"/>
                        <a:pt x="222" y="104"/>
                      </a:cubicBezTo>
                      <a:cubicBezTo>
                        <a:pt x="222" y="105"/>
                        <a:pt x="222" y="106"/>
                        <a:pt x="221" y="106"/>
                      </a:cubicBezTo>
                      <a:cubicBezTo>
                        <a:pt x="221" y="106"/>
                        <a:pt x="220" y="106"/>
                        <a:pt x="219" y="105"/>
                      </a:cubicBezTo>
                      <a:cubicBezTo>
                        <a:pt x="219" y="104"/>
                        <a:pt x="218" y="103"/>
                        <a:pt x="217" y="103"/>
                      </a:cubicBezTo>
                      <a:cubicBezTo>
                        <a:pt x="217" y="103"/>
                        <a:pt x="217" y="102"/>
                        <a:pt x="217" y="102"/>
                      </a:cubicBezTo>
                      <a:cubicBezTo>
                        <a:pt x="217" y="100"/>
                        <a:pt x="215" y="98"/>
                        <a:pt x="214" y="96"/>
                      </a:cubicBezTo>
                      <a:cubicBezTo>
                        <a:pt x="213" y="96"/>
                        <a:pt x="213" y="96"/>
                        <a:pt x="212" y="96"/>
                      </a:cubicBezTo>
                      <a:cubicBezTo>
                        <a:pt x="210" y="96"/>
                        <a:pt x="209" y="95"/>
                        <a:pt x="208" y="93"/>
                      </a:cubicBezTo>
                      <a:cubicBezTo>
                        <a:pt x="207" y="93"/>
                        <a:pt x="207" y="92"/>
                        <a:pt x="206" y="92"/>
                      </a:cubicBezTo>
                      <a:cubicBezTo>
                        <a:pt x="205" y="91"/>
                        <a:pt x="204" y="91"/>
                        <a:pt x="204" y="92"/>
                      </a:cubicBezTo>
                      <a:cubicBezTo>
                        <a:pt x="203" y="93"/>
                        <a:pt x="203" y="94"/>
                        <a:pt x="203" y="95"/>
                      </a:cubicBezTo>
                      <a:cubicBezTo>
                        <a:pt x="203" y="95"/>
                        <a:pt x="203" y="95"/>
                        <a:pt x="204" y="95"/>
                      </a:cubicBezTo>
                      <a:cubicBezTo>
                        <a:pt x="205" y="97"/>
                        <a:pt x="207" y="98"/>
                        <a:pt x="209" y="99"/>
                      </a:cubicBezTo>
                      <a:cubicBezTo>
                        <a:pt x="210" y="100"/>
                        <a:pt x="211" y="101"/>
                        <a:pt x="212" y="102"/>
                      </a:cubicBezTo>
                      <a:cubicBezTo>
                        <a:pt x="210" y="104"/>
                        <a:pt x="207" y="103"/>
                        <a:pt x="206" y="101"/>
                      </a:cubicBezTo>
                      <a:cubicBezTo>
                        <a:pt x="205" y="101"/>
                        <a:pt x="205" y="101"/>
                        <a:pt x="205" y="100"/>
                      </a:cubicBezTo>
                      <a:cubicBezTo>
                        <a:pt x="205" y="100"/>
                        <a:pt x="204" y="99"/>
                        <a:pt x="203" y="98"/>
                      </a:cubicBezTo>
                      <a:cubicBezTo>
                        <a:pt x="202" y="97"/>
                        <a:pt x="201" y="96"/>
                        <a:pt x="200" y="94"/>
                      </a:cubicBezTo>
                      <a:cubicBezTo>
                        <a:pt x="198" y="93"/>
                        <a:pt x="195" y="93"/>
                        <a:pt x="195" y="96"/>
                      </a:cubicBezTo>
                      <a:cubicBezTo>
                        <a:pt x="195" y="96"/>
                        <a:pt x="195" y="96"/>
                        <a:pt x="195" y="97"/>
                      </a:cubicBezTo>
                      <a:cubicBezTo>
                        <a:pt x="193" y="96"/>
                        <a:pt x="193" y="96"/>
                        <a:pt x="193" y="96"/>
                      </a:cubicBezTo>
                      <a:cubicBezTo>
                        <a:pt x="192" y="96"/>
                        <a:pt x="189" y="96"/>
                        <a:pt x="188" y="98"/>
                      </a:cubicBezTo>
                      <a:cubicBezTo>
                        <a:pt x="188" y="99"/>
                        <a:pt x="187" y="99"/>
                        <a:pt x="187" y="100"/>
                      </a:cubicBezTo>
                      <a:cubicBezTo>
                        <a:pt x="187" y="100"/>
                        <a:pt x="186" y="101"/>
                        <a:pt x="186" y="101"/>
                      </a:cubicBezTo>
                      <a:cubicBezTo>
                        <a:pt x="185" y="104"/>
                        <a:pt x="184" y="106"/>
                        <a:pt x="181" y="106"/>
                      </a:cubicBezTo>
                      <a:cubicBezTo>
                        <a:pt x="178" y="107"/>
                        <a:pt x="175" y="107"/>
                        <a:pt x="172" y="107"/>
                      </a:cubicBezTo>
                      <a:cubicBezTo>
                        <a:pt x="171" y="107"/>
                        <a:pt x="171" y="106"/>
                        <a:pt x="171" y="106"/>
                      </a:cubicBezTo>
                      <a:cubicBezTo>
                        <a:pt x="170" y="103"/>
                        <a:pt x="170" y="101"/>
                        <a:pt x="171" y="99"/>
                      </a:cubicBezTo>
                      <a:cubicBezTo>
                        <a:pt x="171" y="97"/>
                        <a:pt x="173" y="95"/>
                        <a:pt x="175" y="96"/>
                      </a:cubicBezTo>
                      <a:cubicBezTo>
                        <a:pt x="182" y="96"/>
                        <a:pt x="182" y="96"/>
                        <a:pt x="182" y="96"/>
                      </a:cubicBezTo>
                      <a:cubicBezTo>
                        <a:pt x="183" y="96"/>
                        <a:pt x="183" y="95"/>
                        <a:pt x="183" y="94"/>
                      </a:cubicBezTo>
                      <a:cubicBezTo>
                        <a:pt x="183" y="94"/>
                        <a:pt x="183" y="94"/>
                        <a:pt x="183" y="93"/>
                      </a:cubicBezTo>
                      <a:cubicBezTo>
                        <a:pt x="184" y="91"/>
                        <a:pt x="183" y="90"/>
                        <a:pt x="181" y="89"/>
                      </a:cubicBezTo>
                      <a:cubicBezTo>
                        <a:pt x="180" y="89"/>
                        <a:pt x="180" y="88"/>
                        <a:pt x="179" y="88"/>
                      </a:cubicBezTo>
                      <a:cubicBezTo>
                        <a:pt x="178" y="88"/>
                        <a:pt x="178" y="87"/>
                        <a:pt x="178" y="87"/>
                      </a:cubicBezTo>
                      <a:cubicBezTo>
                        <a:pt x="178" y="87"/>
                        <a:pt x="179" y="86"/>
                        <a:pt x="179" y="86"/>
                      </a:cubicBezTo>
                      <a:cubicBezTo>
                        <a:pt x="180" y="86"/>
                        <a:pt x="181" y="86"/>
                        <a:pt x="181" y="86"/>
                      </a:cubicBezTo>
                      <a:cubicBezTo>
                        <a:pt x="185" y="86"/>
                        <a:pt x="188" y="84"/>
                        <a:pt x="189" y="81"/>
                      </a:cubicBezTo>
                      <a:cubicBezTo>
                        <a:pt x="190" y="79"/>
                        <a:pt x="192" y="78"/>
                        <a:pt x="194" y="77"/>
                      </a:cubicBezTo>
                      <a:cubicBezTo>
                        <a:pt x="197" y="77"/>
                        <a:pt x="197" y="76"/>
                        <a:pt x="198" y="73"/>
                      </a:cubicBezTo>
                      <a:cubicBezTo>
                        <a:pt x="198" y="72"/>
                        <a:pt x="198" y="71"/>
                        <a:pt x="199" y="71"/>
                      </a:cubicBezTo>
                      <a:cubicBezTo>
                        <a:pt x="199" y="71"/>
                        <a:pt x="199" y="71"/>
                        <a:pt x="199" y="71"/>
                      </a:cubicBezTo>
                      <a:cubicBezTo>
                        <a:pt x="200" y="72"/>
                        <a:pt x="200" y="73"/>
                        <a:pt x="201" y="74"/>
                      </a:cubicBezTo>
                      <a:cubicBezTo>
                        <a:pt x="201" y="75"/>
                        <a:pt x="202" y="76"/>
                        <a:pt x="203" y="76"/>
                      </a:cubicBezTo>
                      <a:cubicBezTo>
                        <a:pt x="204" y="76"/>
                        <a:pt x="205" y="76"/>
                        <a:pt x="206" y="76"/>
                      </a:cubicBezTo>
                      <a:cubicBezTo>
                        <a:pt x="208" y="76"/>
                        <a:pt x="210" y="76"/>
                        <a:pt x="212" y="75"/>
                      </a:cubicBezTo>
                      <a:cubicBezTo>
                        <a:pt x="213" y="75"/>
                        <a:pt x="214" y="75"/>
                        <a:pt x="214" y="74"/>
                      </a:cubicBezTo>
                      <a:cubicBezTo>
                        <a:pt x="214" y="73"/>
                        <a:pt x="215" y="73"/>
                        <a:pt x="216" y="72"/>
                      </a:cubicBezTo>
                      <a:cubicBezTo>
                        <a:pt x="216" y="71"/>
                        <a:pt x="217" y="71"/>
                        <a:pt x="217" y="70"/>
                      </a:cubicBezTo>
                      <a:cubicBezTo>
                        <a:pt x="218" y="68"/>
                        <a:pt x="219" y="67"/>
                        <a:pt x="221" y="67"/>
                      </a:cubicBezTo>
                      <a:cubicBezTo>
                        <a:pt x="221" y="68"/>
                        <a:pt x="222" y="68"/>
                        <a:pt x="222" y="68"/>
                      </a:cubicBezTo>
                      <a:cubicBezTo>
                        <a:pt x="223" y="69"/>
                        <a:pt x="223" y="70"/>
                        <a:pt x="223" y="71"/>
                      </a:cubicBezTo>
                      <a:cubicBezTo>
                        <a:pt x="225" y="69"/>
                        <a:pt x="226" y="66"/>
                        <a:pt x="225" y="63"/>
                      </a:cubicBezTo>
                      <a:cubicBezTo>
                        <a:pt x="225" y="63"/>
                        <a:pt x="224" y="64"/>
                        <a:pt x="223" y="64"/>
                      </a:cubicBezTo>
                      <a:cubicBezTo>
                        <a:pt x="222" y="64"/>
                        <a:pt x="221" y="64"/>
                        <a:pt x="219" y="64"/>
                      </a:cubicBezTo>
                      <a:cubicBezTo>
                        <a:pt x="216" y="63"/>
                        <a:pt x="215" y="61"/>
                        <a:pt x="217" y="59"/>
                      </a:cubicBezTo>
                      <a:cubicBezTo>
                        <a:pt x="218" y="58"/>
                        <a:pt x="219" y="56"/>
                        <a:pt x="218" y="55"/>
                      </a:cubicBezTo>
                      <a:cubicBezTo>
                        <a:pt x="217" y="54"/>
                        <a:pt x="216" y="56"/>
                        <a:pt x="215" y="56"/>
                      </a:cubicBezTo>
                      <a:cubicBezTo>
                        <a:pt x="213" y="58"/>
                        <a:pt x="211" y="61"/>
                        <a:pt x="210" y="63"/>
                      </a:cubicBezTo>
                      <a:cubicBezTo>
                        <a:pt x="210" y="66"/>
                        <a:pt x="209" y="68"/>
                        <a:pt x="208" y="70"/>
                      </a:cubicBezTo>
                      <a:cubicBezTo>
                        <a:pt x="207" y="71"/>
                        <a:pt x="205" y="71"/>
                        <a:pt x="204" y="71"/>
                      </a:cubicBezTo>
                      <a:cubicBezTo>
                        <a:pt x="204" y="71"/>
                        <a:pt x="203" y="70"/>
                        <a:pt x="203" y="70"/>
                      </a:cubicBezTo>
                      <a:cubicBezTo>
                        <a:pt x="202" y="69"/>
                        <a:pt x="202" y="68"/>
                        <a:pt x="201" y="68"/>
                      </a:cubicBezTo>
                      <a:cubicBezTo>
                        <a:pt x="201" y="68"/>
                        <a:pt x="201" y="68"/>
                        <a:pt x="201" y="68"/>
                      </a:cubicBezTo>
                      <a:cubicBezTo>
                        <a:pt x="194" y="69"/>
                        <a:pt x="194" y="69"/>
                        <a:pt x="194" y="69"/>
                      </a:cubicBezTo>
                      <a:cubicBezTo>
                        <a:pt x="194" y="68"/>
                        <a:pt x="194" y="68"/>
                        <a:pt x="194" y="68"/>
                      </a:cubicBezTo>
                      <a:cubicBezTo>
                        <a:pt x="193" y="62"/>
                        <a:pt x="192" y="63"/>
                        <a:pt x="197" y="61"/>
                      </a:cubicBezTo>
                      <a:cubicBezTo>
                        <a:pt x="199" y="60"/>
                        <a:pt x="200" y="59"/>
                        <a:pt x="201" y="58"/>
                      </a:cubicBezTo>
                      <a:cubicBezTo>
                        <a:pt x="205" y="55"/>
                        <a:pt x="205" y="55"/>
                        <a:pt x="205" y="55"/>
                      </a:cubicBezTo>
                      <a:cubicBezTo>
                        <a:pt x="205" y="55"/>
                        <a:pt x="205" y="55"/>
                        <a:pt x="205" y="54"/>
                      </a:cubicBezTo>
                      <a:cubicBezTo>
                        <a:pt x="209" y="50"/>
                        <a:pt x="214" y="49"/>
                        <a:pt x="219" y="48"/>
                      </a:cubicBezTo>
                      <a:cubicBezTo>
                        <a:pt x="223" y="48"/>
                        <a:pt x="228" y="49"/>
                        <a:pt x="232" y="51"/>
                      </a:cubicBezTo>
                      <a:cubicBezTo>
                        <a:pt x="239" y="53"/>
                        <a:pt x="239" y="53"/>
                        <a:pt x="239" y="53"/>
                      </a:cubicBezTo>
                      <a:cubicBezTo>
                        <a:pt x="236" y="56"/>
                        <a:pt x="233" y="53"/>
                        <a:pt x="230" y="53"/>
                      </a:cubicBezTo>
                      <a:cubicBezTo>
                        <a:pt x="230" y="53"/>
                        <a:pt x="230" y="54"/>
                        <a:pt x="230" y="54"/>
                      </a:cubicBezTo>
                      <a:cubicBezTo>
                        <a:pt x="232" y="55"/>
                        <a:pt x="233" y="57"/>
                        <a:pt x="235" y="59"/>
                      </a:cubicBezTo>
                      <a:cubicBezTo>
                        <a:pt x="236" y="59"/>
                        <a:pt x="238" y="59"/>
                        <a:pt x="239" y="58"/>
                      </a:cubicBezTo>
                      <a:cubicBezTo>
                        <a:pt x="239" y="57"/>
                        <a:pt x="239" y="57"/>
                        <a:pt x="239" y="57"/>
                      </a:cubicBezTo>
                      <a:cubicBezTo>
                        <a:pt x="239" y="56"/>
                        <a:pt x="239" y="55"/>
                        <a:pt x="241" y="55"/>
                      </a:cubicBezTo>
                      <a:cubicBezTo>
                        <a:pt x="242" y="55"/>
                        <a:pt x="243" y="55"/>
                        <a:pt x="244" y="53"/>
                      </a:cubicBezTo>
                      <a:cubicBezTo>
                        <a:pt x="244" y="52"/>
                        <a:pt x="245" y="52"/>
                        <a:pt x="246" y="52"/>
                      </a:cubicBezTo>
                      <a:cubicBezTo>
                        <a:pt x="246" y="53"/>
                        <a:pt x="246" y="54"/>
                        <a:pt x="248" y="54"/>
                      </a:cubicBezTo>
                      <a:cubicBezTo>
                        <a:pt x="248" y="53"/>
                        <a:pt x="249" y="53"/>
                        <a:pt x="249" y="53"/>
                      </a:cubicBezTo>
                      <a:cubicBezTo>
                        <a:pt x="250" y="52"/>
                        <a:pt x="252" y="52"/>
                        <a:pt x="254" y="52"/>
                      </a:cubicBezTo>
                      <a:cubicBezTo>
                        <a:pt x="256" y="52"/>
                        <a:pt x="259" y="51"/>
                        <a:pt x="261" y="50"/>
                      </a:cubicBezTo>
                      <a:cubicBezTo>
                        <a:pt x="263" y="50"/>
                        <a:pt x="264" y="50"/>
                        <a:pt x="265" y="51"/>
                      </a:cubicBezTo>
                      <a:cubicBezTo>
                        <a:pt x="275" y="62"/>
                        <a:pt x="283" y="73"/>
                        <a:pt x="290" y="86"/>
                      </a:cubicBezTo>
                      <a:cubicBezTo>
                        <a:pt x="298" y="101"/>
                        <a:pt x="304" y="117"/>
                        <a:pt x="306" y="134"/>
                      </a:cubicBezTo>
                      <a:cubicBezTo>
                        <a:pt x="306" y="134"/>
                        <a:pt x="306" y="134"/>
                        <a:pt x="306" y="134"/>
                      </a:cubicBezTo>
                      <a:cubicBezTo>
                        <a:pt x="302" y="135"/>
                        <a:pt x="301" y="132"/>
                        <a:pt x="299" y="130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1" name="išľïdè">
                  <a:extLst>
                    <a:ext uri="{FF2B5EF4-FFF2-40B4-BE49-F238E27FC236}">
                      <a16:creationId xmlns:a16="http://schemas.microsoft.com/office/drawing/2014/main" id="{2B5FF97F-4BF5-40F8-99A8-C162720C4694}"/>
                    </a:ext>
                  </a:extLst>
                </p:cNvPr>
                <p:cNvSpPr/>
                <p:nvPr/>
              </p:nvSpPr>
              <p:spPr bwMode="auto">
                <a:xfrm>
                  <a:off x="5869750" y="2730974"/>
                  <a:ext cx="637153" cy="813689"/>
                </a:xfrm>
                <a:custGeom>
                  <a:avLst/>
                  <a:gdLst>
                    <a:gd name="T0" fmla="*/ 116 w 151"/>
                    <a:gd name="T1" fmla="*/ 74 h 193"/>
                    <a:gd name="T2" fmla="*/ 116 w 151"/>
                    <a:gd name="T3" fmla="*/ 83 h 193"/>
                    <a:gd name="T4" fmla="*/ 129 w 151"/>
                    <a:gd name="T5" fmla="*/ 89 h 193"/>
                    <a:gd name="T6" fmla="*/ 105 w 151"/>
                    <a:gd name="T7" fmla="*/ 99 h 193"/>
                    <a:gd name="T8" fmla="*/ 94 w 151"/>
                    <a:gd name="T9" fmla="*/ 82 h 193"/>
                    <a:gd name="T10" fmla="*/ 91 w 151"/>
                    <a:gd name="T11" fmla="*/ 85 h 193"/>
                    <a:gd name="T12" fmla="*/ 107 w 151"/>
                    <a:gd name="T13" fmla="*/ 108 h 193"/>
                    <a:gd name="T14" fmla="*/ 105 w 151"/>
                    <a:gd name="T15" fmla="*/ 125 h 193"/>
                    <a:gd name="T16" fmla="*/ 99 w 151"/>
                    <a:gd name="T17" fmla="*/ 155 h 193"/>
                    <a:gd name="T18" fmla="*/ 85 w 151"/>
                    <a:gd name="T19" fmla="*/ 176 h 193"/>
                    <a:gd name="T20" fmla="*/ 64 w 151"/>
                    <a:gd name="T21" fmla="*/ 193 h 193"/>
                    <a:gd name="T22" fmla="*/ 57 w 151"/>
                    <a:gd name="T23" fmla="*/ 181 h 193"/>
                    <a:gd name="T24" fmla="*/ 51 w 151"/>
                    <a:gd name="T25" fmla="*/ 154 h 193"/>
                    <a:gd name="T26" fmla="*/ 45 w 151"/>
                    <a:gd name="T27" fmla="*/ 128 h 193"/>
                    <a:gd name="T28" fmla="*/ 43 w 151"/>
                    <a:gd name="T29" fmla="*/ 120 h 193"/>
                    <a:gd name="T30" fmla="*/ 18 w 151"/>
                    <a:gd name="T31" fmla="*/ 120 h 193"/>
                    <a:gd name="T32" fmla="*/ 6 w 151"/>
                    <a:gd name="T33" fmla="*/ 110 h 193"/>
                    <a:gd name="T34" fmla="*/ 2 w 151"/>
                    <a:gd name="T35" fmla="*/ 85 h 193"/>
                    <a:gd name="T36" fmla="*/ 16 w 151"/>
                    <a:gd name="T37" fmla="*/ 66 h 193"/>
                    <a:gd name="T38" fmla="*/ 31 w 151"/>
                    <a:gd name="T39" fmla="*/ 62 h 193"/>
                    <a:gd name="T40" fmla="*/ 46 w 151"/>
                    <a:gd name="T41" fmla="*/ 61 h 193"/>
                    <a:gd name="T42" fmla="*/ 60 w 151"/>
                    <a:gd name="T43" fmla="*/ 70 h 193"/>
                    <a:gd name="T44" fmla="*/ 67 w 151"/>
                    <a:gd name="T45" fmla="*/ 67 h 193"/>
                    <a:gd name="T46" fmla="*/ 83 w 151"/>
                    <a:gd name="T47" fmla="*/ 70 h 193"/>
                    <a:gd name="T48" fmla="*/ 83 w 151"/>
                    <a:gd name="T49" fmla="*/ 60 h 193"/>
                    <a:gd name="T50" fmla="*/ 68 w 151"/>
                    <a:gd name="T51" fmla="*/ 53 h 193"/>
                    <a:gd name="T52" fmla="*/ 67 w 151"/>
                    <a:gd name="T53" fmla="*/ 58 h 193"/>
                    <a:gd name="T54" fmla="*/ 59 w 151"/>
                    <a:gd name="T55" fmla="*/ 48 h 193"/>
                    <a:gd name="T56" fmla="*/ 49 w 151"/>
                    <a:gd name="T57" fmla="*/ 44 h 193"/>
                    <a:gd name="T58" fmla="*/ 57 w 151"/>
                    <a:gd name="T59" fmla="*/ 54 h 193"/>
                    <a:gd name="T60" fmla="*/ 45 w 151"/>
                    <a:gd name="T61" fmla="*/ 46 h 193"/>
                    <a:gd name="T62" fmla="*/ 34 w 151"/>
                    <a:gd name="T63" fmla="*/ 50 h 193"/>
                    <a:gd name="T64" fmla="*/ 17 w 151"/>
                    <a:gd name="T65" fmla="*/ 59 h 193"/>
                    <a:gd name="T66" fmla="*/ 27 w 151"/>
                    <a:gd name="T67" fmla="*/ 47 h 193"/>
                    <a:gd name="T68" fmla="*/ 24 w 151"/>
                    <a:gd name="T69" fmla="*/ 40 h 193"/>
                    <a:gd name="T70" fmla="*/ 35 w 151"/>
                    <a:gd name="T71" fmla="*/ 33 h 193"/>
                    <a:gd name="T72" fmla="*/ 44 w 151"/>
                    <a:gd name="T73" fmla="*/ 23 h 193"/>
                    <a:gd name="T74" fmla="*/ 57 w 151"/>
                    <a:gd name="T75" fmla="*/ 27 h 193"/>
                    <a:gd name="T76" fmla="*/ 66 w 151"/>
                    <a:gd name="T77" fmla="*/ 19 h 193"/>
                    <a:gd name="T78" fmla="*/ 68 w 151"/>
                    <a:gd name="T79" fmla="*/ 16 h 193"/>
                    <a:gd name="T80" fmla="*/ 60 w 151"/>
                    <a:gd name="T81" fmla="*/ 8 h 193"/>
                    <a:gd name="T82" fmla="*/ 48 w 151"/>
                    <a:gd name="T83" fmla="*/ 22 h 193"/>
                    <a:gd name="T84" fmla="*/ 39 w 151"/>
                    <a:gd name="T85" fmla="*/ 19 h 193"/>
                    <a:gd name="T86" fmla="*/ 50 w 151"/>
                    <a:gd name="T87" fmla="*/ 6 h 193"/>
                    <a:gd name="T88" fmla="*/ 75 w 151"/>
                    <a:gd name="T89" fmla="*/ 5 h 193"/>
                    <a:gd name="T90" fmla="*/ 85 w 151"/>
                    <a:gd name="T91" fmla="*/ 7 h 193"/>
                    <a:gd name="T92" fmla="*/ 94 w 151"/>
                    <a:gd name="T93" fmla="*/ 5 h 193"/>
                    <a:gd name="T94" fmla="*/ 135 w 151"/>
                    <a:gd name="T95" fmla="*/ 38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51" h="193">
                      <a:moveTo>
                        <a:pt x="151" y="86"/>
                      </a:moveTo>
                      <a:cubicBezTo>
                        <a:pt x="147" y="87"/>
                        <a:pt x="146" y="84"/>
                        <a:pt x="144" y="82"/>
                      </a:cubicBezTo>
                      <a:cubicBezTo>
                        <a:pt x="143" y="81"/>
                        <a:pt x="141" y="80"/>
                        <a:pt x="140" y="80"/>
                      </a:cubicBezTo>
                      <a:cubicBezTo>
                        <a:pt x="131" y="80"/>
                        <a:pt x="123" y="78"/>
                        <a:pt x="116" y="74"/>
                      </a:cubicBezTo>
                      <a:cubicBezTo>
                        <a:pt x="114" y="72"/>
                        <a:pt x="111" y="72"/>
                        <a:pt x="108" y="71"/>
                      </a:cubicBezTo>
                      <a:cubicBezTo>
                        <a:pt x="108" y="72"/>
                        <a:pt x="109" y="72"/>
                        <a:pt x="109" y="72"/>
                      </a:cubicBezTo>
                      <a:cubicBezTo>
                        <a:pt x="108" y="76"/>
                        <a:pt x="111" y="78"/>
                        <a:pt x="113" y="80"/>
                      </a:cubicBezTo>
                      <a:cubicBezTo>
                        <a:pt x="114" y="81"/>
                        <a:pt x="115" y="82"/>
                        <a:pt x="116" y="83"/>
                      </a:cubicBezTo>
                      <a:cubicBezTo>
                        <a:pt x="122" y="81"/>
                        <a:pt x="122" y="81"/>
                        <a:pt x="122" y="81"/>
                      </a:cubicBezTo>
                      <a:cubicBezTo>
                        <a:pt x="124" y="81"/>
                        <a:pt x="125" y="81"/>
                        <a:pt x="126" y="83"/>
                      </a:cubicBezTo>
                      <a:cubicBezTo>
                        <a:pt x="127" y="84"/>
                        <a:pt x="128" y="85"/>
                        <a:pt x="130" y="86"/>
                      </a:cubicBezTo>
                      <a:cubicBezTo>
                        <a:pt x="131" y="88"/>
                        <a:pt x="130" y="88"/>
                        <a:pt x="129" y="89"/>
                      </a:cubicBezTo>
                      <a:cubicBezTo>
                        <a:pt x="126" y="91"/>
                        <a:pt x="122" y="93"/>
                        <a:pt x="120" y="96"/>
                      </a:cubicBezTo>
                      <a:cubicBezTo>
                        <a:pt x="119" y="97"/>
                        <a:pt x="119" y="97"/>
                        <a:pt x="119" y="97"/>
                      </a:cubicBezTo>
                      <a:cubicBezTo>
                        <a:pt x="117" y="99"/>
                        <a:pt x="115" y="100"/>
                        <a:pt x="113" y="101"/>
                      </a:cubicBezTo>
                      <a:cubicBezTo>
                        <a:pt x="110" y="103"/>
                        <a:pt x="106" y="102"/>
                        <a:pt x="105" y="99"/>
                      </a:cubicBezTo>
                      <a:cubicBezTo>
                        <a:pt x="105" y="99"/>
                        <a:pt x="105" y="99"/>
                        <a:pt x="105" y="99"/>
                      </a:cubicBezTo>
                      <a:cubicBezTo>
                        <a:pt x="104" y="96"/>
                        <a:pt x="102" y="93"/>
                        <a:pt x="100" y="91"/>
                      </a:cubicBezTo>
                      <a:cubicBezTo>
                        <a:pt x="99" y="89"/>
                        <a:pt x="98" y="88"/>
                        <a:pt x="98" y="86"/>
                      </a:cubicBezTo>
                      <a:cubicBezTo>
                        <a:pt x="97" y="84"/>
                        <a:pt x="96" y="82"/>
                        <a:pt x="94" y="82"/>
                      </a:cubicBezTo>
                      <a:cubicBezTo>
                        <a:pt x="92" y="81"/>
                        <a:pt x="91" y="80"/>
                        <a:pt x="90" y="78"/>
                      </a:cubicBezTo>
                      <a:cubicBezTo>
                        <a:pt x="90" y="76"/>
                        <a:pt x="88" y="74"/>
                        <a:pt x="87" y="71"/>
                      </a:cubicBezTo>
                      <a:cubicBezTo>
                        <a:pt x="85" y="72"/>
                        <a:pt x="85" y="72"/>
                        <a:pt x="86" y="74"/>
                      </a:cubicBezTo>
                      <a:cubicBezTo>
                        <a:pt x="87" y="78"/>
                        <a:pt x="89" y="82"/>
                        <a:pt x="91" y="85"/>
                      </a:cubicBezTo>
                      <a:cubicBezTo>
                        <a:pt x="95" y="91"/>
                        <a:pt x="98" y="96"/>
                        <a:pt x="100" y="102"/>
                      </a:cubicBezTo>
                      <a:cubicBezTo>
                        <a:pt x="101" y="104"/>
                        <a:pt x="101" y="105"/>
                        <a:pt x="102" y="107"/>
                      </a:cubicBezTo>
                      <a:cubicBezTo>
                        <a:pt x="103" y="109"/>
                        <a:pt x="104" y="110"/>
                        <a:pt x="106" y="108"/>
                      </a:cubicBezTo>
                      <a:cubicBezTo>
                        <a:pt x="106" y="108"/>
                        <a:pt x="107" y="108"/>
                        <a:pt x="107" y="108"/>
                      </a:cubicBezTo>
                      <a:cubicBezTo>
                        <a:pt x="116" y="108"/>
                        <a:pt x="116" y="108"/>
                        <a:pt x="116" y="108"/>
                      </a:cubicBezTo>
                      <a:cubicBezTo>
                        <a:pt x="115" y="110"/>
                        <a:pt x="115" y="113"/>
                        <a:pt x="114" y="115"/>
                      </a:cubicBezTo>
                      <a:cubicBezTo>
                        <a:pt x="114" y="117"/>
                        <a:pt x="113" y="119"/>
                        <a:pt x="111" y="120"/>
                      </a:cubicBezTo>
                      <a:cubicBezTo>
                        <a:pt x="109" y="122"/>
                        <a:pt x="107" y="123"/>
                        <a:pt x="105" y="125"/>
                      </a:cubicBezTo>
                      <a:cubicBezTo>
                        <a:pt x="105" y="125"/>
                        <a:pt x="104" y="126"/>
                        <a:pt x="104" y="126"/>
                      </a:cubicBezTo>
                      <a:cubicBezTo>
                        <a:pt x="101" y="131"/>
                        <a:pt x="99" y="135"/>
                        <a:pt x="96" y="140"/>
                      </a:cubicBezTo>
                      <a:cubicBezTo>
                        <a:pt x="96" y="141"/>
                        <a:pt x="96" y="142"/>
                        <a:pt x="96" y="143"/>
                      </a:cubicBezTo>
                      <a:cubicBezTo>
                        <a:pt x="100" y="147"/>
                        <a:pt x="99" y="151"/>
                        <a:pt x="99" y="155"/>
                      </a:cubicBezTo>
                      <a:cubicBezTo>
                        <a:pt x="99" y="156"/>
                        <a:pt x="98" y="156"/>
                        <a:pt x="98" y="157"/>
                      </a:cubicBezTo>
                      <a:cubicBezTo>
                        <a:pt x="95" y="158"/>
                        <a:pt x="92" y="160"/>
                        <a:pt x="90" y="162"/>
                      </a:cubicBezTo>
                      <a:cubicBezTo>
                        <a:pt x="90" y="163"/>
                        <a:pt x="89" y="164"/>
                        <a:pt x="89" y="165"/>
                      </a:cubicBezTo>
                      <a:cubicBezTo>
                        <a:pt x="88" y="169"/>
                        <a:pt x="87" y="173"/>
                        <a:pt x="85" y="176"/>
                      </a:cubicBezTo>
                      <a:cubicBezTo>
                        <a:pt x="83" y="181"/>
                        <a:pt x="80" y="185"/>
                        <a:pt x="78" y="190"/>
                      </a:cubicBezTo>
                      <a:cubicBezTo>
                        <a:pt x="77" y="191"/>
                        <a:pt x="76" y="192"/>
                        <a:pt x="75" y="192"/>
                      </a:cubicBezTo>
                      <a:cubicBezTo>
                        <a:pt x="73" y="192"/>
                        <a:pt x="70" y="192"/>
                        <a:pt x="68" y="193"/>
                      </a:cubicBezTo>
                      <a:cubicBezTo>
                        <a:pt x="67" y="193"/>
                        <a:pt x="65" y="193"/>
                        <a:pt x="64" y="193"/>
                      </a:cubicBezTo>
                      <a:cubicBezTo>
                        <a:pt x="64" y="193"/>
                        <a:pt x="63" y="193"/>
                        <a:pt x="63" y="193"/>
                      </a:cubicBezTo>
                      <a:cubicBezTo>
                        <a:pt x="62" y="192"/>
                        <a:pt x="61" y="191"/>
                        <a:pt x="61" y="190"/>
                      </a:cubicBezTo>
                      <a:cubicBezTo>
                        <a:pt x="61" y="188"/>
                        <a:pt x="60" y="186"/>
                        <a:pt x="59" y="183"/>
                      </a:cubicBezTo>
                      <a:cubicBezTo>
                        <a:pt x="58" y="183"/>
                        <a:pt x="58" y="182"/>
                        <a:pt x="57" y="181"/>
                      </a:cubicBezTo>
                      <a:cubicBezTo>
                        <a:pt x="56" y="179"/>
                        <a:pt x="55" y="176"/>
                        <a:pt x="55" y="173"/>
                      </a:cubicBezTo>
                      <a:cubicBezTo>
                        <a:pt x="55" y="172"/>
                        <a:pt x="54" y="170"/>
                        <a:pt x="53" y="169"/>
                      </a:cubicBezTo>
                      <a:cubicBezTo>
                        <a:pt x="51" y="166"/>
                        <a:pt x="50" y="163"/>
                        <a:pt x="50" y="160"/>
                      </a:cubicBezTo>
                      <a:cubicBezTo>
                        <a:pt x="50" y="158"/>
                        <a:pt x="50" y="156"/>
                        <a:pt x="51" y="154"/>
                      </a:cubicBezTo>
                      <a:cubicBezTo>
                        <a:pt x="51" y="153"/>
                        <a:pt x="52" y="153"/>
                        <a:pt x="52" y="152"/>
                      </a:cubicBezTo>
                      <a:cubicBezTo>
                        <a:pt x="53" y="150"/>
                        <a:pt x="53" y="149"/>
                        <a:pt x="52" y="147"/>
                      </a:cubicBezTo>
                      <a:cubicBezTo>
                        <a:pt x="51" y="142"/>
                        <a:pt x="49" y="136"/>
                        <a:pt x="45" y="132"/>
                      </a:cubicBezTo>
                      <a:cubicBezTo>
                        <a:pt x="45" y="131"/>
                        <a:pt x="45" y="129"/>
                        <a:pt x="45" y="128"/>
                      </a:cubicBezTo>
                      <a:cubicBezTo>
                        <a:pt x="46" y="127"/>
                        <a:pt x="47" y="126"/>
                        <a:pt x="47" y="125"/>
                      </a:cubicBezTo>
                      <a:cubicBezTo>
                        <a:pt x="48" y="124"/>
                        <a:pt x="48" y="123"/>
                        <a:pt x="47" y="123"/>
                      </a:cubicBezTo>
                      <a:cubicBezTo>
                        <a:pt x="46" y="122"/>
                        <a:pt x="45" y="122"/>
                        <a:pt x="45" y="120"/>
                      </a:cubicBezTo>
                      <a:cubicBezTo>
                        <a:pt x="44" y="120"/>
                        <a:pt x="44" y="120"/>
                        <a:pt x="43" y="120"/>
                      </a:cubicBezTo>
                      <a:cubicBezTo>
                        <a:pt x="41" y="120"/>
                        <a:pt x="39" y="119"/>
                        <a:pt x="37" y="118"/>
                      </a:cubicBezTo>
                      <a:cubicBezTo>
                        <a:pt x="36" y="117"/>
                        <a:pt x="35" y="117"/>
                        <a:pt x="34" y="117"/>
                      </a:cubicBezTo>
                      <a:cubicBezTo>
                        <a:pt x="33" y="117"/>
                        <a:pt x="32" y="117"/>
                        <a:pt x="31" y="117"/>
                      </a:cubicBezTo>
                      <a:cubicBezTo>
                        <a:pt x="18" y="120"/>
                        <a:pt x="18" y="120"/>
                        <a:pt x="18" y="120"/>
                      </a:cubicBezTo>
                      <a:cubicBezTo>
                        <a:pt x="16" y="121"/>
                        <a:pt x="13" y="120"/>
                        <a:pt x="12" y="119"/>
                      </a:cubicBezTo>
                      <a:cubicBezTo>
                        <a:pt x="11" y="118"/>
                        <a:pt x="11" y="118"/>
                        <a:pt x="11" y="117"/>
                      </a:cubicBezTo>
                      <a:cubicBezTo>
                        <a:pt x="9" y="116"/>
                        <a:pt x="7" y="114"/>
                        <a:pt x="7" y="112"/>
                      </a:cubicBezTo>
                      <a:cubicBezTo>
                        <a:pt x="7" y="111"/>
                        <a:pt x="7" y="110"/>
                        <a:pt x="6" y="110"/>
                      </a:cubicBezTo>
                      <a:cubicBezTo>
                        <a:pt x="2" y="108"/>
                        <a:pt x="1" y="105"/>
                        <a:pt x="0" y="102"/>
                      </a:cubicBezTo>
                      <a:cubicBezTo>
                        <a:pt x="0" y="101"/>
                        <a:pt x="0" y="100"/>
                        <a:pt x="1" y="99"/>
                      </a:cubicBezTo>
                      <a:cubicBezTo>
                        <a:pt x="2" y="98"/>
                        <a:pt x="2" y="97"/>
                        <a:pt x="1" y="95"/>
                      </a:cubicBezTo>
                      <a:cubicBezTo>
                        <a:pt x="0" y="92"/>
                        <a:pt x="0" y="88"/>
                        <a:pt x="2" y="85"/>
                      </a:cubicBezTo>
                      <a:cubicBezTo>
                        <a:pt x="3" y="83"/>
                        <a:pt x="5" y="81"/>
                        <a:pt x="7" y="80"/>
                      </a:cubicBezTo>
                      <a:cubicBezTo>
                        <a:pt x="8" y="79"/>
                        <a:pt x="8" y="78"/>
                        <a:pt x="9" y="77"/>
                      </a:cubicBezTo>
                      <a:cubicBezTo>
                        <a:pt x="11" y="75"/>
                        <a:pt x="12" y="72"/>
                        <a:pt x="13" y="70"/>
                      </a:cubicBezTo>
                      <a:cubicBezTo>
                        <a:pt x="14" y="68"/>
                        <a:pt x="15" y="67"/>
                        <a:pt x="16" y="66"/>
                      </a:cubicBezTo>
                      <a:cubicBezTo>
                        <a:pt x="17" y="65"/>
                        <a:pt x="19" y="64"/>
                        <a:pt x="21" y="62"/>
                      </a:cubicBezTo>
                      <a:cubicBezTo>
                        <a:pt x="21" y="61"/>
                        <a:pt x="22" y="61"/>
                        <a:pt x="23" y="62"/>
                      </a:cubicBezTo>
                      <a:cubicBezTo>
                        <a:pt x="23" y="63"/>
                        <a:pt x="23" y="63"/>
                        <a:pt x="24" y="63"/>
                      </a:cubicBezTo>
                      <a:cubicBezTo>
                        <a:pt x="26" y="63"/>
                        <a:pt x="29" y="62"/>
                        <a:pt x="31" y="62"/>
                      </a:cubicBezTo>
                      <a:cubicBezTo>
                        <a:pt x="32" y="62"/>
                        <a:pt x="33" y="62"/>
                        <a:pt x="33" y="62"/>
                      </a:cubicBezTo>
                      <a:cubicBezTo>
                        <a:pt x="37" y="62"/>
                        <a:pt x="40" y="61"/>
                        <a:pt x="44" y="59"/>
                      </a:cubicBezTo>
                      <a:cubicBezTo>
                        <a:pt x="44" y="59"/>
                        <a:pt x="45" y="59"/>
                        <a:pt x="46" y="59"/>
                      </a:cubicBezTo>
                      <a:cubicBezTo>
                        <a:pt x="46" y="59"/>
                        <a:pt x="46" y="61"/>
                        <a:pt x="46" y="61"/>
                      </a:cubicBezTo>
                      <a:cubicBezTo>
                        <a:pt x="46" y="63"/>
                        <a:pt x="47" y="64"/>
                        <a:pt x="48" y="65"/>
                      </a:cubicBezTo>
                      <a:cubicBezTo>
                        <a:pt x="49" y="67"/>
                        <a:pt x="51" y="68"/>
                        <a:pt x="52" y="69"/>
                      </a:cubicBezTo>
                      <a:cubicBezTo>
                        <a:pt x="52" y="69"/>
                        <a:pt x="52" y="69"/>
                        <a:pt x="53" y="69"/>
                      </a:cubicBezTo>
                      <a:cubicBezTo>
                        <a:pt x="55" y="70"/>
                        <a:pt x="57" y="70"/>
                        <a:pt x="60" y="70"/>
                      </a:cubicBezTo>
                      <a:cubicBezTo>
                        <a:pt x="61" y="70"/>
                        <a:pt x="62" y="70"/>
                        <a:pt x="62" y="68"/>
                      </a:cubicBezTo>
                      <a:cubicBezTo>
                        <a:pt x="63" y="67"/>
                        <a:pt x="64" y="67"/>
                        <a:pt x="65" y="66"/>
                      </a:cubicBezTo>
                      <a:cubicBezTo>
                        <a:pt x="65" y="66"/>
                        <a:pt x="65" y="66"/>
                        <a:pt x="65" y="66"/>
                      </a:cubicBezTo>
                      <a:cubicBezTo>
                        <a:pt x="66" y="67"/>
                        <a:pt x="66" y="67"/>
                        <a:pt x="67" y="67"/>
                      </a:cubicBezTo>
                      <a:cubicBezTo>
                        <a:pt x="68" y="68"/>
                        <a:pt x="69" y="69"/>
                        <a:pt x="71" y="69"/>
                      </a:cubicBezTo>
                      <a:cubicBezTo>
                        <a:pt x="72" y="69"/>
                        <a:pt x="73" y="69"/>
                        <a:pt x="74" y="69"/>
                      </a:cubicBezTo>
                      <a:cubicBezTo>
                        <a:pt x="74" y="69"/>
                        <a:pt x="75" y="69"/>
                        <a:pt x="76" y="69"/>
                      </a:cubicBezTo>
                      <a:cubicBezTo>
                        <a:pt x="78" y="70"/>
                        <a:pt x="81" y="70"/>
                        <a:pt x="83" y="70"/>
                      </a:cubicBezTo>
                      <a:cubicBezTo>
                        <a:pt x="84" y="71"/>
                        <a:pt x="85" y="70"/>
                        <a:pt x="86" y="70"/>
                      </a:cubicBezTo>
                      <a:cubicBezTo>
                        <a:pt x="88" y="68"/>
                        <a:pt x="89" y="66"/>
                        <a:pt x="88" y="63"/>
                      </a:cubicBezTo>
                      <a:cubicBezTo>
                        <a:pt x="88" y="62"/>
                        <a:pt x="88" y="61"/>
                        <a:pt x="88" y="60"/>
                      </a:cubicBezTo>
                      <a:cubicBezTo>
                        <a:pt x="86" y="59"/>
                        <a:pt x="84" y="60"/>
                        <a:pt x="83" y="60"/>
                      </a:cubicBezTo>
                      <a:cubicBezTo>
                        <a:pt x="81" y="62"/>
                        <a:pt x="79" y="61"/>
                        <a:pt x="77" y="60"/>
                      </a:cubicBezTo>
                      <a:cubicBezTo>
                        <a:pt x="74" y="58"/>
                        <a:pt x="73" y="56"/>
                        <a:pt x="72" y="53"/>
                      </a:cubicBezTo>
                      <a:cubicBezTo>
                        <a:pt x="74" y="54"/>
                        <a:pt x="75" y="53"/>
                        <a:pt x="76" y="51"/>
                      </a:cubicBezTo>
                      <a:cubicBezTo>
                        <a:pt x="73" y="51"/>
                        <a:pt x="71" y="52"/>
                        <a:pt x="68" y="53"/>
                      </a:cubicBezTo>
                      <a:cubicBezTo>
                        <a:pt x="67" y="53"/>
                        <a:pt x="66" y="54"/>
                        <a:pt x="67" y="55"/>
                      </a:cubicBezTo>
                      <a:cubicBezTo>
                        <a:pt x="67" y="55"/>
                        <a:pt x="67" y="55"/>
                        <a:pt x="67" y="55"/>
                      </a:cubicBezTo>
                      <a:cubicBezTo>
                        <a:pt x="67" y="56"/>
                        <a:pt x="67" y="56"/>
                        <a:pt x="67" y="56"/>
                      </a:cubicBezTo>
                      <a:cubicBezTo>
                        <a:pt x="67" y="57"/>
                        <a:pt x="67" y="58"/>
                        <a:pt x="67" y="58"/>
                      </a:cubicBezTo>
                      <a:cubicBezTo>
                        <a:pt x="66" y="58"/>
                        <a:pt x="65" y="58"/>
                        <a:pt x="64" y="57"/>
                      </a:cubicBezTo>
                      <a:cubicBezTo>
                        <a:pt x="64" y="57"/>
                        <a:pt x="64" y="55"/>
                        <a:pt x="62" y="55"/>
                      </a:cubicBezTo>
                      <a:cubicBezTo>
                        <a:pt x="62" y="55"/>
                        <a:pt x="62" y="54"/>
                        <a:pt x="62" y="54"/>
                      </a:cubicBezTo>
                      <a:cubicBezTo>
                        <a:pt x="62" y="52"/>
                        <a:pt x="60" y="50"/>
                        <a:pt x="59" y="48"/>
                      </a:cubicBezTo>
                      <a:cubicBezTo>
                        <a:pt x="59" y="48"/>
                        <a:pt x="58" y="48"/>
                        <a:pt x="57" y="48"/>
                      </a:cubicBezTo>
                      <a:cubicBezTo>
                        <a:pt x="55" y="48"/>
                        <a:pt x="54" y="47"/>
                        <a:pt x="53" y="45"/>
                      </a:cubicBezTo>
                      <a:cubicBezTo>
                        <a:pt x="52" y="45"/>
                        <a:pt x="52" y="44"/>
                        <a:pt x="51" y="44"/>
                      </a:cubicBezTo>
                      <a:cubicBezTo>
                        <a:pt x="50" y="43"/>
                        <a:pt x="49" y="43"/>
                        <a:pt x="49" y="44"/>
                      </a:cubicBezTo>
                      <a:cubicBezTo>
                        <a:pt x="48" y="45"/>
                        <a:pt x="48" y="46"/>
                        <a:pt x="48" y="47"/>
                      </a:cubicBezTo>
                      <a:cubicBezTo>
                        <a:pt x="48" y="47"/>
                        <a:pt x="48" y="47"/>
                        <a:pt x="49" y="47"/>
                      </a:cubicBezTo>
                      <a:cubicBezTo>
                        <a:pt x="50" y="49"/>
                        <a:pt x="52" y="50"/>
                        <a:pt x="54" y="51"/>
                      </a:cubicBezTo>
                      <a:cubicBezTo>
                        <a:pt x="55" y="51"/>
                        <a:pt x="56" y="53"/>
                        <a:pt x="57" y="54"/>
                      </a:cubicBezTo>
                      <a:cubicBezTo>
                        <a:pt x="55" y="55"/>
                        <a:pt x="52" y="55"/>
                        <a:pt x="51" y="53"/>
                      </a:cubicBezTo>
                      <a:cubicBezTo>
                        <a:pt x="50" y="53"/>
                        <a:pt x="50" y="53"/>
                        <a:pt x="50" y="52"/>
                      </a:cubicBezTo>
                      <a:cubicBezTo>
                        <a:pt x="50" y="51"/>
                        <a:pt x="49" y="51"/>
                        <a:pt x="48" y="50"/>
                      </a:cubicBezTo>
                      <a:cubicBezTo>
                        <a:pt x="47" y="49"/>
                        <a:pt x="46" y="48"/>
                        <a:pt x="45" y="46"/>
                      </a:cubicBezTo>
                      <a:cubicBezTo>
                        <a:pt x="43" y="45"/>
                        <a:pt x="40" y="45"/>
                        <a:pt x="40" y="48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39" y="48"/>
                        <a:pt x="39" y="48"/>
                        <a:pt x="39" y="48"/>
                      </a:cubicBezTo>
                      <a:cubicBezTo>
                        <a:pt x="37" y="47"/>
                        <a:pt x="34" y="48"/>
                        <a:pt x="34" y="50"/>
                      </a:cubicBezTo>
                      <a:cubicBezTo>
                        <a:pt x="33" y="51"/>
                        <a:pt x="33" y="51"/>
                        <a:pt x="32" y="52"/>
                      </a:cubicBezTo>
                      <a:cubicBezTo>
                        <a:pt x="32" y="52"/>
                        <a:pt x="31" y="53"/>
                        <a:pt x="31" y="53"/>
                      </a:cubicBezTo>
                      <a:cubicBezTo>
                        <a:pt x="30" y="56"/>
                        <a:pt x="29" y="57"/>
                        <a:pt x="26" y="58"/>
                      </a:cubicBezTo>
                      <a:cubicBezTo>
                        <a:pt x="23" y="58"/>
                        <a:pt x="20" y="59"/>
                        <a:pt x="17" y="59"/>
                      </a:cubicBezTo>
                      <a:cubicBezTo>
                        <a:pt x="16" y="59"/>
                        <a:pt x="16" y="58"/>
                        <a:pt x="16" y="57"/>
                      </a:cubicBezTo>
                      <a:cubicBezTo>
                        <a:pt x="15" y="55"/>
                        <a:pt x="15" y="53"/>
                        <a:pt x="16" y="51"/>
                      </a:cubicBezTo>
                      <a:cubicBezTo>
                        <a:pt x="16" y="49"/>
                        <a:pt x="18" y="47"/>
                        <a:pt x="20" y="47"/>
                      </a:cubicBezTo>
                      <a:cubicBezTo>
                        <a:pt x="22" y="47"/>
                        <a:pt x="25" y="47"/>
                        <a:pt x="27" y="47"/>
                      </a:cubicBezTo>
                      <a:cubicBezTo>
                        <a:pt x="28" y="47"/>
                        <a:pt x="28" y="47"/>
                        <a:pt x="28" y="46"/>
                      </a:cubicBezTo>
                      <a:cubicBezTo>
                        <a:pt x="28" y="46"/>
                        <a:pt x="28" y="45"/>
                        <a:pt x="28" y="45"/>
                      </a:cubicBezTo>
                      <a:cubicBezTo>
                        <a:pt x="29" y="43"/>
                        <a:pt x="28" y="42"/>
                        <a:pt x="26" y="41"/>
                      </a:cubicBezTo>
                      <a:cubicBezTo>
                        <a:pt x="25" y="40"/>
                        <a:pt x="25" y="40"/>
                        <a:pt x="24" y="40"/>
                      </a:cubicBezTo>
                      <a:cubicBezTo>
                        <a:pt x="23" y="39"/>
                        <a:pt x="23" y="39"/>
                        <a:pt x="23" y="39"/>
                      </a:cubicBezTo>
                      <a:cubicBezTo>
                        <a:pt x="23" y="39"/>
                        <a:pt x="24" y="38"/>
                        <a:pt x="24" y="38"/>
                      </a:cubicBezTo>
                      <a:cubicBezTo>
                        <a:pt x="25" y="38"/>
                        <a:pt x="26" y="38"/>
                        <a:pt x="27" y="38"/>
                      </a:cubicBezTo>
                      <a:cubicBezTo>
                        <a:pt x="30" y="38"/>
                        <a:pt x="33" y="36"/>
                        <a:pt x="35" y="33"/>
                      </a:cubicBezTo>
                      <a:cubicBezTo>
                        <a:pt x="35" y="31"/>
                        <a:pt x="37" y="29"/>
                        <a:pt x="39" y="29"/>
                      </a:cubicBezTo>
                      <a:cubicBezTo>
                        <a:pt x="42" y="29"/>
                        <a:pt x="42" y="28"/>
                        <a:pt x="43" y="25"/>
                      </a:cubicBezTo>
                      <a:cubicBezTo>
                        <a:pt x="43" y="24"/>
                        <a:pt x="43" y="23"/>
                        <a:pt x="44" y="23"/>
                      </a:cubicBezTo>
                      <a:cubicBezTo>
                        <a:pt x="44" y="23"/>
                        <a:pt x="44" y="23"/>
                        <a:pt x="44" y="23"/>
                      </a:cubicBezTo>
                      <a:cubicBezTo>
                        <a:pt x="45" y="24"/>
                        <a:pt x="45" y="25"/>
                        <a:pt x="46" y="26"/>
                      </a:cubicBezTo>
                      <a:cubicBezTo>
                        <a:pt x="46" y="27"/>
                        <a:pt x="47" y="28"/>
                        <a:pt x="48" y="28"/>
                      </a:cubicBezTo>
                      <a:cubicBezTo>
                        <a:pt x="49" y="28"/>
                        <a:pt x="50" y="28"/>
                        <a:pt x="51" y="28"/>
                      </a:cubicBezTo>
                      <a:cubicBezTo>
                        <a:pt x="53" y="28"/>
                        <a:pt x="55" y="28"/>
                        <a:pt x="57" y="27"/>
                      </a:cubicBezTo>
                      <a:cubicBezTo>
                        <a:pt x="58" y="27"/>
                        <a:pt x="59" y="27"/>
                        <a:pt x="59" y="26"/>
                      </a:cubicBezTo>
                      <a:cubicBezTo>
                        <a:pt x="59" y="25"/>
                        <a:pt x="60" y="25"/>
                        <a:pt x="61" y="24"/>
                      </a:cubicBezTo>
                      <a:cubicBezTo>
                        <a:pt x="61" y="23"/>
                        <a:pt x="62" y="23"/>
                        <a:pt x="62" y="22"/>
                      </a:cubicBezTo>
                      <a:cubicBezTo>
                        <a:pt x="62" y="20"/>
                        <a:pt x="64" y="19"/>
                        <a:pt x="66" y="19"/>
                      </a:cubicBezTo>
                      <a:cubicBezTo>
                        <a:pt x="66" y="19"/>
                        <a:pt x="67" y="20"/>
                        <a:pt x="67" y="20"/>
                      </a:cubicBezTo>
                      <a:cubicBezTo>
                        <a:pt x="68" y="21"/>
                        <a:pt x="68" y="22"/>
                        <a:pt x="68" y="23"/>
                      </a:cubicBezTo>
                      <a:cubicBezTo>
                        <a:pt x="70" y="21"/>
                        <a:pt x="71" y="18"/>
                        <a:pt x="70" y="15"/>
                      </a:cubicBezTo>
                      <a:cubicBezTo>
                        <a:pt x="70" y="15"/>
                        <a:pt x="69" y="15"/>
                        <a:pt x="68" y="16"/>
                      </a:cubicBezTo>
                      <a:cubicBezTo>
                        <a:pt x="67" y="16"/>
                        <a:pt x="66" y="16"/>
                        <a:pt x="64" y="16"/>
                      </a:cubicBezTo>
                      <a:cubicBezTo>
                        <a:pt x="61" y="15"/>
                        <a:pt x="60" y="13"/>
                        <a:pt x="62" y="10"/>
                      </a:cubicBezTo>
                      <a:cubicBezTo>
                        <a:pt x="63" y="10"/>
                        <a:pt x="64" y="7"/>
                        <a:pt x="63" y="7"/>
                      </a:cubicBezTo>
                      <a:cubicBezTo>
                        <a:pt x="62" y="6"/>
                        <a:pt x="61" y="8"/>
                        <a:pt x="60" y="8"/>
                      </a:cubicBezTo>
                      <a:cubicBezTo>
                        <a:pt x="58" y="10"/>
                        <a:pt x="56" y="12"/>
                        <a:pt x="56" y="15"/>
                      </a:cubicBezTo>
                      <a:cubicBezTo>
                        <a:pt x="55" y="18"/>
                        <a:pt x="54" y="20"/>
                        <a:pt x="53" y="22"/>
                      </a:cubicBezTo>
                      <a:cubicBezTo>
                        <a:pt x="52" y="23"/>
                        <a:pt x="50" y="23"/>
                        <a:pt x="49" y="23"/>
                      </a:cubicBezTo>
                      <a:cubicBezTo>
                        <a:pt x="49" y="23"/>
                        <a:pt x="48" y="22"/>
                        <a:pt x="48" y="22"/>
                      </a:cubicBezTo>
                      <a:cubicBezTo>
                        <a:pt x="47" y="21"/>
                        <a:pt x="47" y="20"/>
                        <a:pt x="46" y="20"/>
                      </a:cubicBezTo>
                      <a:cubicBezTo>
                        <a:pt x="46" y="20"/>
                        <a:pt x="46" y="20"/>
                        <a:pt x="46" y="20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0"/>
                        <a:pt x="39" y="20"/>
                        <a:pt x="39" y="19"/>
                      </a:cubicBezTo>
                      <a:cubicBezTo>
                        <a:pt x="38" y="14"/>
                        <a:pt x="37" y="15"/>
                        <a:pt x="42" y="13"/>
                      </a:cubicBezTo>
                      <a:cubicBezTo>
                        <a:pt x="44" y="12"/>
                        <a:pt x="45" y="11"/>
                        <a:pt x="46" y="10"/>
                      </a:cubicBezTo>
                      <a:cubicBezTo>
                        <a:pt x="50" y="7"/>
                        <a:pt x="50" y="7"/>
                        <a:pt x="50" y="7"/>
                      </a:cubicBezTo>
                      <a:cubicBezTo>
                        <a:pt x="50" y="7"/>
                        <a:pt x="50" y="7"/>
                        <a:pt x="50" y="6"/>
                      </a:cubicBezTo>
                      <a:cubicBezTo>
                        <a:pt x="54" y="2"/>
                        <a:pt x="59" y="1"/>
                        <a:pt x="64" y="0"/>
                      </a:cubicBezTo>
                      <a:cubicBezTo>
                        <a:pt x="68" y="0"/>
                        <a:pt x="73" y="1"/>
                        <a:pt x="77" y="3"/>
                      </a:cubicBezTo>
                      <a:cubicBezTo>
                        <a:pt x="79" y="3"/>
                        <a:pt x="81" y="4"/>
                        <a:pt x="84" y="5"/>
                      </a:cubicBezTo>
                      <a:cubicBezTo>
                        <a:pt x="81" y="7"/>
                        <a:pt x="78" y="5"/>
                        <a:pt x="75" y="5"/>
                      </a:cubicBezTo>
                      <a:cubicBezTo>
                        <a:pt x="75" y="6"/>
                        <a:pt x="75" y="6"/>
                        <a:pt x="75" y="6"/>
                      </a:cubicBezTo>
                      <a:cubicBezTo>
                        <a:pt x="77" y="7"/>
                        <a:pt x="78" y="9"/>
                        <a:pt x="80" y="10"/>
                      </a:cubicBezTo>
                      <a:cubicBezTo>
                        <a:pt x="81" y="11"/>
                        <a:pt x="83" y="10"/>
                        <a:pt x="84" y="9"/>
                      </a:cubicBezTo>
                      <a:cubicBezTo>
                        <a:pt x="84" y="7"/>
                        <a:pt x="84" y="7"/>
                        <a:pt x="85" y="7"/>
                      </a:cubicBezTo>
                      <a:cubicBezTo>
                        <a:pt x="87" y="7"/>
                        <a:pt x="88" y="6"/>
                        <a:pt x="89" y="5"/>
                      </a:cubicBezTo>
                      <a:cubicBezTo>
                        <a:pt x="89" y="4"/>
                        <a:pt x="90" y="4"/>
                        <a:pt x="91" y="4"/>
                      </a:cubicBezTo>
                      <a:cubicBezTo>
                        <a:pt x="91" y="5"/>
                        <a:pt x="91" y="6"/>
                        <a:pt x="93" y="5"/>
                      </a:cubicBezTo>
                      <a:cubicBezTo>
                        <a:pt x="93" y="5"/>
                        <a:pt x="94" y="5"/>
                        <a:pt x="94" y="5"/>
                      </a:cubicBezTo>
                      <a:cubicBezTo>
                        <a:pt x="95" y="4"/>
                        <a:pt x="97" y="4"/>
                        <a:pt x="99" y="4"/>
                      </a:cubicBezTo>
                      <a:cubicBezTo>
                        <a:pt x="101" y="4"/>
                        <a:pt x="104" y="3"/>
                        <a:pt x="106" y="2"/>
                      </a:cubicBezTo>
                      <a:cubicBezTo>
                        <a:pt x="107" y="2"/>
                        <a:pt x="109" y="2"/>
                        <a:pt x="110" y="3"/>
                      </a:cubicBezTo>
                      <a:cubicBezTo>
                        <a:pt x="120" y="13"/>
                        <a:pt x="128" y="25"/>
                        <a:pt x="135" y="38"/>
                      </a:cubicBezTo>
                      <a:cubicBezTo>
                        <a:pt x="143" y="53"/>
                        <a:pt x="148" y="69"/>
                        <a:pt x="151" y="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2" name="ïşļïḑe">
                  <a:extLst>
                    <a:ext uri="{FF2B5EF4-FFF2-40B4-BE49-F238E27FC236}">
                      <a16:creationId xmlns:a16="http://schemas.microsoft.com/office/drawing/2014/main" id="{5BB2BDC7-94CA-49CD-A867-C26046944C54}"/>
                    </a:ext>
                  </a:extLst>
                </p:cNvPr>
                <p:cNvSpPr/>
                <p:nvPr/>
              </p:nvSpPr>
              <p:spPr bwMode="auto">
                <a:xfrm>
                  <a:off x="5242744" y="2706624"/>
                  <a:ext cx="497142" cy="1002400"/>
                </a:xfrm>
                <a:custGeom>
                  <a:avLst/>
                  <a:gdLst>
                    <a:gd name="T0" fmla="*/ 64 w 118"/>
                    <a:gd name="T1" fmla="*/ 37 h 238"/>
                    <a:gd name="T2" fmla="*/ 81 w 118"/>
                    <a:gd name="T3" fmla="*/ 21 h 238"/>
                    <a:gd name="T4" fmla="*/ 92 w 118"/>
                    <a:gd name="T5" fmla="*/ 23 h 238"/>
                    <a:gd name="T6" fmla="*/ 97 w 118"/>
                    <a:gd name="T7" fmla="*/ 35 h 238"/>
                    <a:gd name="T8" fmla="*/ 81 w 118"/>
                    <a:gd name="T9" fmla="*/ 41 h 238"/>
                    <a:gd name="T10" fmla="*/ 74 w 118"/>
                    <a:gd name="T11" fmla="*/ 45 h 238"/>
                    <a:gd name="T12" fmla="*/ 85 w 118"/>
                    <a:gd name="T13" fmla="*/ 49 h 238"/>
                    <a:gd name="T14" fmla="*/ 76 w 118"/>
                    <a:gd name="T15" fmla="*/ 49 h 238"/>
                    <a:gd name="T16" fmla="*/ 62 w 118"/>
                    <a:gd name="T17" fmla="*/ 60 h 238"/>
                    <a:gd name="T18" fmla="*/ 55 w 118"/>
                    <a:gd name="T19" fmla="*/ 64 h 238"/>
                    <a:gd name="T20" fmla="*/ 44 w 118"/>
                    <a:gd name="T21" fmla="*/ 82 h 238"/>
                    <a:gd name="T22" fmla="*/ 41 w 118"/>
                    <a:gd name="T23" fmla="*/ 86 h 238"/>
                    <a:gd name="T24" fmla="*/ 38 w 118"/>
                    <a:gd name="T25" fmla="*/ 78 h 238"/>
                    <a:gd name="T26" fmla="*/ 36 w 118"/>
                    <a:gd name="T27" fmla="*/ 79 h 238"/>
                    <a:gd name="T28" fmla="*/ 28 w 118"/>
                    <a:gd name="T29" fmla="*/ 82 h 238"/>
                    <a:gd name="T30" fmla="*/ 19 w 118"/>
                    <a:gd name="T31" fmla="*/ 82 h 238"/>
                    <a:gd name="T32" fmla="*/ 14 w 118"/>
                    <a:gd name="T33" fmla="*/ 93 h 238"/>
                    <a:gd name="T34" fmla="*/ 25 w 118"/>
                    <a:gd name="T35" fmla="*/ 97 h 238"/>
                    <a:gd name="T36" fmla="*/ 29 w 118"/>
                    <a:gd name="T37" fmla="*/ 98 h 238"/>
                    <a:gd name="T38" fmla="*/ 33 w 118"/>
                    <a:gd name="T39" fmla="*/ 106 h 238"/>
                    <a:gd name="T40" fmla="*/ 35 w 118"/>
                    <a:gd name="T41" fmla="*/ 114 h 238"/>
                    <a:gd name="T42" fmla="*/ 43 w 118"/>
                    <a:gd name="T43" fmla="*/ 117 h 238"/>
                    <a:gd name="T44" fmla="*/ 53 w 118"/>
                    <a:gd name="T45" fmla="*/ 113 h 238"/>
                    <a:gd name="T46" fmla="*/ 54 w 118"/>
                    <a:gd name="T47" fmla="*/ 117 h 238"/>
                    <a:gd name="T48" fmla="*/ 60 w 118"/>
                    <a:gd name="T49" fmla="*/ 113 h 238"/>
                    <a:gd name="T50" fmla="*/ 85 w 118"/>
                    <a:gd name="T51" fmla="*/ 124 h 238"/>
                    <a:gd name="T52" fmla="*/ 91 w 118"/>
                    <a:gd name="T53" fmla="*/ 134 h 238"/>
                    <a:gd name="T54" fmla="*/ 90 w 118"/>
                    <a:gd name="T55" fmla="*/ 136 h 238"/>
                    <a:gd name="T56" fmla="*/ 93 w 118"/>
                    <a:gd name="T57" fmla="*/ 137 h 238"/>
                    <a:gd name="T58" fmla="*/ 95 w 118"/>
                    <a:gd name="T59" fmla="*/ 138 h 238"/>
                    <a:gd name="T60" fmla="*/ 101 w 118"/>
                    <a:gd name="T61" fmla="*/ 138 h 238"/>
                    <a:gd name="T62" fmla="*/ 116 w 118"/>
                    <a:gd name="T63" fmla="*/ 143 h 238"/>
                    <a:gd name="T64" fmla="*/ 113 w 118"/>
                    <a:gd name="T65" fmla="*/ 158 h 238"/>
                    <a:gd name="T66" fmla="*/ 109 w 118"/>
                    <a:gd name="T67" fmla="*/ 175 h 238"/>
                    <a:gd name="T68" fmla="*/ 98 w 118"/>
                    <a:gd name="T69" fmla="*/ 182 h 238"/>
                    <a:gd name="T70" fmla="*/ 91 w 118"/>
                    <a:gd name="T71" fmla="*/ 197 h 238"/>
                    <a:gd name="T72" fmla="*/ 85 w 118"/>
                    <a:gd name="T73" fmla="*/ 206 h 238"/>
                    <a:gd name="T74" fmla="*/ 78 w 118"/>
                    <a:gd name="T75" fmla="*/ 218 h 238"/>
                    <a:gd name="T76" fmla="*/ 79 w 118"/>
                    <a:gd name="T77" fmla="*/ 231 h 238"/>
                    <a:gd name="T78" fmla="*/ 83 w 118"/>
                    <a:gd name="T79" fmla="*/ 237 h 238"/>
                    <a:gd name="T80" fmla="*/ 75 w 118"/>
                    <a:gd name="T81" fmla="*/ 233 h 238"/>
                    <a:gd name="T82" fmla="*/ 64 w 118"/>
                    <a:gd name="T83" fmla="*/ 213 h 238"/>
                    <a:gd name="T84" fmla="*/ 61 w 118"/>
                    <a:gd name="T85" fmla="*/ 191 h 238"/>
                    <a:gd name="T86" fmla="*/ 54 w 118"/>
                    <a:gd name="T87" fmla="*/ 167 h 238"/>
                    <a:gd name="T88" fmla="*/ 43 w 118"/>
                    <a:gd name="T89" fmla="*/ 152 h 238"/>
                    <a:gd name="T90" fmla="*/ 40 w 118"/>
                    <a:gd name="T91" fmla="*/ 142 h 238"/>
                    <a:gd name="T92" fmla="*/ 45 w 118"/>
                    <a:gd name="T93" fmla="*/ 127 h 238"/>
                    <a:gd name="T94" fmla="*/ 36 w 118"/>
                    <a:gd name="T95" fmla="*/ 120 h 238"/>
                    <a:gd name="T96" fmla="*/ 26 w 118"/>
                    <a:gd name="T97" fmla="*/ 111 h 238"/>
                    <a:gd name="T98" fmla="*/ 13 w 118"/>
                    <a:gd name="T99" fmla="*/ 106 h 238"/>
                    <a:gd name="T100" fmla="*/ 6 w 118"/>
                    <a:gd name="T101" fmla="*/ 67 h 238"/>
                    <a:gd name="T102" fmla="*/ 37 w 118"/>
                    <a:gd name="T103" fmla="*/ 14 h 238"/>
                    <a:gd name="T104" fmla="*/ 58 w 118"/>
                    <a:gd name="T105" fmla="*/ 11 h 238"/>
                    <a:gd name="T106" fmla="*/ 67 w 118"/>
                    <a:gd name="T107" fmla="*/ 1 h 238"/>
                    <a:gd name="T108" fmla="*/ 67 w 118"/>
                    <a:gd name="T109" fmla="*/ 6 h 238"/>
                    <a:gd name="T110" fmla="*/ 79 w 118"/>
                    <a:gd name="T111" fmla="*/ 9 h 238"/>
                    <a:gd name="T112" fmla="*/ 65 w 118"/>
                    <a:gd name="T113" fmla="*/ 15 h 238"/>
                    <a:gd name="T114" fmla="*/ 50 w 118"/>
                    <a:gd name="T115" fmla="*/ 28 h 238"/>
                    <a:gd name="T116" fmla="*/ 57 w 118"/>
                    <a:gd name="T117" fmla="*/ 32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18" h="238">
                      <a:moveTo>
                        <a:pt x="61" y="33"/>
                      </a:moveTo>
                      <a:cubicBezTo>
                        <a:pt x="60" y="39"/>
                        <a:pt x="60" y="39"/>
                        <a:pt x="60" y="39"/>
                      </a:cubicBezTo>
                      <a:cubicBezTo>
                        <a:pt x="62" y="39"/>
                        <a:pt x="63" y="39"/>
                        <a:pt x="64" y="37"/>
                      </a:cubicBezTo>
                      <a:cubicBezTo>
                        <a:pt x="67" y="34"/>
                        <a:pt x="69" y="30"/>
                        <a:pt x="72" y="26"/>
                      </a:cubicBezTo>
                      <a:cubicBezTo>
                        <a:pt x="72" y="26"/>
                        <a:pt x="73" y="25"/>
                        <a:pt x="73" y="25"/>
                      </a:cubicBezTo>
                      <a:cubicBezTo>
                        <a:pt x="75" y="22"/>
                        <a:pt x="78" y="20"/>
                        <a:pt x="81" y="21"/>
                      </a:cubicBezTo>
                      <a:cubicBezTo>
                        <a:pt x="83" y="21"/>
                        <a:pt x="84" y="22"/>
                        <a:pt x="84" y="24"/>
                      </a:cubicBezTo>
                      <a:cubicBezTo>
                        <a:pt x="84" y="24"/>
                        <a:pt x="85" y="25"/>
                        <a:pt x="86" y="25"/>
                      </a:cubicBezTo>
                      <a:cubicBezTo>
                        <a:pt x="88" y="25"/>
                        <a:pt x="90" y="24"/>
                        <a:pt x="92" y="23"/>
                      </a:cubicBezTo>
                      <a:cubicBezTo>
                        <a:pt x="93" y="23"/>
                        <a:pt x="93" y="24"/>
                        <a:pt x="93" y="24"/>
                      </a:cubicBezTo>
                      <a:cubicBezTo>
                        <a:pt x="93" y="25"/>
                        <a:pt x="93" y="25"/>
                        <a:pt x="93" y="26"/>
                      </a:cubicBezTo>
                      <a:cubicBezTo>
                        <a:pt x="92" y="29"/>
                        <a:pt x="94" y="33"/>
                        <a:pt x="97" y="35"/>
                      </a:cubicBezTo>
                      <a:cubicBezTo>
                        <a:pt x="98" y="35"/>
                        <a:pt x="98" y="35"/>
                        <a:pt x="98" y="35"/>
                      </a:cubicBezTo>
                      <a:cubicBezTo>
                        <a:pt x="95" y="38"/>
                        <a:pt x="92" y="39"/>
                        <a:pt x="88" y="39"/>
                      </a:cubicBezTo>
                      <a:cubicBezTo>
                        <a:pt x="86" y="39"/>
                        <a:pt x="83" y="40"/>
                        <a:pt x="81" y="41"/>
                      </a:cubicBezTo>
                      <a:cubicBezTo>
                        <a:pt x="79" y="42"/>
                        <a:pt x="77" y="43"/>
                        <a:pt x="75" y="43"/>
                      </a:cubicBezTo>
                      <a:cubicBezTo>
                        <a:pt x="75" y="44"/>
                        <a:pt x="74" y="44"/>
                        <a:pt x="73" y="45"/>
                      </a:cubicBezTo>
                      <a:cubicBezTo>
                        <a:pt x="74" y="45"/>
                        <a:pt x="74" y="45"/>
                        <a:pt x="74" y="45"/>
                      </a:cubicBezTo>
                      <a:cubicBezTo>
                        <a:pt x="81" y="45"/>
                        <a:pt x="81" y="45"/>
                        <a:pt x="81" y="45"/>
                      </a:cubicBezTo>
                      <a:cubicBezTo>
                        <a:pt x="81" y="47"/>
                        <a:pt x="81" y="48"/>
                        <a:pt x="83" y="48"/>
                      </a:cubicBezTo>
                      <a:cubicBezTo>
                        <a:pt x="84" y="48"/>
                        <a:pt x="84" y="49"/>
                        <a:pt x="85" y="49"/>
                      </a:cubicBezTo>
                      <a:cubicBezTo>
                        <a:pt x="82" y="50"/>
                        <a:pt x="80" y="53"/>
                        <a:pt x="76" y="53"/>
                      </a:cubicBezTo>
                      <a:cubicBezTo>
                        <a:pt x="79" y="50"/>
                        <a:pt x="79" y="50"/>
                        <a:pt x="79" y="50"/>
                      </a:cubicBezTo>
                      <a:cubicBezTo>
                        <a:pt x="78" y="48"/>
                        <a:pt x="78" y="48"/>
                        <a:pt x="76" y="49"/>
                      </a:cubicBezTo>
                      <a:cubicBezTo>
                        <a:pt x="74" y="50"/>
                        <a:pt x="72" y="52"/>
                        <a:pt x="70" y="53"/>
                      </a:cubicBezTo>
                      <a:cubicBezTo>
                        <a:pt x="70" y="54"/>
                        <a:pt x="69" y="54"/>
                        <a:pt x="69" y="54"/>
                      </a:cubicBezTo>
                      <a:cubicBezTo>
                        <a:pt x="66" y="55"/>
                        <a:pt x="64" y="57"/>
                        <a:pt x="62" y="60"/>
                      </a:cubicBezTo>
                      <a:cubicBezTo>
                        <a:pt x="61" y="61"/>
                        <a:pt x="60" y="62"/>
                        <a:pt x="58" y="62"/>
                      </a:cubicBezTo>
                      <a:cubicBezTo>
                        <a:pt x="57" y="62"/>
                        <a:pt x="57" y="62"/>
                        <a:pt x="56" y="63"/>
                      </a:cubicBezTo>
                      <a:cubicBezTo>
                        <a:pt x="56" y="63"/>
                        <a:pt x="55" y="64"/>
                        <a:pt x="55" y="64"/>
                      </a:cubicBezTo>
                      <a:cubicBezTo>
                        <a:pt x="56" y="67"/>
                        <a:pt x="54" y="70"/>
                        <a:pt x="51" y="71"/>
                      </a:cubicBezTo>
                      <a:cubicBezTo>
                        <a:pt x="49" y="72"/>
                        <a:pt x="47" y="73"/>
                        <a:pt x="45" y="75"/>
                      </a:cubicBezTo>
                      <a:cubicBezTo>
                        <a:pt x="43" y="77"/>
                        <a:pt x="43" y="79"/>
                        <a:pt x="44" y="82"/>
                      </a:cubicBezTo>
                      <a:cubicBezTo>
                        <a:pt x="45" y="83"/>
                        <a:pt x="45" y="85"/>
                        <a:pt x="44" y="87"/>
                      </a:cubicBezTo>
                      <a:cubicBezTo>
                        <a:pt x="44" y="87"/>
                        <a:pt x="43" y="87"/>
                        <a:pt x="42" y="87"/>
                      </a:cubicBezTo>
                      <a:cubicBezTo>
                        <a:pt x="42" y="87"/>
                        <a:pt x="41" y="87"/>
                        <a:pt x="41" y="86"/>
                      </a:cubicBezTo>
                      <a:cubicBezTo>
                        <a:pt x="41" y="84"/>
                        <a:pt x="40" y="82"/>
                        <a:pt x="40" y="80"/>
                      </a:cubicBezTo>
                      <a:cubicBezTo>
                        <a:pt x="40" y="80"/>
                        <a:pt x="39" y="79"/>
                        <a:pt x="39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81"/>
                        <a:pt x="38" y="81"/>
                        <a:pt x="38" y="81"/>
                      </a:cubicBezTo>
                      <a:cubicBezTo>
                        <a:pt x="38" y="81"/>
                        <a:pt x="38" y="81"/>
                        <a:pt x="38" y="81"/>
                      </a:cubicBezTo>
                      <a:cubicBezTo>
                        <a:pt x="37" y="80"/>
                        <a:pt x="37" y="80"/>
                        <a:pt x="36" y="79"/>
                      </a:cubicBezTo>
                      <a:cubicBezTo>
                        <a:pt x="36" y="79"/>
                        <a:pt x="35" y="78"/>
                        <a:pt x="34" y="78"/>
                      </a:cubicBezTo>
                      <a:cubicBezTo>
                        <a:pt x="33" y="77"/>
                        <a:pt x="32" y="77"/>
                        <a:pt x="31" y="78"/>
                      </a:cubicBezTo>
                      <a:cubicBezTo>
                        <a:pt x="30" y="80"/>
                        <a:pt x="29" y="81"/>
                        <a:pt x="28" y="82"/>
                      </a:cubicBezTo>
                      <a:cubicBezTo>
                        <a:pt x="27" y="81"/>
                        <a:pt x="26" y="80"/>
                        <a:pt x="25" y="79"/>
                      </a:cubicBezTo>
                      <a:cubicBezTo>
                        <a:pt x="25" y="79"/>
                        <a:pt x="25" y="79"/>
                        <a:pt x="24" y="79"/>
                      </a:cubicBezTo>
                      <a:cubicBezTo>
                        <a:pt x="22" y="79"/>
                        <a:pt x="20" y="80"/>
                        <a:pt x="19" y="82"/>
                      </a:cubicBezTo>
                      <a:cubicBezTo>
                        <a:pt x="18" y="83"/>
                        <a:pt x="16" y="85"/>
                        <a:pt x="15" y="86"/>
                      </a:cubicBezTo>
                      <a:cubicBezTo>
                        <a:pt x="13" y="87"/>
                        <a:pt x="13" y="89"/>
                        <a:pt x="14" y="91"/>
                      </a:cubicBezTo>
                      <a:cubicBezTo>
                        <a:pt x="14" y="91"/>
                        <a:pt x="14" y="92"/>
                        <a:pt x="14" y="93"/>
                      </a:cubicBezTo>
                      <a:cubicBezTo>
                        <a:pt x="13" y="96"/>
                        <a:pt x="15" y="100"/>
                        <a:pt x="19" y="101"/>
                      </a:cubicBezTo>
                      <a:cubicBezTo>
                        <a:pt x="21" y="102"/>
                        <a:pt x="23" y="101"/>
                        <a:pt x="24" y="99"/>
                      </a:cubicBezTo>
                      <a:cubicBezTo>
                        <a:pt x="25" y="98"/>
                        <a:pt x="25" y="97"/>
                        <a:pt x="25" y="97"/>
                      </a:cubicBezTo>
                      <a:cubicBezTo>
                        <a:pt x="26" y="96"/>
                        <a:pt x="27" y="95"/>
                        <a:pt x="28" y="95"/>
                      </a:cubicBezTo>
                      <a:cubicBezTo>
                        <a:pt x="28" y="95"/>
                        <a:pt x="28" y="95"/>
                        <a:pt x="28" y="95"/>
                      </a:cubicBezTo>
                      <a:cubicBezTo>
                        <a:pt x="29" y="96"/>
                        <a:pt x="29" y="97"/>
                        <a:pt x="29" y="98"/>
                      </a:cubicBezTo>
                      <a:cubicBezTo>
                        <a:pt x="29" y="99"/>
                        <a:pt x="28" y="101"/>
                        <a:pt x="28" y="102"/>
                      </a:cubicBezTo>
                      <a:cubicBezTo>
                        <a:pt x="27" y="104"/>
                        <a:pt x="28" y="105"/>
                        <a:pt x="29" y="105"/>
                      </a:cubicBezTo>
                      <a:cubicBezTo>
                        <a:pt x="31" y="105"/>
                        <a:pt x="32" y="105"/>
                        <a:pt x="33" y="106"/>
                      </a:cubicBezTo>
                      <a:cubicBezTo>
                        <a:pt x="34" y="106"/>
                        <a:pt x="35" y="107"/>
                        <a:pt x="35" y="108"/>
                      </a:cubicBezTo>
                      <a:cubicBezTo>
                        <a:pt x="36" y="108"/>
                        <a:pt x="35" y="108"/>
                        <a:pt x="35" y="108"/>
                      </a:cubicBezTo>
                      <a:cubicBezTo>
                        <a:pt x="35" y="110"/>
                        <a:pt x="35" y="112"/>
                        <a:pt x="35" y="114"/>
                      </a:cubicBezTo>
                      <a:cubicBezTo>
                        <a:pt x="36" y="115"/>
                        <a:pt x="36" y="116"/>
                        <a:pt x="37" y="117"/>
                      </a:cubicBezTo>
                      <a:cubicBezTo>
                        <a:pt x="38" y="117"/>
                        <a:pt x="39" y="117"/>
                        <a:pt x="39" y="117"/>
                      </a:cubicBezTo>
                      <a:cubicBezTo>
                        <a:pt x="40" y="116"/>
                        <a:pt x="42" y="116"/>
                        <a:pt x="43" y="117"/>
                      </a:cubicBezTo>
                      <a:cubicBezTo>
                        <a:pt x="45" y="117"/>
                        <a:pt x="45" y="117"/>
                        <a:pt x="45" y="117"/>
                      </a:cubicBezTo>
                      <a:cubicBezTo>
                        <a:pt x="47" y="118"/>
                        <a:pt x="48" y="117"/>
                        <a:pt x="49" y="116"/>
                      </a:cubicBezTo>
                      <a:cubicBezTo>
                        <a:pt x="50" y="115"/>
                        <a:pt x="51" y="114"/>
                        <a:pt x="53" y="113"/>
                      </a:cubicBezTo>
                      <a:cubicBezTo>
                        <a:pt x="53" y="113"/>
                        <a:pt x="53" y="113"/>
                        <a:pt x="54" y="113"/>
                      </a:cubicBezTo>
                      <a:cubicBezTo>
                        <a:pt x="54" y="114"/>
                        <a:pt x="54" y="114"/>
                        <a:pt x="54" y="115"/>
                      </a:cubicBezTo>
                      <a:cubicBezTo>
                        <a:pt x="53" y="116"/>
                        <a:pt x="53" y="116"/>
                        <a:pt x="54" y="117"/>
                      </a:cubicBezTo>
                      <a:cubicBezTo>
                        <a:pt x="57" y="118"/>
                        <a:pt x="57" y="118"/>
                        <a:pt x="57" y="118"/>
                      </a:cubicBezTo>
                      <a:cubicBezTo>
                        <a:pt x="55" y="115"/>
                        <a:pt x="58" y="114"/>
                        <a:pt x="59" y="112"/>
                      </a:cubicBezTo>
                      <a:cubicBezTo>
                        <a:pt x="59" y="113"/>
                        <a:pt x="59" y="113"/>
                        <a:pt x="60" y="113"/>
                      </a:cubicBezTo>
                      <a:cubicBezTo>
                        <a:pt x="61" y="115"/>
                        <a:pt x="64" y="116"/>
                        <a:pt x="66" y="116"/>
                      </a:cubicBezTo>
                      <a:cubicBezTo>
                        <a:pt x="69" y="115"/>
                        <a:pt x="72" y="117"/>
                        <a:pt x="74" y="119"/>
                      </a:cubicBezTo>
                      <a:cubicBezTo>
                        <a:pt x="77" y="121"/>
                        <a:pt x="81" y="123"/>
                        <a:pt x="85" y="124"/>
                      </a:cubicBezTo>
                      <a:cubicBezTo>
                        <a:pt x="86" y="124"/>
                        <a:pt x="88" y="125"/>
                        <a:pt x="89" y="127"/>
                      </a:cubicBezTo>
                      <a:cubicBezTo>
                        <a:pt x="89" y="128"/>
                        <a:pt x="90" y="129"/>
                        <a:pt x="91" y="130"/>
                      </a:cubicBezTo>
                      <a:cubicBezTo>
                        <a:pt x="92" y="131"/>
                        <a:pt x="92" y="133"/>
                        <a:pt x="91" y="134"/>
                      </a:cubicBezTo>
                      <a:cubicBezTo>
                        <a:pt x="91" y="134"/>
                        <a:pt x="90" y="134"/>
                        <a:pt x="90" y="134"/>
                      </a:cubicBezTo>
                      <a:cubicBezTo>
                        <a:pt x="88" y="135"/>
                        <a:pt x="88" y="135"/>
                        <a:pt x="88" y="135"/>
                      </a:cubicBezTo>
                      <a:cubicBezTo>
                        <a:pt x="89" y="136"/>
                        <a:pt x="89" y="136"/>
                        <a:pt x="90" y="136"/>
                      </a:cubicBezTo>
                      <a:cubicBezTo>
                        <a:pt x="91" y="136"/>
                        <a:pt x="91" y="135"/>
                        <a:pt x="92" y="135"/>
                      </a:cubicBezTo>
                      <a:cubicBezTo>
                        <a:pt x="93" y="135"/>
                        <a:pt x="93" y="135"/>
                        <a:pt x="94" y="136"/>
                      </a:cubicBezTo>
                      <a:cubicBezTo>
                        <a:pt x="94" y="136"/>
                        <a:pt x="93" y="137"/>
                        <a:pt x="93" y="137"/>
                      </a:cubicBezTo>
                      <a:cubicBezTo>
                        <a:pt x="93" y="137"/>
                        <a:pt x="93" y="138"/>
                        <a:pt x="93" y="138"/>
                      </a:cubicBezTo>
                      <a:cubicBezTo>
                        <a:pt x="94" y="138"/>
                        <a:pt x="94" y="138"/>
                        <a:pt x="94" y="138"/>
                      </a:cubicBezTo>
                      <a:cubicBezTo>
                        <a:pt x="95" y="138"/>
                        <a:pt x="95" y="138"/>
                        <a:pt x="95" y="138"/>
                      </a:cubicBezTo>
                      <a:cubicBezTo>
                        <a:pt x="96" y="136"/>
                        <a:pt x="99" y="136"/>
                        <a:pt x="100" y="137"/>
                      </a:cubicBezTo>
                      <a:cubicBezTo>
                        <a:pt x="100" y="137"/>
                        <a:pt x="100" y="138"/>
                        <a:pt x="100" y="138"/>
                      </a:cubicBezTo>
                      <a:cubicBezTo>
                        <a:pt x="100" y="138"/>
                        <a:pt x="101" y="138"/>
                        <a:pt x="101" y="138"/>
                      </a:cubicBezTo>
                      <a:cubicBezTo>
                        <a:pt x="101" y="141"/>
                        <a:pt x="103" y="140"/>
                        <a:pt x="104" y="139"/>
                      </a:cubicBezTo>
                      <a:cubicBezTo>
                        <a:pt x="105" y="139"/>
                        <a:pt x="106" y="139"/>
                        <a:pt x="108" y="139"/>
                      </a:cubicBezTo>
                      <a:cubicBezTo>
                        <a:pt x="110" y="141"/>
                        <a:pt x="113" y="142"/>
                        <a:pt x="116" y="143"/>
                      </a:cubicBezTo>
                      <a:cubicBezTo>
                        <a:pt x="117" y="143"/>
                        <a:pt x="118" y="144"/>
                        <a:pt x="118" y="145"/>
                      </a:cubicBezTo>
                      <a:cubicBezTo>
                        <a:pt x="118" y="149"/>
                        <a:pt x="117" y="154"/>
                        <a:pt x="114" y="157"/>
                      </a:cubicBezTo>
                      <a:cubicBezTo>
                        <a:pt x="114" y="157"/>
                        <a:pt x="113" y="158"/>
                        <a:pt x="113" y="158"/>
                      </a:cubicBezTo>
                      <a:cubicBezTo>
                        <a:pt x="112" y="158"/>
                        <a:pt x="111" y="159"/>
                        <a:pt x="111" y="161"/>
                      </a:cubicBezTo>
                      <a:cubicBezTo>
                        <a:pt x="111" y="164"/>
                        <a:pt x="111" y="167"/>
                        <a:pt x="111" y="169"/>
                      </a:cubicBezTo>
                      <a:cubicBezTo>
                        <a:pt x="111" y="171"/>
                        <a:pt x="110" y="173"/>
                        <a:pt x="109" y="175"/>
                      </a:cubicBezTo>
                      <a:cubicBezTo>
                        <a:pt x="108" y="176"/>
                        <a:pt x="108" y="177"/>
                        <a:pt x="106" y="177"/>
                      </a:cubicBezTo>
                      <a:cubicBezTo>
                        <a:pt x="105" y="177"/>
                        <a:pt x="103" y="178"/>
                        <a:pt x="103" y="179"/>
                      </a:cubicBezTo>
                      <a:cubicBezTo>
                        <a:pt x="101" y="180"/>
                        <a:pt x="99" y="181"/>
                        <a:pt x="98" y="182"/>
                      </a:cubicBezTo>
                      <a:cubicBezTo>
                        <a:pt x="97" y="183"/>
                        <a:pt x="97" y="185"/>
                        <a:pt x="97" y="186"/>
                      </a:cubicBezTo>
                      <a:cubicBezTo>
                        <a:pt x="96" y="189"/>
                        <a:pt x="96" y="191"/>
                        <a:pt x="95" y="194"/>
                      </a:cubicBezTo>
                      <a:cubicBezTo>
                        <a:pt x="94" y="195"/>
                        <a:pt x="92" y="196"/>
                        <a:pt x="91" y="197"/>
                      </a:cubicBezTo>
                      <a:cubicBezTo>
                        <a:pt x="90" y="200"/>
                        <a:pt x="86" y="200"/>
                        <a:pt x="84" y="199"/>
                      </a:cubicBezTo>
                      <a:cubicBezTo>
                        <a:pt x="83" y="201"/>
                        <a:pt x="85" y="202"/>
                        <a:pt x="85" y="203"/>
                      </a:cubicBezTo>
                      <a:cubicBezTo>
                        <a:pt x="86" y="205"/>
                        <a:pt x="86" y="205"/>
                        <a:pt x="85" y="206"/>
                      </a:cubicBezTo>
                      <a:cubicBezTo>
                        <a:pt x="83" y="207"/>
                        <a:pt x="81" y="209"/>
                        <a:pt x="80" y="210"/>
                      </a:cubicBezTo>
                      <a:cubicBezTo>
                        <a:pt x="79" y="211"/>
                        <a:pt x="78" y="212"/>
                        <a:pt x="79" y="214"/>
                      </a:cubicBezTo>
                      <a:cubicBezTo>
                        <a:pt x="79" y="215"/>
                        <a:pt x="79" y="217"/>
                        <a:pt x="78" y="218"/>
                      </a:cubicBezTo>
                      <a:cubicBezTo>
                        <a:pt x="78" y="219"/>
                        <a:pt x="78" y="219"/>
                        <a:pt x="78" y="220"/>
                      </a:cubicBezTo>
                      <a:cubicBezTo>
                        <a:pt x="78" y="221"/>
                        <a:pt x="79" y="223"/>
                        <a:pt x="79" y="224"/>
                      </a:cubicBezTo>
                      <a:cubicBezTo>
                        <a:pt x="79" y="226"/>
                        <a:pt x="79" y="228"/>
                        <a:pt x="79" y="231"/>
                      </a:cubicBezTo>
                      <a:cubicBezTo>
                        <a:pt x="79" y="231"/>
                        <a:pt x="80" y="232"/>
                        <a:pt x="81" y="232"/>
                      </a:cubicBezTo>
                      <a:cubicBezTo>
                        <a:pt x="81" y="232"/>
                        <a:pt x="82" y="233"/>
                        <a:pt x="82" y="233"/>
                      </a:cubicBezTo>
                      <a:cubicBezTo>
                        <a:pt x="82" y="234"/>
                        <a:pt x="83" y="236"/>
                        <a:pt x="83" y="237"/>
                      </a:cubicBezTo>
                      <a:cubicBezTo>
                        <a:pt x="82" y="238"/>
                        <a:pt x="80" y="238"/>
                        <a:pt x="79" y="236"/>
                      </a:cubicBezTo>
                      <a:cubicBezTo>
                        <a:pt x="79" y="236"/>
                        <a:pt x="79" y="236"/>
                        <a:pt x="79" y="236"/>
                      </a:cubicBezTo>
                      <a:cubicBezTo>
                        <a:pt x="78" y="235"/>
                        <a:pt x="77" y="234"/>
                        <a:pt x="75" y="233"/>
                      </a:cubicBezTo>
                      <a:cubicBezTo>
                        <a:pt x="72" y="232"/>
                        <a:pt x="70" y="230"/>
                        <a:pt x="69" y="227"/>
                      </a:cubicBezTo>
                      <a:cubicBezTo>
                        <a:pt x="67" y="225"/>
                        <a:pt x="66" y="222"/>
                        <a:pt x="67" y="218"/>
                      </a:cubicBezTo>
                      <a:cubicBezTo>
                        <a:pt x="67" y="216"/>
                        <a:pt x="66" y="214"/>
                        <a:pt x="64" y="213"/>
                      </a:cubicBezTo>
                      <a:cubicBezTo>
                        <a:pt x="63" y="213"/>
                        <a:pt x="63" y="212"/>
                        <a:pt x="63" y="212"/>
                      </a:cubicBezTo>
                      <a:cubicBezTo>
                        <a:pt x="63" y="210"/>
                        <a:pt x="63" y="207"/>
                        <a:pt x="62" y="205"/>
                      </a:cubicBezTo>
                      <a:cubicBezTo>
                        <a:pt x="62" y="200"/>
                        <a:pt x="61" y="196"/>
                        <a:pt x="61" y="191"/>
                      </a:cubicBezTo>
                      <a:cubicBezTo>
                        <a:pt x="61" y="188"/>
                        <a:pt x="61" y="184"/>
                        <a:pt x="61" y="181"/>
                      </a:cubicBezTo>
                      <a:cubicBezTo>
                        <a:pt x="61" y="179"/>
                        <a:pt x="61" y="178"/>
                        <a:pt x="61" y="176"/>
                      </a:cubicBezTo>
                      <a:cubicBezTo>
                        <a:pt x="61" y="172"/>
                        <a:pt x="58" y="168"/>
                        <a:pt x="54" y="167"/>
                      </a:cubicBezTo>
                      <a:cubicBezTo>
                        <a:pt x="52" y="167"/>
                        <a:pt x="50" y="165"/>
                        <a:pt x="50" y="163"/>
                      </a:cubicBezTo>
                      <a:cubicBezTo>
                        <a:pt x="50" y="161"/>
                        <a:pt x="49" y="159"/>
                        <a:pt x="48" y="158"/>
                      </a:cubicBezTo>
                      <a:cubicBezTo>
                        <a:pt x="45" y="157"/>
                        <a:pt x="44" y="155"/>
                        <a:pt x="43" y="152"/>
                      </a:cubicBezTo>
                      <a:cubicBezTo>
                        <a:pt x="42" y="151"/>
                        <a:pt x="42" y="151"/>
                        <a:pt x="41" y="150"/>
                      </a:cubicBezTo>
                      <a:cubicBezTo>
                        <a:pt x="40" y="149"/>
                        <a:pt x="39" y="147"/>
                        <a:pt x="40" y="145"/>
                      </a:cubicBezTo>
                      <a:cubicBezTo>
                        <a:pt x="40" y="144"/>
                        <a:pt x="40" y="143"/>
                        <a:pt x="40" y="142"/>
                      </a:cubicBezTo>
                      <a:cubicBezTo>
                        <a:pt x="39" y="141"/>
                        <a:pt x="39" y="140"/>
                        <a:pt x="39" y="140"/>
                      </a:cubicBezTo>
                      <a:cubicBezTo>
                        <a:pt x="40" y="137"/>
                        <a:pt x="41" y="135"/>
                        <a:pt x="42" y="133"/>
                      </a:cubicBezTo>
                      <a:cubicBezTo>
                        <a:pt x="43" y="131"/>
                        <a:pt x="44" y="129"/>
                        <a:pt x="45" y="127"/>
                      </a:cubicBezTo>
                      <a:cubicBezTo>
                        <a:pt x="46" y="124"/>
                        <a:pt x="45" y="121"/>
                        <a:pt x="43" y="120"/>
                      </a:cubicBezTo>
                      <a:cubicBezTo>
                        <a:pt x="42" y="120"/>
                        <a:pt x="42" y="120"/>
                        <a:pt x="41" y="120"/>
                      </a:cubicBezTo>
                      <a:cubicBezTo>
                        <a:pt x="39" y="121"/>
                        <a:pt x="37" y="121"/>
                        <a:pt x="36" y="120"/>
                      </a:cubicBezTo>
                      <a:cubicBezTo>
                        <a:pt x="33" y="118"/>
                        <a:pt x="31" y="115"/>
                        <a:pt x="29" y="112"/>
                      </a:cubicBezTo>
                      <a:cubicBezTo>
                        <a:pt x="29" y="112"/>
                        <a:pt x="29" y="111"/>
                        <a:pt x="28" y="111"/>
                      </a:cubicBezTo>
                      <a:cubicBezTo>
                        <a:pt x="27" y="111"/>
                        <a:pt x="27" y="111"/>
                        <a:pt x="26" y="111"/>
                      </a:cubicBezTo>
                      <a:cubicBezTo>
                        <a:pt x="24" y="111"/>
                        <a:pt x="22" y="110"/>
                        <a:pt x="21" y="108"/>
                      </a:cubicBezTo>
                      <a:cubicBezTo>
                        <a:pt x="19" y="106"/>
                        <a:pt x="17" y="106"/>
                        <a:pt x="14" y="106"/>
                      </a:cubicBezTo>
                      <a:cubicBezTo>
                        <a:pt x="14" y="106"/>
                        <a:pt x="14" y="106"/>
                        <a:pt x="13" y="106"/>
                      </a:cubicBezTo>
                      <a:cubicBezTo>
                        <a:pt x="9" y="105"/>
                        <a:pt x="5" y="102"/>
                        <a:pt x="1" y="99"/>
                      </a:cubicBezTo>
                      <a:cubicBezTo>
                        <a:pt x="0" y="97"/>
                        <a:pt x="0" y="96"/>
                        <a:pt x="0" y="94"/>
                      </a:cubicBezTo>
                      <a:cubicBezTo>
                        <a:pt x="1" y="85"/>
                        <a:pt x="3" y="75"/>
                        <a:pt x="6" y="67"/>
                      </a:cubicBezTo>
                      <a:cubicBezTo>
                        <a:pt x="11" y="53"/>
                        <a:pt x="17" y="40"/>
                        <a:pt x="26" y="28"/>
                      </a:cubicBezTo>
                      <a:cubicBezTo>
                        <a:pt x="29" y="23"/>
                        <a:pt x="32" y="19"/>
                        <a:pt x="36" y="15"/>
                      </a:cubicBezTo>
                      <a:cubicBezTo>
                        <a:pt x="36" y="14"/>
                        <a:pt x="37" y="14"/>
                        <a:pt x="37" y="14"/>
                      </a:cubicBezTo>
                      <a:cubicBezTo>
                        <a:pt x="39" y="15"/>
                        <a:pt x="40" y="15"/>
                        <a:pt x="41" y="15"/>
                      </a:cubicBezTo>
                      <a:cubicBezTo>
                        <a:pt x="44" y="15"/>
                        <a:pt x="46" y="15"/>
                        <a:pt x="49" y="14"/>
                      </a:cubicBezTo>
                      <a:cubicBezTo>
                        <a:pt x="52" y="13"/>
                        <a:pt x="55" y="12"/>
                        <a:pt x="58" y="11"/>
                      </a:cubicBezTo>
                      <a:cubicBezTo>
                        <a:pt x="61" y="10"/>
                        <a:pt x="62" y="8"/>
                        <a:pt x="63" y="5"/>
                      </a:cubicBezTo>
                      <a:cubicBezTo>
                        <a:pt x="63" y="4"/>
                        <a:pt x="63" y="4"/>
                        <a:pt x="63" y="3"/>
                      </a:cubicBezTo>
                      <a:cubicBezTo>
                        <a:pt x="64" y="0"/>
                        <a:pt x="64" y="0"/>
                        <a:pt x="67" y="1"/>
                      </a:cubicBezTo>
                      <a:cubicBezTo>
                        <a:pt x="72" y="2"/>
                        <a:pt x="72" y="2"/>
                        <a:pt x="72" y="2"/>
                      </a:cubicBezTo>
                      <a:cubicBezTo>
                        <a:pt x="71" y="3"/>
                        <a:pt x="69" y="3"/>
                        <a:pt x="68" y="4"/>
                      </a:cubicBezTo>
                      <a:cubicBezTo>
                        <a:pt x="67" y="4"/>
                        <a:pt x="67" y="5"/>
                        <a:pt x="67" y="6"/>
                      </a:cubicBezTo>
                      <a:cubicBezTo>
                        <a:pt x="68" y="6"/>
                        <a:pt x="69" y="8"/>
                        <a:pt x="70" y="10"/>
                      </a:cubicBezTo>
                      <a:cubicBezTo>
                        <a:pt x="71" y="10"/>
                        <a:pt x="71" y="10"/>
                        <a:pt x="72" y="10"/>
                      </a:cubicBezTo>
                      <a:cubicBezTo>
                        <a:pt x="74" y="9"/>
                        <a:pt x="77" y="9"/>
                        <a:pt x="79" y="9"/>
                      </a:cubicBezTo>
                      <a:cubicBezTo>
                        <a:pt x="78" y="10"/>
                        <a:pt x="78" y="11"/>
                        <a:pt x="77" y="12"/>
                      </a:cubicBezTo>
                      <a:cubicBezTo>
                        <a:pt x="76" y="13"/>
                        <a:pt x="75" y="13"/>
                        <a:pt x="74" y="13"/>
                      </a:cubicBezTo>
                      <a:cubicBezTo>
                        <a:pt x="71" y="14"/>
                        <a:pt x="68" y="14"/>
                        <a:pt x="65" y="15"/>
                      </a:cubicBezTo>
                      <a:cubicBezTo>
                        <a:pt x="65" y="17"/>
                        <a:pt x="63" y="18"/>
                        <a:pt x="61" y="18"/>
                      </a:cubicBezTo>
                      <a:cubicBezTo>
                        <a:pt x="58" y="19"/>
                        <a:pt x="54" y="20"/>
                        <a:pt x="52" y="23"/>
                      </a:cubicBezTo>
                      <a:cubicBezTo>
                        <a:pt x="50" y="24"/>
                        <a:pt x="49" y="26"/>
                        <a:pt x="50" y="28"/>
                      </a:cubicBezTo>
                      <a:cubicBezTo>
                        <a:pt x="50" y="29"/>
                        <a:pt x="50" y="30"/>
                        <a:pt x="52" y="30"/>
                      </a:cubicBezTo>
                      <a:cubicBezTo>
                        <a:pt x="52" y="30"/>
                        <a:pt x="52" y="30"/>
                        <a:pt x="53" y="30"/>
                      </a:cubicBezTo>
                      <a:cubicBezTo>
                        <a:pt x="54" y="31"/>
                        <a:pt x="55" y="31"/>
                        <a:pt x="57" y="32"/>
                      </a:cubicBezTo>
                      <a:cubicBezTo>
                        <a:pt x="58" y="33"/>
                        <a:pt x="59" y="33"/>
                        <a:pt x="60" y="33"/>
                      </a:cubicBezTo>
                      <a:cubicBezTo>
                        <a:pt x="61" y="33"/>
                        <a:pt x="61" y="33"/>
                        <a:pt x="61" y="3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3" name="íṥļiďê">
                  <a:extLst>
                    <a:ext uri="{FF2B5EF4-FFF2-40B4-BE49-F238E27FC236}">
                      <a16:creationId xmlns:a16="http://schemas.microsoft.com/office/drawing/2014/main" id="{6C21964E-BB32-47F5-B34E-AAE41925B023}"/>
                    </a:ext>
                  </a:extLst>
                </p:cNvPr>
                <p:cNvSpPr/>
                <p:nvPr/>
              </p:nvSpPr>
              <p:spPr bwMode="auto">
                <a:xfrm>
                  <a:off x="5681040" y="2655895"/>
                  <a:ext cx="277994" cy="146099"/>
                </a:xfrm>
                <a:custGeom>
                  <a:avLst/>
                  <a:gdLst>
                    <a:gd name="T0" fmla="*/ 0 w 66"/>
                    <a:gd name="T1" fmla="*/ 7 h 35"/>
                    <a:gd name="T2" fmla="*/ 10 w 66"/>
                    <a:gd name="T3" fmla="*/ 6 h 35"/>
                    <a:gd name="T4" fmla="*/ 14 w 66"/>
                    <a:gd name="T5" fmla="*/ 4 h 35"/>
                    <a:gd name="T6" fmla="*/ 25 w 66"/>
                    <a:gd name="T7" fmla="*/ 2 h 35"/>
                    <a:gd name="T8" fmla="*/ 36 w 66"/>
                    <a:gd name="T9" fmla="*/ 3 h 35"/>
                    <a:gd name="T10" fmla="*/ 39 w 66"/>
                    <a:gd name="T11" fmla="*/ 2 h 35"/>
                    <a:gd name="T12" fmla="*/ 41 w 66"/>
                    <a:gd name="T13" fmla="*/ 1 h 35"/>
                    <a:gd name="T14" fmla="*/ 50 w 66"/>
                    <a:gd name="T15" fmla="*/ 0 h 35"/>
                    <a:gd name="T16" fmla="*/ 54 w 66"/>
                    <a:gd name="T17" fmla="*/ 0 h 35"/>
                    <a:gd name="T18" fmla="*/ 65 w 66"/>
                    <a:gd name="T19" fmla="*/ 2 h 35"/>
                    <a:gd name="T20" fmla="*/ 66 w 66"/>
                    <a:gd name="T21" fmla="*/ 3 h 35"/>
                    <a:gd name="T22" fmla="*/ 62 w 66"/>
                    <a:gd name="T23" fmla="*/ 3 h 35"/>
                    <a:gd name="T24" fmla="*/ 59 w 66"/>
                    <a:gd name="T25" fmla="*/ 4 h 35"/>
                    <a:gd name="T26" fmla="*/ 57 w 66"/>
                    <a:gd name="T27" fmla="*/ 7 h 35"/>
                    <a:gd name="T28" fmla="*/ 53 w 66"/>
                    <a:gd name="T29" fmla="*/ 11 h 35"/>
                    <a:gd name="T30" fmla="*/ 48 w 66"/>
                    <a:gd name="T31" fmla="*/ 13 h 35"/>
                    <a:gd name="T32" fmla="*/ 48 w 66"/>
                    <a:gd name="T33" fmla="*/ 15 h 35"/>
                    <a:gd name="T34" fmla="*/ 52 w 66"/>
                    <a:gd name="T35" fmla="*/ 17 h 35"/>
                    <a:gd name="T36" fmla="*/ 45 w 66"/>
                    <a:gd name="T37" fmla="*/ 16 h 35"/>
                    <a:gd name="T38" fmla="*/ 47 w 66"/>
                    <a:gd name="T39" fmla="*/ 19 h 35"/>
                    <a:gd name="T40" fmla="*/ 38 w 66"/>
                    <a:gd name="T41" fmla="*/ 21 h 35"/>
                    <a:gd name="T42" fmla="*/ 31 w 66"/>
                    <a:gd name="T43" fmla="*/ 25 h 35"/>
                    <a:gd name="T44" fmla="*/ 23 w 66"/>
                    <a:gd name="T45" fmla="*/ 27 h 35"/>
                    <a:gd name="T46" fmla="*/ 21 w 66"/>
                    <a:gd name="T47" fmla="*/ 30 h 35"/>
                    <a:gd name="T48" fmla="*/ 19 w 66"/>
                    <a:gd name="T49" fmla="*/ 32 h 35"/>
                    <a:gd name="T50" fmla="*/ 17 w 66"/>
                    <a:gd name="T51" fmla="*/ 34 h 35"/>
                    <a:gd name="T52" fmla="*/ 10 w 66"/>
                    <a:gd name="T53" fmla="*/ 33 h 35"/>
                    <a:gd name="T54" fmla="*/ 9 w 66"/>
                    <a:gd name="T55" fmla="*/ 30 h 35"/>
                    <a:gd name="T56" fmla="*/ 9 w 66"/>
                    <a:gd name="T57" fmla="*/ 27 h 35"/>
                    <a:gd name="T58" fmla="*/ 11 w 66"/>
                    <a:gd name="T59" fmla="*/ 24 h 35"/>
                    <a:gd name="T60" fmla="*/ 12 w 66"/>
                    <a:gd name="T61" fmla="*/ 22 h 35"/>
                    <a:gd name="T62" fmla="*/ 13 w 66"/>
                    <a:gd name="T63" fmla="*/ 13 h 35"/>
                    <a:gd name="T64" fmla="*/ 10 w 66"/>
                    <a:gd name="T65" fmla="*/ 11 h 35"/>
                    <a:gd name="T66" fmla="*/ 2 w 66"/>
                    <a:gd name="T67" fmla="*/ 8 h 35"/>
                    <a:gd name="T68" fmla="*/ 0 w 66"/>
                    <a:gd name="T69" fmla="*/ 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6" h="35">
                      <a:moveTo>
                        <a:pt x="0" y="7"/>
                      </a:moveTo>
                      <a:cubicBezTo>
                        <a:pt x="3" y="7"/>
                        <a:pt x="7" y="6"/>
                        <a:pt x="10" y="6"/>
                      </a:cubicBezTo>
                      <a:cubicBezTo>
                        <a:pt x="11" y="5"/>
                        <a:pt x="13" y="5"/>
                        <a:pt x="14" y="4"/>
                      </a:cubicBezTo>
                      <a:cubicBezTo>
                        <a:pt x="17" y="3"/>
                        <a:pt x="21" y="2"/>
                        <a:pt x="25" y="2"/>
                      </a:cubicBezTo>
                      <a:cubicBezTo>
                        <a:pt x="28" y="3"/>
                        <a:pt x="32" y="3"/>
                        <a:pt x="36" y="3"/>
                      </a:cubicBezTo>
                      <a:cubicBezTo>
                        <a:pt x="37" y="4"/>
                        <a:pt x="38" y="3"/>
                        <a:pt x="39" y="2"/>
                      </a:cubicBezTo>
                      <a:cubicBezTo>
                        <a:pt x="40" y="2"/>
                        <a:pt x="41" y="2"/>
                        <a:pt x="41" y="1"/>
                      </a:cubicBezTo>
                      <a:cubicBezTo>
                        <a:pt x="44" y="1"/>
                        <a:pt x="47" y="0"/>
                        <a:pt x="50" y="0"/>
                      </a:cubicBezTo>
                      <a:cubicBezTo>
                        <a:pt x="51" y="0"/>
                        <a:pt x="53" y="0"/>
                        <a:pt x="54" y="0"/>
                      </a:cubicBezTo>
                      <a:cubicBezTo>
                        <a:pt x="58" y="1"/>
                        <a:pt x="61" y="1"/>
                        <a:pt x="65" y="2"/>
                      </a:cubicBezTo>
                      <a:cubicBezTo>
                        <a:pt x="65" y="2"/>
                        <a:pt x="66" y="2"/>
                        <a:pt x="66" y="3"/>
                      </a:cubicBezTo>
                      <a:cubicBezTo>
                        <a:pt x="65" y="3"/>
                        <a:pt x="63" y="3"/>
                        <a:pt x="62" y="3"/>
                      </a:cubicBezTo>
                      <a:cubicBezTo>
                        <a:pt x="61" y="3"/>
                        <a:pt x="60" y="3"/>
                        <a:pt x="59" y="4"/>
                      </a:cubicBezTo>
                      <a:cubicBezTo>
                        <a:pt x="58" y="4"/>
                        <a:pt x="57" y="5"/>
                        <a:pt x="57" y="7"/>
                      </a:cubicBezTo>
                      <a:cubicBezTo>
                        <a:pt x="57" y="9"/>
                        <a:pt x="55" y="10"/>
                        <a:pt x="53" y="11"/>
                      </a:cubicBezTo>
                      <a:cubicBezTo>
                        <a:pt x="52" y="12"/>
                        <a:pt x="50" y="12"/>
                        <a:pt x="48" y="13"/>
                      </a:cubicBezTo>
                      <a:cubicBezTo>
                        <a:pt x="47" y="14"/>
                        <a:pt x="47" y="14"/>
                        <a:pt x="48" y="15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0" y="18"/>
                        <a:pt x="50" y="18"/>
                        <a:pt x="45" y="16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4" y="20"/>
                        <a:pt x="41" y="21"/>
                        <a:pt x="38" y="21"/>
                      </a:cubicBezTo>
                      <a:cubicBezTo>
                        <a:pt x="35" y="22"/>
                        <a:pt x="33" y="23"/>
                        <a:pt x="31" y="25"/>
                      </a:cubicBezTo>
                      <a:cubicBezTo>
                        <a:pt x="28" y="26"/>
                        <a:pt x="26" y="27"/>
                        <a:pt x="23" y="27"/>
                      </a:cubicBezTo>
                      <a:cubicBezTo>
                        <a:pt x="22" y="28"/>
                        <a:pt x="20" y="28"/>
                        <a:pt x="21" y="30"/>
                      </a:cubicBezTo>
                      <a:cubicBezTo>
                        <a:pt x="20" y="31"/>
                        <a:pt x="20" y="31"/>
                        <a:pt x="19" y="32"/>
                      </a:cubicBezTo>
                      <a:cubicBezTo>
                        <a:pt x="19" y="33"/>
                        <a:pt x="18" y="33"/>
                        <a:pt x="17" y="34"/>
                      </a:cubicBezTo>
                      <a:cubicBezTo>
                        <a:pt x="15" y="35"/>
                        <a:pt x="12" y="35"/>
                        <a:pt x="10" y="33"/>
                      </a:cubicBezTo>
                      <a:cubicBezTo>
                        <a:pt x="9" y="32"/>
                        <a:pt x="9" y="31"/>
                        <a:pt x="9" y="30"/>
                      </a:cubicBezTo>
                      <a:cubicBezTo>
                        <a:pt x="9" y="29"/>
                        <a:pt x="9" y="28"/>
                        <a:pt x="9" y="27"/>
                      </a:cubicBezTo>
                      <a:cubicBezTo>
                        <a:pt x="9" y="26"/>
                        <a:pt x="10" y="25"/>
                        <a:pt x="11" y="24"/>
                      </a:cubicBezTo>
                      <a:cubicBezTo>
                        <a:pt x="11" y="23"/>
                        <a:pt x="11" y="23"/>
                        <a:pt x="12" y="22"/>
                      </a:cubicBezTo>
                      <a:cubicBezTo>
                        <a:pt x="14" y="20"/>
                        <a:pt x="15" y="16"/>
                        <a:pt x="13" y="13"/>
                      </a:cubicBezTo>
                      <a:cubicBezTo>
                        <a:pt x="12" y="12"/>
                        <a:pt x="11" y="11"/>
                        <a:pt x="10" y="11"/>
                      </a:cubicBezTo>
                      <a:cubicBezTo>
                        <a:pt x="7" y="9"/>
                        <a:pt x="5" y="9"/>
                        <a:pt x="2" y="8"/>
                      </a:cubicBezTo>
                      <a:cubicBezTo>
                        <a:pt x="2" y="8"/>
                        <a:pt x="1" y="8"/>
                        <a:pt x="0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4" name="ïṣľíḓe">
                  <a:extLst>
                    <a:ext uri="{FF2B5EF4-FFF2-40B4-BE49-F238E27FC236}">
                      <a16:creationId xmlns:a16="http://schemas.microsoft.com/office/drawing/2014/main" id="{96A3320A-111E-47CD-A4B7-44FC5055BC7D}"/>
                    </a:ext>
                  </a:extLst>
                </p:cNvPr>
                <p:cNvSpPr/>
                <p:nvPr/>
              </p:nvSpPr>
              <p:spPr bwMode="auto">
                <a:xfrm>
                  <a:off x="5541028" y="2692419"/>
                  <a:ext cx="121749" cy="97399"/>
                </a:xfrm>
                <a:custGeom>
                  <a:avLst/>
                  <a:gdLst>
                    <a:gd name="T0" fmla="*/ 7 w 29"/>
                    <a:gd name="T1" fmla="*/ 2 h 23"/>
                    <a:gd name="T2" fmla="*/ 11 w 29"/>
                    <a:gd name="T3" fmla="*/ 1 h 23"/>
                    <a:gd name="T4" fmla="*/ 17 w 29"/>
                    <a:gd name="T5" fmla="*/ 1 h 23"/>
                    <a:gd name="T6" fmla="*/ 18 w 29"/>
                    <a:gd name="T7" fmla="*/ 2 h 23"/>
                    <a:gd name="T8" fmla="*/ 17 w 29"/>
                    <a:gd name="T9" fmla="*/ 3 h 23"/>
                    <a:gd name="T10" fmla="*/ 14 w 29"/>
                    <a:gd name="T11" fmla="*/ 4 h 23"/>
                    <a:gd name="T12" fmla="*/ 13 w 29"/>
                    <a:gd name="T13" fmla="*/ 5 h 23"/>
                    <a:gd name="T14" fmla="*/ 14 w 29"/>
                    <a:gd name="T15" fmla="*/ 6 h 23"/>
                    <a:gd name="T16" fmla="*/ 26 w 29"/>
                    <a:gd name="T17" fmla="*/ 9 h 23"/>
                    <a:gd name="T18" fmla="*/ 26 w 29"/>
                    <a:gd name="T19" fmla="*/ 10 h 23"/>
                    <a:gd name="T20" fmla="*/ 26 w 29"/>
                    <a:gd name="T21" fmla="*/ 12 h 23"/>
                    <a:gd name="T22" fmla="*/ 29 w 29"/>
                    <a:gd name="T23" fmla="*/ 16 h 23"/>
                    <a:gd name="T24" fmla="*/ 27 w 29"/>
                    <a:gd name="T25" fmla="*/ 18 h 23"/>
                    <a:gd name="T26" fmla="*/ 22 w 29"/>
                    <a:gd name="T27" fmla="*/ 19 h 23"/>
                    <a:gd name="T28" fmla="*/ 20 w 29"/>
                    <a:gd name="T29" fmla="*/ 21 h 23"/>
                    <a:gd name="T30" fmla="*/ 20 w 29"/>
                    <a:gd name="T31" fmla="*/ 22 h 23"/>
                    <a:gd name="T32" fmla="*/ 14 w 29"/>
                    <a:gd name="T33" fmla="*/ 22 h 23"/>
                    <a:gd name="T34" fmla="*/ 15 w 29"/>
                    <a:gd name="T35" fmla="*/ 18 h 23"/>
                    <a:gd name="T36" fmla="*/ 16 w 29"/>
                    <a:gd name="T37" fmla="*/ 17 h 23"/>
                    <a:gd name="T38" fmla="*/ 19 w 29"/>
                    <a:gd name="T39" fmla="*/ 17 h 23"/>
                    <a:gd name="T40" fmla="*/ 21 w 29"/>
                    <a:gd name="T41" fmla="*/ 16 h 23"/>
                    <a:gd name="T42" fmla="*/ 20 w 29"/>
                    <a:gd name="T43" fmla="*/ 15 h 23"/>
                    <a:gd name="T44" fmla="*/ 9 w 29"/>
                    <a:gd name="T45" fmla="*/ 10 h 23"/>
                    <a:gd name="T46" fmla="*/ 3 w 29"/>
                    <a:gd name="T47" fmla="*/ 10 h 23"/>
                    <a:gd name="T48" fmla="*/ 0 w 29"/>
                    <a:gd name="T49" fmla="*/ 8 h 23"/>
                    <a:gd name="T50" fmla="*/ 2 w 29"/>
                    <a:gd name="T51" fmla="*/ 6 h 23"/>
                    <a:gd name="T52" fmla="*/ 3 w 29"/>
                    <a:gd name="T53" fmla="*/ 6 h 23"/>
                    <a:gd name="T54" fmla="*/ 7 w 29"/>
                    <a:gd name="T55" fmla="*/ 6 h 23"/>
                    <a:gd name="T56" fmla="*/ 9 w 29"/>
                    <a:gd name="T57" fmla="*/ 5 h 23"/>
                    <a:gd name="T58" fmla="*/ 7 w 29"/>
                    <a:gd name="T59" fmla="*/ 3 h 23"/>
                    <a:gd name="T60" fmla="*/ 7 w 29"/>
                    <a:gd name="T61" fmla="*/ 2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9" h="23">
                      <a:moveTo>
                        <a:pt x="7" y="2"/>
                      </a:moveTo>
                      <a:cubicBezTo>
                        <a:pt x="8" y="0"/>
                        <a:pt x="9" y="0"/>
                        <a:pt x="11" y="1"/>
                      </a:cubicBezTo>
                      <a:cubicBezTo>
                        <a:pt x="13" y="2"/>
                        <a:pt x="15" y="2"/>
                        <a:pt x="17" y="1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7" y="2"/>
                        <a:pt x="17" y="3"/>
                        <a:pt x="17" y="3"/>
                      </a:cubicBezTo>
                      <a:cubicBezTo>
                        <a:pt x="16" y="3"/>
                        <a:pt x="15" y="3"/>
                        <a:pt x="14" y="4"/>
                      </a:cubicBezTo>
                      <a:cubicBezTo>
                        <a:pt x="13" y="4"/>
                        <a:pt x="13" y="4"/>
                        <a:pt x="13" y="5"/>
                      </a:cubicBezTo>
                      <a:cubicBezTo>
                        <a:pt x="13" y="5"/>
                        <a:pt x="13" y="6"/>
                        <a:pt x="14" y="6"/>
                      </a:cubicBezTo>
                      <a:cubicBezTo>
                        <a:pt x="26" y="9"/>
                        <a:pt x="26" y="9"/>
                        <a:pt x="26" y="9"/>
                      </a:cubicBezTo>
                      <a:cubicBezTo>
                        <a:pt x="26" y="9"/>
                        <a:pt x="26" y="10"/>
                        <a:pt x="26" y="10"/>
                      </a:cubicBezTo>
                      <a:cubicBezTo>
                        <a:pt x="26" y="11"/>
                        <a:pt x="26" y="11"/>
                        <a:pt x="26" y="12"/>
                      </a:cubicBezTo>
                      <a:cubicBezTo>
                        <a:pt x="25" y="15"/>
                        <a:pt x="26" y="16"/>
                        <a:pt x="29" y="16"/>
                      </a:cubicBezTo>
                      <a:cubicBezTo>
                        <a:pt x="29" y="17"/>
                        <a:pt x="28" y="18"/>
                        <a:pt x="27" y="18"/>
                      </a:cubicBezTo>
                      <a:cubicBezTo>
                        <a:pt x="26" y="18"/>
                        <a:pt x="23" y="19"/>
                        <a:pt x="22" y="19"/>
                      </a:cubicBezTo>
                      <a:cubicBezTo>
                        <a:pt x="21" y="20"/>
                        <a:pt x="20" y="20"/>
                        <a:pt x="20" y="21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18" y="23"/>
                        <a:pt x="16" y="23"/>
                        <a:pt x="14" y="22"/>
                      </a:cubicBezTo>
                      <a:cubicBezTo>
                        <a:pt x="13" y="21"/>
                        <a:pt x="13" y="19"/>
                        <a:pt x="15" y="18"/>
                      </a:cubicBezTo>
                      <a:cubicBezTo>
                        <a:pt x="15" y="18"/>
                        <a:pt x="15" y="18"/>
                        <a:pt x="16" y="17"/>
                      </a:cubicBezTo>
                      <a:cubicBezTo>
                        <a:pt x="17" y="17"/>
                        <a:pt x="18" y="17"/>
                        <a:pt x="19" y="17"/>
                      </a:cubicBezTo>
                      <a:cubicBezTo>
                        <a:pt x="20" y="17"/>
                        <a:pt x="20" y="16"/>
                        <a:pt x="21" y="16"/>
                      </a:cubicBezTo>
                      <a:cubicBezTo>
                        <a:pt x="21" y="16"/>
                        <a:pt x="20" y="15"/>
                        <a:pt x="20" y="15"/>
                      </a:cubicBezTo>
                      <a:cubicBezTo>
                        <a:pt x="17" y="12"/>
                        <a:pt x="13" y="10"/>
                        <a:pt x="9" y="10"/>
                      </a:cubicBezTo>
                      <a:cubicBezTo>
                        <a:pt x="7" y="10"/>
                        <a:pt x="5" y="10"/>
                        <a:pt x="3" y="10"/>
                      </a:cubicBezTo>
                      <a:cubicBezTo>
                        <a:pt x="2" y="10"/>
                        <a:pt x="1" y="10"/>
                        <a:pt x="0" y="8"/>
                      </a:cubicBezTo>
                      <a:cubicBezTo>
                        <a:pt x="0" y="7"/>
                        <a:pt x="1" y="6"/>
                        <a:pt x="2" y="6"/>
                      </a:cubicBezTo>
                      <a:cubicBezTo>
                        <a:pt x="2" y="6"/>
                        <a:pt x="2" y="6"/>
                        <a:pt x="3" y="6"/>
                      </a:cubicBezTo>
                      <a:cubicBezTo>
                        <a:pt x="4" y="6"/>
                        <a:pt x="5" y="6"/>
                        <a:pt x="7" y="6"/>
                      </a:cubicBezTo>
                      <a:cubicBezTo>
                        <a:pt x="7" y="6"/>
                        <a:pt x="8" y="5"/>
                        <a:pt x="9" y="5"/>
                      </a:cubicBezTo>
                      <a:cubicBezTo>
                        <a:pt x="9" y="4"/>
                        <a:pt x="8" y="3"/>
                        <a:pt x="7" y="3"/>
                      </a:cubicBezTo>
                      <a:cubicBezTo>
                        <a:pt x="7" y="2"/>
                        <a:pt x="7" y="2"/>
                        <a:pt x="7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5" name="ïSḻiḓé">
                  <a:extLst>
                    <a:ext uri="{FF2B5EF4-FFF2-40B4-BE49-F238E27FC236}">
                      <a16:creationId xmlns:a16="http://schemas.microsoft.com/office/drawing/2014/main" id="{C9A7755D-5B9D-474B-A83C-12C7397A52D5}"/>
                    </a:ext>
                  </a:extLst>
                </p:cNvPr>
                <p:cNvSpPr/>
                <p:nvPr/>
              </p:nvSpPr>
              <p:spPr bwMode="auto">
                <a:xfrm>
                  <a:off x="6299930" y="3368127"/>
                  <a:ext cx="58846" cy="101457"/>
                </a:xfrm>
                <a:custGeom>
                  <a:avLst/>
                  <a:gdLst>
                    <a:gd name="T0" fmla="*/ 12 w 14"/>
                    <a:gd name="T1" fmla="*/ 0 h 24"/>
                    <a:gd name="T2" fmla="*/ 13 w 14"/>
                    <a:gd name="T3" fmla="*/ 10 h 24"/>
                    <a:gd name="T4" fmla="*/ 10 w 14"/>
                    <a:gd name="T5" fmla="*/ 19 h 24"/>
                    <a:gd name="T6" fmla="*/ 8 w 14"/>
                    <a:gd name="T7" fmla="*/ 22 h 24"/>
                    <a:gd name="T8" fmla="*/ 4 w 14"/>
                    <a:gd name="T9" fmla="*/ 24 h 24"/>
                    <a:gd name="T10" fmla="*/ 1 w 14"/>
                    <a:gd name="T11" fmla="*/ 18 h 24"/>
                    <a:gd name="T12" fmla="*/ 1 w 14"/>
                    <a:gd name="T13" fmla="*/ 18 h 24"/>
                    <a:gd name="T14" fmla="*/ 3 w 14"/>
                    <a:gd name="T15" fmla="*/ 15 h 24"/>
                    <a:gd name="T16" fmla="*/ 3 w 14"/>
                    <a:gd name="T17" fmla="*/ 11 h 24"/>
                    <a:gd name="T18" fmla="*/ 5 w 14"/>
                    <a:gd name="T19" fmla="*/ 6 h 24"/>
                    <a:gd name="T20" fmla="*/ 7 w 14"/>
                    <a:gd name="T21" fmla="*/ 6 h 24"/>
                    <a:gd name="T22" fmla="*/ 11 w 14"/>
                    <a:gd name="T23" fmla="*/ 1 h 24"/>
                    <a:gd name="T24" fmla="*/ 12 w 14"/>
                    <a:gd name="T25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" h="24">
                      <a:moveTo>
                        <a:pt x="12" y="0"/>
                      </a:moveTo>
                      <a:cubicBezTo>
                        <a:pt x="13" y="3"/>
                        <a:pt x="14" y="7"/>
                        <a:pt x="13" y="10"/>
                      </a:cubicBezTo>
                      <a:cubicBezTo>
                        <a:pt x="11" y="13"/>
                        <a:pt x="11" y="16"/>
                        <a:pt x="10" y="19"/>
                      </a:cubicBezTo>
                      <a:cubicBezTo>
                        <a:pt x="9" y="20"/>
                        <a:pt x="9" y="21"/>
                        <a:pt x="8" y="22"/>
                      </a:cubicBezTo>
                      <a:cubicBezTo>
                        <a:pt x="7" y="24"/>
                        <a:pt x="7" y="24"/>
                        <a:pt x="4" y="24"/>
                      </a:cubicBezTo>
                      <a:cubicBezTo>
                        <a:pt x="1" y="23"/>
                        <a:pt x="0" y="20"/>
                        <a:pt x="1" y="18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2" y="17"/>
                        <a:pt x="2" y="16"/>
                        <a:pt x="3" y="15"/>
                      </a:cubicBezTo>
                      <a:cubicBezTo>
                        <a:pt x="3" y="13"/>
                        <a:pt x="3" y="12"/>
                        <a:pt x="3" y="11"/>
                      </a:cubicBezTo>
                      <a:cubicBezTo>
                        <a:pt x="3" y="9"/>
                        <a:pt x="4" y="7"/>
                        <a:pt x="5" y="6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8" y="4"/>
                        <a:pt x="10" y="3"/>
                        <a:pt x="11" y="1"/>
                      </a:cubicBezTo>
                      <a:cubicBezTo>
                        <a:pt x="12" y="1"/>
                        <a:pt x="12" y="0"/>
                        <a:pt x="1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6" name="îS1ïďê">
                  <a:extLst>
                    <a:ext uri="{FF2B5EF4-FFF2-40B4-BE49-F238E27FC236}">
                      <a16:creationId xmlns:a16="http://schemas.microsoft.com/office/drawing/2014/main" id="{F976DE91-3D22-455A-A624-8483BB0D61BD}"/>
                    </a:ext>
                  </a:extLst>
                </p:cNvPr>
                <p:cNvSpPr/>
                <p:nvPr/>
              </p:nvSpPr>
              <p:spPr bwMode="auto">
                <a:xfrm>
                  <a:off x="5599874" y="2655895"/>
                  <a:ext cx="131895" cy="44641"/>
                </a:xfrm>
                <a:custGeom>
                  <a:avLst/>
                  <a:gdLst>
                    <a:gd name="T0" fmla="*/ 31 w 31"/>
                    <a:gd name="T1" fmla="*/ 0 h 11"/>
                    <a:gd name="T2" fmla="*/ 22 w 31"/>
                    <a:gd name="T3" fmla="*/ 4 h 11"/>
                    <a:gd name="T4" fmla="*/ 9 w 31"/>
                    <a:gd name="T5" fmla="*/ 10 h 11"/>
                    <a:gd name="T6" fmla="*/ 5 w 31"/>
                    <a:gd name="T7" fmla="*/ 9 h 11"/>
                    <a:gd name="T8" fmla="*/ 4 w 31"/>
                    <a:gd name="T9" fmla="*/ 8 h 11"/>
                    <a:gd name="T10" fmla="*/ 0 w 31"/>
                    <a:gd name="T11" fmla="*/ 8 h 11"/>
                    <a:gd name="T12" fmla="*/ 1 w 31"/>
                    <a:gd name="T13" fmla="*/ 7 h 11"/>
                    <a:gd name="T14" fmla="*/ 4 w 31"/>
                    <a:gd name="T15" fmla="*/ 6 h 11"/>
                    <a:gd name="T16" fmla="*/ 7 w 31"/>
                    <a:gd name="T17" fmla="*/ 4 h 11"/>
                    <a:gd name="T18" fmla="*/ 9 w 31"/>
                    <a:gd name="T19" fmla="*/ 3 h 11"/>
                    <a:gd name="T20" fmla="*/ 15 w 31"/>
                    <a:gd name="T21" fmla="*/ 2 h 11"/>
                    <a:gd name="T22" fmla="*/ 19 w 31"/>
                    <a:gd name="T23" fmla="*/ 1 h 11"/>
                    <a:gd name="T24" fmla="*/ 27 w 31"/>
                    <a:gd name="T25" fmla="*/ 0 h 11"/>
                    <a:gd name="T26" fmla="*/ 29 w 31"/>
                    <a:gd name="T27" fmla="*/ 0 h 11"/>
                    <a:gd name="T28" fmla="*/ 31 w 31"/>
                    <a:gd name="T2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1" h="11">
                      <a:moveTo>
                        <a:pt x="31" y="0"/>
                      </a:moveTo>
                      <a:cubicBezTo>
                        <a:pt x="28" y="3"/>
                        <a:pt x="25" y="4"/>
                        <a:pt x="22" y="4"/>
                      </a:cubicBezTo>
                      <a:cubicBezTo>
                        <a:pt x="17" y="5"/>
                        <a:pt x="13" y="7"/>
                        <a:pt x="9" y="10"/>
                      </a:cubicBezTo>
                      <a:cubicBezTo>
                        <a:pt x="7" y="10"/>
                        <a:pt x="6" y="11"/>
                        <a:pt x="5" y="9"/>
                      </a:cubicBezTo>
                      <a:cubicBezTo>
                        <a:pt x="5" y="9"/>
                        <a:pt x="4" y="9"/>
                        <a:pt x="4" y="8"/>
                      </a:cubicBezTo>
                      <a:cubicBezTo>
                        <a:pt x="2" y="8"/>
                        <a:pt x="1" y="8"/>
                        <a:pt x="0" y="8"/>
                      </a:cubicBezTo>
                      <a:cubicBezTo>
                        <a:pt x="0" y="7"/>
                        <a:pt x="1" y="7"/>
                        <a:pt x="1" y="7"/>
                      </a:cubicBezTo>
                      <a:cubicBezTo>
                        <a:pt x="2" y="7"/>
                        <a:pt x="3" y="6"/>
                        <a:pt x="4" y="6"/>
                      </a:cubicBezTo>
                      <a:cubicBezTo>
                        <a:pt x="5" y="6"/>
                        <a:pt x="7" y="6"/>
                        <a:pt x="7" y="4"/>
                      </a:cubicBezTo>
                      <a:cubicBezTo>
                        <a:pt x="7" y="3"/>
                        <a:pt x="8" y="3"/>
                        <a:pt x="9" y="3"/>
                      </a:cubicBezTo>
                      <a:cubicBezTo>
                        <a:pt x="11" y="2"/>
                        <a:pt x="13" y="2"/>
                        <a:pt x="15" y="2"/>
                      </a:cubicBezTo>
                      <a:cubicBezTo>
                        <a:pt x="16" y="2"/>
                        <a:pt x="18" y="1"/>
                        <a:pt x="19" y="1"/>
                      </a:cubicBezTo>
                      <a:cubicBezTo>
                        <a:pt x="21" y="0"/>
                        <a:pt x="24" y="0"/>
                        <a:pt x="27" y="0"/>
                      </a:cubicBezTo>
                      <a:cubicBezTo>
                        <a:pt x="27" y="0"/>
                        <a:pt x="28" y="0"/>
                        <a:pt x="29" y="0"/>
                      </a:cubicBezTo>
                      <a:cubicBezTo>
                        <a:pt x="31" y="0"/>
                        <a:pt x="31" y="0"/>
                        <a:pt x="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7" name="iṧ1îdè">
                  <a:extLst>
                    <a:ext uri="{FF2B5EF4-FFF2-40B4-BE49-F238E27FC236}">
                      <a16:creationId xmlns:a16="http://schemas.microsoft.com/office/drawing/2014/main" id="{366A5812-801C-4225-BC1B-78C02246AA98}"/>
                    </a:ext>
                  </a:extLst>
                </p:cNvPr>
                <p:cNvSpPr/>
                <p:nvPr/>
              </p:nvSpPr>
              <p:spPr bwMode="auto">
                <a:xfrm>
                  <a:off x="5938741" y="2820256"/>
                  <a:ext cx="75079" cy="54788"/>
                </a:xfrm>
                <a:custGeom>
                  <a:avLst/>
                  <a:gdLst>
                    <a:gd name="T0" fmla="*/ 11 w 18"/>
                    <a:gd name="T1" fmla="*/ 7 h 13"/>
                    <a:gd name="T2" fmla="*/ 7 w 18"/>
                    <a:gd name="T3" fmla="*/ 5 h 13"/>
                    <a:gd name="T4" fmla="*/ 6 w 18"/>
                    <a:gd name="T5" fmla="*/ 10 h 13"/>
                    <a:gd name="T6" fmla="*/ 0 w 18"/>
                    <a:gd name="T7" fmla="*/ 12 h 13"/>
                    <a:gd name="T8" fmla="*/ 0 w 18"/>
                    <a:gd name="T9" fmla="*/ 6 h 13"/>
                    <a:gd name="T10" fmla="*/ 4 w 18"/>
                    <a:gd name="T11" fmla="*/ 4 h 13"/>
                    <a:gd name="T12" fmla="*/ 6 w 18"/>
                    <a:gd name="T13" fmla="*/ 4 h 13"/>
                    <a:gd name="T14" fmla="*/ 8 w 18"/>
                    <a:gd name="T15" fmla="*/ 3 h 13"/>
                    <a:gd name="T16" fmla="*/ 8 w 18"/>
                    <a:gd name="T17" fmla="*/ 1 h 13"/>
                    <a:gd name="T18" fmla="*/ 10 w 18"/>
                    <a:gd name="T19" fmla="*/ 0 h 13"/>
                    <a:gd name="T20" fmla="*/ 12 w 18"/>
                    <a:gd name="T21" fmla="*/ 1 h 13"/>
                    <a:gd name="T22" fmla="*/ 12 w 18"/>
                    <a:gd name="T23" fmla="*/ 4 h 13"/>
                    <a:gd name="T24" fmla="*/ 13 w 18"/>
                    <a:gd name="T25" fmla="*/ 5 h 13"/>
                    <a:gd name="T26" fmla="*/ 15 w 18"/>
                    <a:gd name="T27" fmla="*/ 8 h 13"/>
                    <a:gd name="T28" fmla="*/ 18 w 18"/>
                    <a:gd name="T29" fmla="*/ 10 h 13"/>
                    <a:gd name="T30" fmla="*/ 15 w 18"/>
                    <a:gd name="T31" fmla="*/ 12 h 13"/>
                    <a:gd name="T32" fmla="*/ 12 w 18"/>
                    <a:gd name="T33" fmla="*/ 13 h 13"/>
                    <a:gd name="T34" fmla="*/ 9 w 18"/>
                    <a:gd name="T35" fmla="*/ 13 h 13"/>
                    <a:gd name="T36" fmla="*/ 9 w 18"/>
                    <a:gd name="T37" fmla="*/ 13 h 13"/>
                    <a:gd name="T38" fmla="*/ 11 w 18"/>
                    <a:gd name="T39" fmla="*/ 12 h 13"/>
                    <a:gd name="T40" fmla="*/ 9 w 18"/>
                    <a:gd name="T41" fmla="*/ 9 h 13"/>
                    <a:gd name="T42" fmla="*/ 11 w 18"/>
                    <a:gd name="T43" fmla="*/ 7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8" h="13">
                      <a:moveTo>
                        <a:pt x="11" y="7"/>
                      </a:moveTo>
                      <a:cubicBezTo>
                        <a:pt x="10" y="5"/>
                        <a:pt x="8" y="5"/>
                        <a:pt x="7" y="5"/>
                      </a:cubicBezTo>
                      <a:cubicBezTo>
                        <a:pt x="5" y="7"/>
                        <a:pt x="5" y="8"/>
                        <a:pt x="6" y="10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0"/>
                        <a:pt x="2" y="8"/>
                        <a:pt x="0" y="6"/>
                      </a:cubicBezTo>
                      <a:cubicBezTo>
                        <a:pt x="1" y="5"/>
                        <a:pt x="3" y="4"/>
                        <a:pt x="4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7" y="4"/>
                        <a:pt x="8" y="4"/>
                        <a:pt x="8" y="3"/>
                      </a:cubicBezTo>
                      <a:cubicBezTo>
                        <a:pt x="8" y="2"/>
                        <a:pt x="8" y="2"/>
                        <a:pt x="8" y="1"/>
                      </a:cubicBezTo>
                      <a:cubicBezTo>
                        <a:pt x="9" y="1"/>
                        <a:pt x="9" y="0"/>
                        <a:pt x="10" y="0"/>
                      </a:cubicBezTo>
                      <a:cubicBezTo>
                        <a:pt x="10" y="0"/>
                        <a:pt x="11" y="0"/>
                        <a:pt x="12" y="1"/>
                      </a:cubicBezTo>
                      <a:cubicBezTo>
                        <a:pt x="10" y="2"/>
                        <a:pt x="11" y="3"/>
                        <a:pt x="12" y="4"/>
                      </a:cubicBezTo>
                      <a:cubicBezTo>
                        <a:pt x="13" y="4"/>
                        <a:pt x="13" y="4"/>
                        <a:pt x="13" y="5"/>
                      </a:cubicBezTo>
                      <a:cubicBezTo>
                        <a:pt x="14" y="6"/>
                        <a:pt x="14" y="7"/>
                        <a:pt x="15" y="8"/>
                      </a:cubicBezTo>
                      <a:cubicBezTo>
                        <a:pt x="16" y="9"/>
                        <a:pt x="17" y="9"/>
                        <a:pt x="18" y="10"/>
                      </a:cubicBezTo>
                      <a:cubicBezTo>
                        <a:pt x="17" y="10"/>
                        <a:pt x="16" y="11"/>
                        <a:pt x="15" y="12"/>
                      </a:cubicBezTo>
                      <a:cubicBezTo>
                        <a:pt x="14" y="13"/>
                        <a:pt x="13" y="13"/>
                        <a:pt x="12" y="13"/>
                      </a:cubicBezTo>
                      <a:cubicBezTo>
                        <a:pt x="11" y="13"/>
                        <a:pt x="10" y="13"/>
                        <a:pt x="9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ubicBezTo>
                        <a:pt x="10" y="11"/>
                        <a:pt x="9" y="10"/>
                        <a:pt x="9" y="9"/>
                      </a:cubicBezTo>
                      <a:cubicBezTo>
                        <a:pt x="9" y="8"/>
                        <a:pt x="10" y="8"/>
                        <a:pt x="11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8" name="ïṧlïḋê">
                  <a:extLst>
                    <a:ext uri="{FF2B5EF4-FFF2-40B4-BE49-F238E27FC236}">
                      <a16:creationId xmlns:a16="http://schemas.microsoft.com/office/drawing/2014/main" id="{50514794-EB37-497A-AA7D-0B7A16E42A9B}"/>
                    </a:ext>
                  </a:extLst>
                </p:cNvPr>
                <p:cNvSpPr/>
                <p:nvPr/>
              </p:nvSpPr>
              <p:spPr bwMode="auto">
                <a:xfrm>
                  <a:off x="5883955" y="2761411"/>
                  <a:ext cx="44641" cy="20291"/>
                </a:xfrm>
                <a:custGeom>
                  <a:avLst/>
                  <a:gdLst>
                    <a:gd name="T0" fmla="*/ 0 w 11"/>
                    <a:gd name="T1" fmla="*/ 2 h 5"/>
                    <a:gd name="T2" fmla="*/ 2 w 11"/>
                    <a:gd name="T3" fmla="*/ 2 h 5"/>
                    <a:gd name="T4" fmla="*/ 8 w 11"/>
                    <a:gd name="T5" fmla="*/ 0 h 5"/>
                    <a:gd name="T6" fmla="*/ 11 w 11"/>
                    <a:gd name="T7" fmla="*/ 1 h 5"/>
                    <a:gd name="T8" fmla="*/ 10 w 11"/>
                    <a:gd name="T9" fmla="*/ 3 h 5"/>
                    <a:gd name="T10" fmla="*/ 6 w 11"/>
                    <a:gd name="T11" fmla="*/ 5 h 5"/>
                    <a:gd name="T12" fmla="*/ 2 w 11"/>
                    <a:gd name="T13" fmla="*/ 4 h 5"/>
                    <a:gd name="T14" fmla="*/ 0 w 11"/>
                    <a:gd name="T15" fmla="*/ 3 h 5"/>
                    <a:gd name="T16" fmla="*/ 0 w 11"/>
                    <a:gd name="T17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" h="5">
                      <a:moveTo>
                        <a:pt x="0" y="2"/>
                      </a:moveTo>
                      <a:cubicBezTo>
                        <a:pt x="0" y="2"/>
                        <a:pt x="1" y="2"/>
                        <a:pt x="2" y="2"/>
                      </a:cubicBezTo>
                      <a:cubicBezTo>
                        <a:pt x="4" y="1"/>
                        <a:pt x="6" y="0"/>
                        <a:pt x="8" y="0"/>
                      </a:cubicBezTo>
                      <a:cubicBezTo>
                        <a:pt x="9" y="0"/>
                        <a:pt x="10" y="0"/>
                        <a:pt x="11" y="1"/>
                      </a:cubicBezTo>
                      <a:cubicBezTo>
                        <a:pt x="11" y="2"/>
                        <a:pt x="10" y="2"/>
                        <a:pt x="10" y="3"/>
                      </a:cubicBezTo>
                      <a:cubicBezTo>
                        <a:pt x="8" y="4"/>
                        <a:pt x="7" y="4"/>
                        <a:pt x="6" y="5"/>
                      </a:cubicBezTo>
                      <a:cubicBezTo>
                        <a:pt x="4" y="5"/>
                        <a:pt x="3" y="5"/>
                        <a:pt x="2" y="4"/>
                      </a:cubicBezTo>
                      <a:cubicBezTo>
                        <a:pt x="1" y="3"/>
                        <a:pt x="0" y="3"/>
                        <a:pt x="0" y="3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9" name="ïşľîďê">
                  <a:extLst>
                    <a:ext uri="{FF2B5EF4-FFF2-40B4-BE49-F238E27FC236}">
                      <a16:creationId xmlns:a16="http://schemas.microsoft.com/office/drawing/2014/main" id="{AFA7EB6B-E2A4-480B-913F-539A5CAA9BBB}"/>
                    </a:ext>
                  </a:extLst>
                </p:cNvPr>
                <p:cNvSpPr/>
                <p:nvPr/>
              </p:nvSpPr>
              <p:spPr bwMode="auto">
                <a:xfrm>
                  <a:off x="5622194" y="2875043"/>
                  <a:ext cx="36525" cy="24350"/>
                </a:xfrm>
                <a:custGeom>
                  <a:avLst/>
                  <a:gdLst>
                    <a:gd name="T0" fmla="*/ 0 w 9"/>
                    <a:gd name="T1" fmla="*/ 5 h 6"/>
                    <a:gd name="T2" fmla="*/ 7 w 9"/>
                    <a:gd name="T3" fmla="*/ 0 h 6"/>
                    <a:gd name="T4" fmla="*/ 5 w 9"/>
                    <a:gd name="T5" fmla="*/ 1 h 6"/>
                    <a:gd name="T6" fmla="*/ 7 w 9"/>
                    <a:gd name="T7" fmla="*/ 2 h 6"/>
                    <a:gd name="T8" fmla="*/ 8 w 9"/>
                    <a:gd name="T9" fmla="*/ 4 h 6"/>
                    <a:gd name="T10" fmla="*/ 6 w 9"/>
                    <a:gd name="T11" fmla="*/ 6 h 6"/>
                    <a:gd name="T12" fmla="*/ 0 w 9"/>
                    <a:gd name="T13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6">
                      <a:moveTo>
                        <a:pt x="0" y="5"/>
                      </a:moveTo>
                      <a:cubicBezTo>
                        <a:pt x="2" y="3"/>
                        <a:pt x="4" y="1"/>
                        <a:pt x="7" y="0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6" y="1"/>
                        <a:pt x="7" y="2"/>
                        <a:pt x="7" y="2"/>
                      </a:cubicBezTo>
                      <a:cubicBezTo>
                        <a:pt x="7" y="2"/>
                        <a:pt x="9" y="4"/>
                        <a:pt x="8" y="4"/>
                      </a:cubicBezTo>
                      <a:cubicBezTo>
                        <a:pt x="8" y="5"/>
                        <a:pt x="7" y="6"/>
                        <a:pt x="6" y="6"/>
                      </a:cubicBezTo>
                      <a:cubicBezTo>
                        <a:pt x="4" y="5"/>
                        <a:pt x="2" y="5"/>
                        <a:pt x="0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0" name="ïŝlíde">
                  <a:extLst>
                    <a:ext uri="{FF2B5EF4-FFF2-40B4-BE49-F238E27FC236}">
                      <a16:creationId xmlns:a16="http://schemas.microsoft.com/office/drawing/2014/main" id="{B94E80C4-D482-4AC4-BBE0-1980713F4689}"/>
                    </a:ext>
                  </a:extLst>
                </p:cNvPr>
                <p:cNvSpPr/>
                <p:nvPr/>
              </p:nvSpPr>
              <p:spPr bwMode="auto">
                <a:xfrm>
                  <a:off x="5137228" y="2540234"/>
                  <a:ext cx="1075449" cy="1379821"/>
                </a:xfrm>
                <a:custGeom>
                  <a:avLst/>
                  <a:gdLst>
                    <a:gd name="T0" fmla="*/ 255 w 255"/>
                    <a:gd name="T1" fmla="*/ 281 h 327"/>
                    <a:gd name="T2" fmla="*/ 254 w 255"/>
                    <a:gd name="T3" fmla="*/ 283 h 327"/>
                    <a:gd name="T4" fmla="*/ 43 w 255"/>
                    <a:gd name="T5" fmla="*/ 230 h 327"/>
                    <a:gd name="T6" fmla="*/ 96 w 255"/>
                    <a:gd name="T7" fmla="*/ 20 h 327"/>
                    <a:gd name="T8" fmla="*/ 150 w 255"/>
                    <a:gd name="T9" fmla="*/ 0 h 327"/>
                    <a:gd name="T10" fmla="*/ 120 w 255"/>
                    <a:gd name="T11" fmla="*/ 30 h 327"/>
                    <a:gd name="T12" fmla="*/ 115 w 255"/>
                    <a:gd name="T13" fmla="*/ 36 h 327"/>
                    <a:gd name="T14" fmla="*/ 111 w 255"/>
                    <a:gd name="T15" fmla="*/ 42 h 327"/>
                    <a:gd name="T16" fmla="*/ 108 w 255"/>
                    <a:gd name="T17" fmla="*/ 46 h 327"/>
                    <a:gd name="T18" fmla="*/ 98 w 255"/>
                    <a:gd name="T19" fmla="*/ 64 h 327"/>
                    <a:gd name="T20" fmla="*/ 98 w 255"/>
                    <a:gd name="T21" fmla="*/ 64 h 327"/>
                    <a:gd name="T22" fmla="*/ 87 w 255"/>
                    <a:gd name="T23" fmla="*/ 99 h 327"/>
                    <a:gd name="T24" fmla="*/ 91 w 255"/>
                    <a:gd name="T25" fmla="*/ 155 h 327"/>
                    <a:gd name="T26" fmla="*/ 103 w 255"/>
                    <a:gd name="T27" fmla="*/ 181 h 327"/>
                    <a:gd name="T28" fmla="*/ 129 w 255"/>
                    <a:gd name="T29" fmla="*/ 217 h 327"/>
                    <a:gd name="T30" fmla="*/ 255 w 255"/>
                    <a:gd name="T31" fmla="*/ 281 h 3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55" h="327">
                      <a:moveTo>
                        <a:pt x="255" y="281"/>
                      </a:moveTo>
                      <a:cubicBezTo>
                        <a:pt x="254" y="283"/>
                        <a:pt x="254" y="283"/>
                        <a:pt x="254" y="283"/>
                      </a:cubicBezTo>
                      <a:cubicBezTo>
                        <a:pt x="182" y="327"/>
                        <a:pt x="87" y="303"/>
                        <a:pt x="43" y="230"/>
                      </a:cubicBezTo>
                      <a:cubicBezTo>
                        <a:pt x="0" y="158"/>
                        <a:pt x="23" y="63"/>
                        <a:pt x="96" y="20"/>
                      </a:cubicBezTo>
                      <a:cubicBezTo>
                        <a:pt x="113" y="10"/>
                        <a:pt x="131" y="3"/>
                        <a:pt x="150" y="0"/>
                      </a:cubicBezTo>
                      <a:cubicBezTo>
                        <a:pt x="139" y="9"/>
                        <a:pt x="129" y="19"/>
                        <a:pt x="120" y="30"/>
                      </a:cubicBezTo>
                      <a:cubicBezTo>
                        <a:pt x="119" y="32"/>
                        <a:pt x="117" y="34"/>
                        <a:pt x="115" y="36"/>
                      </a:cubicBezTo>
                      <a:cubicBezTo>
                        <a:pt x="113" y="39"/>
                        <a:pt x="112" y="40"/>
                        <a:pt x="111" y="42"/>
                      </a:cubicBezTo>
                      <a:cubicBezTo>
                        <a:pt x="110" y="44"/>
                        <a:pt x="109" y="45"/>
                        <a:pt x="108" y="46"/>
                      </a:cubicBezTo>
                      <a:cubicBezTo>
                        <a:pt x="104" y="52"/>
                        <a:pt x="101" y="58"/>
                        <a:pt x="98" y="64"/>
                      </a:cubicBezTo>
                      <a:cubicBezTo>
                        <a:pt x="98" y="64"/>
                        <a:pt x="98" y="64"/>
                        <a:pt x="98" y="64"/>
                      </a:cubicBezTo>
                      <a:cubicBezTo>
                        <a:pt x="93" y="75"/>
                        <a:pt x="89" y="87"/>
                        <a:pt x="87" y="99"/>
                      </a:cubicBezTo>
                      <a:cubicBezTo>
                        <a:pt x="83" y="118"/>
                        <a:pt x="85" y="137"/>
                        <a:pt x="91" y="155"/>
                      </a:cubicBezTo>
                      <a:cubicBezTo>
                        <a:pt x="94" y="164"/>
                        <a:pt x="98" y="173"/>
                        <a:pt x="103" y="181"/>
                      </a:cubicBezTo>
                      <a:cubicBezTo>
                        <a:pt x="111" y="194"/>
                        <a:pt x="119" y="206"/>
                        <a:pt x="129" y="217"/>
                      </a:cubicBezTo>
                      <a:cubicBezTo>
                        <a:pt x="187" y="285"/>
                        <a:pt x="255" y="281"/>
                        <a:pt x="255" y="28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1" name="îṥlïdé">
                  <a:extLst>
                    <a:ext uri="{FF2B5EF4-FFF2-40B4-BE49-F238E27FC236}">
                      <a16:creationId xmlns:a16="http://schemas.microsoft.com/office/drawing/2014/main" id="{E841876D-04C8-4F20-BAF0-60C7AFF1B9FE}"/>
                    </a:ext>
                  </a:extLst>
                </p:cNvPr>
                <p:cNvSpPr/>
                <p:nvPr/>
              </p:nvSpPr>
              <p:spPr bwMode="auto">
                <a:xfrm>
                  <a:off x="8304729" y="3301164"/>
                  <a:ext cx="606716" cy="375393"/>
                </a:xfrm>
                <a:custGeom>
                  <a:avLst/>
                  <a:gdLst>
                    <a:gd name="T0" fmla="*/ 140 w 144"/>
                    <a:gd name="T1" fmla="*/ 73 h 89"/>
                    <a:gd name="T2" fmla="*/ 117 w 144"/>
                    <a:gd name="T3" fmla="*/ 86 h 89"/>
                    <a:gd name="T4" fmla="*/ 2 w 144"/>
                    <a:gd name="T5" fmla="*/ 86 h 89"/>
                    <a:gd name="T6" fmla="*/ 2 w 144"/>
                    <a:gd name="T7" fmla="*/ 76 h 89"/>
                    <a:gd name="T8" fmla="*/ 2 w 144"/>
                    <a:gd name="T9" fmla="*/ 75 h 89"/>
                    <a:gd name="T10" fmla="*/ 34 w 144"/>
                    <a:gd name="T11" fmla="*/ 75 h 89"/>
                    <a:gd name="T12" fmla="*/ 25 w 144"/>
                    <a:gd name="T13" fmla="*/ 31 h 89"/>
                    <a:gd name="T14" fmla="*/ 108 w 144"/>
                    <a:gd name="T15" fmla="*/ 0 h 89"/>
                    <a:gd name="T16" fmla="*/ 116 w 144"/>
                    <a:gd name="T17" fmla="*/ 0 h 89"/>
                    <a:gd name="T18" fmla="*/ 140 w 144"/>
                    <a:gd name="T19" fmla="*/ 7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4" h="89">
                      <a:moveTo>
                        <a:pt x="140" y="73"/>
                      </a:moveTo>
                      <a:cubicBezTo>
                        <a:pt x="136" y="89"/>
                        <a:pt x="117" y="86"/>
                        <a:pt x="117" y="86"/>
                      </a:cubicBezTo>
                      <a:cubicBezTo>
                        <a:pt x="117" y="86"/>
                        <a:pt x="5" y="88"/>
                        <a:pt x="2" y="86"/>
                      </a:cubicBezTo>
                      <a:cubicBezTo>
                        <a:pt x="0" y="84"/>
                        <a:pt x="2" y="78"/>
                        <a:pt x="2" y="76"/>
                      </a:cubicBezTo>
                      <a:cubicBezTo>
                        <a:pt x="2" y="75"/>
                        <a:pt x="2" y="75"/>
                        <a:pt x="2" y="75"/>
                      </a:cubicBezTo>
                      <a:cubicBezTo>
                        <a:pt x="34" y="75"/>
                        <a:pt x="34" y="75"/>
                        <a:pt x="34" y="75"/>
                      </a:cubicBezTo>
                      <a:cubicBezTo>
                        <a:pt x="34" y="75"/>
                        <a:pt x="49" y="67"/>
                        <a:pt x="25" y="31"/>
                      </a:cubicBezTo>
                      <a:cubicBezTo>
                        <a:pt x="4" y="1"/>
                        <a:pt x="82" y="0"/>
                        <a:pt x="108" y="0"/>
                      </a:cubicBezTo>
                      <a:cubicBezTo>
                        <a:pt x="113" y="0"/>
                        <a:pt x="116" y="0"/>
                        <a:pt x="116" y="0"/>
                      </a:cubicBezTo>
                      <a:cubicBezTo>
                        <a:pt x="116" y="0"/>
                        <a:pt x="144" y="57"/>
                        <a:pt x="140" y="73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2" name="iṣļîḓe">
                  <a:extLst>
                    <a:ext uri="{FF2B5EF4-FFF2-40B4-BE49-F238E27FC236}">
                      <a16:creationId xmlns:a16="http://schemas.microsoft.com/office/drawing/2014/main" id="{CCFB1DBB-629C-4F3D-A66F-B9E8C93FECA5}"/>
                    </a:ext>
                  </a:extLst>
                </p:cNvPr>
                <p:cNvSpPr/>
                <p:nvPr/>
              </p:nvSpPr>
              <p:spPr bwMode="auto">
                <a:xfrm>
                  <a:off x="8312845" y="3301164"/>
                  <a:ext cx="539754" cy="328722"/>
                </a:xfrm>
                <a:custGeom>
                  <a:avLst/>
                  <a:gdLst>
                    <a:gd name="T0" fmla="*/ 125 w 128"/>
                    <a:gd name="T1" fmla="*/ 61 h 78"/>
                    <a:gd name="T2" fmla="*/ 101 w 128"/>
                    <a:gd name="T3" fmla="*/ 75 h 78"/>
                    <a:gd name="T4" fmla="*/ 0 w 128"/>
                    <a:gd name="T5" fmla="*/ 76 h 78"/>
                    <a:gd name="T6" fmla="*/ 0 w 128"/>
                    <a:gd name="T7" fmla="*/ 75 h 78"/>
                    <a:gd name="T8" fmla="*/ 32 w 128"/>
                    <a:gd name="T9" fmla="*/ 75 h 78"/>
                    <a:gd name="T10" fmla="*/ 23 w 128"/>
                    <a:gd name="T11" fmla="*/ 31 h 78"/>
                    <a:gd name="T12" fmla="*/ 106 w 128"/>
                    <a:gd name="T13" fmla="*/ 0 h 78"/>
                    <a:gd name="T14" fmla="*/ 125 w 128"/>
                    <a:gd name="T15" fmla="*/ 61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78">
                      <a:moveTo>
                        <a:pt x="125" y="61"/>
                      </a:moveTo>
                      <a:cubicBezTo>
                        <a:pt x="121" y="78"/>
                        <a:pt x="101" y="75"/>
                        <a:pt x="101" y="75"/>
                      </a:cubicBezTo>
                      <a:cubicBezTo>
                        <a:pt x="101" y="75"/>
                        <a:pt x="30" y="76"/>
                        <a:pt x="0" y="76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32" y="75"/>
                        <a:pt x="32" y="75"/>
                        <a:pt x="32" y="75"/>
                      </a:cubicBezTo>
                      <a:cubicBezTo>
                        <a:pt x="32" y="75"/>
                        <a:pt x="47" y="67"/>
                        <a:pt x="23" y="31"/>
                      </a:cubicBezTo>
                      <a:cubicBezTo>
                        <a:pt x="2" y="1"/>
                        <a:pt x="80" y="0"/>
                        <a:pt x="106" y="0"/>
                      </a:cubicBezTo>
                      <a:cubicBezTo>
                        <a:pt x="114" y="18"/>
                        <a:pt x="128" y="50"/>
                        <a:pt x="125" y="6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3" name="îśļiḑê">
                  <a:extLst>
                    <a:ext uri="{FF2B5EF4-FFF2-40B4-BE49-F238E27FC236}">
                      <a16:creationId xmlns:a16="http://schemas.microsoft.com/office/drawing/2014/main" id="{C77B7578-8847-4243-B016-2D2376C3C9D6}"/>
                    </a:ext>
                  </a:extLst>
                </p:cNvPr>
                <p:cNvSpPr/>
                <p:nvPr/>
              </p:nvSpPr>
              <p:spPr bwMode="auto">
                <a:xfrm>
                  <a:off x="8312845" y="3301164"/>
                  <a:ext cx="555987" cy="336839"/>
                </a:xfrm>
                <a:custGeom>
                  <a:avLst/>
                  <a:gdLst>
                    <a:gd name="T0" fmla="*/ 129 w 132"/>
                    <a:gd name="T1" fmla="*/ 64 h 80"/>
                    <a:gd name="T2" fmla="*/ 101 w 132"/>
                    <a:gd name="T3" fmla="*/ 75 h 80"/>
                    <a:gd name="T4" fmla="*/ 0 w 132"/>
                    <a:gd name="T5" fmla="*/ 76 h 80"/>
                    <a:gd name="T6" fmla="*/ 0 w 132"/>
                    <a:gd name="T7" fmla="*/ 75 h 80"/>
                    <a:gd name="T8" fmla="*/ 32 w 132"/>
                    <a:gd name="T9" fmla="*/ 75 h 80"/>
                    <a:gd name="T10" fmla="*/ 23 w 132"/>
                    <a:gd name="T11" fmla="*/ 31 h 80"/>
                    <a:gd name="T12" fmla="*/ 106 w 132"/>
                    <a:gd name="T13" fmla="*/ 0 h 80"/>
                    <a:gd name="T14" fmla="*/ 129 w 132"/>
                    <a:gd name="T15" fmla="*/ 64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2" h="80">
                      <a:moveTo>
                        <a:pt x="129" y="64"/>
                      </a:moveTo>
                      <a:cubicBezTo>
                        <a:pt x="125" y="80"/>
                        <a:pt x="101" y="75"/>
                        <a:pt x="101" y="75"/>
                      </a:cubicBezTo>
                      <a:cubicBezTo>
                        <a:pt x="101" y="75"/>
                        <a:pt x="30" y="76"/>
                        <a:pt x="0" y="76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32" y="75"/>
                        <a:pt x="32" y="75"/>
                        <a:pt x="32" y="75"/>
                      </a:cubicBezTo>
                      <a:cubicBezTo>
                        <a:pt x="32" y="75"/>
                        <a:pt x="48" y="67"/>
                        <a:pt x="23" y="31"/>
                      </a:cubicBezTo>
                      <a:cubicBezTo>
                        <a:pt x="2" y="1"/>
                        <a:pt x="80" y="0"/>
                        <a:pt x="106" y="0"/>
                      </a:cubicBezTo>
                      <a:cubicBezTo>
                        <a:pt x="114" y="18"/>
                        <a:pt x="132" y="52"/>
                        <a:pt x="129" y="64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4" name="ïSḷiḍê">
                  <a:extLst>
                    <a:ext uri="{FF2B5EF4-FFF2-40B4-BE49-F238E27FC236}">
                      <a16:creationId xmlns:a16="http://schemas.microsoft.com/office/drawing/2014/main" id="{4AC59D80-F155-4BE5-8AE5-41CA3ACD627F}"/>
                    </a:ext>
                  </a:extLst>
                </p:cNvPr>
                <p:cNvSpPr/>
                <p:nvPr/>
              </p:nvSpPr>
              <p:spPr bwMode="auto">
                <a:xfrm>
                  <a:off x="7953686" y="2621400"/>
                  <a:ext cx="120328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5" name="iş1iďe">
                  <a:extLst>
                    <a:ext uri="{FF2B5EF4-FFF2-40B4-BE49-F238E27FC236}">
                      <a16:creationId xmlns:a16="http://schemas.microsoft.com/office/drawing/2014/main" id="{997AB7A4-25E2-44E1-87D9-E10672CBC811}"/>
                    </a:ext>
                  </a:extLst>
                </p:cNvPr>
                <p:cNvSpPr/>
                <p:nvPr/>
              </p:nvSpPr>
              <p:spPr bwMode="auto">
                <a:xfrm>
                  <a:off x="7953686" y="2621400"/>
                  <a:ext cx="120328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6" name="îšḷidè">
                  <a:extLst>
                    <a:ext uri="{FF2B5EF4-FFF2-40B4-BE49-F238E27FC236}">
                      <a16:creationId xmlns:a16="http://schemas.microsoft.com/office/drawing/2014/main" id="{76896E33-E205-409D-ADA6-24D6060C0D63}"/>
                    </a:ext>
                  </a:extLst>
                </p:cNvPr>
                <p:cNvSpPr/>
                <p:nvPr/>
              </p:nvSpPr>
              <p:spPr bwMode="auto">
                <a:xfrm>
                  <a:off x="7929337" y="2621400"/>
                  <a:ext cx="120125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7" name="íšļîḓé">
                  <a:extLst>
                    <a:ext uri="{FF2B5EF4-FFF2-40B4-BE49-F238E27FC236}">
                      <a16:creationId xmlns:a16="http://schemas.microsoft.com/office/drawing/2014/main" id="{A3EABF07-4858-4D22-91CD-BD8A31529FAA}"/>
                    </a:ext>
                  </a:extLst>
                </p:cNvPr>
                <p:cNvSpPr/>
                <p:nvPr/>
              </p:nvSpPr>
              <p:spPr bwMode="auto">
                <a:xfrm>
                  <a:off x="7929337" y="2621400"/>
                  <a:ext cx="120125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6000">
                      <a:srgbClr val="68AFFD"/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8" name="is1ídé">
                  <a:extLst>
                    <a:ext uri="{FF2B5EF4-FFF2-40B4-BE49-F238E27FC236}">
                      <a16:creationId xmlns:a16="http://schemas.microsoft.com/office/drawing/2014/main" id="{1A9ABC08-550F-4650-92F2-4B396E260B2E}"/>
                    </a:ext>
                  </a:extLst>
                </p:cNvPr>
                <p:cNvSpPr/>
                <p:nvPr/>
              </p:nvSpPr>
              <p:spPr bwMode="auto">
                <a:xfrm>
                  <a:off x="7929340" y="3254496"/>
                  <a:ext cx="1201254" cy="172478"/>
                </a:xfrm>
                <a:custGeom>
                  <a:avLst/>
                  <a:gdLst>
                    <a:gd name="T0" fmla="*/ 285 w 285"/>
                    <a:gd name="T1" fmla="*/ 0 h 41"/>
                    <a:gd name="T2" fmla="*/ 285 w 285"/>
                    <a:gd name="T3" fmla="*/ 19 h 41"/>
                    <a:gd name="T4" fmla="*/ 262 w 285"/>
                    <a:gd name="T5" fmla="*/ 41 h 41"/>
                    <a:gd name="T6" fmla="*/ 262 w 285"/>
                    <a:gd name="T7" fmla="*/ 41 h 41"/>
                    <a:gd name="T8" fmla="*/ 23 w 285"/>
                    <a:gd name="T9" fmla="*/ 41 h 41"/>
                    <a:gd name="T10" fmla="*/ 0 w 285"/>
                    <a:gd name="T11" fmla="*/ 19 h 41"/>
                    <a:gd name="T12" fmla="*/ 0 w 285"/>
                    <a:gd name="T13" fmla="*/ 19 h 41"/>
                    <a:gd name="T14" fmla="*/ 0 w 285"/>
                    <a:gd name="T15" fmla="*/ 0 h 41"/>
                    <a:gd name="T16" fmla="*/ 285 w 285"/>
                    <a:gd name="T17" fmla="*/ 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41">
                      <a:moveTo>
                        <a:pt x="285" y="0"/>
                      </a:moveTo>
                      <a:cubicBezTo>
                        <a:pt x="285" y="19"/>
                        <a:pt x="285" y="19"/>
                        <a:pt x="285" y="19"/>
                      </a:cubicBezTo>
                      <a:cubicBezTo>
                        <a:pt x="285" y="31"/>
                        <a:pt x="275" y="41"/>
                        <a:pt x="262" y="41"/>
                      </a:cubicBezTo>
                      <a:cubicBezTo>
                        <a:pt x="262" y="41"/>
                        <a:pt x="262" y="41"/>
                        <a:pt x="262" y="41"/>
                      </a:cubicBezTo>
                      <a:cubicBezTo>
                        <a:pt x="23" y="41"/>
                        <a:pt x="23" y="41"/>
                        <a:pt x="23" y="41"/>
                      </a:cubicBezTo>
                      <a:cubicBezTo>
                        <a:pt x="10" y="41"/>
                        <a:pt x="0" y="31"/>
                        <a:pt x="0" y="19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285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9" name="íṧlíḍe">
                  <a:extLst>
                    <a:ext uri="{FF2B5EF4-FFF2-40B4-BE49-F238E27FC236}">
                      <a16:creationId xmlns:a16="http://schemas.microsoft.com/office/drawing/2014/main" id="{C8C5EE96-4AFD-47ED-9C9D-B1CAEBF0A649}"/>
                    </a:ext>
                  </a:extLst>
                </p:cNvPr>
                <p:cNvSpPr/>
                <p:nvPr/>
              </p:nvSpPr>
              <p:spPr bwMode="auto">
                <a:xfrm>
                  <a:off x="8312845" y="3621770"/>
                  <a:ext cx="472792" cy="40583"/>
                </a:xfrm>
                <a:prstGeom prst="rect">
                  <a:avLst/>
                </a:pr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0" name="iṩlíḓe">
                  <a:extLst>
                    <a:ext uri="{FF2B5EF4-FFF2-40B4-BE49-F238E27FC236}">
                      <a16:creationId xmlns:a16="http://schemas.microsoft.com/office/drawing/2014/main" id="{57BA2FF4-B1D3-4DF2-A381-BDD4B8D8D287}"/>
                    </a:ext>
                  </a:extLst>
                </p:cNvPr>
                <p:cNvSpPr/>
                <p:nvPr/>
              </p:nvSpPr>
              <p:spPr bwMode="auto">
                <a:xfrm>
                  <a:off x="8785637" y="3571042"/>
                  <a:ext cx="75079" cy="101457"/>
                </a:xfrm>
                <a:custGeom>
                  <a:avLst/>
                  <a:gdLst>
                    <a:gd name="T0" fmla="*/ 17 w 18"/>
                    <a:gd name="T1" fmla="*/ 0 h 24"/>
                    <a:gd name="T2" fmla="*/ 18 w 18"/>
                    <a:gd name="T3" fmla="*/ 19 h 24"/>
                    <a:gd name="T4" fmla="*/ 0 w 18"/>
                    <a:gd name="T5" fmla="*/ 22 h 24"/>
                    <a:gd name="T6" fmla="*/ 0 w 18"/>
                    <a:gd name="T7" fmla="*/ 12 h 24"/>
                    <a:gd name="T8" fmla="*/ 17 w 18"/>
                    <a:gd name="T9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24">
                      <a:moveTo>
                        <a:pt x="17" y="0"/>
                      </a:moveTo>
                      <a:cubicBezTo>
                        <a:pt x="18" y="19"/>
                        <a:pt x="18" y="19"/>
                        <a:pt x="18" y="19"/>
                      </a:cubicBezTo>
                      <a:cubicBezTo>
                        <a:pt x="13" y="22"/>
                        <a:pt x="6" y="24"/>
                        <a:pt x="0" y="2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16" y="16"/>
                        <a:pt x="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1" name="íšļídê">
                  <a:extLst>
                    <a:ext uri="{FF2B5EF4-FFF2-40B4-BE49-F238E27FC236}">
                      <a16:creationId xmlns:a16="http://schemas.microsoft.com/office/drawing/2014/main" id="{31032768-976F-4A5B-A394-25B14CA88F26}"/>
                    </a:ext>
                  </a:extLst>
                </p:cNvPr>
                <p:cNvSpPr/>
                <p:nvPr/>
              </p:nvSpPr>
              <p:spPr bwMode="auto">
                <a:xfrm>
                  <a:off x="3229828" y="2870985"/>
                  <a:ext cx="460617" cy="282052"/>
                </a:xfrm>
                <a:custGeom>
                  <a:avLst/>
                  <a:gdLst>
                    <a:gd name="T0" fmla="*/ 3 w 109"/>
                    <a:gd name="T1" fmla="*/ 55 h 67"/>
                    <a:gd name="T2" fmla="*/ 21 w 109"/>
                    <a:gd name="T3" fmla="*/ 65 h 67"/>
                    <a:gd name="T4" fmla="*/ 107 w 109"/>
                    <a:gd name="T5" fmla="*/ 65 h 67"/>
                    <a:gd name="T6" fmla="*/ 107 w 109"/>
                    <a:gd name="T7" fmla="*/ 57 h 67"/>
                    <a:gd name="T8" fmla="*/ 107 w 109"/>
                    <a:gd name="T9" fmla="*/ 57 h 67"/>
                    <a:gd name="T10" fmla="*/ 83 w 109"/>
                    <a:gd name="T11" fmla="*/ 57 h 67"/>
                    <a:gd name="T12" fmla="*/ 90 w 109"/>
                    <a:gd name="T13" fmla="*/ 24 h 67"/>
                    <a:gd name="T14" fmla="*/ 27 w 109"/>
                    <a:gd name="T15" fmla="*/ 0 h 67"/>
                    <a:gd name="T16" fmla="*/ 21 w 109"/>
                    <a:gd name="T17" fmla="*/ 0 h 67"/>
                    <a:gd name="T18" fmla="*/ 3 w 109"/>
                    <a:gd name="T19" fmla="*/ 55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9" h="67">
                      <a:moveTo>
                        <a:pt x="3" y="55"/>
                      </a:moveTo>
                      <a:cubicBezTo>
                        <a:pt x="6" y="67"/>
                        <a:pt x="21" y="65"/>
                        <a:pt x="21" y="65"/>
                      </a:cubicBezTo>
                      <a:cubicBezTo>
                        <a:pt x="21" y="65"/>
                        <a:pt x="105" y="67"/>
                        <a:pt x="107" y="65"/>
                      </a:cubicBezTo>
                      <a:cubicBezTo>
                        <a:pt x="109" y="64"/>
                        <a:pt x="108" y="59"/>
                        <a:pt x="107" y="57"/>
                      </a:cubicBezTo>
                      <a:cubicBezTo>
                        <a:pt x="107" y="57"/>
                        <a:pt x="107" y="57"/>
                        <a:pt x="107" y="57"/>
                      </a:cubicBezTo>
                      <a:cubicBezTo>
                        <a:pt x="83" y="57"/>
                        <a:pt x="83" y="57"/>
                        <a:pt x="83" y="57"/>
                      </a:cubicBezTo>
                      <a:cubicBezTo>
                        <a:pt x="83" y="57"/>
                        <a:pt x="71" y="51"/>
                        <a:pt x="90" y="24"/>
                      </a:cubicBezTo>
                      <a:cubicBezTo>
                        <a:pt x="106" y="1"/>
                        <a:pt x="46" y="0"/>
                        <a:pt x="27" y="0"/>
                      </a:cubicBezTo>
                      <a:cubicBezTo>
                        <a:pt x="23" y="0"/>
                        <a:pt x="21" y="0"/>
                        <a:pt x="21" y="0"/>
                      </a:cubicBezTo>
                      <a:cubicBezTo>
                        <a:pt x="21" y="0"/>
                        <a:pt x="0" y="43"/>
                        <a:pt x="3" y="55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2" name="íŝ1iḓé">
                  <a:extLst>
                    <a:ext uri="{FF2B5EF4-FFF2-40B4-BE49-F238E27FC236}">
                      <a16:creationId xmlns:a16="http://schemas.microsoft.com/office/drawing/2014/main" id="{AA71F879-B976-44C4-B8D6-BFC5D5956134}"/>
                    </a:ext>
                  </a:extLst>
                </p:cNvPr>
                <p:cNvSpPr/>
                <p:nvPr/>
              </p:nvSpPr>
              <p:spPr bwMode="auto">
                <a:xfrm>
                  <a:off x="3272440" y="2870985"/>
                  <a:ext cx="407860" cy="247556"/>
                </a:xfrm>
                <a:custGeom>
                  <a:avLst/>
                  <a:gdLst>
                    <a:gd name="T0" fmla="*/ 3 w 97"/>
                    <a:gd name="T1" fmla="*/ 46 h 59"/>
                    <a:gd name="T2" fmla="*/ 21 w 97"/>
                    <a:gd name="T3" fmla="*/ 56 h 59"/>
                    <a:gd name="T4" fmla="*/ 97 w 97"/>
                    <a:gd name="T5" fmla="*/ 57 h 59"/>
                    <a:gd name="T6" fmla="*/ 97 w 97"/>
                    <a:gd name="T7" fmla="*/ 56 h 59"/>
                    <a:gd name="T8" fmla="*/ 73 w 97"/>
                    <a:gd name="T9" fmla="*/ 56 h 59"/>
                    <a:gd name="T10" fmla="*/ 80 w 97"/>
                    <a:gd name="T11" fmla="*/ 23 h 59"/>
                    <a:gd name="T12" fmla="*/ 17 w 97"/>
                    <a:gd name="T13" fmla="*/ 0 h 59"/>
                    <a:gd name="T14" fmla="*/ 3 w 97"/>
                    <a:gd name="T15" fmla="*/ 46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7" h="59">
                      <a:moveTo>
                        <a:pt x="3" y="46"/>
                      </a:moveTo>
                      <a:cubicBezTo>
                        <a:pt x="6" y="59"/>
                        <a:pt x="21" y="56"/>
                        <a:pt x="21" y="56"/>
                      </a:cubicBezTo>
                      <a:cubicBezTo>
                        <a:pt x="21" y="56"/>
                        <a:pt x="74" y="57"/>
                        <a:pt x="97" y="57"/>
                      </a:cubicBezTo>
                      <a:cubicBezTo>
                        <a:pt x="97" y="57"/>
                        <a:pt x="97" y="57"/>
                        <a:pt x="97" y="56"/>
                      </a:cubicBezTo>
                      <a:cubicBezTo>
                        <a:pt x="73" y="56"/>
                        <a:pt x="73" y="56"/>
                        <a:pt x="73" y="56"/>
                      </a:cubicBezTo>
                      <a:cubicBezTo>
                        <a:pt x="73" y="56"/>
                        <a:pt x="61" y="50"/>
                        <a:pt x="80" y="23"/>
                      </a:cubicBezTo>
                      <a:cubicBezTo>
                        <a:pt x="96" y="1"/>
                        <a:pt x="36" y="0"/>
                        <a:pt x="17" y="0"/>
                      </a:cubicBezTo>
                      <a:cubicBezTo>
                        <a:pt x="11" y="13"/>
                        <a:pt x="0" y="37"/>
                        <a:pt x="3" y="46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3" name="iślide">
                  <a:extLst>
                    <a:ext uri="{FF2B5EF4-FFF2-40B4-BE49-F238E27FC236}">
                      <a16:creationId xmlns:a16="http://schemas.microsoft.com/office/drawing/2014/main" id="{F281DD42-168E-45A1-BCAC-CECA2C6F5CC0}"/>
                    </a:ext>
                  </a:extLst>
                </p:cNvPr>
                <p:cNvSpPr/>
                <p:nvPr/>
              </p:nvSpPr>
              <p:spPr bwMode="auto">
                <a:xfrm>
                  <a:off x="3258236" y="2870985"/>
                  <a:ext cx="422063" cy="255673"/>
                </a:xfrm>
                <a:custGeom>
                  <a:avLst/>
                  <a:gdLst>
                    <a:gd name="T0" fmla="*/ 2 w 100"/>
                    <a:gd name="T1" fmla="*/ 48 h 61"/>
                    <a:gd name="T2" fmla="*/ 24 w 100"/>
                    <a:gd name="T3" fmla="*/ 57 h 61"/>
                    <a:gd name="T4" fmla="*/ 100 w 100"/>
                    <a:gd name="T5" fmla="*/ 57 h 61"/>
                    <a:gd name="T6" fmla="*/ 100 w 100"/>
                    <a:gd name="T7" fmla="*/ 57 h 61"/>
                    <a:gd name="T8" fmla="*/ 76 w 100"/>
                    <a:gd name="T9" fmla="*/ 57 h 61"/>
                    <a:gd name="T10" fmla="*/ 83 w 100"/>
                    <a:gd name="T11" fmla="*/ 24 h 61"/>
                    <a:gd name="T12" fmla="*/ 20 w 100"/>
                    <a:gd name="T13" fmla="*/ 0 h 61"/>
                    <a:gd name="T14" fmla="*/ 2 w 100"/>
                    <a:gd name="T15" fmla="*/ 48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0" h="61">
                      <a:moveTo>
                        <a:pt x="2" y="48"/>
                      </a:moveTo>
                      <a:cubicBezTo>
                        <a:pt x="5" y="61"/>
                        <a:pt x="24" y="57"/>
                        <a:pt x="24" y="57"/>
                      </a:cubicBezTo>
                      <a:cubicBezTo>
                        <a:pt x="24" y="57"/>
                        <a:pt x="77" y="58"/>
                        <a:pt x="100" y="57"/>
                      </a:cubicBezTo>
                      <a:cubicBezTo>
                        <a:pt x="100" y="57"/>
                        <a:pt x="100" y="57"/>
                        <a:pt x="100" y="57"/>
                      </a:cubicBezTo>
                      <a:cubicBezTo>
                        <a:pt x="76" y="57"/>
                        <a:pt x="76" y="57"/>
                        <a:pt x="76" y="57"/>
                      </a:cubicBezTo>
                      <a:cubicBezTo>
                        <a:pt x="76" y="57"/>
                        <a:pt x="64" y="51"/>
                        <a:pt x="83" y="24"/>
                      </a:cubicBezTo>
                      <a:cubicBezTo>
                        <a:pt x="99" y="1"/>
                        <a:pt x="39" y="0"/>
                        <a:pt x="20" y="0"/>
                      </a:cubicBezTo>
                      <a:cubicBezTo>
                        <a:pt x="14" y="13"/>
                        <a:pt x="0" y="39"/>
                        <a:pt x="2" y="48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4" name="îšḻîďe">
                  <a:extLst>
                    <a:ext uri="{FF2B5EF4-FFF2-40B4-BE49-F238E27FC236}">
                      <a16:creationId xmlns:a16="http://schemas.microsoft.com/office/drawing/2014/main" id="{2F233DF7-9466-4184-8244-07C5CFC5C617}"/>
                    </a:ext>
                  </a:extLst>
                </p:cNvPr>
                <p:cNvSpPr/>
                <p:nvPr/>
              </p:nvSpPr>
              <p:spPr bwMode="auto">
                <a:xfrm>
                  <a:off x="3043147" y="2355581"/>
                  <a:ext cx="913117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8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8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8" y="0"/>
                        <a:pt x="198" y="0"/>
                        <a:pt x="198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8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7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7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5" name="i$ľîḓé">
                  <a:extLst>
                    <a:ext uri="{FF2B5EF4-FFF2-40B4-BE49-F238E27FC236}">
                      <a16:creationId xmlns:a16="http://schemas.microsoft.com/office/drawing/2014/main" id="{B72BFE8B-E001-4FA1-A125-69411FF0DCAC}"/>
                    </a:ext>
                  </a:extLst>
                </p:cNvPr>
                <p:cNvSpPr/>
                <p:nvPr/>
              </p:nvSpPr>
              <p:spPr bwMode="auto">
                <a:xfrm>
                  <a:off x="3043147" y="2355581"/>
                  <a:ext cx="913117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8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8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8" y="0"/>
                        <a:pt x="198" y="0"/>
                        <a:pt x="198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8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7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7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6" name="iš1îdê">
                  <a:extLst>
                    <a:ext uri="{FF2B5EF4-FFF2-40B4-BE49-F238E27FC236}">
                      <a16:creationId xmlns:a16="http://schemas.microsoft.com/office/drawing/2014/main" id="{52DC7BAB-CE00-4FF8-A832-F51301A95C95}"/>
                    </a:ext>
                  </a:extLst>
                </p:cNvPr>
                <p:cNvSpPr/>
                <p:nvPr/>
              </p:nvSpPr>
              <p:spPr bwMode="auto">
                <a:xfrm>
                  <a:off x="3061408" y="2355581"/>
                  <a:ext cx="911088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9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9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9" y="0"/>
                        <a:pt x="199" y="0"/>
                        <a:pt x="199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9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8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7" name="iṧ1iďè">
                  <a:extLst>
                    <a:ext uri="{FF2B5EF4-FFF2-40B4-BE49-F238E27FC236}">
                      <a16:creationId xmlns:a16="http://schemas.microsoft.com/office/drawing/2014/main" id="{29901E0A-C522-4806-B0D6-1055D9E25954}"/>
                    </a:ext>
                  </a:extLst>
                </p:cNvPr>
                <p:cNvSpPr/>
                <p:nvPr/>
              </p:nvSpPr>
              <p:spPr bwMode="auto">
                <a:xfrm>
                  <a:off x="3061407" y="2355579"/>
                  <a:ext cx="911089" cy="610775"/>
                </a:xfrm>
                <a:custGeom>
                  <a:avLst/>
                  <a:gdLst>
                    <a:gd name="T0" fmla="*/ 17 w 216"/>
                    <a:gd name="T1" fmla="*/ 0 h 145"/>
                    <a:gd name="T2" fmla="*/ 199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9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9" y="0"/>
                        <a:pt x="199" y="0"/>
                        <a:pt x="199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9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8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6000">
                      <a:srgbClr val="68AFFD"/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8" name="íś1îde">
                  <a:extLst>
                    <a:ext uri="{FF2B5EF4-FFF2-40B4-BE49-F238E27FC236}">
                      <a16:creationId xmlns:a16="http://schemas.microsoft.com/office/drawing/2014/main" id="{6468CB1F-9712-447C-A7A7-40B6D060CB59}"/>
                    </a:ext>
                  </a:extLst>
                </p:cNvPr>
                <p:cNvSpPr/>
                <p:nvPr/>
              </p:nvSpPr>
              <p:spPr bwMode="auto">
                <a:xfrm>
                  <a:off x="3065467" y="2832431"/>
                  <a:ext cx="907030" cy="133924"/>
                </a:xfrm>
                <a:custGeom>
                  <a:avLst/>
                  <a:gdLst>
                    <a:gd name="T0" fmla="*/ 0 w 215"/>
                    <a:gd name="T1" fmla="*/ 0 h 32"/>
                    <a:gd name="T2" fmla="*/ 0 w 215"/>
                    <a:gd name="T3" fmla="*/ 14 h 32"/>
                    <a:gd name="T4" fmla="*/ 17 w 215"/>
                    <a:gd name="T5" fmla="*/ 32 h 32"/>
                    <a:gd name="T6" fmla="*/ 17 w 215"/>
                    <a:gd name="T7" fmla="*/ 32 h 32"/>
                    <a:gd name="T8" fmla="*/ 198 w 215"/>
                    <a:gd name="T9" fmla="*/ 32 h 32"/>
                    <a:gd name="T10" fmla="*/ 215 w 215"/>
                    <a:gd name="T11" fmla="*/ 14 h 32"/>
                    <a:gd name="T12" fmla="*/ 215 w 215"/>
                    <a:gd name="T13" fmla="*/ 14 h 32"/>
                    <a:gd name="T14" fmla="*/ 215 w 215"/>
                    <a:gd name="T15" fmla="*/ 0 h 32"/>
                    <a:gd name="T16" fmla="*/ 0 w 215"/>
                    <a:gd name="T17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5" h="32">
                      <a:moveTo>
                        <a:pt x="0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24"/>
                        <a:pt x="7" y="32"/>
                        <a:pt x="17" y="32"/>
                      </a:cubicBezTo>
                      <a:cubicBezTo>
                        <a:pt x="17" y="32"/>
                        <a:pt x="17" y="32"/>
                        <a:pt x="17" y="32"/>
                      </a:cubicBezTo>
                      <a:cubicBezTo>
                        <a:pt x="198" y="32"/>
                        <a:pt x="198" y="32"/>
                        <a:pt x="198" y="32"/>
                      </a:cubicBezTo>
                      <a:cubicBezTo>
                        <a:pt x="207" y="32"/>
                        <a:pt x="215" y="24"/>
                        <a:pt x="215" y="14"/>
                      </a:cubicBezTo>
                      <a:cubicBezTo>
                        <a:pt x="215" y="14"/>
                        <a:pt x="215" y="14"/>
                        <a:pt x="215" y="14"/>
                      </a:cubicBezTo>
                      <a:cubicBezTo>
                        <a:pt x="215" y="0"/>
                        <a:pt x="215" y="0"/>
                        <a:pt x="21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9" name="ïSľiḓê">
                  <a:extLst>
                    <a:ext uri="{FF2B5EF4-FFF2-40B4-BE49-F238E27FC236}">
                      <a16:creationId xmlns:a16="http://schemas.microsoft.com/office/drawing/2014/main" id="{B7C14E38-9DE4-44F8-BB51-9DE507C32932}"/>
                    </a:ext>
                  </a:extLst>
                </p:cNvPr>
                <p:cNvSpPr/>
                <p:nvPr/>
              </p:nvSpPr>
              <p:spPr bwMode="auto">
                <a:xfrm>
                  <a:off x="3323169" y="3110424"/>
                  <a:ext cx="357130" cy="34496"/>
                </a:xfrm>
                <a:prstGeom prst="rect">
                  <a:avLst/>
                </a:pr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0" name="iş1íḋê">
                  <a:extLst>
                    <a:ext uri="{FF2B5EF4-FFF2-40B4-BE49-F238E27FC236}">
                      <a16:creationId xmlns:a16="http://schemas.microsoft.com/office/drawing/2014/main" id="{7F4DDE75-45DE-4C3F-8F68-0345B2762E96}"/>
                    </a:ext>
                  </a:extLst>
                </p:cNvPr>
                <p:cNvSpPr/>
                <p:nvPr/>
              </p:nvSpPr>
              <p:spPr bwMode="auto">
                <a:xfrm>
                  <a:off x="3264323" y="3071871"/>
                  <a:ext cx="58846" cy="77108"/>
                </a:xfrm>
                <a:custGeom>
                  <a:avLst/>
                  <a:gdLst>
                    <a:gd name="T0" fmla="*/ 1 w 14"/>
                    <a:gd name="T1" fmla="*/ 0 h 18"/>
                    <a:gd name="T2" fmla="*/ 0 w 14"/>
                    <a:gd name="T3" fmla="*/ 15 h 18"/>
                    <a:gd name="T4" fmla="*/ 14 w 14"/>
                    <a:gd name="T5" fmla="*/ 17 h 18"/>
                    <a:gd name="T6" fmla="*/ 14 w 14"/>
                    <a:gd name="T7" fmla="*/ 9 h 18"/>
                    <a:gd name="T8" fmla="*/ 1 w 14"/>
                    <a:gd name="T9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8">
                      <a:moveTo>
                        <a:pt x="1" y="0"/>
                      </a:move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5" y="18"/>
                        <a:pt x="10" y="18"/>
                        <a:pt x="14" y="17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9"/>
                        <a:pt x="2" y="12"/>
                        <a:pt x="1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1" name="îŝḻíďê">
                  <a:extLst>
                    <a:ext uri="{FF2B5EF4-FFF2-40B4-BE49-F238E27FC236}">
                      <a16:creationId xmlns:a16="http://schemas.microsoft.com/office/drawing/2014/main" id="{BAE31E06-A572-448B-8A51-DC033C4CC4F3}"/>
                    </a:ext>
                  </a:extLst>
                </p:cNvPr>
                <p:cNvSpPr/>
                <p:nvPr/>
              </p:nvSpPr>
              <p:spPr bwMode="auto">
                <a:xfrm>
                  <a:off x="6515019" y="2199337"/>
                  <a:ext cx="574250" cy="519462"/>
                </a:xfrm>
                <a:custGeom>
                  <a:avLst/>
                  <a:gdLst>
                    <a:gd name="T0" fmla="*/ 126 w 136"/>
                    <a:gd name="T1" fmla="*/ 123 h 123"/>
                    <a:gd name="T2" fmla="*/ 15 w 136"/>
                    <a:gd name="T3" fmla="*/ 106 h 123"/>
                    <a:gd name="T4" fmla="*/ 9 w 136"/>
                    <a:gd name="T5" fmla="*/ 99 h 123"/>
                    <a:gd name="T6" fmla="*/ 1 w 136"/>
                    <a:gd name="T7" fmla="*/ 9 h 123"/>
                    <a:gd name="T8" fmla="*/ 8 w 136"/>
                    <a:gd name="T9" fmla="*/ 0 h 123"/>
                    <a:gd name="T10" fmla="*/ 10 w 136"/>
                    <a:gd name="T11" fmla="*/ 0 h 123"/>
                    <a:gd name="T12" fmla="*/ 121 w 136"/>
                    <a:gd name="T13" fmla="*/ 17 h 123"/>
                    <a:gd name="T14" fmla="*/ 127 w 136"/>
                    <a:gd name="T15" fmla="*/ 24 h 123"/>
                    <a:gd name="T16" fmla="*/ 135 w 136"/>
                    <a:gd name="T17" fmla="*/ 114 h 123"/>
                    <a:gd name="T18" fmla="*/ 128 w 136"/>
                    <a:gd name="T19" fmla="*/ 123 h 123"/>
                    <a:gd name="T20" fmla="*/ 126 w 136"/>
                    <a:gd name="T21" fmla="*/ 123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6" h="123">
                      <a:moveTo>
                        <a:pt x="126" y="123"/>
                      </a:move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12" y="106"/>
                        <a:pt x="9" y="103"/>
                        <a:pt x="9" y="9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0" y="5"/>
                        <a:pt x="3" y="1"/>
                        <a:pt x="8" y="0"/>
                      </a:cubicBezTo>
                      <a:cubicBezTo>
                        <a:pt x="8" y="0"/>
                        <a:pt x="9" y="0"/>
                        <a:pt x="10" y="0"/>
                      </a:cubicBezTo>
                      <a:cubicBezTo>
                        <a:pt x="121" y="17"/>
                        <a:pt x="121" y="17"/>
                        <a:pt x="121" y="17"/>
                      </a:cubicBezTo>
                      <a:cubicBezTo>
                        <a:pt x="124" y="18"/>
                        <a:pt x="127" y="21"/>
                        <a:pt x="127" y="24"/>
                      </a:cubicBezTo>
                      <a:cubicBezTo>
                        <a:pt x="135" y="114"/>
                        <a:pt x="135" y="114"/>
                        <a:pt x="135" y="114"/>
                      </a:cubicBezTo>
                      <a:cubicBezTo>
                        <a:pt x="136" y="119"/>
                        <a:pt x="132" y="123"/>
                        <a:pt x="128" y="123"/>
                      </a:cubicBezTo>
                      <a:cubicBezTo>
                        <a:pt x="127" y="123"/>
                        <a:pt x="127" y="123"/>
                        <a:pt x="126" y="123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2" name="îŝ1íde">
                  <a:extLst>
                    <a:ext uri="{FF2B5EF4-FFF2-40B4-BE49-F238E27FC236}">
                      <a16:creationId xmlns:a16="http://schemas.microsoft.com/office/drawing/2014/main" id="{628916D4-1E47-4C85-B992-FD9BAEEDA940}"/>
                    </a:ext>
                  </a:extLst>
                </p:cNvPr>
                <p:cNvSpPr/>
                <p:nvPr/>
              </p:nvSpPr>
              <p:spPr bwMode="auto">
                <a:xfrm>
                  <a:off x="6545454" y="2225713"/>
                  <a:ext cx="515405" cy="450470"/>
                </a:xfrm>
                <a:custGeom>
                  <a:avLst/>
                  <a:gdLst>
                    <a:gd name="T0" fmla="*/ 114 w 122"/>
                    <a:gd name="T1" fmla="*/ 107 h 107"/>
                    <a:gd name="T2" fmla="*/ 14 w 122"/>
                    <a:gd name="T3" fmla="*/ 92 h 107"/>
                    <a:gd name="T4" fmla="*/ 8 w 122"/>
                    <a:gd name="T5" fmla="*/ 85 h 107"/>
                    <a:gd name="T6" fmla="*/ 0 w 122"/>
                    <a:gd name="T7" fmla="*/ 7 h 107"/>
                    <a:gd name="T8" fmla="*/ 7 w 122"/>
                    <a:gd name="T9" fmla="*/ 0 h 107"/>
                    <a:gd name="T10" fmla="*/ 8 w 122"/>
                    <a:gd name="T11" fmla="*/ 0 h 107"/>
                    <a:gd name="T12" fmla="*/ 108 w 122"/>
                    <a:gd name="T13" fmla="*/ 15 h 107"/>
                    <a:gd name="T14" fmla="*/ 115 w 122"/>
                    <a:gd name="T15" fmla="*/ 21 h 107"/>
                    <a:gd name="T16" fmla="*/ 122 w 122"/>
                    <a:gd name="T17" fmla="*/ 99 h 107"/>
                    <a:gd name="T18" fmla="*/ 116 w 122"/>
                    <a:gd name="T19" fmla="*/ 107 h 107"/>
                    <a:gd name="T20" fmla="*/ 114 w 122"/>
                    <a:gd name="T21" fmla="*/ 107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2" h="107">
                      <a:moveTo>
                        <a:pt x="114" y="107"/>
                      </a:moveTo>
                      <a:cubicBezTo>
                        <a:pt x="14" y="92"/>
                        <a:pt x="14" y="92"/>
                        <a:pt x="14" y="92"/>
                      </a:cubicBezTo>
                      <a:cubicBezTo>
                        <a:pt x="10" y="91"/>
                        <a:pt x="8" y="89"/>
                        <a:pt x="8" y="85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3"/>
                        <a:pt x="3" y="0"/>
                        <a:pt x="7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108" y="15"/>
                        <a:pt x="108" y="15"/>
                        <a:pt x="108" y="15"/>
                      </a:cubicBezTo>
                      <a:cubicBezTo>
                        <a:pt x="112" y="15"/>
                        <a:pt x="114" y="18"/>
                        <a:pt x="115" y="21"/>
                      </a:cubicBezTo>
                      <a:cubicBezTo>
                        <a:pt x="122" y="99"/>
                        <a:pt x="122" y="99"/>
                        <a:pt x="122" y="99"/>
                      </a:cubicBezTo>
                      <a:cubicBezTo>
                        <a:pt x="122" y="103"/>
                        <a:pt x="119" y="106"/>
                        <a:pt x="116" y="107"/>
                      </a:cubicBezTo>
                      <a:cubicBezTo>
                        <a:pt x="115" y="107"/>
                        <a:pt x="114" y="107"/>
                        <a:pt x="114" y="10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3" name="iṡ1îdé">
                  <a:extLst>
                    <a:ext uri="{FF2B5EF4-FFF2-40B4-BE49-F238E27FC236}">
                      <a16:creationId xmlns:a16="http://schemas.microsoft.com/office/drawing/2014/main" id="{80211482-9913-4908-952F-7511AE8FB875}"/>
                    </a:ext>
                  </a:extLst>
                </p:cNvPr>
                <p:cNvSpPr/>
                <p:nvPr/>
              </p:nvSpPr>
              <p:spPr bwMode="auto">
                <a:xfrm>
                  <a:off x="6561690" y="2633575"/>
                  <a:ext cx="655416" cy="135954"/>
                </a:xfrm>
                <a:custGeom>
                  <a:avLst/>
                  <a:gdLst>
                    <a:gd name="T0" fmla="*/ 6 w 155"/>
                    <a:gd name="T1" fmla="*/ 0 h 32"/>
                    <a:gd name="T2" fmla="*/ 151 w 155"/>
                    <a:gd name="T3" fmla="*/ 22 h 32"/>
                    <a:gd name="T4" fmla="*/ 155 w 155"/>
                    <a:gd name="T5" fmla="*/ 27 h 32"/>
                    <a:gd name="T6" fmla="*/ 155 w 155"/>
                    <a:gd name="T7" fmla="*/ 27 h 32"/>
                    <a:gd name="T8" fmla="*/ 155 w 155"/>
                    <a:gd name="T9" fmla="*/ 27 h 32"/>
                    <a:gd name="T10" fmla="*/ 149 w 155"/>
                    <a:gd name="T11" fmla="*/ 32 h 32"/>
                    <a:gd name="T12" fmla="*/ 149 w 155"/>
                    <a:gd name="T13" fmla="*/ 32 h 32"/>
                    <a:gd name="T14" fmla="*/ 5 w 155"/>
                    <a:gd name="T15" fmla="*/ 10 h 32"/>
                    <a:gd name="T16" fmla="*/ 1 w 155"/>
                    <a:gd name="T17" fmla="*/ 4 h 32"/>
                    <a:gd name="T18" fmla="*/ 1 w 155"/>
                    <a:gd name="T19" fmla="*/ 4 h 32"/>
                    <a:gd name="T20" fmla="*/ 1 w 155"/>
                    <a:gd name="T21" fmla="*/ 4 h 32"/>
                    <a:gd name="T22" fmla="*/ 6 w 155"/>
                    <a:gd name="T23" fmla="*/ 0 h 32"/>
                    <a:gd name="T24" fmla="*/ 6 w 155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5" h="32">
                      <a:moveTo>
                        <a:pt x="6" y="0"/>
                      </a:moveTo>
                      <a:cubicBezTo>
                        <a:pt x="151" y="22"/>
                        <a:pt x="151" y="22"/>
                        <a:pt x="151" y="22"/>
                      </a:cubicBezTo>
                      <a:cubicBezTo>
                        <a:pt x="153" y="22"/>
                        <a:pt x="155" y="25"/>
                        <a:pt x="155" y="27"/>
                      </a:cubicBezTo>
                      <a:cubicBezTo>
                        <a:pt x="155" y="27"/>
                        <a:pt x="155" y="27"/>
                        <a:pt x="155" y="27"/>
                      </a:cubicBezTo>
                      <a:cubicBezTo>
                        <a:pt x="155" y="27"/>
                        <a:pt x="155" y="27"/>
                        <a:pt x="155" y="27"/>
                      </a:cubicBezTo>
                      <a:cubicBezTo>
                        <a:pt x="155" y="30"/>
                        <a:pt x="152" y="32"/>
                        <a:pt x="149" y="32"/>
                      </a:cubicBezTo>
                      <a:cubicBezTo>
                        <a:pt x="149" y="32"/>
                        <a:pt x="149" y="32"/>
                        <a:pt x="149" y="32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2" y="10"/>
                        <a:pt x="0" y="7"/>
                        <a:pt x="1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4" y="0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4" name="iṥ1iďé">
                  <a:extLst>
                    <a:ext uri="{FF2B5EF4-FFF2-40B4-BE49-F238E27FC236}">
                      <a16:creationId xmlns:a16="http://schemas.microsoft.com/office/drawing/2014/main" id="{50210197-246C-4CF4-979E-8EC941CF0143}"/>
                    </a:ext>
                  </a:extLst>
                </p:cNvPr>
                <p:cNvSpPr/>
                <p:nvPr/>
              </p:nvSpPr>
              <p:spPr bwMode="auto">
                <a:xfrm>
                  <a:off x="6831567" y="2672128"/>
                  <a:ext cx="531637" cy="117691"/>
                </a:xfrm>
                <a:custGeom>
                  <a:avLst/>
                  <a:gdLst>
                    <a:gd name="T0" fmla="*/ 6 w 126"/>
                    <a:gd name="T1" fmla="*/ 1 h 28"/>
                    <a:gd name="T2" fmla="*/ 122 w 126"/>
                    <a:gd name="T3" fmla="*/ 18 h 28"/>
                    <a:gd name="T4" fmla="*/ 125 w 126"/>
                    <a:gd name="T5" fmla="*/ 23 h 28"/>
                    <a:gd name="T6" fmla="*/ 125 w 126"/>
                    <a:gd name="T7" fmla="*/ 24 h 28"/>
                    <a:gd name="T8" fmla="*/ 120 w 126"/>
                    <a:gd name="T9" fmla="*/ 28 h 28"/>
                    <a:gd name="T10" fmla="*/ 4 w 126"/>
                    <a:gd name="T11" fmla="*/ 10 h 28"/>
                    <a:gd name="T12" fmla="*/ 0 w 126"/>
                    <a:gd name="T13" fmla="*/ 5 h 28"/>
                    <a:gd name="T14" fmla="*/ 1 w 126"/>
                    <a:gd name="T15" fmla="*/ 4 h 28"/>
                    <a:gd name="T16" fmla="*/ 6 w 126"/>
                    <a:gd name="T17" fmla="*/ 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6" h="28">
                      <a:moveTo>
                        <a:pt x="6" y="1"/>
                      </a:moveTo>
                      <a:cubicBezTo>
                        <a:pt x="122" y="18"/>
                        <a:pt x="122" y="18"/>
                        <a:pt x="122" y="18"/>
                      </a:cubicBezTo>
                      <a:cubicBezTo>
                        <a:pt x="124" y="18"/>
                        <a:pt x="126" y="21"/>
                        <a:pt x="125" y="23"/>
                      </a:cubicBezTo>
                      <a:cubicBezTo>
                        <a:pt x="125" y="24"/>
                        <a:pt x="125" y="24"/>
                        <a:pt x="125" y="24"/>
                      </a:cubicBezTo>
                      <a:cubicBezTo>
                        <a:pt x="125" y="26"/>
                        <a:pt x="123" y="28"/>
                        <a:pt x="120" y="28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2" y="10"/>
                        <a:pt x="0" y="8"/>
                        <a:pt x="0" y="5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3" y="0"/>
                        <a:pt x="6" y="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5" name="í$1íḍe">
                  <a:extLst>
                    <a:ext uri="{FF2B5EF4-FFF2-40B4-BE49-F238E27FC236}">
                      <a16:creationId xmlns:a16="http://schemas.microsoft.com/office/drawing/2014/main" id="{24E50FE5-FFBE-4A0C-B4BC-1C2964A3FFDC}"/>
                    </a:ext>
                  </a:extLst>
                </p:cNvPr>
                <p:cNvSpPr/>
                <p:nvPr/>
              </p:nvSpPr>
              <p:spPr bwMode="auto">
                <a:xfrm>
                  <a:off x="6831567" y="2672128"/>
                  <a:ext cx="531637" cy="117691"/>
                </a:xfrm>
                <a:custGeom>
                  <a:avLst/>
                  <a:gdLst>
                    <a:gd name="T0" fmla="*/ 6 w 126"/>
                    <a:gd name="T1" fmla="*/ 1 h 28"/>
                    <a:gd name="T2" fmla="*/ 122 w 126"/>
                    <a:gd name="T3" fmla="*/ 18 h 28"/>
                    <a:gd name="T4" fmla="*/ 125 w 126"/>
                    <a:gd name="T5" fmla="*/ 23 h 28"/>
                    <a:gd name="T6" fmla="*/ 125 w 126"/>
                    <a:gd name="T7" fmla="*/ 24 h 28"/>
                    <a:gd name="T8" fmla="*/ 120 w 126"/>
                    <a:gd name="T9" fmla="*/ 28 h 28"/>
                    <a:gd name="T10" fmla="*/ 4 w 126"/>
                    <a:gd name="T11" fmla="*/ 10 h 28"/>
                    <a:gd name="T12" fmla="*/ 0 w 126"/>
                    <a:gd name="T13" fmla="*/ 5 h 28"/>
                    <a:gd name="T14" fmla="*/ 1 w 126"/>
                    <a:gd name="T15" fmla="*/ 4 h 28"/>
                    <a:gd name="T16" fmla="*/ 6 w 126"/>
                    <a:gd name="T17" fmla="*/ 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6" h="28">
                      <a:moveTo>
                        <a:pt x="6" y="1"/>
                      </a:moveTo>
                      <a:cubicBezTo>
                        <a:pt x="122" y="18"/>
                        <a:pt x="122" y="18"/>
                        <a:pt x="122" y="18"/>
                      </a:cubicBezTo>
                      <a:cubicBezTo>
                        <a:pt x="124" y="18"/>
                        <a:pt x="126" y="21"/>
                        <a:pt x="125" y="23"/>
                      </a:cubicBezTo>
                      <a:cubicBezTo>
                        <a:pt x="125" y="24"/>
                        <a:pt x="125" y="24"/>
                        <a:pt x="125" y="24"/>
                      </a:cubicBezTo>
                      <a:cubicBezTo>
                        <a:pt x="125" y="26"/>
                        <a:pt x="123" y="28"/>
                        <a:pt x="120" y="28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2" y="10"/>
                        <a:pt x="0" y="8"/>
                        <a:pt x="0" y="5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3" y="0"/>
                        <a:pt x="6" y="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6" name="ïṥļiḓe">
                  <a:extLst>
                    <a:ext uri="{FF2B5EF4-FFF2-40B4-BE49-F238E27FC236}">
                      <a16:creationId xmlns:a16="http://schemas.microsoft.com/office/drawing/2014/main" id="{D03E43F0-DE10-4DC0-B2F5-62D3A2B4EA68}"/>
                    </a:ext>
                  </a:extLst>
                </p:cNvPr>
                <p:cNvSpPr/>
                <p:nvPr/>
              </p:nvSpPr>
              <p:spPr bwMode="auto">
                <a:xfrm>
                  <a:off x="3976555" y="2992733"/>
                  <a:ext cx="675707" cy="515404"/>
                </a:xfrm>
                <a:custGeom>
                  <a:avLst/>
                  <a:gdLst>
                    <a:gd name="T0" fmla="*/ 155 w 160"/>
                    <a:gd name="T1" fmla="*/ 84 h 122"/>
                    <a:gd name="T2" fmla="*/ 58 w 160"/>
                    <a:gd name="T3" fmla="*/ 121 h 122"/>
                    <a:gd name="T4" fmla="*/ 49 w 160"/>
                    <a:gd name="T5" fmla="*/ 118 h 122"/>
                    <a:gd name="T6" fmla="*/ 2 w 160"/>
                    <a:gd name="T7" fmla="*/ 49 h 122"/>
                    <a:gd name="T8" fmla="*/ 4 w 160"/>
                    <a:gd name="T9" fmla="*/ 39 h 122"/>
                    <a:gd name="T10" fmla="*/ 6 w 160"/>
                    <a:gd name="T11" fmla="*/ 38 h 122"/>
                    <a:gd name="T12" fmla="*/ 102 w 160"/>
                    <a:gd name="T13" fmla="*/ 1 h 122"/>
                    <a:gd name="T14" fmla="*/ 111 w 160"/>
                    <a:gd name="T15" fmla="*/ 4 h 122"/>
                    <a:gd name="T16" fmla="*/ 158 w 160"/>
                    <a:gd name="T17" fmla="*/ 73 h 122"/>
                    <a:gd name="T18" fmla="*/ 156 w 160"/>
                    <a:gd name="T19" fmla="*/ 83 h 122"/>
                    <a:gd name="T20" fmla="*/ 155 w 160"/>
                    <a:gd name="T21" fmla="*/ 84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0" h="122">
                      <a:moveTo>
                        <a:pt x="155" y="84"/>
                      </a:moveTo>
                      <a:cubicBezTo>
                        <a:pt x="58" y="121"/>
                        <a:pt x="58" y="121"/>
                        <a:pt x="58" y="121"/>
                      </a:cubicBezTo>
                      <a:cubicBezTo>
                        <a:pt x="55" y="122"/>
                        <a:pt x="51" y="121"/>
                        <a:pt x="49" y="118"/>
                      </a:cubicBezTo>
                      <a:cubicBezTo>
                        <a:pt x="2" y="49"/>
                        <a:pt x="2" y="49"/>
                        <a:pt x="2" y="49"/>
                      </a:cubicBezTo>
                      <a:cubicBezTo>
                        <a:pt x="0" y="46"/>
                        <a:pt x="1" y="41"/>
                        <a:pt x="4" y="39"/>
                      </a:cubicBezTo>
                      <a:cubicBezTo>
                        <a:pt x="5" y="38"/>
                        <a:pt x="5" y="38"/>
                        <a:pt x="6" y="38"/>
                      </a:cubicBezTo>
                      <a:cubicBezTo>
                        <a:pt x="102" y="1"/>
                        <a:pt x="102" y="1"/>
                        <a:pt x="102" y="1"/>
                      </a:cubicBezTo>
                      <a:cubicBezTo>
                        <a:pt x="106" y="0"/>
                        <a:pt x="109" y="1"/>
                        <a:pt x="111" y="4"/>
                      </a:cubicBezTo>
                      <a:cubicBezTo>
                        <a:pt x="158" y="73"/>
                        <a:pt x="158" y="73"/>
                        <a:pt x="158" y="73"/>
                      </a:cubicBezTo>
                      <a:cubicBezTo>
                        <a:pt x="160" y="76"/>
                        <a:pt x="159" y="81"/>
                        <a:pt x="156" y="83"/>
                      </a:cubicBezTo>
                      <a:cubicBezTo>
                        <a:pt x="156" y="84"/>
                        <a:pt x="155" y="84"/>
                        <a:pt x="155" y="84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7" name="íşľiďè">
                  <a:extLst>
                    <a:ext uri="{FF2B5EF4-FFF2-40B4-BE49-F238E27FC236}">
                      <a16:creationId xmlns:a16="http://schemas.microsoft.com/office/drawing/2014/main" id="{91442E2F-F335-4421-B4A8-E7446E7C6D5A}"/>
                    </a:ext>
                  </a:extLst>
                </p:cNvPr>
                <p:cNvSpPr/>
                <p:nvPr/>
              </p:nvSpPr>
              <p:spPr bwMode="auto">
                <a:xfrm>
                  <a:off x="4004963" y="3013025"/>
                  <a:ext cx="608745" cy="456559"/>
                </a:xfrm>
                <a:custGeom>
                  <a:avLst/>
                  <a:gdLst>
                    <a:gd name="T0" fmla="*/ 139 w 144"/>
                    <a:gd name="T1" fmla="*/ 73 h 108"/>
                    <a:gd name="T2" fmla="*/ 51 w 144"/>
                    <a:gd name="T3" fmla="*/ 106 h 108"/>
                    <a:gd name="T4" fmla="*/ 43 w 144"/>
                    <a:gd name="T5" fmla="*/ 104 h 108"/>
                    <a:gd name="T6" fmla="*/ 2 w 144"/>
                    <a:gd name="T7" fmla="*/ 44 h 108"/>
                    <a:gd name="T8" fmla="*/ 4 w 144"/>
                    <a:gd name="T9" fmla="*/ 35 h 108"/>
                    <a:gd name="T10" fmla="*/ 5 w 144"/>
                    <a:gd name="T11" fmla="*/ 35 h 108"/>
                    <a:gd name="T12" fmla="*/ 93 w 144"/>
                    <a:gd name="T13" fmla="*/ 2 h 108"/>
                    <a:gd name="T14" fmla="*/ 101 w 144"/>
                    <a:gd name="T15" fmla="*/ 4 h 108"/>
                    <a:gd name="T16" fmla="*/ 142 w 144"/>
                    <a:gd name="T17" fmla="*/ 64 h 108"/>
                    <a:gd name="T18" fmla="*/ 140 w 144"/>
                    <a:gd name="T19" fmla="*/ 73 h 108"/>
                    <a:gd name="T20" fmla="*/ 139 w 144"/>
                    <a:gd name="T21" fmla="*/ 73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4" h="108">
                      <a:moveTo>
                        <a:pt x="139" y="73"/>
                      </a:moveTo>
                      <a:cubicBezTo>
                        <a:pt x="51" y="106"/>
                        <a:pt x="51" y="106"/>
                        <a:pt x="51" y="106"/>
                      </a:cubicBezTo>
                      <a:cubicBezTo>
                        <a:pt x="48" y="108"/>
                        <a:pt x="45" y="107"/>
                        <a:pt x="43" y="104"/>
                      </a:cubicBezTo>
                      <a:cubicBezTo>
                        <a:pt x="2" y="44"/>
                        <a:pt x="2" y="44"/>
                        <a:pt x="2" y="44"/>
                      </a:cubicBezTo>
                      <a:cubicBezTo>
                        <a:pt x="0" y="42"/>
                        <a:pt x="1" y="37"/>
                        <a:pt x="4" y="35"/>
                      </a:cubicBezTo>
                      <a:cubicBezTo>
                        <a:pt x="4" y="35"/>
                        <a:pt x="5" y="35"/>
                        <a:pt x="5" y="35"/>
                      </a:cubicBezTo>
                      <a:cubicBezTo>
                        <a:pt x="93" y="2"/>
                        <a:pt x="93" y="2"/>
                        <a:pt x="93" y="2"/>
                      </a:cubicBezTo>
                      <a:cubicBezTo>
                        <a:pt x="96" y="0"/>
                        <a:pt x="99" y="1"/>
                        <a:pt x="101" y="4"/>
                      </a:cubicBezTo>
                      <a:cubicBezTo>
                        <a:pt x="142" y="64"/>
                        <a:pt x="142" y="64"/>
                        <a:pt x="142" y="64"/>
                      </a:cubicBezTo>
                      <a:cubicBezTo>
                        <a:pt x="144" y="67"/>
                        <a:pt x="143" y="71"/>
                        <a:pt x="140" y="73"/>
                      </a:cubicBezTo>
                      <a:cubicBezTo>
                        <a:pt x="140" y="73"/>
                        <a:pt x="139" y="73"/>
                        <a:pt x="139" y="7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8" name="iṩḻiďè">
                  <a:extLst>
                    <a:ext uri="{FF2B5EF4-FFF2-40B4-BE49-F238E27FC236}">
                      <a16:creationId xmlns:a16="http://schemas.microsoft.com/office/drawing/2014/main" id="{BFF8763E-E586-44EB-931D-038E18AADA71}"/>
                    </a:ext>
                  </a:extLst>
                </p:cNvPr>
                <p:cNvSpPr/>
                <p:nvPr/>
              </p:nvSpPr>
              <p:spPr bwMode="auto">
                <a:xfrm>
                  <a:off x="4203820" y="3282902"/>
                  <a:ext cx="578308" cy="245528"/>
                </a:xfrm>
                <a:custGeom>
                  <a:avLst/>
                  <a:gdLst>
                    <a:gd name="T0" fmla="*/ 4 w 137"/>
                    <a:gd name="T1" fmla="*/ 48 h 58"/>
                    <a:gd name="T2" fmla="*/ 130 w 137"/>
                    <a:gd name="T3" fmla="*/ 1 h 58"/>
                    <a:gd name="T4" fmla="*/ 136 w 137"/>
                    <a:gd name="T5" fmla="*/ 3 h 58"/>
                    <a:gd name="T6" fmla="*/ 136 w 137"/>
                    <a:gd name="T7" fmla="*/ 3 h 58"/>
                    <a:gd name="T8" fmla="*/ 133 w 137"/>
                    <a:gd name="T9" fmla="*/ 9 h 58"/>
                    <a:gd name="T10" fmla="*/ 7 w 137"/>
                    <a:gd name="T11" fmla="*/ 57 h 58"/>
                    <a:gd name="T12" fmla="*/ 1 w 137"/>
                    <a:gd name="T13" fmla="*/ 54 h 58"/>
                    <a:gd name="T14" fmla="*/ 1 w 137"/>
                    <a:gd name="T15" fmla="*/ 54 h 58"/>
                    <a:gd name="T16" fmla="*/ 1 w 137"/>
                    <a:gd name="T17" fmla="*/ 54 h 58"/>
                    <a:gd name="T18" fmla="*/ 4 w 137"/>
                    <a:gd name="T19" fmla="*/ 48 h 58"/>
                    <a:gd name="T20" fmla="*/ 4 w 137"/>
                    <a:gd name="T21" fmla="*/ 4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7" h="58">
                      <a:moveTo>
                        <a:pt x="4" y="48"/>
                      </a:moveTo>
                      <a:cubicBezTo>
                        <a:pt x="130" y="1"/>
                        <a:pt x="130" y="1"/>
                        <a:pt x="130" y="1"/>
                      </a:cubicBezTo>
                      <a:cubicBezTo>
                        <a:pt x="133" y="0"/>
                        <a:pt x="135" y="1"/>
                        <a:pt x="136" y="3"/>
                      </a:cubicBezTo>
                      <a:cubicBezTo>
                        <a:pt x="136" y="3"/>
                        <a:pt x="136" y="3"/>
                        <a:pt x="136" y="3"/>
                      </a:cubicBezTo>
                      <a:cubicBezTo>
                        <a:pt x="137" y="6"/>
                        <a:pt x="136" y="8"/>
                        <a:pt x="133" y="9"/>
                      </a:cubicBezTo>
                      <a:cubicBezTo>
                        <a:pt x="7" y="57"/>
                        <a:pt x="7" y="57"/>
                        <a:pt x="7" y="57"/>
                      </a:cubicBezTo>
                      <a:cubicBezTo>
                        <a:pt x="5" y="58"/>
                        <a:pt x="2" y="57"/>
                        <a:pt x="1" y="54"/>
                      </a:cubicBezTo>
                      <a:cubicBezTo>
                        <a:pt x="1" y="54"/>
                        <a:pt x="1" y="54"/>
                        <a:pt x="1" y="54"/>
                      </a:cubicBezTo>
                      <a:cubicBezTo>
                        <a:pt x="1" y="54"/>
                        <a:pt x="1" y="54"/>
                        <a:pt x="1" y="54"/>
                      </a:cubicBezTo>
                      <a:cubicBezTo>
                        <a:pt x="0" y="52"/>
                        <a:pt x="2" y="49"/>
                        <a:pt x="4" y="48"/>
                      </a:cubicBezTo>
                      <a:cubicBezTo>
                        <a:pt x="4" y="48"/>
                        <a:pt x="4" y="48"/>
                        <a:pt x="4" y="48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9" name="ïṥḻíḍé">
                  <a:extLst>
                    <a:ext uri="{FF2B5EF4-FFF2-40B4-BE49-F238E27FC236}">
                      <a16:creationId xmlns:a16="http://schemas.microsoft.com/office/drawing/2014/main" id="{765FB2AD-354C-400D-B795-15D07026A4DF}"/>
                    </a:ext>
                  </a:extLst>
                </p:cNvPr>
                <p:cNvSpPr/>
                <p:nvPr/>
              </p:nvSpPr>
              <p:spPr bwMode="auto">
                <a:xfrm>
                  <a:off x="4441229" y="3232173"/>
                  <a:ext cx="466704" cy="206973"/>
                </a:xfrm>
                <a:custGeom>
                  <a:avLst/>
                  <a:gdLst>
                    <a:gd name="T0" fmla="*/ 3 w 111"/>
                    <a:gd name="T1" fmla="*/ 39 h 49"/>
                    <a:gd name="T2" fmla="*/ 105 w 111"/>
                    <a:gd name="T3" fmla="*/ 1 h 49"/>
                    <a:gd name="T4" fmla="*/ 110 w 111"/>
                    <a:gd name="T5" fmla="*/ 3 h 49"/>
                    <a:gd name="T6" fmla="*/ 110 w 111"/>
                    <a:gd name="T7" fmla="*/ 4 h 49"/>
                    <a:gd name="T8" fmla="*/ 108 w 111"/>
                    <a:gd name="T9" fmla="*/ 10 h 49"/>
                    <a:gd name="T10" fmla="*/ 6 w 111"/>
                    <a:gd name="T11" fmla="*/ 48 h 49"/>
                    <a:gd name="T12" fmla="*/ 1 w 111"/>
                    <a:gd name="T13" fmla="*/ 46 h 49"/>
                    <a:gd name="T14" fmla="*/ 1 w 111"/>
                    <a:gd name="T15" fmla="*/ 45 h 49"/>
                    <a:gd name="T16" fmla="*/ 3 w 111"/>
                    <a:gd name="T17" fmla="*/ 3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49">
                      <a:moveTo>
                        <a:pt x="3" y="39"/>
                      </a:moveTo>
                      <a:cubicBezTo>
                        <a:pt x="105" y="1"/>
                        <a:pt x="105" y="1"/>
                        <a:pt x="105" y="1"/>
                      </a:cubicBezTo>
                      <a:cubicBezTo>
                        <a:pt x="107" y="0"/>
                        <a:pt x="109" y="1"/>
                        <a:pt x="110" y="3"/>
                      </a:cubicBezTo>
                      <a:cubicBezTo>
                        <a:pt x="110" y="4"/>
                        <a:pt x="110" y="4"/>
                        <a:pt x="110" y="4"/>
                      </a:cubicBezTo>
                      <a:cubicBezTo>
                        <a:pt x="111" y="6"/>
                        <a:pt x="110" y="9"/>
                        <a:pt x="108" y="10"/>
                      </a:cubicBezTo>
                      <a:cubicBezTo>
                        <a:pt x="6" y="48"/>
                        <a:pt x="6" y="48"/>
                        <a:pt x="6" y="48"/>
                      </a:cubicBezTo>
                      <a:cubicBezTo>
                        <a:pt x="4" y="49"/>
                        <a:pt x="2" y="48"/>
                        <a:pt x="1" y="46"/>
                      </a:cubicBezTo>
                      <a:cubicBezTo>
                        <a:pt x="1" y="45"/>
                        <a:pt x="1" y="45"/>
                        <a:pt x="1" y="45"/>
                      </a:cubicBezTo>
                      <a:cubicBezTo>
                        <a:pt x="0" y="43"/>
                        <a:pt x="1" y="40"/>
                        <a:pt x="3" y="39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0" name="ïśḷiḋé">
                  <a:extLst>
                    <a:ext uri="{FF2B5EF4-FFF2-40B4-BE49-F238E27FC236}">
                      <a16:creationId xmlns:a16="http://schemas.microsoft.com/office/drawing/2014/main" id="{20ED8D58-4637-448A-8AD3-640C365E163B}"/>
                    </a:ext>
                  </a:extLst>
                </p:cNvPr>
                <p:cNvSpPr/>
                <p:nvPr/>
              </p:nvSpPr>
              <p:spPr bwMode="auto">
                <a:xfrm>
                  <a:off x="4441229" y="3232173"/>
                  <a:ext cx="466704" cy="206973"/>
                </a:xfrm>
                <a:custGeom>
                  <a:avLst/>
                  <a:gdLst>
                    <a:gd name="T0" fmla="*/ 3 w 111"/>
                    <a:gd name="T1" fmla="*/ 39 h 49"/>
                    <a:gd name="T2" fmla="*/ 105 w 111"/>
                    <a:gd name="T3" fmla="*/ 1 h 49"/>
                    <a:gd name="T4" fmla="*/ 110 w 111"/>
                    <a:gd name="T5" fmla="*/ 3 h 49"/>
                    <a:gd name="T6" fmla="*/ 110 w 111"/>
                    <a:gd name="T7" fmla="*/ 4 h 49"/>
                    <a:gd name="T8" fmla="*/ 108 w 111"/>
                    <a:gd name="T9" fmla="*/ 10 h 49"/>
                    <a:gd name="T10" fmla="*/ 6 w 111"/>
                    <a:gd name="T11" fmla="*/ 48 h 49"/>
                    <a:gd name="T12" fmla="*/ 1 w 111"/>
                    <a:gd name="T13" fmla="*/ 46 h 49"/>
                    <a:gd name="T14" fmla="*/ 1 w 111"/>
                    <a:gd name="T15" fmla="*/ 45 h 49"/>
                    <a:gd name="T16" fmla="*/ 3 w 111"/>
                    <a:gd name="T17" fmla="*/ 3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49">
                      <a:moveTo>
                        <a:pt x="3" y="39"/>
                      </a:moveTo>
                      <a:cubicBezTo>
                        <a:pt x="105" y="1"/>
                        <a:pt x="105" y="1"/>
                        <a:pt x="105" y="1"/>
                      </a:cubicBezTo>
                      <a:cubicBezTo>
                        <a:pt x="107" y="0"/>
                        <a:pt x="109" y="1"/>
                        <a:pt x="110" y="3"/>
                      </a:cubicBezTo>
                      <a:cubicBezTo>
                        <a:pt x="110" y="4"/>
                        <a:pt x="110" y="4"/>
                        <a:pt x="110" y="4"/>
                      </a:cubicBezTo>
                      <a:cubicBezTo>
                        <a:pt x="111" y="6"/>
                        <a:pt x="110" y="9"/>
                        <a:pt x="108" y="10"/>
                      </a:cubicBezTo>
                      <a:cubicBezTo>
                        <a:pt x="6" y="48"/>
                        <a:pt x="6" y="48"/>
                        <a:pt x="6" y="48"/>
                      </a:cubicBezTo>
                      <a:cubicBezTo>
                        <a:pt x="4" y="49"/>
                        <a:pt x="2" y="48"/>
                        <a:pt x="1" y="46"/>
                      </a:cubicBezTo>
                      <a:cubicBezTo>
                        <a:pt x="1" y="45"/>
                        <a:pt x="1" y="45"/>
                        <a:pt x="1" y="45"/>
                      </a:cubicBezTo>
                      <a:cubicBezTo>
                        <a:pt x="0" y="43"/>
                        <a:pt x="1" y="40"/>
                        <a:pt x="3" y="3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1" name="ïśľïḍé">
                  <a:extLst>
                    <a:ext uri="{FF2B5EF4-FFF2-40B4-BE49-F238E27FC236}">
                      <a16:creationId xmlns:a16="http://schemas.microsoft.com/office/drawing/2014/main" id="{AD52A34B-3403-49E1-8BFD-CB03A5EDAEA8}"/>
                    </a:ext>
                  </a:extLst>
                </p:cNvPr>
                <p:cNvSpPr/>
                <p:nvPr/>
              </p:nvSpPr>
              <p:spPr bwMode="auto">
                <a:xfrm>
                  <a:off x="4508192" y="3524370"/>
                  <a:ext cx="728465" cy="1290539"/>
                </a:xfrm>
                <a:custGeom>
                  <a:avLst/>
                  <a:gdLst>
                    <a:gd name="T0" fmla="*/ 25 w 173"/>
                    <a:gd name="T1" fmla="*/ 11 h 306"/>
                    <a:gd name="T2" fmla="*/ 121 w 173"/>
                    <a:gd name="T3" fmla="*/ 2 h 306"/>
                    <a:gd name="T4" fmla="*/ 149 w 173"/>
                    <a:gd name="T5" fmla="*/ 25 h 306"/>
                    <a:gd name="T6" fmla="*/ 172 w 173"/>
                    <a:gd name="T7" fmla="*/ 267 h 306"/>
                    <a:gd name="T8" fmla="*/ 149 w 173"/>
                    <a:gd name="T9" fmla="*/ 296 h 306"/>
                    <a:gd name="T10" fmla="*/ 53 w 173"/>
                    <a:gd name="T11" fmla="*/ 305 h 306"/>
                    <a:gd name="T12" fmla="*/ 25 w 173"/>
                    <a:gd name="T13" fmla="*/ 281 h 306"/>
                    <a:gd name="T14" fmla="*/ 2 w 173"/>
                    <a:gd name="T15" fmla="*/ 39 h 306"/>
                    <a:gd name="T16" fmla="*/ 25 w 173"/>
                    <a:gd name="T17" fmla="*/ 11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306">
                      <a:moveTo>
                        <a:pt x="25" y="11"/>
                      </a:moveTo>
                      <a:cubicBezTo>
                        <a:pt x="121" y="2"/>
                        <a:pt x="121" y="2"/>
                        <a:pt x="121" y="2"/>
                      </a:cubicBezTo>
                      <a:cubicBezTo>
                        <a:pt x="135" y="0"/>
                        <a:pt x="148" y="11"/>
                        <a:pt x="149" y="25"/>
                      </a:cubicBezTo>
                      <a:cubicBezTo>
                        <a:pt x="172" y="267"/>
                        <a:pt x="172" y="267"/>
                        <a:pt x="172" y="267"/>
                      </a:cubicBezTo>
                      <a:cubicBezTo>
                        <a:pt x="173" y="281"/>
                        <a:pt x="163" y="294"/>
                        <a:pt x="149" y="296"/>
                      </a:cubicBezTo>
                      <a:cubicBezTo>
                        <a:pt x="53" y="305"/>
                        <a:pt x="53" y="305"/>
                        <a:pt x="53" y="305"/>
                      </a:cubicBezTo>
                      <a:cubicBezTo>
                        <a:pt x="39" y="306"/>
                        <a:pt x="26" y="295"/>
                        <a:pt x="25" y="281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5"/>
                        <a:pt x="11" y="12"/>
                        <a:pt x="25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2" name="îsḷïde">
                  <a:extLst>
                    <a:ext uri="{FF2B5EF4-FFF2-40B4-BE49-F238E27FC236}">
                      <a16:creationId xmlns:a16="http://schemas.microsoft.com/office/drawing/2014/main" id="{7171A3E8-AE96-4D6A-83A9-727ECCAB428C}"/>
                    </a:ext>
                  </a:extLst>
                </p:cNvPr>
                <p:cNvSpPr/>
                <p:nvPr/>
              </p:nvSpPr>
              <p:spPr bwMode="auto">
                <a:xfrm>
                  <a:off x="4508192" y="3524370"/>
                  <a:ext cx="728465" cy="1290539"/>
                </a:xfrm>
                <a:custGeom>
                  <a:avLst/>
                  <a:gdLst>
                    <a:gd name="T0" fmla="*/ 25 w 173"/>
                    <a:gd name="T1" fmla="*/ 11 h 306"/>
                    <a:gd name="T2" fmla="*/ 121 w 173"/>
                    <a:gd name="T3" fmla="*/ 2 h 306"/>
                    <a:gd name="T4" fmla="*/ 149 w 173"/>
                    <a:gd name="T5" fmla="*/ 25 h 306"/>
                    <a:gd name="T6" fmla="*/ 172 w 173"/>
                    <a:gd name="T7" fmla="*/ 267 h 306"/>
                    <a:gd name="T8" fmla="*/ 149 w 173"/>
                    <a:gd name="T9" fmla="*/ 296 h 306"/>
                    <a:gd name="T10" fmla="*/ 53 w 173"/>
                    <a:gd name="T11" fmla="*/ 305 h 306"/>
                    <a:gd name="T12" fmla="*/ 25 w 173"/>
                    <a:gd name="T13" fmla="*/ 281 h 306"/>
                    <a:gd name="T14" fmla="*/ 2 w 173"/>
                    <a:gd name="T15" fmla="*/ 39 h 306"/>
                    <a:gd name="T16" fmla="*/ 25 w 173"/>
                    <a:gd name="T17" fmla="*/ 11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306">
                      <a:moveTo>
                        <a:pt x="25" y="11"/>
                      </a:moveTo>
                      <a:cubicBezTo>
                        <a:pt x="121" y="2"/>
                        <a:pt x="121" y="2"/>
                        <a:pt x="121" y="2"/>
                      </a:cubicBezTo>
                      <a:cubicBezTo>
                        <a:pt x="135" y="0"/>
                        <a:pt x="148" y="11"/>
                        <a:pt x="149" y="25"/>
                      </a:cubicBezTo>
                      <a:cubicBezTo>
                        <a:pt x="172" y="267"/>
                        <a:pt x="172" y="267"/>
                        <a:pt x="172" y="267"/>
                      </a:cubicBezTo>
                      <a:cubicBezTo>
                        <a:pt x="173" y="281"/>
                        <a:pt x="163" y="294"/>
                        <a:pt x="149" y="296"/>
                      </a:cubicBezTo>
                      <a:cubicBezTo>
                        <a:pt x="53" y="305"/>
                        <a:pt x="53" y="305"/>
                        <a:pt x="53" y="305"/>
                      </a:cubicBezTo>
                      <a:cubicBezTo>
                        <a:pt x="39" y="306"/>
                        <a:pt x="26" y="295"/>
                        <a:pt x="25" y="281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5"/>
                        <a:pt x="11" y="12"/>
                        <a:pt x="25" y="1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3" name="išļîdè">
                  <a:extLst>
                    <a:ext uri="{FF2B5EF4-FFF2-40B4-BE49-F238E27FC236}">
                      <a16:creationId xmlns:a16="http://schemas.microsoft.com/office/drawing/2014/main" id="{336E809B-66DA-4BE2-940F-EDF283AF66B3}"/>
                    </a:ext>
                  </a:extLst>
                </p:cNvPr>
                <p:cNvSpPr/>
                <p:nvPr/>
              </p:nvSpPr>
              <p:spPr bwMode="auto">
                <a:xfrm>
                  <a:off x="4508189" y="3524372"/>
                  <a:ext cx="728464" cy="1260104"/>
                </a:xfrm>
                <a:custGeom>
                  <a:avLst/>
                  <a:gdLst>
                    <a:gd name="T0" fmla="*/ 25 w 173"/>
                    <a:gd name="T1" fmla="*/ 10 h 299"/>
                    <a:gd name="T2" fmla="*/ 121 w 173"/>
                    <a:gd name="T3" fmla="*/ 1 h 299"/>
                    <a:gd name="T4" fmla="*/ 149 w 173"/>
                    <a:gd name="T5" fmla="*/ 25 h 299"/>
                    <a:gd name="T6" fmla="*/ 172 w 173"/>
                    <a:gd name="T7" fmla="*/ 261 h 299"/>
                    <a:gd name="T8" fmla="*/ 148 w 173"/>
                    <a:gd name="T9" fmla="*/ 289 h 299"/>
                    <a:gd name="T10" fmla="*/ 52 w 173"/>
                    <a:gd name="T11" fmla="*/ 298 h 299"/>
                    <a:gd name="T12" fmla="*/ 24 w 173"/>
                    <a:gd name="T13" fmla="*/ 275 h 299"/>
                    <a:gd name="T14" fmla="*/ 2 w 173"/>
                    <a:gd name="T15" fmla="*/ 39 h 299"/>
                    <a:gd name="T16" fmla="*/ 25 w 173"/>
                    <a:gd name="T17" fmla="*/ 10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299">
                      <a:moveTo>
                        <a:pt x="25" y="10"/>
                      </a:moveTo>
                      <a:cubicBezTo>
                        <a:pt x="121" y="1"/>
                        <a:pt x="121" y="1"/>
                        <a:pt x="121" y="1"/>
                      </a:cubicBezTo>
                      <a:cubicBezTo>
                        <a:pt x="135" y="0"/>
                        <a:pt x="148" y="10"/>
                        <a:pt x="149" y="25"/>
                      </a:cubicBezTo>
                      <a:cubicBezTo>
                        <a:pt x="172" y="261"/>
                        <a:pt x="172" y="261"/>
                        <a:pt x="172" y="261"/>
                      </a:cubicBezTo>
                      <a:cubicBezTo>
                        <a:pt x="173" y="275"/>
                        <a:pt x="162" y="288"/>
                        <a:pt x="148" y="289"/>
                      </a:cubicBezTo>
                      <a:cubicBezTo>
                        <a:pt x="52" y="298"/>
                        <a:pt x="52" y="298"/>
                        <a:pt x="52" y="298"/>
                      </a:cubicBezTo>
                      <a:cubicBezTo>
                        <a:pt x="38" y="299"/>
                        <a:pt x="25" y="289"/>
                        <a:pt x="24" y="275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4"/>
                        <a:pt x="11" y="12"/>
                        <a:pt x="25" y="10"/>
                      </a:cubicBezTo>
                      <a:close/>
                    </a:path>
                  </a:pathLst>
                </a:custGeom>
                <a:solidFill>
                  <a:srgbClr val="21A5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4" name="ïSľîḍê">
                  <a:extLst>
                    <a:ext uri="{FF2B5EF4-FFF2-40B4-BE49-F238E27FC236}">
                      <a16:creationId xmlns:a16="http://schemas.microsoft.com/office/drawing/2014/main" id="{B5F8EC5F-D01E-406D-86E2-122E50E2AAFD}"/>
                    </a:ext>
                  </a:extLst>
                </p:cNvPr>
                <p:cNvSpPr/>
                <p:nvPr/>
              </p:nvSpPr>
              <p:spPr bwMode="auto">
                <a:xfrm>
                  <a:off x="4546745" y="3552779"/>
                  <a:ext cx="653386" cy="1136323"/>
                </a:xfrm>
                <a:custGeom>
                  <a:avLst/>
                  <a:gdLst>
                    <a:gd name="T0" fmla="*/ 22 w 155"/>
                    <a:gd name="T1" fmla="*/ 10 h 269"/>
                    <a:gd name="T2" fmla="*/ 108 w 155"/>
                    <a:gd name="T3" fmla="*/ 1 h 269"/>
                    <a:gd name="T4" fmla="*/ 134 w 155"/>
                    <a:gd name="T5" fmla="*/ 22 h 269"/>
                    <a:gd name="T6" fmla="*/ 154 w 155"/>
                    <a:gd name="T7" fmla="*/ 234 h 269"/>
                    <a:gd name="T8" fmla="*/ 133 w 155"/>
                    <a:gd name="T9" fmla="*/ 260 h 269"/>
                    <a:gd name="T10" fmla="*/ 46 w 155"/>
                    <a:gd name="T11" fmla="*/ 268 h 269"/>
                    <a:gd name="T12" fmla="*/ 21 w 155"/>
                    <a:gd name="T13" fmla="*/ 247 h 269"/>
                    <a:gd name="T14" fmla="*/ 1 w 155"/>
                    <a:gd name="T15" fmla="*/ 35 h 269"/>
                    <a:gd name="T16" fmla="*/ 22 w 155"/>
                    <a:gd name="T17" fmla="*/ 10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5" h="269">
                      <a:moveTo>
                        <a:pt x="22" y="10"/>
                      </a:moveTo>
                      <a:cubicBezTo>
                        <a:pt x="108" y="1"/>
                        <a:pt x="108" y="1"/>
                        <a:pt x="108" y="1"/>
                      </a:cubicBezTo>
                      <a:cubicBezTo>
                        <a:pt x="121" y="0"/>
                        <a:pt x="132" y="10"/>
                        <a:pt x="134" y="22"/>
                      </a:cubicBezTo>
                      <a:cubicBezTo>
                        <a:pt x="154" y="234"/>
                        <a:pt x="154" y="234"/>
                        <a:pt x="154" y="234"/>
                      </a:cubicBezTo>
                      <a:cubicBezTo>
                        <a:pt x="155" y="247"/>
                        <a:pt x="145" y="258"/>
                        <a:pt x="133" y="260"/>
                      </a:cubicBezTo>
                      <a:cubicBezTo>
                        <a:pt x="46" y="268"/>
                        <a:pt x="46" y="268"/>
                        <a:pt x="46" y="268"/>
                      </a:cubicBezTo>
                      <a:cubicBezTo>
                        <a:pt x="33" y="269"/>
                        <a:pt x="22" y="260"/>
                        <a:pt x="21" y="247"/>
                      </a:cubicBezTo>
                      <a:cubicBezTo>
                        <a:pt x="1" y="35"/>
                        <a:pt x="1" y="35"/>
                        <a:pt x="1" y="35"/>
                      </a:cubicBezTo>
                      <a:cubicBezTo>
                        <a:pt x="0" y="22"/>
                        <a:pt x="9" y="11"/>
                        <a:pt x="22" y="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5" name="íṩ1ïḋè">
                  <a:extLst>
                    <a:ext uri="{FF2B5EF4-FFF2-40B4-BE49-F238E27FC236}">
                      <a16:creationId xmlns:a16="http://schemas.microsoft.com/office/drawing/2014/main" id="{AD9449D6-4677-424D-9ED8-FC4A22820B69}"/>
                    </a:ext>
                  </a:extLst>
                </p:cNvPr>
                <p:cNvSpPr/>
                <p:nvPr/>
              </p:nvSpPr>
              <p:spPr bwMode="auto">
                <a:xfrm>
                  <a:off x="5567408" y="2136433"/>
                  <a:ext cx="501200" cy="243498"/>
                </a:xfrm>
                <a:custGeom>
                  <a:avLst/>
                  <a:gdLst>
                    <a:gd name="T0" fmla="*/ 13 w 119"/>
                    <a:gd name="T1" fmla="*/ 58 h 58"/>
                    <a:gd name="T2" fmla="*/ 0 w 119"/>
                    <a:gd name="T3" fmla="*/ 46 h 58"/>
                    <a:gd name="T4" fmla="*/ 5 w 119"/>
                    <a:gd name="T5" fmla="*/ 36 h 58"/>
                    <a:gd name="T6" fmla="*/ 112 w 119"/>
                    <a:gd name="T7" fmla="*/ 32 h 58"/>
                    <a:gd name="T8" fmla="*/ 115 w 119"/>
                    <a:gd name="T9" fmla="*/ 49 h 58"/>
                    <a:gd name="T10" fmla="*/ 98 w 119"/>
                    <a:gd name="T11" fmla="*/ 52 h 58"/>
                    <a:gd name="T12" fmla="*/ 98 w 119"/>
                    <a:gd name="T13" fmla="*/ 52 h 58"/>
                    <a:gd name="T14" fmla="*/ 20 w 119"/>
                    <a:gd name="T15" fmla="*/ 55 h 58"/>
                    <a:gd name="T16" fmla="*/ 13 w 119"/>
                    <a:gd name="T17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9" h="58">
                      <a:moveTo>
                        <a:pt x="13" y="58"/>
                      </a:moveTo>
                      <a:cubicBezTo>
                        <a:pt x="6" y="58"/>
                        <a:pt x="0" y="53"/>
                        <a:pt x="0" y="46"/>
                      </a:cubicBezTo>
                      <a:cubicBezTo>
                        <a:pt x="0" y="42"/>
                        <a:pt x="2" y="39"/>
                        <a:pt x="5" y="36"/>
                      </a:cubicBezTo>
                      <a:cubicBezTo>
                        <a:pt x="23" y="21"/>
                        <a:pt x="70" y="0"/>
                        <a:pt x="112" y="32"/>
                      </a:cubicBezTo>
                      <a:cubicBezTo>
                        <a:pt x="118" y="36"/>
                        <a:pt x="119" y="44"/>
                        <a:pt x="115" y="49"/>
                      </a:cubicBezTo>
                      <a:cubicBezTo>
                        <a:pt x="112" y="55"/>
                        <a:pt x="104" y="56"/>
                        <a:pt x="98" y="52"/>
                      </a:cubicBezTo>
                      <a:cubicBezTo>
                        <a:pt x="98" y="52"/>
                        <a:pt x="98" y="52"/>
                        <a:pt x="98" y="52"/>
                      </a:cubicBezTo>
                      <a:cubicBezTo>
                        <a:pt x="60" y="23"/>
                        <a:pt x="22" y="54"/>
                        <a:pt x="20" y="55"/>
                      </a:cubicBezTo>
                      <a:cubicBezTo>
                        <a:pt x="18" y="57"/>
                        <a:pt x="15" y="58"/>
                        <a:pt x="13" y="58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6" name="íśḷïḋé">
                  <a:extLst>
                    <a:ext uri="{FF2B5EF4-FFF2-40B4-BE49-F238E27FC236}">
                      <a16:creationId xmlns:a16="http://schemas.microsoft.com/office/drawing/2014/main" id="{D68C368A-916E-4008-BD36-ADD58FBE2191}"/>
                    </a:ext>
                  </a:extLst>
                </p:cNvPr>
                <p:cNvSpPr/>
                <p:nvPr/>
              </p:nvSpPr>
              <p:spPr bwMode="auto">
                <a:xfrm>
                  <a:off x="5439571" y="1828002"/>
                  <a:ext cx="730494" cy="383510"/>
                </a:xfrm>
                <a:custGeom>
                  <a:avLst/>
                  <a:gdLst>
                    <a:gd name="T0" fmla="*/ 14 w 173"/>
                    <a:gd name="T1" fmla="*/ 91 h 91"/>
                    <a:gd name="T2" fmla="*/ 5 w 173"/>
                    <a:gd name="T3" fmla="*/ 88 h 91"/>
                    <a:gd name="T4" fmla="*/ 5 w 173"/>
                    <a:gd name="T5" fmla="*/ 71 h 91"/>
                    <a:gd name="T6" fmla="*/ 167 w 173"/>
                    <a:gd name="T7" fmla="*/ 65 h 91"/>
                    <a:gd name="T8" fmla="*/ 169 w 173"/>
                    <a:gd name="T9" fmla="*/ 82 h 91"/>
                    <a:gd name="T10" fmla="*/ 152 w 173"/>
                    <a:gd name="T11" fmla="*/ 85 h 91"/>
                    <a:gd name="T12" fmla="*/ 22 w 173"/>
                    <a:gd name="T13" fmla="*/ 88 h 91"/>
                    <a:gd name="T14" fmla="*/ 14 w 173"/>
                    <a:gd name="T15" fmla="*/ 91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3" h="91">
                      <a:moveTo>
                        <a:pt x="14" y="91"/>
                      </a:moveTo>
                      <a:cubicBezTo>
                        <a:pt x="10" y="91"/>
                        <a:pt x="7" y="90"/>
                        <a:pt x="5" y="88"/>
                      </a:cubicBezTo>
                      <a:cubicBezTo>
                        <a:pt x="0" y="83"/>
                        <a:pt x="0" y="75"/>
                        <a:pt x="5" y="71"/>
                      </a:cubicBezTo>
                      <a:cubicBezTo>
                        <a:pt x="6" y="70"/>
                        <a:pt x="76" y="0"/>
                        <a:pt x="167" y="65"/>
                      </a:cubicBezTo>
                      <a:cubicBezTo>
                        <a:pt x="172" y="69"/>
                        <a:pt x="173" y="77"/>
                        <a:pt x="169" y="82"/>
                      </a:cubicBezTo>
                      <a:cubicBezTo>
                        <a:pt x="166" y="88"/>
                        <a:pt x="158" y="89"/>
                        <a:pt x="152" y="85"/>
                      </a:cubicBezTo>
                      <a:cubicBezTo>
                        <a:pt x="79" y="33"/>
                        <a:pt x="25" y="86"/>
                        <a:pt x="22" y="88"/>
                      </a:cubicBezTo>
                      <a:cubicBezTo>
                        <a:pt x="20" y="90"/>
                        <a:pt x="17" y="91"/>
                        <a:pt x="14" y="91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7" name="is1íḑé">
                  <a:extLst>
                    <a:ext uri="{FF2B5EF4-FFF2-40B4-BE49-F238E27FC236}">
                      <a16:creationId xmlns:a16="http://schemas.microsoft.com/office/drawing/2014/main" id="{E50D5B20-550F-4A41-997D-3B6E2EB31DE3}"/>
                    </a:ext>
                  </a:extLst>
                </p:cNvPr>
                <p:cNvSpPr/>
                <p:nvPr/>
              </p:nvSpPr>
              <p:spPr bwMode="auto">
                <a:xfrm>
                  <a:off x="5283327" y="1545951"/>
                  <a:ext cx="1042982" cy="480909"/>
                </a:xfrm>
                <a:custGeom>
                  <a:avLst/>
                  <a:gdLst>
                    <a:gd name="T0" fmla="*/ 233 w 247"/>
                    <a:gd name="T1" fmla="*/ 113 h 114"/>
                    <a:gd name="T2" fmla="*/ 226 w 247"/>
                    <a:gd name="T3" fmla="*/ 110 h 114"/>
                    <a:gd name="T4" fmla="*/ 21 w 247"/>
                    <a:gd name="T5" fmla="*/ 110 h 114"/>
                    <a:gd name="T6" fmla="*/ 4 w 247"/>
                    <a:gd name="T7" fmla="*/ 108 h 114"/>
                    <a:gd name="T8" fmla="*/ 5 w 247"/>
                    <a:gd name="T9" fmla="*/ 91 h 114"/>
                    <a:gd name="T10" fmla="*/ 241 w 247"/>
                    <a:gd name="T11" fmla="*/ 90 h 114"/>
                    <a:gd name="T12" fmla="*/ 243 w 247"/>
                    <a:gd name="T13" fmla="*/ 108 h 114"/>
                    <a:gd name="T14" fmla="*/ 233 w 247"/>
                    <a:gd name="T15" fmla="*/ 113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7" h="114">
                      <a:moveTo>
                        <a:pt x="233" y="113"/>
                      </a:moveTo>
                      <a:cubicBezTo>
                        <a:pt x="231" y="113"/>
                        <a:pt x="228" y="112"/>
                        <a:pt x="226" y="110"/>
                      </a:cubicBezTo>
                      <a:cubicBezTo>
                        <a:pt x="118" y="31"/>
                        <a:pt x="25" y="106"/>
                        <a:pt x="21" y="110"/>
                      </a:cubicBezTo>
                      <a:cubicBezTo>
                        <a:pt x="16" y="114"/>
                        <a:pt x="8" y="113"/>
                        <a:pt x="4" y="108"/>
                      </a:cubicBezTo>
                      <a:cubicBezTo>
                        <a:pt x="0" y="103"/>
                        <a:pt x="1" y="95"/>
                        <a:pt x="5" y="91"/>
                      </a:cubicBezTo>
                      <a:cubicBezTo>
                        <a:pt x="7" y="90"/>
                        <a:pt x="116" y="0"/>
                        <a:pt x="241" y="90"/>
                      </a:cubicBezTo>
                      <a:cubicBezTo>
                        <a:pt x="246" y="95"/>
                        <a:pt x="247" y="102"/>
                        <a:pt x="243" y="108"/>
                      </a:cubicBezTo>
                      <a:cubicBezTo>
                        <a:pt x="241" y="111"/>
                        <a:pt x="237" y="113"/>
                        <a:pt x="233" y="113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91" name="Rectangle 483">
              <a:extLst>
                <a:ext uri="{FF2B5EF4-FFF2-40B4-BE49-F238E27FC236}">
                  <a16:creationId xmlns:a16="http://schemas.microsoft.com/office/drawing/2014/main" id="{539CA64D-0C4D-4D81-B74B-84F8C1B07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1266" y="757802"/>
              <a:ext cx="159264" cy="455757"/>
            </a:xfrm>
            <a:prstGeom prst="parallelogram">
              <a:avLst>
                <a:gd name="adj" fmla="val 79989"/>
              </a:avLst>
            </a:prstGeom>
            <a:solidFill>
              <a:srgbClr val="03CBD8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92" name="Rectangle 483">
              <a:extLst>
                <a:ext uri="{FF2B5EF4-FFF2-40B4-BE49-F238E27FC236}">
                  <a16:creationId xmlns:a16="http://schemas.microsoft.com/office/drawing/2014/main" id="{607449E5-800B-489B-92FF-616930740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4073" y="669412"/>
              <a:ext cx="159264" cy="455757"/>
            </a:xfrm>
            <a:prstGeom prst="parallelogram">
              <a:avLst>
                <a:gd name="adj" fmla="val 87491"/>
              </a:avLst>
            </a:prstGeom>
            <a:solidFill>
              <a:srgbClr val="0070C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93" name="文本框 622">
              <a:extLst>
                <a:ext uri="{FF2B5EF4-FFF2-40B4-BE49-F238E27FC236}">
                  <a16:creationId xmlns:a16="http://schemas.microsoft.com/office/drawing/2014/main" id="{15E9E137-63DB-4DB9-A4EA-BDA0443E7B03}"/>
                </a:ext>
              </a:extLst>
            </p:cNvPr>
            <p:cNvSpPr txBox="1"/>
            <p:nvPr/>
          </p:nvSpPr>
          <p:spPr>
            <a:xfrm>
              <a:off x="1588823" y="632600"/>
              <a:ext cx="46824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（</a:t>
              </a:r>
              <a:r>
                <a:rPr lang="en-US" altLang="zh-CN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4</a:t>
              </a:r>
              <a:r>
                <a:rPr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）</a:t>
              </a:r>
              <a:r>
                <a:rPr lang="en-US" altLang="zh-CN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GPIO</a:t>
              </a:r>
              <a:r>
                <a:rPr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端口整体赋值</a:t>
              </a:r>
            </a:p>
          </p:txBody>
        </p:sp>
      </p:grpSp>
      <p:sp>
        <p:nvSpPr>
          <p:cNvPr id="62" name="矩形 61">
            <a:extLst>
              <a:ext uri="{FF2B5EF4-FFF2-40B4-BE49-F238E27FC236}">
                <a16:creationId xmlns:a16="http://schemas.microsoft.com/office/drawing/2014/main" id="{F4BE6530-0903-4F12-9434-A129DB3FA422}"/>
              </a:ext>
            </a:extLst>
          </p:cNvPr>
          <p:cNvSpPr/>
          <p:nvPr/>
        </p:nvSpPr>
        <p:spPr>
          <a:xfrm>
            <a:off x="6759794" y="1710995"/>
            <a:ext cx="4789782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HAL</a:t>
            </a:r>
            <a:r>
              <a:rPr lang="zh-CN" altLang="en-US" sz="20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库中没有对</a:t>
            </a:r>
            <a:r>
              <a:rPr lang="en-US" altLang="zh-CN" sz="20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GPIO</a:t>
            </a:r>
            <a:r>
              <a:rPr lang="zh-CN" altLang="en-US" sz="20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端口的</a:t>
            </a:r>
            <a:r>
              <a:rPr lang="en-US" altLang="zh-CN" sz="20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16</a:t>
            </a:r>
            <a:r>
              <a:rPr lang="zh-CN" altLang="en-US" sz="20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个引脚整体赋值的函数，可以通过对</a:t>
            </a:r>
            <a:r>
              <a:rPr lang="en-US" altLang="zh-CN" sz="20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GPIO</a:t>
            </a:r>
            <a:r>
              <a:rPr lang="zh-CN" altLang="en-US" sz="20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的数据寄存器（</a:t>
            </a:r>
            <a:r>
              <a:rPr lang="en-US" altLang="zh-CN" sz="20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ODR</a:t>
            </a:r>
            <a:r>
              <a:rPr lang="zh-CN" altLang="en-US" sz="20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）进行赋值，追踪数据寄存器（</a:t>
            </a:r>
            <a:r>
              <a:rPr lang="en-US" altLang="zh-CN" sz="20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ODR</a:t>
            </a:r>
            <a:r>
              <a:rPr lang="zh-CN" altLang="en-US" sz="20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）的方法如图所示。先选定“</a:t>
            </a:r>
            <a:r>
              <a:rPr lang="en-US" altLang="zh-CN" sz="20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GPIOB”</a:t>
            </a:r>
            <a:r>
              <a:rPr lang="zh-CN" altLang="en-US" sz="20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（选</a:t>
            </a:r>
            <a:r>
              <a:rPr lang="en-US" altLang="zh-CN" sz="20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GPIOA</a:t>
            </a:r>
            <a:r>
              <a:rPr lang="zh-CN" altLang="en-US" sz="20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、</a:t>
            </a:r>
            <a:r>
              <a:rPr lang="en-US" altLang="zh-CN" sz="20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GPIOC</a:t>
            </a:r>
            <a:r>
              <a:rPr lang="zh-CN" altLang="en-US" sz="20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或</a:t>
            </a:r>
            <a:r>
              <a:rPr lang="en-US" altLang="zh-CN" sz="20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GPIOD</a:t>
            </a:r>
            <a:r>
              <a:rPr lang="zh-CN" altLang="en-US" sz="20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均可），右键进入其定义，再选定“</a:t>
            </a:r>
            <a:r>
              <a:rPr lang="en-US" altLang="zh-CN" sz="2000" dirty="0" err="1">
                <a:solidFill>
                  <a:schemeClr val="hlink"/>
                </a:solidFill>
                <a:ea typeface="思源黑体 CN Normal" panose="020B0400000000000000" pitchFamily="34" charset="-122"/>
              </a:rPr>
              <a:t>GPIO_TypeDef</a:t>
            </a:r>
            <a:r>
              <a:rPr lang="en-US" altLang="zh-CN" sz="20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”</a:t>
            </a:r>
            <a:r>
              <a:rPr lang="zh-CN" altLang="en-US" sz="20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，再次右键进入其定义，可以查到</a:t>
            </a:r>
            <a:r>
              <a:rPr lang="en-US" altLang="zh-CN" sz="20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GPIO</a:t>
            </a:r>
            <a:r>
              <a:rPr lang="zh-CN" altLang="en-US" sz="20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的寄存器</a:t>
            </a:r>
            <a:r>
              <a:rPr lang="en-US" altLang="zh-CN" sz="20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ODR</a:t>
            </a:r>
            <a:r>
              <a:rPr lang="zh-CN" altLang="en-US" sz="20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。例如，对</a:t>
            </a:r>
            <a:r>
              <a:rPr lang="en-US" altLang="zh-CN" sz="20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ODR</a:t>
            </a:r>
            <a:r>
              <a:rPr lang="zh-CN" altLang="en-US" sz="20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寄存器的高</a:t>
            </a:r>
            <a:r>
              <a:rPr lang="en-US" altLang="zh-CN" sz="20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8</a:t>
            </a:r>
            <a:r>
              <a:rPr lang="zh-CN" altLang="en-US" sz="20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位赋值“</a:t>
            </a:r>
            <a:r>
              <a:rPr lang="en-US" altLang="zh-CN" sz="20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1”</a:t>
            </a:r>
            <a:r>
              <a:rPr lang="zh-CN" altLang="en-US" sz="20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，低</a:t>
            </a:r>
            <a:r>
              <a:rPr lang="en-US" altLang="zh-CN" sz="20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8</a:t>
            </a:r>
            <a:r>
              <a:rPr lang="zh-CN" altLang="en-US" sz="20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位赋值“</a:t>
            </a:r>
            <a:r>
              <a:rPr lang="en-US" altLang="zh-CN" sz="20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0”</a:t>
            </a:r>
            <a:r>
              <a:rPr lang="zh-CN" altLang="en-US" sz="20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代码如下：</a:t>
            </a:r>
          </a:p>
          <a:p>
            <a:pPr>
              <a:defRPr/>
            </a:pPr>
            <a:r>
              <a:rPr lang="en-US" altLang="zh-CN" sz="20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GPIOB-&gt;ODR =0xff00;   //0x</a:t>
            </a:r>
            <a:r>
              <a:rPr lang="zh-CN" altLang="en-US" sz="20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表示十六进制</a:t>
            </a:r>
          </a:p>
          <a:p>
            <a:pPr>
              <a:defRPr/>
            </a:pPr>
            <a:r>
              <a:rPr lang="zh-CN" altLang="en-US" sz="20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端口</a:t>
            </a:r>
            <a:r>
              <a:rPr lang="en-US" altLang="zh-CN" sz="20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B</a:t>
            </a:r>
            <a:r>
              <a:rPr lang="zh-CN" altLang="en-US" sz="20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的状态：</a:t>
            </a:r>
            <a:r>
              <a:rPr lang="en-US" altLang="zh-CN" sz="20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PB15~ PB 8</a:t>
            </a:r>
            <a:r>
              <a:rPr lang="zh-CN" altLang="en-US" sz="20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全部为“</a:t>
            </a:r>
            <a:r>
              <a:rPr lang="en-US" altLang="zh-CN" sz="20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1”</a:t>
            </a:r>
            <a:r>
              <a:rPr lang="zh-CN" altLang="en-US" sz="20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，</a:t>
            </a:r>
            <a:r>
              <a:rPr lang="en-US" altLang="zh-CN" sz="20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PB7~ PB0</a:t>
            </a:r>
            <a:r>
              <a:rPr lang="zh-CN" altLang="en-US" sz="20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全部为“</a:t>
            </a:r>
            <a:r>
              <a:rPr lang="en-US" altLang="zh-CN" sz="20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0”</a:t>
            </a:r>
            <a:r>
              <a:rPr lang="zh-CN" altLang="en-US" sz="20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。</a:t>
            </a: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6F6598DD-3D64-48C2-B76E-1097190F2CC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0464" y="1332286"/>
            <a:ext cx="6020673" cy="526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789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D44A99FE-DD13-46B6-8943-B71B1DDFF096}"/>
              </a:ext>
            </a:extLst>
          </p:cNvPr>
          <p:cNvGrpSpPr/>
          <p:nvPr/>
        </p:nvGrpSpPr>
        <p:grpSpPr>
          <a:xfrm>
            <a:off x="363034" y="548780"/>
            <a:ext cx="7020120" cy="584775"/>
            <a:chOff x="477335" y="632600"/>
            <a:chExt cx="6046002" cy="584775"/>
          </a:xfrm>
        </p:grpSpPr>
        <p:sp>
          <p:nvSpPr>
            <p:cNvPr id="89" name="Rectangle 483">
              <a:extLst>
                <a:ext uri="{FF2B5EF4-FFF2-40B4-BE49-F238E27FC236}">
                  <a16:creationId xmlns:a16="http://schemas.microsoft.com/office/drawing/2014/main" id="{0365BD79-C4B0-4B91-A017-367D6650B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2552" y="670956"/>
              <a:ext cx="5356169" cy="538652"/>
            </a:xfrm>
            <a:prstGeom prst="parallelogram">
              <a:avLst/>
            </a:prstGeom>
            <a:solidFill>
              <a:srgbClr val="0B4A8D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484B5893-1AC3-441C-9F2E-776559551684}"/>
                </a:ext>
              </a:extLst>
            </p:cNvPr>
            <p:cNvGrpSpPr/>
            <p:nvPr/>
          </p:nvGrpSpPr>
          <p:grpSpPr>
            <a:xfrm rot="21148477">
              <a:off x="477335" y="660117"/>
              <a:ext cx="1028068" cy="524893"/>
              <a:chOff x="477335" y="660117"/>
              <a:chExt cx="1028068" cy="524893"/>
            </a:xfrm>
          </p:grpSpPr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FE36594A-936A-4FA8-979C-334A5B1BF4F2}"/>
                  </a:ext>
                </a:extLst>
              </p:cNvPr>
              <p:cNvSpPr/>
              <p:nvPr/>
            </p:nvSpPr>
            <p:spPr>
              <a:xfrm>
                <a:off x="477335" y="690564"/>
                <a:ext cx="1028068" cy="494446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0" name="15e18aa3-2cc2-42f5-93e1-1ca323d446c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  <a:extLst>
                  <a:ext uri="{FF2B5EF4-FFF2-40B4-BE49-F238E27FC236}">
                    <a16:creationId xmlns:a16="http://schemas.microsoft.com/office/drawing/2014/main" id="{0BFB6412-726B-4C8A-83E4-CC475B836562}"/>
                  </a:ext>
                </a:extLst>
              </p:cNvPr>
              <p:cNvGrpSpPr>
                <a:grpSpLocks noChangeAspect="1"/>
              </p:cNvGrpSpPr>
              <p:nvPr>
                <p:custDataLst>
                  <p:tags r:id="rId1"/>
                </p:custDataLst>
              </p:nvPr>
            </p:nvGrpSpPr>
            <p:grpSpPr>
              <a:xfrm>
                <a:off x="539889" y="660117"/>
                <a:ext cx="956404" cy="502706"/>
                <a:chOff x="2959951" y="1545951"/>
                <a:chExt cx="6197021" cy="3268958"/>
              </a:xfrm>
            </p:grpSpPr>
            <p:sp>
              <p:nvSpPr>
                <p:cNvPr id="107" name="îslïḍè">
                  <a:extLst>
                    <a:ext uri="{FF2B5EF4-FFF2-40B4-BE49-F238E27FC236}">
                      <a16:creationId xmlns:a16="http://schemas.microsoft.com/office/drawing/2014/main" id="{55FECC6B-E3F0-4B37-AE30-6153F5F44810}"/>
                    </a:ext>
                  </a:extLst>
                </p:cNvPr>
                <p:cNvSpPr/>
                <p:nvPr/>
              </p:nvSpPr>
              <p:spPr bwMode="auto">
                <a:xfrm>
                  <a:off x="4140915" y="2911568"/>
                  <a:ext cx="3421145" cy="1012546"/>
                </a:xfrm>
                <a:custGeom>
                  <a:avLst/>
                  <a:gdLst>
                    <a:gd name="T0" fmla="*/ 406 w 811"/>
                    <a:gd name="T1" fmla="*/ 240 h 240"/>
                    <a:gd name="T2" fmla="*/ 0 w 811"/>
                    <a:gd name="T3" fmla="*/ 120 h 240"/>
                    <a:gd name="T4" fmla="*/ 406 w 811"/>
                    <a:gd name="T5" fmla="*/ 0 h 240"/>
                    <a:gd name="T6" fmla="*/ 811 w 811"/>
                    <a:gd name="T7" fmla="*/ 120 h 240"/>
                    <a:gd name="T8" fmla="*/ 406 w 811"/>
                    <a:gd name="T9" fmla="*/ 240 h 240"/>
                    <a:gd name="T10" fmla="*/ 406 w 811"/>
                    <a:gd name="T11" fmla="*/ 11 h 240"/>
                    <a:gd name="T12" fmla="*/ 11 w 811"/>
                    <a:gd name="T13" fmla="*/ 120 h 240"/>
                    <a:gd name="T14" fmla="*/ 406 w 811"/>
                    <a:gd name="T15" fmla="*/ 229 h 240"/>
                    <a:gd name="T16" fmla="*/ 800 w 811"/>
                    <a:gd name="T17" fmla="*/ 120 h 240"/>
                    <a:gd name="T18" fmla="*/ 406 w 811"/>
                    <a:gd name="T19" fmla="*/ 11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11" h="240">
                      <a:moveTo>
                        <a:pt x="406" y="240"/>
                      </a:moveTo>
                      <a:cubicBezTo>
                        <a:pt x="178" y="240"/>
                        <a:pt x="0" y="187"/>
                        <a:pt x="0" y="120"/>
                      </a:cubicBezTo>
                      <a:cubicBezTo>
                        <a:pt x="0" y="53"/>
                        <a:pt x="178" y="0"/>
                        <a:pt x="406" y="0"/>
                      </a:cubicBezTo>
                      <a:cubicBezTo>
                        <a:pt x="633" y="0"/>
                        <a:pt x="811" y="53"/>
                        <a:pt x="811" y="120"/>
                      </a:cubicBezTo>
                      <a:cubicBezTo>
                        <a:pt x="811" y="187"/>
                        <a:pt x="633" y="240"/>
                        <a:pt x="406" y="240"/>
                      </a:cubicBezTo>
                      <a:close/>
                      <a:moveTo>
                        <a:pt x="406" y="11"/>
                      </a:moveTo>
                      <a:cubicBezTo>
                        <a:pt x="192" y="11"/>
                        <a:pt x="11" y="61"/>
                        <a:pt x="11" y="120"/>
                      </a:cubicBezTo>
                      <a:cubicBezTo>
                        <a:pt x="11" y="179"/>
                        <a:pt x="192" y="229"/>
                        <a:pt x="406" y="229"/>
                      </a:cubicBezTo>
                      <a:cubicBezTo>
                        <a:pt x="620" y="229"/>
                        <a:pt x="800" y="179"/>
                        <a:pt x="800" y="120"/>
                      </a:cubicBezTo>
                      <a:cubicBezTo>
                        <a:pt x="800" y="61"/>
                        <a:pt x="620" y="11"/>
                        <a:pt x="406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9" name="îšḻîḋè">
                  <a:extLst>
                    <a:ext uri="{FF2B5EF4-FFF2-40B4-BE49-F238E27FC236}">
                      <a16:creationId xmlns:a16="http://schemas.microsoft.com/office/drawing/2014/main" id="{7A02E974-BFFA-49AF-B398-9F6C4D35B89D}"/>
                    </a:ext>
                  </a:extLst>
                </p:cNvPr>
                <p:cNvSpPr/>
                <p:nvPr/>
              </p:nvSpPr>
              <p:spPr bwMode="auto">
                <a:xfrm>
                  <a:off x="2959951" y="2546321"/>
                  <a:ext cx="5892648" cy="1854642"/>
                </a:xfrm>
                <a:custGeom>
                  <a:avLst/>
                  <a:gdLst>
                    <a:gd name="T0" fmla="*/ 698 w 1397"/>
                    <a:gd name="T1" fmla="*/ 440 h 440"/>
                    <a:gd name="T2" fmla="*/ 206 w 1397"/>
                    <a:gd name="T3" fmla="*/ 377 h 440"/>
                    <a:gd name="T4" fmla="*/ 0 w 1397"/>
                    <a:gd name="T5" fmla="*/ 220 h 440"/>
                    <a:gd name="T6" fmla="*/ 206 w 1397"/>
                    <a:gd name="T7" fmla="*/ 63 h 440"/>
                    <a:gd name="T8" fmla="*/ 698 w 1397"/>
                    <a:gd name="T9" fmla="*/ 0 h 440"/>
                    <a:gd name="T10" fmla="*/ 1190 w 1397"/>
                    <a:gd name="T11" fmla="*/ 63 h 440"/>
                    <a:gd name="T12" fmla="*/ 1397 w 1397"/>
                    <a:gd name="T13" fmla="*/ 220 h 440"/>
                    <a:gd name="T14" fmla="*/ 1190 w 1397"/>
                    <a:gd name="T15" fmla="*/ 377 h 440"/>
                    <a:gd name="T16" fmla="*/ 698 w 1397"/>
                    <a:gd name="T17" fmla="*/ 440 h 440"/>
                    <a:gd name="T18" fmla="*/ 698 w 1397"/>
                    <a:gd name="T19" fmla="*/ 11 h 440"/>
                    <a:gd name="T20" fmla="*/ 210 w 1397"/>
                    <a:gd name="T21" fmla="*/ 74 h 440"/>
                    <a:gd name="T22" fmla="*/ 11 w 1397"/>
                    <a:gd name="T23" fmla="*/ 220 h 440"/>
                    <a:gd name="T24" fmla="*/ 210 w 1397"/>
                    <a:gd name="T25" fmla="*/ 366 h 440"/>
                    <a:gd name="T26" fmla="*/ 698 w 1397"/>
                    <a:gd name="T27" fmla="*/ 429 h 440"/>
                    <a:gd name="T28" fmla="*/ 1186 w 1397"/>
                    <a:gd name="T29" fmla="*/ 366 h 440"/>
                    <a:gd name="T30" fmla="*/ 1385 w 1397"/>
                    <a:gd name="T31" fmla="*/ 220 h 440"/>
                    <a:gd name="T32" fmla="*/ 1186 w 1397"/>
                    <a:gd name="T33" fmla="*/ 74 h 440"/>
                    <a:gd name="T34" fmla="*/ 698 w 1397"/>
                    <a:gd name="T35" fmla="*/ 11 h 4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397" h="440">
                      <a:moveTo>
                        <a:pt x="698" y="440"/>
                      </a:moveTo>
                      <a:cubicBezTo>
                        <a:pt x="512" y="440"/>
                        <a:pt x="338" y="418"/>
                        <a:pt x="206" y="377"/>
                      </a:cubicBezTo>
                      <a:cubicBezTo>
                        <a:pt x="73" y="336"/>
                        <a:pt x="0" y="280"/>
                        <a:pt x="0" y="220"/>
                      </a:cubicBezTo>
                      <a:cubicBezTo>
                        <a:pt x="0" y="160"/>
                        <a:pt x="73" y="104"/>
                        <a:pt x="206" y="63"/>
                      </a:cubicBezTo>
                      <a:cubicBezTo>
                        <a:pt x="338" y="22"/>
                        <a:pt x="513" y="0"/>
                        <a:pt x="698" y="0"/>
                      </a:cubicBezTo>
                      <a:cubicBezTo>
                        <a:pt x="884" y="0"/>
                        <a:pt x="1059" y="22"/>
                        <a:pt x="1190" y="63"/>
                      </a:cubicBezTo>
                      <a:cubicBezTo>
                        <a:pt x="1323" y="104"/>
                        <a:pt x="1397" y="160"/>
                        <a:pt x="1397" y="220"/>
                      </a:cubicBezTo>
                      <a:cubicBezTo>
                        <a:pt x="1397" y="280"/>
                        <a:pt x="1323" y="336"/>
                        <a:pt x="1190" y="377"/>
                      </a:cubicBezTo>
                      <a:cubicBezTo>
                        <a:pt x="1058" y="418"/>
                        <a:pt x="884" y="440"/>
                        <a:pt x="698" y="440"/>
                      </a:cubicBezTo>
                      <a:close/>
                      <a:moveTo>
                        <a:pt x="698" y="11"/>
                      </a:moveTo>
                      <a:cubicBezTo>
                        <a:pt x="514" y="11"/>
                        <a:pt x="340" y="33"/>
                        <a:pt x="210" y="74"/>
                      </a:cubicBezTo>
                      <a:cubicBezTo>
                        <a:pt x="83" y="113"/>
                        <a:pt x="11" y="166"/>
                        <a:pt x="11" y="220"/>
                      </a:cubicBezTo>
                      <a:cubicBezTo>
                        <a:pt x="11" y="274"/>
                        <a:pt x="83" y="327"/>
                        <a:pt x="210" y="366"/>
                      </a:cubicBezTo>
                      <a:cubicBezTo>
                        <a:pt x="340" y="407"/>
                        <a:pt x="514" y="429"/>
                        <a:pt x="698" y="429"/>
                      </a:cubicBezTo>
                      <a:cubicBezTo>
                        <a:pt x="882" y="429"/>
                        <a:pt x="1056" y="407"/>
                        <a:pt x="1186" y="366"/>
                      </a:cubicBezTo>
                      <a:cubicBezTo>
                        <a:pt x="1313" y="327"/>
                        <a:pt x="1385" y="274"/>
                        <a:pt x="1385" y="220"/>
                      </a:cubicBezTo>
                      <a:cubicBezTo>
                        <a:pt x="1385" y="166"/>
                        <a:pt x="1313" y="113"/>
                        <a:pt x="1186" y="74"/>
                      </a:cubicBezTo>
                      <a:cubicBezTo>
                        <a:pt x="1056" y="33"/>
                        <a:pt x="883" y="11"/>
                        <a:pt x="698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0" name="iṩļïḑè">
                  <a:extLst>
                    <a:ext uri="{FF2B5EF4-FFF2-40B4-BE49-F238E27FC236}">
                      <a16:creationId xmlns:a16="http://schemas.microsoft.com/office/drawing/2014/main" id="{EBA0F5E0-888F-4D79-97DB-A3ADEFA5EB21}"/>
                    </a:ext>
                  </a:extLst>
                </p:cNvPr>
                <p:cNvSpPr/>
                <p:nvPr/>
              </p:nvSpPr>
              <p:spPr bwMode="auto">
                <a:xfrm>
                  <a:off x="5216366" y="2528058"/>
                  <a:ext cx="1308801" cy="1300686"/>
                </a:xfrm>
                <a:custGeom>
                  <a:avLst/>
                  <a:gdLst>
                    <a:gd name="T0" fmla="*/ 181 w 310"/>
                    <a:gd name="T1" fmla="*/ 69 h 308"/>
                    <a:gd name="T2" fmla="*/ 180 w 310"/>
                    <a:gd name="T3" fmla="*/ 82 h 308"/>
                    <a:gd name="T4" fmla="*/ 177 w 310"/>
                    <a:gd name="T5" fmla="*/ 73 h 308"/>
                    <a:gd name="T6" fmla="*/ 176 w 310"/>
                    <a:gd name="T7" fmla="*/ 33 h 308"/>
                    <a:gd name="T8" fmla="*/ 157 w 310"/>
                    <a:gd name="T9" fmla="*/ 49 h 308"/>
                    <a:gd name="T10" fmla="*/ 119 w 310"/>
                    <a:gd name="T11" fmla="*/ 57 h 308"/>
                    <a:gd name="T12" fmla="*/ 135 w 310"/>
                    <a:gd name="T13" fmla="*/ 32 h 308"/>
                    <a:gd name="T14" fmla="*/ 169 w 310"/>
                    <a:gd name="T15" fmla="*/ 56 h 308"/>
                    <a:gd name="T16" fmla="*/ 120 w 310"/>
                    <a:gd name="T17" fmla="*/ 30 h 308"/>
                    <a:gd name="T18" fmla="*/ 92 w 310"/>
                    <a:gd name="T19" fmla="*/ 37 h 308"/>
                    <a:gd name="T20" fmla="*/ 91 w 310"/>
                    <a:gd name="T21" fmla="*/ 45 h 308"/>
                    <a:gd name="T22" fmla="*/ 97 w 310"/>
                    <a:gd name="T23" fmla="*/ 61 h 308"/>
                    <a:gd name="T24" fmla="*/ 80 w 310"/>
                    <a:gd name="T25" fmla="*/ 49 h 308"/>
                    <a:gd name="T26" fmla="*/ 102 w 310"/>
                    <a:gd name="T27" fmla="*/ 88 h 308"/>
                    <a:gd name="T28" fmla="*/ 97 w 310"/>
                    <a:gd name="T29" fmla="*/ 240 h 308"/>
                    <a:gd name="T30" fmla="*/ 85 w 310"/>
                    <a:gd name="T31" fmla="*/ 273 h 308"/>
                    <a:gd name="T32" fmla="*/ 70 w 310"/>
                    <a:gd name="T33" fmla="*/ 256 h 308"/>
                    <a:gd name="T34" fmla="*/ 49 w 310"/>
                    <a:gd name="T35" fmla="*/ 194 h 308"/>
                    <a:gd name="T36" fmla="*/ 42 w 310"/>
                    <a:gd name="T37" fmla="*/ 162 h 308"/>
                    <a:gd name="T38" fmla="*/ 12 w 310"/>
                    <a:gd name="T39" fmla="*/ 109 h 308"/>
                    <a:gd name="T40" fmla="*/ 73 w 310"/>
                    <a:gd name="T41" fmla="*/ 43 h 308"/>
                    <a:gd name="T42" fmla="*/ 72 w 310"/>
                    <a:gd name="T43" fmla="*/ 57 h 308"/>
                    <a:gd name="T44" fmla="*/ 66 w 310"/>
                    <a:gd name="T45" fmla="*/ 82 h 308"/>
                    <a:gd name="T46" fmla="*/ 99 w 310"/>
                    <a:gd name="T47" fmla="*/ 67 h 308"/>
                    <a:gd name="T48" fmla="*/ 87 w 310"/>
                    <a:gd name="T49" fmla="*/ 87 h 308"/>
                    <a:gd name="T50" fmla="*/ 68 w 310"/>
                    <a:gd name="T51" fmla="*/ 102 h 308"/>
                    <a:gd name="T52" fmla="*/ 47 w 310"/>
                    <a:gd name="T53" fmla="*/ 129 h 308"/>
                    <a:gd name="T54" fmla="*/ 34 w 310"/>
                    <a:gd name="T55" fmla="*/ 124 h 308"/>
                    <a:gd name="T56" fmla="*/ 32 w 310"/>
                    <a:gd name="T57" fmla="*/ 139 h 308"/>
                    <a:gd name="T58" fmla="*/ 42 w 310"/>
                    <a:gd name="T59" fmla="*/ 156 h 308"/>
                    <a:gd name="T60" fmla="*/ 60 w 310"/>
                    <a:gd name="T61" fmla="*/ 159 h 308"/>
                    <a:gd name="T62" fmla="*/ 97 w 310"/>
                    <a:gd name="T63" fmla="*/ 173 h 308"/>
                    <a:gd name="T64" fmla="*/ 101 w 310"/>
                    <a:gd name="T65" fmla="*/ 180 h 308"/>
                    <a:gd name="T66" fmla="*/ 119 w 310"/>
                    <a:gd name="T67" fmla="*/ 200 h 308"/>
                    <a:gd name="T68" fmla="*/ 265 w 310"/>
                    <a:gd name="T69" fmla="*/ 221 h 308"/>
                    <a:gd name="T70" fmla="*/ 270 w 310"/>
                    <a:gd name="T71" fmla="*/ 209 h 308"/>
                    <a:gd name="T72" fmla="*/ 277 w 310"/>
                    <a:gd name="T73" fmla="*/ 129 h 308"/>
                    <a:gd name="T74" fmla="*/ 255 w 310"/>
                    <a:gd name="T75" fmla="*/ 139 h 308"/>
                    <a:gd name="T76" fmla="*/ 261 w 310"/>
                    <a:gd name="T77" fmla="*/ 157 h 308"/>
                    <a:gd name="T78" fmla="*/ 254 w 310"/>
                    <a:gd name="T79" fmla="*/ 204 h 308"/>
                    <a:gd name="T80" fmla="*/ 218 w 310"/>
                    <a:gd name="T81" fmla="*/ 241 h 308"/>
                    <a:gd name="T82" fmla="*/ 208 w 310"/>
                    <a:gd name="T83" fmla="*/ 195 h 308"/>
                    <a:gd name="T84" fmla="*/ 186 w 310"/>
                    <a:gd name="T85" fmla="*/ 165 h 308"/>
                    <a:gd name="T86" fmla="*/ 158 w 310"/>
                    <a:gd name="T87" fmla="*/ 133 h 308"/>
                    <a:gd name="T88" fmla="*/ 189 w 310"/>
                    <a:gd name="T89" fmla="*/ 110 h 308"/>
                    <a:gd name="T90" fmla="*/ 220 w 310"/>
                    <a:gd name="T91" fmla="*/ 114 h 308"/>
                    <a:gd name="T92" fmla="*/ 243 w 310"/>
                    <a:gd name="T93" fmla="*/ 108 h 308"/>
                    <a:gd name="T94" fmla="*/ 221 w 310"/>
                    <a:gd name="T95" fmla="*/ 106 h 308"/>
                    <a:gd name="T96" fmla="*/ 203 w 310"/>
                    <a:gd name="T97" fmla="*/ 95 h 308"/>
                    <a:gd name="T98" fmla="*/ 195 w 310"/>
                    <a:gd name="T99" fmla="*/ 97 h 308"/>
                    <a:gd name="T100" fmla="*/ 175 w 310"/>
                    <a:gd name="T101" fmla="*/ 96 h 308"/>
                    <a:gd name="T102" fmla="*/ 189 w 310"/>
                    <a:gd name="T103" fmla="*/ 81 h 308"/>
                    <a:gd name="T104" fmla="*/ 214 w 310"/>
                    <a:gd name="T105" fmla="*/ 74 h 308"/>
                    <a:gd name="T106" fmla="*/ 217 w 310"/>
                    <a:gd name="T107" fmla="*/ 59 h 308"/>
                    <a:gd name="T108" fmla="*/ 194 w 310"/>
                    <a:gd name="T109" fmla="*/ 69 h 308"/>
                    <a:gd name="T110" fmla="*/ 230 w 310"/>
                    <a:gd name="T111" fmla="*/ 53 h 308"/>
                    <a:gd name="T112" fmla="*/ 249 w 310"/>
                    <a:gd name="T113" fmla="*/ 53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10" h="308">
                      <a:moveTo>
                        <a:pt x="156" y="1"/>
                      </a:moveTo>
                      <a:cubicBezTo>
                        <a:pt x="71" y="0"/>
                        <a:pt x="2" y="68"/>
                        <a:pt x="1" y="152"/>
                      </a:cubicBezTo>
                      <a:cubicBezTo>
                        <a:pt x="0" y="237"/>
                        <a:pt x="68" y="307"/>
                        <a:pt x="152" y="308"/>
                      </a:cubicBezTo>
                      <a:cubicBezTo>
                        <a:pt x="154" y="308"/>
                        <a:pt x="156" y="308"/>
                        <a:pt x="157" y="308"/>
                      </a:cubicBezTo>
                      <a:cubicBezTo>
                        <a:pt x="242" y="306"/>
                        <a:pt x="310" y="236"/>
                        <a:pt x="308" y="151"/>
                      </a:cubicBezTo>
                      <a:cubicBezTo>
                        <a:pt x="306" y="68"/>
                        <a:pt x="239" y="2"/>
                        <a:pt x="156" y="1"/>
                      </a:cubicBezTo>
                      <a:close/>
                      <a:moveTo>
                        <a:pt x="179" y="71"/>
                      </a:moveTo>
                      <a:cubicBezTo>
                        <a:pt x="179" y="71"/>
                        <a:pt x="179" y="71"/>
                        <a:pt x="179" y="70"/>
                      </a:cubicBezTo>
                      <a:cubicBezTo>
                        <a:pt x="180" y="70"/>
                        <a:pt x="180" y="69"/>
                        <a:pt x="181" y="69"/>
                      </a:cubicBezTo>
                      <a:cubicBezTo>
                        <a:pt x="181" y="68"/>
                        <a:pt x="182" y="69"/>
                        <a:pt x="183" y="70"/>
                      </a:cubicBezTo>
                      <a:cubicBezTo>
                        <a:pt x="181" y="71"/>
                        <a:pt x="182" y="72"/>
                        <a:pt x="184" y="73"/>
                      </a:cubicBezTo>
                      <a:cubicBezTo>
                        <a:pt x="184" y="73"/>
                        <a:pt x="184" y="73"/>
                        <a:pt x="184" y="74"/>
                      </a:cubicBezTo>
                      <a:cubicBezTo>
                        <a:pt x="185" y="75"/>
                        <a:pt x="185" y="76"/>
                        <a:pt x="186" y="77"/>
                      </a:cubicBezTo>
                      <a:cubicBezTo>
                        <a:pt x="187" y="77"/>
                        <a:pt x="188" y="78"/>
                        <a:pt x="189" y="79"/>
                      </a:cubicBezTo>
                      <a:cubicBezTo>
                        <a:pt x="188" y="79"/>
                        <a:pt x="187" y="80"/>
                        <a:pt x="186" y="81"/>
                      </a:cubicBezTo>
                      <a:cubicBezTo>
                        <a:pt x="185" y="81"/>
                        <a:pt x="184" y="82"/>
                        <a:pt x="183" y="82"/>
                      </a:cubicBezTo>
                      <a:cubicBezTo>
                        <a:pt x="182" y="82"/>
                        <a:pt x="181" y="82"/>
                        <a:pt x="180" y="82"/>
                      </a:cubicBezTo>
                      <a:cubicBezTo>
                        <a:pt x="180" y="82"/>
                        <a:pt x="180" y="82"/>
                        <a:pt x="180" y="82"/>
                      </a:cubicBezTo>
                      <a:cubicBezTo>
                        <a:pt x="182" y="81"/>
                        <a:pt x="182" y="81"/>
                        <a:pt x="182" y="81"/>
                      </a:cubicBezTo>
                      <a:cubicBezTo>
                        <a:pt x="181" y="80"/>
                        <a:pt x="180" y="79"/>
                        <a:pt x="180" y="78"/>
                      </a:cubicBezTo>
                      <a:cubicBezTo>
                        <a:pt x="180" y="77"/>
                        <a:pt x="181" y="77"/>
                        <a:pt x="182" y="76"/>
                      </a:cubicBezTo>
                      <a:cubicBezTo>
                        <a:pt x="181" y="74"/>
                        <a:pt x="179" y="74"/>
                        <a:pt x="179" y="74"/>
                      </a:cubicBezTo>
                      <a:cubicBezTo>
                        <a:pt x="176" y="76"/>
                        <a:pt x="176" y="77"/>
                        <a:pt x="177" y="78"/>
                      </a:cubicBezTo>
                      <a:cubicBezTo>
                        <a:pt x="175" y="79"/>
                        <a:pt x="173" y="80"/>
                        <a:pt x="172" y="80"/>
                      </a:cubicBezTo>
                      <a:cubicBezTo>
                        <a:pt x="171" y="79"/>
                        <a:pt x="173" y="77"/>
                        <a:pt x="172" y="75"/>
                      </a:cubicBezTo>
                      <a:cubicBezTo>
                        <a:pt x="172" y="74"/>
                        <a:pt x="174" y="73"/>
                        <a:pt x="175" y="73"/>
                      </a:cubicBezTo>
                      <a:cubicBezTo>
                        <a:pt x="177" y="73"/>
                        <a:pt x="177" y="73"/>
                        <a:pt x="177" y="73"/>
                      </a:cubicBezTo>
                      <a:cubicBezTo>
                        <a:pt x="178" y="73"/>
                        <a:pt x="179" y="73"/>
                        <a:pt x="179" y="71"/>
                      </a:cubicBezTo>
                      <a:close/>
                      <a:moveTo>
                        <a:pt x="135" y="32"/>
                      </a:moveTo>
                      <a:cubicBezTo>
                        <a:pt x="139" y="33"/>
                        <a:pt x="142" y="33"/>
                        <a:pt x="146" y="33"/>
                      </a:cubicBezTo>
                      <a:cubicBezTo>
                        <a:pt x="147" y="34"/>
                        <a:pt x="149" y="33"/>
                        <a:pt x="149" y="32"/>
                      </a:cubicBezTo>
                      <a:cubicBezTo>
                        <a:pt x="150" y="32"/>
                        <a:pt x="151" y="32"/>
                        <a:pt x="152" y="31"/>
                      </a:cubicBezTo>
                      <a:cubicBezTo>
                        <a:pt x="154" y="31"/>
                        <a:pt x="157" y="30"/>
                        <a:pt x="160" y="30"/>
                      </a:cubicBezTo>
                      <a:cubicBezTo>
                        <a:pt x="161" y="30"/>
                        <a:pt x="163" y="30"/>
                        <a:pt x="164" y="30"/>
                      </a:cubicBezTo>
                      <a:cubicBezTo>
                        <a:pt x="168" y="31"/>
                        <a:pt x="171" y="31"/>
                        <a:pt x="175" y="32"/>
                      </a:cubicBezTo>
                      <a:cubicBezTo>
                        <a:pt x="175" y="32"/>
                        <a:pt x="176" y="32"/>
                        <a:pt x="176" y="33"/>
                      </a:cubicBezTo>
                      <a:cubicBezTo>
                        <a:pt x="175" y="33"/>
                        <a:pt x="173" y="33"/>
                        <a:pt x="172" y="33"/>
                      </a:cubicBezTo>
                      <a:cubicBezTo>
                        <a:pt x="171" y="33"/>
                        <a:pt x="170" y="33"/>
                        <a:pt x="169" y="34"/>
                      </a:cubicBezTo>
                      <a:cubicBezTo>
                        <a:pt x="168" y="34"/>
                        <a:pt x="167" y="35"/>
                        <a:pt x="167" y="37"/>
                      </a:cubicBezTo>
                      <a:cubicBezTo>
                        <a:pt x="167" y="39"/>
                        <a:pt x="165" y="41"/>
                        <a:pt x="164" y="41"/>
                      </a:cubicBezTo>
                      <a:cubicBezTo>
                        <a:pt x="162" y="42"/>
                        <a:pt x="160" y="42"/>
                        <a:pt x="158" y="43"/>
                      </a:cubicBezTo>
                      <a:cubicBezTo>
                        <a:pt x="157" y="44"/>
                        <a:pt x="157" y="44"/>
                        <a:pt x="158" y="45"/>
                      </a:cubicBezTo>
                      <a:cubicBezTo>
                        <a:pt x="159" y="45"/>
                        <a:pt x="161" y="46"/>
                        <a:pt x="162" y="47"/>
                      </a:cubicBezTo>
                      <a:cubicBezTo>
                        <a:pt x="160" y="48"/>
                        <a:pt x="160" y="48"/>
                        <a:pt x="155" y="46"/>
                      </a:cubicBezTo>
                      <a:cubicBezTo>
                        <a:pt x="156" y="47"/>
                        <a:pt x="157" y="48"/>
                        <a:pt x="157" y="49"/>
                      </a:cubicBezTo>
                      <a:cubicBezTo>
                        <a:pt x="154" y="50"/>
                        <a:pt x="151" y="51"/>
                        <a:pt x="148" y="51"/>
                      </a:cubicBezTo>
                      <a:cubicBezTo>
                        <a:pt x="145" y="52"/>
                        <a:pt x="143" y="53"/>
                        <a:pt x="141" y="55"/>
                      </a:cubicBezTo>
                      <a:cubicBezTo>
                        <a:pt x="138" y="57"/>
                        <a:pt x="136" y="57"/>
                        <a:pt x="133" y="58"/>
                      </a:cubicBezTo>
                      <a:cubicBezTo>
                        <a:pt x="132" y="58"/>
                        <a:pt x="131" y="58"/>
                        <a:pt x="131" y="60"/>
                      </a:cubicBezTo>
                      <a:cubicBezTo>
                        <a:pt x="131" y="61"/>
                        <a:pt x="130" y="61"/>
                        <a:pt x="129" y="62"/>
                      </a:cubicBezTo>
                      <a:cubicBezTo>
                        <a:pt x="129" y="63"/>
                        <a:pt x="128" y="63"/>
                        <a:pt x="127" y="64"/>
                      </a:cubicBezTo>
                      <a:cubicBezTo>
                        <a:pt x="125" y="65"/>
                        <a:pt x="122" y="65"/>
                        <a:pt x="120" y="63"/>
                      </a:cubicBezTo>
                      <a:cubicBezTo>
                        <a:pt x="120" y="62"/>
                        <a:pt x="119" y="61"/>
                        <a:pt x="119" y="60"/>
                      </a:cubicBezTo>
                      <a:cubicBezTo>
                        <a:pt x="119" y="59"/>
                        <a:pt x="119" y="58"/>
                        <a:pt x="119" y="57"/>
                      </a:cubicBezTo>
                      <a:cubicBezTo>
                        <a:pt x="120" y="56"/>
                        <a:pt x="120" y="55"/>
                        <a:pt x="121" y="54"/>
                      </a:cubicBezTo>
                      <a:cubicBezTo>
                        <a:pt x="121" y="53"/>
                        <a:pt x="121" y="53"/>
                        <a:pt x="122" y="52"/>
                      </a:cubicBezTo>
                      <a:cubicBezTo>
                        <a:pt x="125" y="50"/>
                        <a:pt x="125" y="46"/>
                        <a:pt x="123" y="43"/>
                      </a:cubicBezTo>
                      <a:cubicBezTo>
                        <a:pt x="122" y="42"/>
                        <a:pt x="121" y="41"/>
                        <a:pt x="120" y="41"/>
                      </a:cubicBezTo>
                      <a:cubicBezTo>
                        <a:pt x="118" y="39"/>
                        <a:pt x="115" y="39"/>
                        <a:pt x="113" y="38"/>
                      </a:cubicBezTo>
                      <a:cubicBezTo>
                        <a:pt x="112" y="38"/>
                        <a:pt x="111" y="38"/>
                        <a:pt x="110" y="37"/>
                      </a:cubicBezTo>
                      <a:cubicBezTo>
                        <a:pt x="114" y="37"/>
                        <a:pt x="117" y="36"/>
                        <a:pt x="120" y="36"/>
                      </a:cubicBezTo>
                      <a:cubicBezTo>
                        <a:pt x="121" y="35"/>
                        <a:pt x="123" y="35"/>
                        <a:pt x="124" y="34"/>
                      </a:cubicBezTo>
                      <a:cubicBezTo>
                        <a:pt x="127" y="33"/>
                        <a:pt x="131" y="32"/>
                        <a:pt x="135" y="32"/>
                      </a:cubicBezTo>
                      <a:close/>
                      <a:moveTo>
                        <a:pt x="169" y="56"/>
                      </a:moveTo>
                      <a:cubicBezTo>
                        <a:pt x="169" y="56"/>
                        <a:pt x="168" y="57"/>
                        <a:pt x="168" y="58"/>
                      </a:cubicBezTo>
                      <a:cubicBezTo>
                        <a:pt x="166" y="58"/>
                        <a:pt x="165" y="59"/>
                        <a:pt x="164" y="60"/>
                      </a:cubicBezTo>
                      <a:cubicBezTo>
                        <a:pt x="162" y="60"/>
                        <a:pt x="161" y="60"/>
                        <a:pt x="160" y="59"/>
                      </a:cubicBezTo>
                      <a:cubicBezTo>
                        <a:pt x="159" y="58"/>
                        <a:pt x="159" y="58"/>
                        <a:pt x="158" y="58"/>
                      </a:cubicBezTo>
                      <a:cubicBezTo>
                        <a:pt x="158" y="58"/>
                        <a:pt x="158" y="57"/>
                        <a:pt x="158" y="57"/>
                      </a:cubicBezTo>
                      <a:cubicBezTo>
                        <a:pt x="159" y="57"/>
                        <a:pt x="159" y="57"/>
                        <a:pt x="160" y="56"/>
                      </a:cubicBezTo>
                      <a:cubicBezTo>
                        <a:pt x="162" y="56"/>
                        <a:pt x="164" y="55"/>
                        <a:pt x="166" y="55"/>
                      </a:cubicBezTo>
                      <a:cubicBezTo>
                        <a:pt x="167" y="54"/>
                        <a:pt x="168" y="54"/>
                        <a:pt x="169" y="56"/>
                      </a:cubicBezTo>
                      <a:close/>
                      <a:moveTo>
                        <a:pt x="92" y="37"/>
                      </a:moveTo>
                      <a:cubicBezTo>
                        <a:pt x="93" y="37"/>
                        <a:pt x="94" y="37"/>
                        <a:pt x="95" y="36"/>
                      </a:cubicBezTo>
                      <a:cubicBezTo>
                        <a:pt x="96" y="36"/>
                        <a:pt x="98" y="36"/>
                        <a:pt x="98" y="34"/>
                      </a:cubicBezTo>
                      <a:cubicBezTo>
                        <a:pt x="99" y="34"/>
                        <a:pt x="99" y="33"/>
                        <a:pt x="100" y="33"/>
                      </a:cubicBezTo>
                      <a:cubicBezTo>
                        <a:pt x="101" y="33"/>
                        <a:pt x="101" y="33"/>
                        <a:pt x="101" y="33"/>
                      </a:cubicBezTo>
                      <a:cubicBezTo>
                        <a:pt x="103" y="32"/>
                        <a:pt x="105" y="32"/>
                        <a:pt x="106" y="32"/>
                      </a:cubicBezTo>
                      <a:cubicBezTo>
                        <a:pt x="108" y="32"/>
                        <a:pt x="109" y="32"/>
                        <a:pt x="110" y="31"/>
                      </a:cubicBezTo>
                      <a:cubicBezTo>
                        <a:pt x="113" y="30"/>
                        <a:pt x="115" y="30"/>
                        <a:pt x="118" y="30"/>
                      </a:cubicBezTo>
                      <a:cubicBezTo>
                        <a:pt x="118" y="30"/>
                        <a:pt x="119" y="30"/>
                        <a:pt x="120" y="30"/>
                      </a:cubicBezTo>
                      <a:cubicBezTo>
                        <a:pt x="122" y="30"/>
                        <a:pt x="122" y="30"/>
                        <a:pt x="122" y="30"/>
                      </a:cubicBezTo>
                      <a:cubicBezTo>
                        <a:pt x="122" y="30"/>
                        <a:pt x="122" y="30"/>
                        <a:pt x="122" y="31"/>
                      </a:cubicBezTo>
                      <a:cubicBezTo>
                        <a:pt x="120" y="33"/>
                        <a:pt x="116" y="34"/>
                        <a:pt x="113" y="35"/>
                      </a:cubicBezTo>
                      <a:cubicBezTo>
                        <a:pt x="108" y="35"/>
                        <a:pt x="104" y="37"/>
                        <a:pt x="100" y="40"/>
                      </a:cubicBezTo>
                      <a:cubicBezTo>
                        <a:pt x="98" y="41"/>
                        <a:pt x="97" y="41"/>
                        <a:pt x="96" y="39"/>
                      </a:cubicBezTo>
                      <a:cubicBezTo>
                        <a:pt x="96" y="39"/>
                        <a:pt x="96" y="39"/>
                        <a:pt x="96" y="39"/>
                      </a:cubicBezTo>
                      <a:cubicBezTo>
                        <a:pt x="96" y="39"/>
                        <a:pt x="95" y="39"/>
                        <a:pt x="95" y="39"/>
                      </a:cubicBezTo>
                      <a:cubicBezTo>
                        <a:pt x="93" y="39"/>
                        <a:pt x="92" y="38"/>
                        <a:pt x="91" y="38"/>
                      </a:cubicBezTo>
                      <a:cubicBezTo>
                        <a:pt x="91" y="38"/>
                        <a:pt x="92" y="37"/>
                        <a:pt x="92" y="37"/>
                      </a:cubicBezTo>
                      <a:close/>
                      <a:moveTo>
                        <a:pt x="84" y="41"/>
                      </a:moveTo>
                      <a:cubicBezTo>
                        <a:pt x="84" y="41"/>
                        <a:pt x="84" y="41"/>
                        <a:pt x="84" y="41"/>
                      </a:cubicBezTo>
                      <a:cubicBezTo>
                        <a:pt x="85" y="39"/>
                        <a:pt x="86" y="39"/>
                        <a:pt x="88" y="40"/>
                      </a:cubicBezTo>
                      <a:cubicBezTo>
                        <a:pt x="90" y="41"/>
                        <a:pt x="92" y="41"/>
                        <a:pt x="95" y="40"/>
                      </a:cubicBezTo>
                      <a:cubicBezTo>
                        <a:pt x="95" y="40"/>
                        <a:pt x="95" y="40"/>
                        <a:pt x="95" y="40"/>
                      </a:cubicBezTo>
                      <a:cubicBezTo>
                        <a:pt x="95" y="41"/>
                        <a:pt x="94" y="41"/>
                        <a:pt x="94" y="42"/>
                      </a:cubicBezTo>
                      <a:cubicBezTo>
                        <a:pt x="94" y="42"/>
                        <a:pt x="92" y="42"/>
                        <a:pt x="91" y="42"/>
                      </a:cubicBezTo>
                      <a:cubicBezTo>
                        <a:pt x="90" y="43"/>
                        <a:pt x="90" y="43"/>
                        <a:pt x="90" y="44"/>
                      </a:cubicBezTo>
                      <a:cubicBezTo>
                        <a:pt x="90" y="44"/>
                        <a:pt x="90" y="44"/>
                        <a:pt x="91" y="45"/>
                      </a:cubicBezTo>
                      <a:cubicBezTo>
                        <a:pt x="92" y="45"/>
                        <a:pt x="92" y="45"/>
                        <a:pt x="92" y="45"/>
                      </a:cubicBezTo>
                      <a:cubicBezTo>
                        <a:pt x="103" y="48"/>
                        <a:pt x="103" y="48"/>
                        <a:pt x="103" y="48"/>
                      </a:cubicBezTo>
                      <a:cubicBezTo>
                        <a:pt x="103" y="48"/>
                        <a:pt x="103" y="48"/>
                        <a:pt x="104" y="49"/>
                      </a:cubicBezTo>
                      <a:cubicBezTo>
                        <a:pt x="103" y="49"/>
                        <a:pt x="103" y="50"/>
                        <a:pt x="103" y="50"/>
                      </a:cubicBezTo>
                      <a:cubicBezTo>
                        <a:pt x="103" y="53"/>
                        <a:pt x="103" y="54"/>
                        <a:pt x="106" y="54"/>
                      </a:cubicBezTo>
                      <a:cubicBezTo>
                        <a:pt x="106" y="56"/>
                        <a:pt x="106" y="56"/>
                        <a:pt x="105" y="57"/>
                      </a:cubicBezTo>
                      <a:cubicBezTo>
                        <a:pt x="103" y="57"/>
                        <a:pt x="101" y="58"/>
                        <a:pt x="99" y="58"/>
                      </a:cubicBezTo>
                      <a:cubicBezTo>
                        <a:pt x="98" y="59"/>
                        <a:pt x="97" y="59"/>
                        <a:pt x="97" y="60"/>
                      </a:cubicBezTo>
                      <a:cubicBezTo>
                        <a:pt x="97" y="60"/>
                        <a:pt x="97" y="61"/>
                        <a:pt x="97" y="61"/>
                      </a:cubicBezTo>
                      <a:cubicBezTo>
                        <a:pt x="95" y="62"/>
                        <a:pt x="93" y="62"/>
                        <a:pt x="92" y="61"/>
                      </a:cubicBezTo>
                      <a:cubicBezTo>
                        <a:pt x="90" y="60"/>
                        <a:pt x="91" y="58"/>
                        <a:pt x="92" y="57"/>
                      </a:cubicBezTo>
                      <a:cubicBezTo>
                        <a:pt x="92" y="57"/>
                        <a:pt x="93" y="56"/>
                        <a:pt x="93" y="56"/>
                      </a:cubicBezTo>
                      <a:cubicBezTo>
                        <a:pt x="94" y="56"/>
                        <a:pt x="95" y="56"/>
                        <a:pt x="97" y="56"/>
                      </a:cubicBezTo>
                      <a:cubicBezTo>
                        <a:pt x="97" y="56"/>
                        <a:pt x="98" y="55"/>
                        <a:pt x="98" y="55"/>
                      </a:cubicBezTo>
                      <a:cubicBezTo>
                        <a:pt x="98" y="54"/>
                        <a:pt x="98" y="54"/>
                        <a:pt x="97" y="53"/>
                      </a:cubicBezTo>
                      <a:cubicBezTo>
                        <a:pt x="95" y="51"/>
                        <a:pt x="92" y="50"/>
                        <a:pt x="89" y="49"/>
                      </a:cubicBezTo>
                      <a:cubicBezTo>
                        <a:pt x="88" y="49"/>
                        <a:pt x="87" y="49"/>
                        <a:pt x="86" y="49"/>
                      </a:cubicBezTo>
                      <a:cubicBezTo>
                        <a:pt x="84" y="49"/>
                        <a:pt x="82" y="49"/>
                        <a:pt x="80" y="49"/>
                      </a:cubicBezTo>
                      <a:cubicBezTo>
                        <a:pt x="79" y="49"/>
                        <a:pt x="78" y="49"/>
                        <a:pt x="78" y="47"/>
                      </a:cubicBezTo>
                      <a:cubicBezTo>
                        <a:pt x="77" y="46"/>
                        <a:pt x="78" y="45"/>
                        <a:pt x="79" y="45"/>
                      </a:cubicBezTo>
                      <a:cubicBezTo>
                        <a:pt x="79" y="45"/>
                        <a:pt x="80" y="45"/>
                        <a:pt x="80" y="45"/>
                      </a:cubicBezTo>
                      <a:cubicBezTo>
                        <a:pt x="81" y="45"/>
                        <a:pt x="83" y="45"/>
                        <a:pt x="84" y="44"/>
                      </a:cubicBezTo>
                      <a:cubicBezTo>
                        <a:pt x="85" y="44"/>
                        <a:pt x="86" y="44"/>
                        <a:pt x="86" y="43"/>
                      </a:cubicBezTo>
                      <a:cubicBezTo>
                        <a:pt x="86" y="42"/>
                        <a:pt x="85" y="41"/>
                        <a:pt x="84" y="41"/>
                      </a:cubicBezTo>
                      <a:close/>
                      <a:moveTo>
                        <a:pt x="103" y="84"/>
                      </a:moveTo>
                      <a:cubicBezTo>
                        <a:pt x="104" y="85"/>
                        <a:pt x="105" y="86"/>
                        <a:pt x="105" y="86"/>
                      </a:cubicBezTo>
                      <a:cubicBezTo>
                        <a:pt x="104" y="87"/>
                        <a:pt x="103" y="88"/>
                        <a:pt x="102" y="88"/>
                      </a:cubicBezTo>
                      <a:cubicBezTo>
                        <a:pt x="100" y="88"/>
                        <a:pt x="98" y="87"/>
                        <a:pt x="96" y="87"/>
                      </a:cubicBezTo>
                      <a:cubicBezTo>
                        <a:pt x="98" y="85"/>
                        <a:pt x="100" y="83"/>
                        <a:pt x="103" y="82"/>
                      </a:cubicBezTo>
                      <a:cubicBezTo>
                        <a:pt x="102" y="83"/>
                        <a:pt x="102" y="83"/>
                        <a:pt x="102" y="83"/>
                      </a:cubicBezTo>
                      <a:cubicBezTo>
                        <a:pt x="102" y="83"/>
                        <a:pt x="103" y="84"/>
                        <a:pt x="103" y="84"/>
                      </a:cubicBezTo>
                      <a:close/>
                      <a:moveTo>
                        <a:pt x="109" y="221"/>
                      </a:moveTo>
                      <a:cubicBezTo>
                        <a:pt x="107" y="222"/>
                        <a:pt x="106" y="223"/>
                        <a:pt x="104" y="224"/>
                      </a:cubicBezTo>
                      <a:cubicBezTo>
                        <a:pt x="103" y="226"/>
                        <a:pt x="103" y="227"/>
                        <a:pt x="103" y="228"/>
                      </a:cubicBezTo>
                      <a:cubicBezTo>
                        <a:pt x="102" y="231"/>
                        <a:pt x="102" y="234"/>
                        <a:pt x="101" y="236"/>
                      </a:cubicBezTo>
                      <a:cubicBezTo>
                        <a:pt x="100" y="237"/>
                        <a:pt x="98" y="238"/>
                        <a:pt x="97" y="240"/>
                      </a:cubicBezTo>
                      <a:cubicBezTo>
                        <a:pt x="96" y="242"/>
                        <a:pt x="92" y="243"/>
                        <a:pt x="90" y="241"/>
                      </a:cubicBezTo>
                      <a:cubicBezTo>
                        <a:pt x="89" y="243"/>
                        <a:pt x="91" y="244"/>
                        <a:pt x="91" y="245"/>
                      </a:cubicBezTo>
                      <a:cubicBezTo>
                        <a:pt x="92" y="247"/>
                        <a:pt x="92" y="247"/>
                        <a:pt x="91" y="248"/>
                      </a:cubicBezTo>
                      <a:cubicBezTo>
                        <a:pt x="89" y="249"/>
                        <a:pt x="87" y="251"/>
                        <a:pt x="86" y="252"/>
                      </a:cubicBezTo>
                      <a:cubicBezTo>
                        <a:pt x="85" y="253"/>
                        <a:pt x="84" y="255"/>
                        <a:pt x="85" y="256"/>
                      </a:cubicBezTo>
                      <a:cubicBezTo>
                        <a:pt x="85" y="258"/>
                        <a:pt x="85" y="259"/>
                        <a:pt x="84" y="260"/>
                      </a:cubicBezTo>
                      <a:cubicBezTo>
                        <a:pt x="84" y="261"/>
                        <a:pt x="84" y="262"/>
                        <a:pt x="84" y="262"/>
                      </a:cubicBezTo>
                      <a:cubicBezTo>
                        <a:pt x="84" y="264"/>
                        <a:pt x="85" y="265"/>
                        <a:pt x="85" y="266"/>
                      </a:cubicBezTo>
                      <a:cubicBezTo>
                        <a:pt x="85" y="268"/>
                        <a:pt x="85" y="271"/>
                        <a:pt x="85" y="273"/>
                      </a:cubicBezTo>
                      <a:cubicBezTo>
                        <a:pt x="85" y="274"/>
                        <a:pt x="86" y="274"/>
                        <a:pt x="87" y="274"/>
                      </a:cubicBezTo>
                      <a:cubicBezTo>
                        <a:pt x="87" y="275"/>
                        <a:pt x="88" y="275"/>
                        <a:pt x="88" y="275"/>
                      </a:cubicBezTo>
                      <a:cubicBezTo>
                        <a:pt x="88" y="277"/>
                        <a:pt x="89" y="278"/>
                        <a:pt x="90" y="279"/>
                      </a:cubicBezTo>
                      <a:cubicBezTo>
                        <a:pt x="88" y="280"/>
                        <a:pt x="86" y="280"/>
                        <a:pt x="85" y="279"/>
                      </a:cubicBezTo>
                      <a:cubicBezTo>
                        <a:pt x="85" y="279"/>
                        <a:pt x="85" y="279"/>
                        <a:pt x="85" y="279"/>
                      </a:cubicBezTo>
                      <a:cubicBezTo>
                        <a:pt x="84" y="277"/>
                        <a:pt x="83" y="276"/>
                        <a:pt x="81" y="275"/>
                      </a:cubicBezTo>
                      <a:cubicBezTo>
                        <a:pt x="78" y="274"/>
                        <a:pt x="76" y="272"/>
                        <a:pt x="75" y="270"/>
                      </a:cubicBezTo>
                      <a:cubicBezTo>
                        <a:pt x="73" y="267"/>
                        <a:pt x="72" y="264"/>
                        <a:pt x="73" y="261"/>
                      </a:cubicBezTo>
                      <a:cubicBezTo>
                        <a:pt x="73" y="259"/>
                        <a:pt x="72" y="256"/>
                        <a:pt x="70" y="256"/>
                      </a:cubicBezTo>
                      <a:cubicBezTo>
                        <a:pt x="69" y="256"/>
                        <a:pt x="69" y="255"/>
                        <a:pt x="69" y="254"/>
                      </a:cubicBezTo>
                      <a:cubicBezTo>
                        <a:pt x="69" y="252"/>
                        <a:pt x="69" y="250"/>
                        <a:pt x="68" y="247"/>
                      </a:cubicBezTo>
                      <a:cubicBezTo>
                        <a:pt x="68" y="243"/>
                        <a:pt x="67" y="238"/>
                        <a:pt x="67" y="234"/>
                      </a:cubicBezTo>
                      <a:cubicBezTo>
                        <a:pt x="67" y="230"/>
                        <a:pt x="67" y="227"/>
                        <a:pt x="67" y="223"/>
                      </a:cubicBezTo>
                      <a:cubicBezTo>
                        <a:pt x="67" y="221"/>
                        <a:pt x="67" y="220"/>
                        <a:pt x="67" y="218"/>
                      </a:cubicBezTo>
                      <a:cubicBezTo>
                        <a:pt x="67" y="214"/>
                        <a:pt x="64" y="211"/>
                        <a:pt x="60" y="209"/>
                      </a:cubicBezTo>
                      <a:cubicBezTo>
                        <a:pt x="58" y="209"/>
                        <a:pt x="56" y="207"/>
                        <a:pt x="56" y="205"/>
                      </a:cubicBezTo>
                      <a:cubicBezTo>
                        <a:pt x="56" y="203"/>
                        <a:pt x="55" y="201"/>
                        <a:pt x="54" y="200"/>
                      </a:cubicBezTo>
                      <a:cubicBezTo>
                        <a:pt x="51" y="199"/>
                        <a:pt x="50" y="197"/>
                        <a:pt x="49" y="194"/>
                      </a:cubicBezTo>
                      <a:cubicBezTo>
                        <a:pt x="48" y="194"/>
                        <a:pt x="48" y="193"/>
                        <a:pt x="47" y="192"/>
                      </a:cubicBezTo>
                      <a:cubicBezTo>
                        <a:pt x="46" y="191"/>
                        <a:pt x="46" y="189"/>
                        <a:pt x="46" y="188"/>
                      </a:cubicBezTo>
                      <a:cubicBezTo>
                        <a:pt x="46" y="187"/>
                        <a:pt x="46" y="185"/>
                        <a:pt x="46" y="184"/>
                      </a:cubicBezTo>
                      <a:cubicBezTo>
                        <a:pt x="46" y="184"/>
                        <a:pt x="45" y="183"/>
                        <a:pt x="45" y="182"/>
                      </a:cubicBezTo>
                      <a:cubicBezTo>
                        <a:pt x="46" y="180"/>
                        <a:pt x="47" y="178"/>
                        <a:pt x="48" y="176"/>
                      </a:cubicBezTo>
                      <a:cubicBezTo>
                        <a:pt x="49" y="174"/>
                        <a:pt x="50" y="171"/>
                        <a:pt x="51" y="169"/>
                      </a:cubicBezTo>
                      <a:cubicBezTo>
                        <a:pt x="52" y="167"/>
                        <a:pt x="51" y="164"/>
                        <a:pt x="49" y="162"/>
                      </a:cubicBezTo>
                      <a:cubicBezTo>
                        <a:pt x="48" y="162"/>
                        <a:pt x="48" y="162"/>
                        <a:pt x="47" y="162"/>
                      </a:cubicBezTo>
                      <a:cubicBezTo>
                        <a:pt x="45" y="163"/>
                        <a:pt x="43" y="163"/>
                        <a:pt x="42" y="162"/>
                      </a:cubicBezTo>
                      <a:cubicBezTo>
                        <a:pt x="39" y="160"/>
                        <a:pt x="37" y="158"/>
                        <a:pt x="35" y="155"/>
                      </a:cubicBezTo>
                      <a:cubicBezTo>
                        <a:pt x="35" y="154"/>
                        <a:pt x="35" y="154"/>
                        <a:pt x="34" y="154"/>
                      </a:cubicBezTo>
                      <a:cubicBezTo>
                        <a:pt x="33" y="153"/>
                        <a:pt x="33" y="153"/>
                        <a:pt x="32" y="153"/>
                      </a:cubicBezTo>
                      <a:cubicBezTo>
                        <a:pt x="30" y="153"/>
                        <a:pt x="28" y="152"/>
                        <a:pt x="27" y="151"/>
                      </a:cubicBezTo>
                      <a:cubicBezTo>
                        <a:pt x="25" y="149"/>
                        <a:pt x="23" y="148"/>
                        <a:pt x="20" y="148"/>
                      </a:cubicBezTo>
                      <a:cubicBezTo>
                        <a:pt x="20" y="148"/>
                        <a:pt x="20" y="148"/>
                        <a:pt x="19" y="148"/>
                      </a:cubicBezTo>
                      <a:cubicBezTo>
                        <a:pt x="15" y="147"/>
                        <a:pt x="11" y="145"/>
                        <a:pt x="7" y="141"/>
                      </a:cubicBezTo>
                      <a:cubicBezTo>
                        <a:pt x="6" y="140"/>
                        <a:pt x="6" y="138"/>
                        <a:pt x="6" y="136"/>
                      </a:cubicBezTo>
                      <a:cubicBezTo>
                        <a:pt x="7" y="127"/>
                        <a:pt x="9" y="118"/>
                        <a:pt x="12" y="109"/>
                      </a:cubicBezTo>
                      <a:cubicBezTo>
                        <a:pt x="17" y="95"/>
                        <a:pt x="23" y="82"/>
                        <a:pt x="32" y="70"/>
                      </a:cubicBezTo>
                      <a:cubicBezTo>
                        <a:pt x="35" y="66"/>
                        <a:pt x="38" y="62"/>
                        <a:pt x="42" y="57"/>
                      </a:cubicBezTo>
                      <a:cubicBezTo>
                        <a:pt x="42" y="57"/>
                        <a:pt x="43" y="56"/>
                        <a:pt x="44" y="57"/>
                      </a:cubicBezTo>
                      <a:cubicBezTo>
                        <a:pt x="45" y="57"/>
                        <a:pt x="46" y="58"/>
                        <a:pt x="47" y="57"/>
                      </a:cubicBezTo>
                      <a:cubicBezTo>
                        <a:pt x="50" y="57"/>
                        <a:pt x="52" y="57"/>
                        <a:pt x="55" y="57"/>
                      </a:cubicBezTo>
                      <a:cubicBezTo>
                        <a:pt x="58" y="56"/>
                        <a:pt x="62" y="55"/>
                        <a:pt x="65" y="54"/>
                      </a:cubicBezTo>
                      <a:cubicBezTo>
                        <a:pt x="67" y="52"/>
                        <a:pt x="68" y="50"/>
                        <a:pt x="69" y="47"/>
                      </a:cubicBezTo>
                      <a:cubicBezTo>
                        <a:pt x="69" y="47"/>
                        <a:pt x="69" y="46"/>
                        <a:pt x="69" y="45"/>
                      </a:cubicBezTo>
                      <a:cubicBezTo>
                        <a:pt x="70" y="43"/>
                        <a:pt x="70" y="43"/>
                        <a:pt x="73" y="43"/>
                      </a:cubicBezTo>
                      <a:cubicBezTo>
                        <a:pt x="75" y="44"/>
                        <a:pt x="77" y="44"/>
                        <a:pt x="79" y="44"/>
                      </a:cubicBezTo>
                      <a:cubicBezTo>
                        <a:pt x="77" y="45"/>
                        <a:pt x="75" y="46"/>
                        <a:pt x="74" y="46"/>
                      </a:cubicBezTo>
                      <a:cubicBezTo>
                        <a:pt x="72" y="47"/>
                        <a:pt x="73" y="47"/>
                        <a:pt x="73" y="48"/>
                      </a:cubicBezTo>
                      <a:cubicBezTo>
                        <a:pt x="74" y="49"/>
                        <a:pt x="76" y="51"/>
                        <a:pt x="77" y="52"/>
                      </a:cubicBezTo>
                      <a:cubicBezTo>
                        <a:pt x="77" y="52"/>
                        <a:pt x="78" y="53"/>
                        <a:pt x="78" y="52"/>
                      </a:cubicBezTo>
                      <a:cubicBezTo>
                        <a:pt x="80" y="52"/>
                        <a:pt x="83" y="51"/>
                        <a:pt x="85" y="51"/>
                      </a:cubicBezTo>
                      <a:cubicBezTo>
                        <a:pt x="85" y="53"/>
                        <a:pt x="84" y="53"/>
                        <a:pt x="83" y="54"/>
                      </a:cubicBezTo>
                      <a:cubicBezTo>
                        <a:pt x="82" y="55"/>
                        <a:pt x="81" y="56"/>
                        <a:pt x="80" y="56"/>
                      </a:cubicBezTo>
                      <a:cubicBezTo>
                        <a:pt x="77" y="56"/>
                        <a:pt x="74" y="57"/>
                        <a:pt x="72" y="57"/>
                      </a:cubicBezTo>
                      <a:cubicBezTo>
                        <a:pt x="71" y="59"/>
                        <a:pt x="70" y="60"/>
                        <a:pt x="68" y="60"/>
                      </a:cubicBezTo>
                      <a:cubicBezTo>
                        <a:pt x="64" y="61"/>
                        <a:pt x="61" y="63"/>
                        <a:pt x="58" y="65"/>
                      </a:cubicBezTo>
                      <a:cubicBezTo>
                        <a:pt x="56" y="66"/>
                        <a:pt x="55" y="69"/>
                        <a:pt x="56" y="71"/>
                      </a:cubicBezTo>
                      <a:cubicBezTo>
                        <a:pt x="56" y="72"/>
                        <a:pt x="56" y="73"/>
                        <a:pt x="58" y="72"/>
                      </a:cubicBezTo>
                      <a:cubicBezTo>
                        <a:pt x="58" y="72"/>
                        <a:pt x="58" y="72"/>
                        <a:pt x="59" y="72"/>
                      </a:cubicBezTo>
                      <a:cubicBezTo>
                        <a:pt x="60" y="73"/>
                        <a:pt x="61" y="74"/>
                        <a:pt x="63" y="74"/>
                      </a:cubicBezTo>
                      <a:cubicBezTo>
                        <a:pt x="64" y="75"/>
                        <a:pt x="65" y="76"/>
                        <a:pt x="66" y="75"/>
                      </a:cubicBezTo>
                      <a:cubicBezTo>
                        <a:pt x="67" y="75"/>
                        <a:pt x="67" y="75"/>
                        <a:pt x="67" y="75"/>
                      </a:cubicBezTo>
                      <a:cubicBezTo>
                        <a:pt x="67" y="78"/>
                        <a:pt x="67" y="80"/>
                        <a:pt x="66" y="82"/>
                      </a:cubicBezTo>
                      <a:cubicBezTo>
                        <a:pt x="68" y="82"/>
                        <a:pt x="69" y="81"/>
                        <a:pt x="70" y="80"/>
                      </a:cubicBezTo>
                      <a:cubicBezTo>
                        <a:pt x="73" y="76"/>
                        <a:pt x="75" y="72"/>
                        <a:pt x="78" y="69"/>
                      </a:cubicBezTo>
                      <a:cubicBezTo>
                        <a:pt x="79" y="68"/>
                        <a:pt x="79" y="68"/>
                        <a:pt x="79" y="67"/>
                      </a:cubicBezTo>
                      <a:cubicBezTo>
                        <a:pt x="79" y="67"/>
                        <a:pt x="79" y="67"/>
                        <a:pt x="79" y="67"/>
                      </a:cubicBezTo>
                      <a:cubicBezTo>
                        <a:pt x="81" y="64"/>
                        <a:pt x="84" y="63"/>
                        <a:pt x="87" y="63"/>
                      </a:cubicBezTo>
                      <a:cubicBezTo>
                        <a:pt x="89" y="64"/>
                        <a:pt x="90" y="64"/>
                        <a:pt x="90" y="66"/>
                      </a:cubicBezTo>
                      <a:cubicBezTo>
                        <a:pt x="90" y="67"/>
                        <a:pt x="91" y="67"/>
                        <a:pt x="92" y="67"/>
                      </a:cubicBezTo>
                      <a:cubicBezTo>
                        <a:pt x="94" y="67"/>
                        <a:pt x="96" y="67"/>
                        <a:pt x="99" y="66"/>
                      </a:cubicBezTo>
                      <a:cubicBezTo>
                        <a:pt x="99" y="66"/>
                        <a:pt x="99" y="66"/>
                        <a:pt x="99" y="67"/>
                      </a:cubicBezTo>
                      <a:cubicBezTo>
                        <a:pt x="99" y="67"/>
                        <a:pt x="99" y="68"/>
                        <a:pt x="99" y="68"/>
                      </a:cubicBezTo>
                      <a:cubicBezTo>
                        <a:pt x="98" y="72"/>
                        <a:pt x="100" y="76"/>
                        <a:pt x="103" y="77"/>
                      </a:cubicBezTo>
                      <a:cubicBezTo>
                        <a:pt x="104" y="78"/>
                        <a:pt x="104" y="78"/>
                        <a:pt x="104" y="78"/>
                      </a:cubicBezTo>
                      <a:cubicBezTo>
                        <a:pt x="101" y="80"/>
                        <a:pt x="98" y="82"/>
                        <a:pt x="94" y="82"/>
                      </a:cubicBezTo>
                      <a:cubicBezTo>
                        <a:pt x="92" y="82"/>
                        <a:pt x="89" y="82"/>
                        <a:pt x="87" y="84"/>
                      </a:cubicBezTo>
                      <a:cubicBezTo>
                        <a:pt x="85" y="85"/>
                        <a:pt x="83" y="85"/>
                        <a:pt x="81" y="86"/>
                      </a:cubicBezTo>
                      <a:cubicBezTo>
                        <a:pt x="81" y="86"/>
                        <a:pt x="80" y="87"/>
                        <a:pt x="80" y="87"/>
                      </a:cubicBezTo>
                      <a:cubicBezTo>
                        <a:pt x="80" y="88"/>
                        <a:pt x="80" y="88"/>
                        <a:pt x="80" y="88"/>
                      </a:cubicBezTo>
                      <a:cubicBezTo>
                        <a:pt x="87" y="87"/>
                        <a:pt x="87" y="87"/>
                        <a:pt x="87" y="87"/>
                      </a:cubicBezTo>
                      <a:cubicBezTo>
                        <a:pt x="87" y="89"/>
                        <a:pt x="87" y="90"/>
                        <a:pt x="89" y="90"/>
                      </a:cubicBezTo>
                      <a:cubicBezTo>
                        <a:pt x="90" y="90"/>
                        <a:pt x="90" y="91"/>
                        <a:pt x="91" y="92"/>
                      </a:cubicBezTo>
                      <a:cubicBezTo>
                        <a:pt x="88" y="93"/>
                        <a:pt x="86" y="96"/>
                        <a:pt x="82" y="95"/>
                      </a:cubicBezTo>
                      <a:cubicBezTo>
                        <a:pt x="86" y="92"/>
                        <a:pt x="86" y="92"/>
                        <a:pt x="86" y="92"/>
                      </a:cubicBezTo>
                      <a:cubicBezTo>
                        <a:pt x="84" y="91"/>
                        <a:pt x="84" y="90"/>
                        <a:pt x="82" y="92"/>
                      </a:cubicBezTo>
                      <a:cubicBezTo>
                        <a:pt x="80" y="93"/>
                        <a:pt x="78" y="94"/>
                        <a:pt x="76" y="96"/>
                      </a:cubicBezTo>
                      <a:cubicBezTo>
                        <a:pt x="76" y="96"/>
                        <a:pt x="75" y="97"/>
                        <a:pt x="75" y="97"/>
                      </a:cubicBezTo>
                      <a:cubicBezTo>
                        <a:pt x="72" y="97"/>
                        <a:pt x="70" y="100"/>
                        <a:pt x="68" y="102"/>
                      </a:cubicBezTo>
                      <a:cubicBezTo>
                        <a:pt x="68" y="102"/>
                        <a:pt x="68" y="102"/>
                        <a:pt x="68" y="102"/>
                      </a:cubicBezTo>
                      <a:cubicBezTo>
                        <a:pt x="67" y="104"/>
                        <a:pt x="65" y="104"/>
                        <a:pt x="64" y="104"/>
                      </a:cubicBezTo>
                      <a:cubicBezTo>
                        <a:pt x="63" y="104"/>
                        <a:pt x="63" y="105"/>
                        <a:pt x="62" y="105"/>
                      </a:cubicBezTo>
                      <a:cubicBezTo>
                        <a:pt x="62" y="105"/>
                        <a:pt x="61" y="106"/>
                        <a:pt x="61" y="107"/>
                      </a:cubicBezTo>
                      <a:cubicBezTo>
                        <a:pt x="62" y="110"/>
                        <a:pt x="60" y="112"/>
                        <a:pt x="58" y="113"/>
                      </a:cubicBezTo>
                      <a:cubicBezTo>
                        <a:pt x="55" y="115"/>
                        <a:pt x="53" y="116"/>
                        <a:pt x="51" y="117"/>
                      </a:cubicBezTo>
                      <a:cubicBezTo>
                        <a:pt x="50" y="119"/>
                        <a:pt x="49" y="122"/>
                        <a:pt x="50" y="124"/>
                      </a:cubicBezTo>
                      <a:cubicBezTo>
                        <a:pt x="51" y="126"/>
                        <a:pt x="51" y="128"/>
                        <a:pt x="50" y="129"/>
                      </a:cubicBezTo>
                      <a:cubicBezTo>
                        <a:pt x="50" y="130"/>
                        <a:pt x="49" y="130"/>
                        <a:pt x="48" y="130"/>
                      </a:cubicBezTo>
                      <a:cubicBezTo>
                        <a:pt x="48" y="130"/>
                        <a:pt x="47" y="129"/>
                        <a:pt x="47" y="129"/>
                      </a:cubicBezTo>
                      <a:cubicBezTo>
                        <a:pt x="47" y="127"/>
                        <a:pt x="46" y="125"/>
                        <a:pt x="46" y="123"/>
                      </a:cubicBezTo>
                      <a:cubicBezTo>
                        <a:pt x="46" y="122"/>
                        <a:pt x="45" y="121"/>
                        <a:pt x="45" y="121"/>
                      </a:cubicBezTo>
                      <a:cubicBezTo>
                        <a:pt x="44" y="121"/>
                        <a:pt x="44" y="121"/>
                        <a:pt x="44" y="121"/>
                      </a:cubicBezTo>
                      <a:cubicBezTo>
                        <a:pt x="44" y="122"/>
                        <a:pt x="44" y="122"/>
                        <a:pt x="44" y="123"/>
                      </a:cubicBezTo>
                      <a:cubicBezTo>
                        <a:pt x="44" y="123"/>
                        <a:pt x="44" y="123"/>
                        <a:pt x="44" y="123"/>
                      </a:cubicBezTo>
                      <a:cubicBezTo>
                        <a:pt x="44" y="123"/>
                        <a:pt x="43" y="122"/>
                        <a:pt x="42" y="122"/>
                      </a:cubicBezTo>
                      <a:cubicBezTo>
                        <a:pt x="42" y="121"/>
                        <a:pt x="41" y="120"/>
                        <a:pt x="40" y="120"/>
                      </a:cubicBezTo>
                      <a:cubicBezTo>
                        <a:pt x="39" y="119"/>
                        <a:pt x="38" y="120"/>
                        <a:pt x="37" y="121"/>
                      </a:cubicBezTo>
                      <a:cubicBezTo>
                        <a:pt x="36" y="122"/>
                        <a:pt x="35" y="123"/>
                        <a:pt x="34" y="124"/>
                      </a:cubicBezTo>
                      <a:cubicBezTo>
                        <a:pt x="33" y="123"/>
                        <a:pt x="32" y="122"/>
                        <a:pt x="32" y="122"/>
                      </a:cubicBezTo>
                      <a:cubicBezTo>
                        <a:pt x="31" y="121"/>
                        <a:pt x="31" y="121"/>
                        <a:pt x="30" y="121"/>
                      </a:cubicBezTo>
                      <a:cubicBezTo>
                        <a:pt x="28" y="121"/>
                        <a:pt x="26" y="122"/>
                        <a:pt x="25" y="124"/>
                      </a:cubicBezTo>
                      <a:cubicBezTo>
                        <a:pt x="24" y="126"/>
                        <a:pt x="22" y="127"/>
                        <a:pt x="21" y="128"/>
                      </a:cubicBezTo>
                      <a:cubicBezTo>
                        <a:pt x="19" y="129"/>
                        <a:pt x="19" y="131"/>
                        <a:pt x="20" y="133"/>
                      </a:cubicBezTo>
                      <a:cubicBezTo>
                        <a:pt x="20" y="134"/>
                        <a:pt x="20" y="134"/>
                        <a:pt x="20" y="135"/>
                      </a:cubicBezTo>
                      <a:cubicBezTo>
                        <a:pt x="19" y="139"/>
                        <a:pt x="21" y="143"/>
                        <a:pt x="25" y="144"/>
                      </a:cubicBezTo>
                      <a:cubicBezTo>
                        <a:pt x="27" y="144"/>
                        <a:pt x="29" y="144"/>
                        <a:pt x="30" y="142"/>
                      </a:cubicBezTo>
                      <a:cubicBezTo>
                        <a:pt x="31" y="141"/>
                        <a:pt x="31" y="140"/>
                        <a:pt x="32" y="139"/>
                      </a:cubicBezTo>
                      <a:cubicBezTo>
                        <a:pt x="32" y="138"/>
                        <a:pt x="33" y="137"/>
                        <a:pt x="34" y="138"/>
                      </a:cubicBezTo>
                      <a:cubicBezTo>
                        <a:pt x="34" y="138"/>
                        <a:pt x="34" y="138"/>
                        <a:pt x="34" y="138"/>
                      </a:cubicBezTo>
                      <a:cubicBezTo>
                        <a:pt x="35" y="138"/>
                        <a:pt x="35" y="139"/>
                        <a:pt x="35" y="140"/>
                      </a:cubicBezTo>
                      <a:cubicBezTo>
                        <a:pt x="35" y="142"/>
                        <a:pt x="34" y="143"/>
                        <a:pt x="34" y="145"/>
                      </a:cubicBezTo>
                      <a:cubicBezTo>
                        <a:pt x="33" y="146"/>
                        <a:pt x="34" y="147"/>
                        <a:pt x="35" y="147"/>
                      </a:cubicBezTo>
                      <a:cubicBezTo>
                        <a:pt x="37" y="148"/>
                        <a:pt x="38" y="148"/>
                        <a:pt x="39" y="148"/>
                      </a:cubicBezTo>
                      <a:cubicBezTo>
                        <a:pt x="40" y="148"/>
                        <a:pt x="41" y="149"/>
                        <a:pt x="42" y="150"/>
                      </a:cubicBezTo>
                      <a:cubicBezTo>
                        <a:pt x="42" y="150"/>
                        <a:pt x="42" y="151"/>
                        <a:pt x="42" y="151"/>
                      </a:cubicBezTo>
                      <a:cubicBezTo>
                        <a:pt x="41" y="153"/>
                        <a:pt x="41" y="155"/>
                        <a:pt x="42" y="156"/>
                      </a:cubicBezTo>
                      <a:cubicBezTo>
                        <a:pt x="42" y="158"/>
                        <a:pt x="42" y="159"/>
                        <a:pt x="43" y="159"/>
                      </a:cubicBezTo>
                      <a:cubicBezTo>
                        <a:pt x="44" y="160"/>
                        <a:pt x="45" y="160"/>
                        <a:pt x="45" y="159"/>
                      </a:cubicBezTo>
                      <a:cubicBezTo>
                        <a:pt x="46" y="159"/>
                        <a:pt x="48" y="158"/>
                        <a:pt x="49" y="159"/>
                      </a:cubicBezTo>
                      <a:cubicBezTo>
                        <a:pt x="50" y="159"/>
                        <a:pt x="50" y="159"/>
                        <a:pt x="51" y="159"/>
                      </a:cubicBezTo>
                      <a:cubicBezTo>
                        <a:pt x="53" y="160"/>
                        <a:pt x="54" y="159"/>
                        <a:pt x="55" y="158"/>
                      </a:cubicBezTo>
                      <a:cubicBezTo>
                        <a:pt x="56" y="157"/>
                        <a:pt x="57" y="156"/>
                        <a:pt x="59" y="155"/>
                      </a:cubicBezTo>
                      <a:cubicBezTo>
                        <a:pt x="59" y="155"/>
                        <a:pt x="60" y="155"/>
                        <a:pt x="60" y="156"/>
                      </a:cubicBezTo>
                      <a:cubicBezTo>
                        <a:pt x="60" y="156"/>
                        <a:pt x="60" y="157"/>
                        <a:pt x="60" y="157"/>
                      </a:cubicBezTo>
                      <a:cubicBezTo>
                        <a:pt x="59" y="158"/>
                        <a:pt x="59" y="159"/>
                        <a:pt x="60" y="159"/>
                      </a:cubicBezTo>
                      <a:cubicBezTo>
                        <a:pt x="63" y="160"/>
                        <a:pt x="63" y="160"/>
                        <a:pt x="63" y="160"/>
                      </a:cubicBezTo>
                      <a:cubicBezTo>
                        <a:pt x="61" y="157"/>
                        <a:pt x="64" y="156"/>
                        <a:pt x="65" y="155"/>
                      </a:cubicBezTo>
                      <a:cubicBezTo>
                        <a:pt x="65" y="155"/>
                        <a:pt x="66" y="155"/>
                        <a:pt x="66" y="156"/>
                      </a:cubicBezTo>
                      <a:cubicBezTo>
                        <a:pt x="67" y="157"/>
                        <a:pt x="70" y="158"/>
                        <a:pt x="72" y="158"/>
                      </a:cubicBezTo>
                      <a:cubicBezTo>
                        <a:pt x="72" y="158"/>
                        <a:pt x="72" y="158"/>
                        <a:pt x="72" y="158"/>
                      </a:cubicBezTo>
                      <a:cubicBezTo>
                        <a:pt x="75" y="158"/>
                        <a:pt x="78" y="159"/>
                        <a:pt x="80" y="161"/>
                      </a:cubicBezTo>
                      <a:cubicBezTo>
                        <a:pt x="83" y="164"/>
                        <a:pt x="87" y="166"/>
                        <a:pt x="91" y="166"/>
                      </a:cubicBezTo>
                      <a:cubicBezTo>
                        <a:pt x="92" y="167"/>
                        <a:pt x="94" y="168"/>
                        <a:pt x="95" y="169"/>
                      </a:cubicBezTo>
                      <a:cubicBezTo>
                        <a:pt x="95" y="170"/>
                        <a:pt x="96" y="172"/>
                        <a:pt x="97" y="173"/>
                      </a:cubicBezTo>
                      <a:cubicBezTo>
                        <a:pt x="98" y="175"/>
                        <a:pt x="98" y="176"/>
                        <a:pt x="96" y="177"/>
                      </a:cubicBezTo>
                      <a:cubicBezTo>
                        <a:pt x="94" y="178"/>
                        <a:pt x="94" y="178"/>
                        <a:pt x="94" y="178"/>
                      </a:cubicBezTo>
                      <a:cubicBezTo>
                        <a:pt x="95" y="179"/>
                        <a:pt x="95" y="179"/>
                        <a:pt x="96" y="178"/>
                      </a:cubicBezTo>
                      <a:cubicBezTo>
                        <a:pt x="97" y="178"/>
                        <a:pt x="97" y="178"/>
                        <a:pt x="98" y="177"/>
                      </a:cubicBezTo>
                      <a:cubicBezTo>
                        <a:pt x="99" y="177"/>
                        <a:pt x="99" y="178"/>
                        <a:pt x="100" y="178"/>
                      </a:cubicBezTo>
                      <a:cubicBezTo>
                        <a:pt x="100" y="179"/>
                        <a:pt x="99" y="179"/>
                        <a:pt x="99" y="179"/>
                      </a:cubicBezTo>
                      <a:cubicBezTo>
                        <a:pt x="99" y="180"/>
                        <a:pt x="99" y="180"/>
                        <a:pt x="99" y="180"/>
                      </a:cubicBezTo>
                      <a:cubicBezTo>
                        <a:pt x="100" y="180"/>
                        <a:pt x="100" y="181"/>
                        <a:pt x="100" y="180"/>
                      </a:cubicBezTo>
                      <a:cubicBezTo>
                        <a:pt x="101" y="180"/>
                        <a:pt x="101" y="180"/>
                        <a:pt x="101" y="180"/>
                      </a:cubicBezTo>
                      <a:cubicBezTo>
                        <a:pt x="102" y="179"/>
                        <a:pt x="105" y="179"/>
                        <a:pt x="106" y="180"/>
                      </a:cubicBezTo>
                      <a:cubicBezTo>
                        <a:pt x="106" y="180"/>
                        <a:pt x="106" y="180"/>
                        <a:pt x="106" y="180"/>
                      </a:cubicBezTo>
                      <a:cubicBezTo>
                        <a:pt x="107" y="180"/>
                        <a:pt x="107" y="180"/>
                        <a:pt x="107" y="181"/>
                      </a:cubicBezTo>
                      <a:cubicBezTo>
                        <a:pt x="107" y="183"/>
                        <a:pt x="109" y="182"/>
                        <a:pt x="110" y="182"/>
                      </a:cubicBezTo>
                      <a:cubicBezTo>
                        <a:pt x="111" y="181"/>
                        <a:pt x="113" y="181"/>
                        <a:pt x="114" y="182"/>
                      </a:cubicBezTo>
                      <a:cubicBezTo>
                        <a:pt x="116" y="183"/>
                        <a:pt x="119" y="184"/>
                        <a:pt x="122" y="185"/>
                      </a:cubicBezTo>
                      <a:cubicBezTo>
                        <a:pt x="123" y="185"/>
                        <a:pt x="124" y="186"/>
                        <a:pt x="124" y="187"/>
                      </a:cubicBezTo>
                      <a:cubicBezTo>
                        <a:pt x="124" y="192"/>
                        <a:pt x="123" y="196"/>
                        <a:pt x="120" y="200"/>
                      </a:cubicBezTo>
                      <a:cubicBezTo>
                        <a:pt x="119" y="200"/>
                        <a:pt x="119" y="200"/>
                        <a:pt x="119" y="200"/>
                      </a:cubicBezTo>
                      <a:cubicBezTo>
                        <a:pt x="118" y="201"/>
                        <a:pt x="117" y="202"/>
                        <a:pt x="117" y="203"/>
                      </a:cubicBezTo>
                      <a:cubicBezTo>
                        <a:pt x="117" y="206"/>
                        <a:pt x="117" y="209"/>
                        <a:pt x="117" y="212"/>
                      </a:cubicBezTo>
                      <a:cubicBezTo>
                        <a:pt x="117" y="214"/>
                        <a:pt x="116" y="216"/>
                        <a:pt x="115" y="217"/>
                      </a:cubicBezTo>
                      <a:cubicBezTo>
                        <a:pt x="114" y="219"/>
                        <a:pt x="114" y="220"/>
                        <a:pt x="112" y="220"/>
                      </a:cubicBezTo>
                      <a:cubicBezTo>
                        <a:pt x="111" y="220"/>
                        <a:pt x="110" y="220"/>
                        <a:pt x="110" y="220"/>
                      </a:cubicBezTo>
                      <a:cubicBezTo>
                        <a:pt x="109" y="220"/>
                        <a:pt x="109" y="221"/>
                        <a:pt x="109" y="221"/>
                      </a:cubicBezTo>
                      <a:close/>
                      <a:moveTo>
                        <a:pt x="270" y="209"/>
                      </a:moveTo>
                      <a:cubicBezTo>
                        <a:pt x="268" y="212"/>
                        <a:pt x="268" y="215"/>
                        <a:pt x="267" y="218"/>
                      </a:cubicBezTo>
                      <a:cubicBezTo>
                        <a:pt x="266" y="219"/>
                        <a:pt x="266" y="220"/>
                        <a:pt x="265" y="221"/>
                      </a:cubicBezTo>
                      <a:cubicBezTo>
                        <a:pt x="264" y="223"/>
                        <a:pt x="264" y="223"/>
                        <a:pt x="261" y="223"/>
                      </a:cubicBezTo>
                      <a:cubicBezTo>
                        <a:pt x="258" y="222"/>
                        <a:pt x="257" y="219"/>
                        <a:pt x="258" y="217"/>
                      </a:cubicBezTo>
                      <a:cubicBezTo>
                        <a:pt x="259" y="216"/>
                        <a:pt x="259" y="215"/>
                        <a:pt x="260" y="214"/>
                      </a:cubicBezTo>
                      <a:cubicBezTo>
                        <a:pt x="260" y="212"/>
                        <a:pt x="260" y="211"/>
                        <a:pt x="260" y="210"/>
                      </a:cubicBezTo>
                      <a:cubicBezTo>
                        <a:pt x="260" y="208"/>
                        <a:pt x="261" y="206"/>
                        <a:pt x="263" y="205"/>
                      </a:cubicBezTo>
                      <a:cubicBezTo>
                        <a:pt x="263" y="205"/>
                        <a:pt x="263" y="205"/>
                        <a:pt x="264" y="205"/>
                      </a:cubicBezTo>
                      <a:cubicBezTo>
                        <a:pt x="265" y="203"/>
                        <a:pt x="267" y="202"/>
                        <a:pt x="268" y="200"/>
                      </a:cubicBezTo>
                      <a:cubicBezTo>
                        <a:pt x="269" y="200"/>
                        <a:pt x="269" y="199"/>
                        <a:pt x="269" y="198"/>
                      </a:cubicBezTo>
                      <a:cubicBezTo>
                        <a:pt x="270" y="202"/>
                        <a:pt x="271" y="205"/>
                        <a:pt x="270" y="209"/>
                      </a:cubicBezTo>
                      <a:close/>
                      <a:moveTo>
                        <a:pt x="299" y="130"/>
                      </a:moveTo>
                      <a:cubicBezTo>
                        <a:pt x="298" y="129"/>
                        <a:pt x="296" y="128"/>
                        <a:pt x="295" y="128"/>
                      </a:cubicBezTo>
                      <a:cubicBezTo>
                        <a:pt x="290" y="128"/>
                        <a:pt x="285" y="128"/>
                        <a:pt x="280" y="126"/>
                      </a:cubicBezTo>
                      <a:cubicBezTo>
                        <a:pt x="277" y="125"/>
                        <a:pt x="274" y="124"/>
                        <a:pt x="271" y="122"/>
                      </a:cubicBezTo>
                      <a:cubicBezTo>
                        <a:pt x="269" y="121"/>
                        <a:pt x="266" y="120"/>
                        <a:pt x="263" y="119"/>
                      </a:cubicBezTo>
                      <a:cubicBezTo>
                        <a:pt x="264" y="120"/>
                        <a:pt x="264" y="120"/>
                        <a:pt x="264" y="121"/>
                      </a:cubicBezTo>
                      <a:cubicBezTo>
                        <a:pt x="263" y="124"/>
                        <a:pt x="266" y="126"/>
                        <a:pt x="268" y="128"/>
                      </a:cubicBezTo>
                      <a:cubicBezTo>
                        <a:pt x="269" y="129"/>
                        <a:pt x="270" y="130"/>
                        <a:pt x="271" y="131"/>
                      </a:cubicBezTo>
                      <a:cubicBezTo>
                        <a:pt x="277" y="129"/>
                        <a:pt x="277" y="129"/>
                        <a:pt x="277" y="129"/>
                      </a:cubicBezTo>
                      <a:cubicBezTo>
                        <a:pt x="279" y="129"/>
                        <a:pt x="280" y="129"/>
                        <a:pt x="281" y="131"/>
                      </a:cubicBezTo>
                      <a:cubicBezTo>
                        <a:pt x="282" y="132"/>
                        <a:pt x="283" y="133"/>
                        <a:pt x="285" y="135"/>
                      </a:cubicBezTo>
                      <a:cubicBezTo>
                        <a:pt x="286" y="136"/>
                        <a:pt x="286" y="136"/>
                        <a:pt x="284" y="137"/>
                      </a:cubicBezTo>
                      <a:cubicBezTo>
                        <a:pt x="281" y="139"/>
                        <a:pt x="278" y="142"/>
                        <a:pt x="275" y="144"/>
                      </a:cubicBezTo>
                      <a:cubicBezTo>
                        <a:pt x="275" y="145"/>
                        <a:pt x="274" y="145"/>
                        <a:pt x="274" y="146"/>
                      </a:cubicBezTo>
                      <a:cubicBezTo>
                        <a:pt x="272" y="147"/>
                        <a:pt x="270" y="148"/>
                        <a:pt x="268" y="150"/>
                      </a:cubicBezTo>
                      <a:cubicBezTo>
                        <a:pt x="265" y="151"/>
                        <a:pt x="262" y="150"/>
                        <a:pt x="260" y="147"/>
                      </a:cubicBezTo>
                      <a:cubicBezTo>
                        <a:pt x="260" y="147"/>
                        <a:pt x="260" y="147"/>
                        <a:pt x="260" y="147"/>
                      </a:cubicBezTo>
                      <a:cubicBezTo>
                        <a:pt x="259" y="144"/>
                        <a:pt x="257" y="141"/>
                        <a:pt x="255" y="139"/>
                      </a:cubicBezTo>
                      <a:cubicBezTo>
                        <a:pt x="254" y="137"/>
                        <a:pt x="253" y="136"/>
                        <a:pt x="253" y="134"/>
                      </a:cubicBezTo>
                      <a:cubicBezTo>
                        <a:pt x="252" y="132"/>
                        <a:pt x="251" y="131"/>
                        <a:pt x="249" y="130"/>
                      </a:cubicBezTo>
                      <a:cubicBezTo>
                        <a:pt x="247" y="129"/>
                        <a:pt x="246" y="128"/>
                        <a:pt x="246" y="126"/>
                      </a:cubicBezTo>
                      <a:cubicBezTo>
                        <a:pt x="245" y="124"/>
                        <a:pt x="244" y="122"/>
                        <a:pt x="243" y="120"/>
                      </a:cubicBezTo>
                      <a:cubicBezTo>
                        <a:pt x="240" y="120"/>
                        <a:pt x="240" y="120"/>
                        <a:pt x="241" y="123"/>
                      </a:cubicBezTo>
                      <a:cubicBezTo>
                        <a:pt x="242" y="127"/>
                        <a:pt x="244" y="130"/>
                        <a:pt x="246" y="134"/>
                      </a:cubicBezTo>
                      <a:cubicBezTo>
                        <a:pt x="250" y="139"/>
                        <a:pt x="253" y="144"/>
                        <a:pt x="256" y="150"/>
                      </a:cubicBezTo>
                      <a:cubicBezTo>
                        <a:pt x="256" y="152"/>
                        <a:pt x="257" y="154"/>
                        <a:pt x="257" y="155"/>
                      </a:cubicBezTo>
                      <a:cubicBezTo>
                        <a:pt x="258" y="158"/>
                        <a:pt x="259" y="158"/>
                        <a:pt x="261" y="157"/>
                      </a:cubicBezTo>
                      <a:cubicBezTo>
                        <a:pt x="262" y="157"/>
                        <a:pt x="262" y="156"/>
                        <a:pt x="262" y="156"/>
                      </a:cubicBezTo>
                      <a:cubicBezTo>
                        <a:pt x="271" y="156"/>
                        <a:pt x="271" y="156"/>
                        <a:pt x="271" y="156"/>
                      </a:cubicBezTo>
                      <a:cubicBezTo>
                        <a:pt x="270" y="159"/>
                        <a:pt x="270" y="161"/>
                        <a:pt x="269" y="163"/>
                      </a:cubicBezTo>
                      <a:cubicBezTo>
                        <a:pt x="269" y="165"/>
                        <a:pt x="268" y="167"/>
                        <a:pt x="267" y="168"/>
                      </a:cubicBezTo>
                      <a:cubicBezTo>
                        <a:pt x="265" y="170"/>
                        <a:pt x="263" y="172"/>
                        <a:pt x="260" y="173"/>
                      </a:cubicBezTo>
                      <a:cubicBezTo>
                        <a:pt x="260" y="173"/>
                        <a:pt x="259" y="174"/>
                        <a:pt x="259" y="174"/>
                      </a:cubicBezTo>
                      <a:cubicBezTo>
                        <a:pt x="256" y="179"/>
                        <a:pt x="254" y="184"/>
                        <a:pt x="252" y="188"/>
                      </a:cubicBezTo>
                      <a:cubicBezTo>
                        <a:pt x="251" y="189"/>
                        <a:pt x="251" y="190"/>
                        <a:pt x="252" y="191"/>
                      </a:cubicBezTo>
                      <a:cubicBezTo>
                        <a:pt x="255" y="195"/>
                        <a:pt x="254" y="199"/>
                        <a:pt x="254" y="204"/>
                      </a:cubicBezTo>
                      <a:cubicBezTo>
                        <a:pt x="254" y="204"/>
                        <a:pt x="253" y="205"/>
                        <a:pt x="253" y="205"/>
                      </a:cubicBezTo>
                      <a:cubicBezTo>
                        <a:pt x="250" y="206"/>
                        <a:pt x="248" y="208"/>
                        <a:pt x="246" y="210"/>
                      </a:cubicBezTo>
                      <a:cubicBezTo>
                        <a:pt x="245" y="211"/>
                        <a:pt x="244" y="212"/>
                        <a:pt x="244" y="214"/>
                      </a:cubicBezTo>
                      <a:cubicBezTo>
                        <a:pt x="243" y="217"/>
                        <a:pt x="242" y="221"/>
                        <a:pt x="240" y="224"/>
                      </a:cubicBezTo>
                      <a:cubicBezTo>
                        <a:pt x="238" y="229"/>
                        <a:pt x="235" y="234"/>
                        <a:pt x="233" y="238"/>
                      </a:cubicBezTo>
                      <a:cubicBezTo>
                        <a:pt x="232" y="240"/>
                        <a:pt x="231" y="240"/>
                        <a:pt x="230" y="240"/>
                      </a:cubicBezTo>
                      <a:cubicBezTo>
                        <a:pt x="223" y="241"/>
                        <a:pt x="223" y="241"/>
                        <a:pt x="223" y="241"/>
                      </a:cubicBezTo>
                      <a:cubicBezTo>
                        <a:pt x="222" y="241"/>
                        <a:pt x="221" y="241"/>
                        <a:pt x="220" y="241"/>
                      </a:cubicBezTo>
                      <a:cubicBezTo>
                        <a:pt x="219" y="241"/>
                        <a:pt x="219" y="241"/>
                        <a:pt x="218" y="241"/>
                      </a:cubicBezTo>
                      <a:cubicBezTo>
                        <a:pt x="217" y="240"/>
                        <a:pt x="217" y="239"/>
                        <a:pt x="216" y="239"/>
                      </a:cubicBezTo>
                      <a:cubicBezTo>
                        <a:pt x="216" y="236"/>
                        <a:pt x="215" y="234"/>
                        <a:pt x="214" y="232"/>
                      </a:cubicBezTo>
                      <a:cubicBezTo>
                        <a:pt x="214" y="231"/>
                        <a:pt x="213" y="230"/>
                        <a:pt x="212" y="230"/>
                      </a:cubicBezTo>
                      <a:cubicBezTo>
                        <a:pt x="211" y="227"/>
                        <a:pt x="210" y="224"/>
                        <a:pt x="210" y="222"/>
                      </a:cubicBezTo>
                      <a:cubicBezTo>
                        <a:pt x="210" y="220"/>
                        <a:pt x="209" y="218"/>
                        <a:pt x="209" y="217"/>
                      </a:cubicBezTo>
                      <a:cubicBezTo>
                        <a:pt x="207" y="214"/>
                        <a:pt x="206" y="211"/>
                        <a:pt x="205" y="208"/>
                      </a:cubicBezTo>
                      <a:cubicBezTo>
                        <a:pt x="205" y="206"/>
                        <a:pt x="206" y="204"/>
                        <a:pt x="206" y="202"/>
                      </a:cubicBezTo>
                      <a:cubicBezTo>
                        <a:pt x="206" y="201"/>
                        <a:pt x="207" y="201"/>
                        <a:pt x="207" y="200"/>
                      </a:cubicBezTo>
                      <a:cubicBezTo>
                        <a:pt x="208" y="199"/>
                        <a:pt x="208" y="197"/>
                        <a:pt x="208" y="195"/>
                      </a:cubicBezTo>
                      <a:cubicBezTo>
                        <a:pt x="206" y="190"/>
                        <a:pt x="204" y="184"/>
                        <a:pt x="201" y="180"/>
                      </a:cubicBezTo>
                      <a:cubicBezTo>
                        <a:pt x="200" y="179"/>
                        <a:pt x="200" y="177"/>
                        <a:pt x="201" y="176"/>
                      </a:cubicBezTo>
                      <a:cubicBezTo>
                        <a:pt x="201" y="175"/>
                        <a:pt x="202" y="174"/>
                        <a:pt x="202" y="173"/>
                      </a:cubicBezTo>
                      <a:cubicBezTo>
                        <a:pt x="203" y="172"/>
                        <a:pt x="203" y="171"/>
                        <a:pt x="202" y="171"/>
                      </a:cubicBezTo>
                      <a:cubicBezTo>
                        <a:pt x="201" y="171"/>
                        <a:pt x="200" y="170"/>
                        <a:pt x="200" y="169"/>
                      </a:cubicBezTo>
                      <a:cubicBezTo>
                        <a:pt x="200" y="168"/>
                        <a:pt x="199" y="168"/>
                        <a:pt x="198" y="168"/>
                      </a:cubicBezTo>
                      <a:cubicBezTo>
                        <a:pt x="196" y="168"/>
                        <a:pt x="194" y="167"/>
                        <a:pt x="193" y="166"/>
                      </a:cubicBezTo>
                      <a:cubicBezTo>
                        <a:pt x="192" y="165"/>
                        <a:pt x="190" y="165"/>
                        <a:pt x="189" y="165"/>
                      </a:cubicBezTo>
                      <a:cubicBezTo>
                        <a:pt x="188" y="165"/>
                        <a:pt x="187" y="165"/>
                        <a:pt x="186" y="165"/>
                      </a:cubicBezTo>
                      <a:cubicBezTo>
                        <a:pt x="173" y="169"/>
                        <a:pt x="173" y="169"/>
                        <a:pt x="173" y="169"/>
                      </a:cubicBezTo>
                      <a:cubicBezTo>
                        <a:pt x="171" y="169"/>
                        <a:pt x="168" y="168"/>
                        <a:pt x="167" y="167"/>
                      </a:cubicBezTo>
                      <a:cubicBezTo>
                        <a:pt x="167" y="166"/>
                        <a:pt x="166" y="166"/>
                        <a:pt x="166" y="166"/>
                      </a:cubicBezTo>
                      <a:cubicBezTo>
                        <a:pt x="164" y="164"/>
                        <a:pt x="163" y="162"/>
                        <a:pt x="162" y="160"/>
                      </a:cubicBezTo>
                      <a:cubicBezTo>
                        <a:pt x="162" y="159"/>
                        <a:pt x="162" y="158"/>
                        <a:pt x="161" y="158"/>
                      </a:cubicBezTo>
                      <a:cubicBezTo>
                        <a:pt x="157" y="157"/>
                        <a:pt x="156" y="153"/>
                        <a:pt x="155" y="150"/>
                      </a:cubicBezTo>
                      <a:cubicBezTo>
                        <a:pt x="155" y="149"/>
                        <a:pt x="155" y="148"/>
                        <a:pt x="156" y="147"/>
                      </a:cubicBezTo>
                      <a:cubicBezTo>
                        <a:pt x="157" y="146"/>
                        <a:pt x="157" y="145"/>
                        <a:pt x="157" y="143"/>
                      </a:cubicBezTo>
                      <a:cubicBezTo>
                        <a:pt x="155" y="140"/>
                        <a:pt x="156" y="136"/>
                        <a:pt x="158" y="133"/>
                      </a:cubicBezTo>
                      <a:cubicBezTo>
                        <a:pt x="159" y="131"/>
                        <a:pt x="160" y="129"/>
                        <a:pt x="162" y="128"/>
                      </a:cubicBezTo>
                      <a:cubicBezTo>
                        <a:pt x="163" y="127"/>
                        <a:pt x="163" y="126"/>
                        <a:pt x="164" y="125"/>
                      </a:cubicBezTo>
                      <a:cubicBezTo>
                        <a:pt x="166" y="123"/>
                        <a:pt x="167" y="121"/>
                        <a:pt x="168" y="118"/>
                      </a:cubicBezTo>
                      <a:cubicBezTo>
                        <a:pt x="169" y="116"/>
                        <a:pt x="170" y="115"/>
                        <a:pt x="171" y="115"/>
                      </a:cubicBezTo>
                      <a:cubicBezTo>
                        <a:pt x="172" y="113"/>
                        <a:pt x="174" y="112"/>
                        <a:pt x="176" y="110"/>
                      </a:cubicBezTo>
                      <a:cubicBezTo>
                        <a:pt x="177" y="109"/>
                        <a:pt x="177" y="109"/>
                        <a:pt x="178" y="110"/>
                      </a:cubicBezTo>
                      <a:cubicBezTo>
                        <a:pt x="178" y="111"/>
                        <a:pt x="179" y="111"/>
                        <a:pt x="179" y="111"/>
                      </a:cubicBezTo>
                      <a:cubicBezTo>
                        <a:pt x="186" y="110"/>
                        <a:pt x="186" y="110"/>
                        <a:pt x="186" y="110"/>
                      </a:cubicBezTo>
                      <a:cubicBezTo>
                        <a:pt x="187" y="110"/>
                        <a:pt x="188" y="110"/>
                        <a:pt x="189" y="110"/>
                      </a:cubicBezTo>
                      <a:cubicBezTo>
                        <a:pt x="192" y="110"/>
                        <a:pt x="196" y="109"/>
                        <a:pt x="199" y="108"/>
                      </a:cubicBezTo>
                      <a:cubicBezTo>
                        <a:pt x="199" y="107"/>
                        <a:pt x="200" y="107"/>
                        <a:pt x="201" y="108"/>
                      </a:cubicBezTo>
                      <a:cubicBezTo>
                        <a:pt x="201" y="108"/>
                        <a:pt x="201" y="109"/>
                        <a:pt x="201" y="109"/>
                      </a:cubicBezTo>
                      <a:cubicBezTo>
                        <a:pt x="201" y="111"/>
                        <a:pt x="202" y="112"/>
                        <a:pt x="203" y="113"/>
                      </a:cubicBezTo>
                      <a:cubicBezTo>
                        <a:pt x="207" y="117"/>
                        <a:pt x="207" y="117"/>
                        <a:pt x="207" y="117"/>
                      </a:cubicBezTo>
                      <a:cubicBezTo>
                        <a:pt x="207" y="117"/>
                        <a:pt x="207" y="117"/>
                        <a:pt x="208" y="117"/>
                      </a:cubicBezTo>
                      <a:cubicBezTo>
                        <a:pt x="210" y="118"/>
                        <a:pt x="213" y="118"/>
                        <a:pt x="215" y="118"/>
                      </a:cubicBezTo>
                      <a:cubicBezTo>
                        <a:pt x="216" y="118"/>
                        <a:pt x="217" y="118"/>
                        <a:pt x="217" y="117"/>
                      </a:cubicBezTo>
                      <a:cubicBezTo>
                        <a:pt x="218" y="115"/>
                        <a:pt x="219" y="115"/>
                        <a:pt x="220" y="114"/>
                      </a:cubicBezTo>
                      <a:cubicBezTo>
                        <a:pt x="220" y="114"/>
                        <a:pt x="220" y="114"/>
                        <a:pt x="220" y="114"/>
                      </a:cubicBezTo>
                      <a:cubicBezTo>
                        <a:pt x="220" y="115"/>
                        <a:pt x="221" y="115"/>
                        <a:pt x="222" y="116"/>
                      </a:cubicBezTo>
                      <a:cubicBezTo>
                        <a:pt x="223" y="116"/>
                        <a:pt x="224" y="117"/>
                        <a:pt x="226" y="117"/>
                      </a:cubicBezTo>
                      <a:cubicBezTo>
                        <a:pt x="227" y="117"/>
                        <a:pt x="228" y="117"/>
                        <a:pt x="229" y="117"/>
                      </a:cubicBezTo>
                      <a:cubicBezTo>
                        <a:pt x="229" y="117"/>
                        <a:pt x="230" y="117"/>
                        <a:pt x="231" y="117"/>
                      </a:cubicBezTo>
                      <a:cubicBezTo>
                        <a:pt x="233" y="118"/>
                        <a:pt x="236" y="118"/>
                        <a:pt x="238" y="118"/>
                      </a:cubicBezTo>
                      <a:cubicBezTo>
                        <a:pt x="239" y="119"/>
                        <a:pt x="240" y="118"/>
                        <a:pt x="241" y="118"/>
                      </a:cubicBezTo>
                      <a:cubicBezTo>
                        <a:pt x="243" y="117"/>
                        <a:pt x="244" y="114"/>
                        <a:pt x="243" y="111"/>
                      </a:cubicBezTo>
                      <a:cubicBezTo>
                        <a:pt x="243" y="110"/>
                        <a:pt x="243" y="109"/>
                        <a:pt x="243" y="108"/>
                      </a:cubicBezTo>
                      <a:cubicBezTo>
                        <a:pt x="241" y="108"/>
                        <a:pt x="239" y="108"/>
                        <a:pt x="238" y="109"/>
                      </a:cubicBezTo>
                      <a:cubicBezTo>
                        <a:pt x="236" y="110"/>
                        <a:pt x="233" y="110"/>
                        <a:pt x="232" y="108"/>
                      </a:cubicBezTo>
                      <a:cubicBezTo>
                        <a:pt x="229" y="106"/>
                        <a:pt x="228" y="104"/>
                        <a:pt x="227" y="101"/>
                      </a:cubicBezTo>
                      <a:cubicBezTo>
                        <a:pt x="229" y="102"/>
                        <a:pt x="230" y="101"/>
                        <a:pt x="231" y="99"/>
                      </a:cubicBezTo>
                      <a:cubicBezTo>
                        <a:pt x="228" y="99"/>
                        <a:pt x="225" y="100"/>
                        <a:pt x="223" y="101"/>
                      </a:cubicBezTo>
                      <a:cubicBezTo>
                        <a:pt x="222" y="101"/>
                        <a:pt x="221" y="102"/>
                        <a:pt x="221" y="103"/>
                      </a:cubicBezTo>
                      <a:cubicBezTo>
                        <a:pt x="222" y="103"/>
                        <a:pt x="222" y="103"/>
                        <a:pt x="222" y="103"/>
                      </a:cubicBezTo>
                      <a:cubicBezTo>
                        <a:pt x="222" y="104"/>
                        <a:pt x="222" y="104"/>
                        <a:pt x="222" y="104"/>
                      </a:cubicBezTo>
                      <a:cubicBezTo>
                        <a:pt x="222" y="105"/>
                        <a:pt x="222" y="106"/>
                        <a:pt x="221" y="106"/>
                      </a:cubicBezTo>
                      <a:cubicBezTo>
                        <a:pt x="221" y="106"/>
                        <a:pt x="220" y="106"/>
                        <a:pt x="219" y="105"/>
                      </a:cubicBezTo>
                      <a:cubicBezTo>
                        <a:pt x="219" y="104"/>
                        <a:pt x="218" y="103"/>
                        <a:pt x="217" y="103"/>
                      </a:cubicBezTo>
                      <a:cubicBezTo>
                        <a:pt x="217" y="103"/>
                        <a:pt x="217" y="102"/>
                        <a:pt x="217" y="102"/>
                      </a:cubicBezTo>
                      <a:cubicBezTo>
                        <a:pt x="217" y="100"/>
                        <a:pt x="215" y="98"/>
                        <a:pt x="214" y="96"/>
                      </a:cubicBezTo>
                      <a:cubicBezTo>
                        <a:pt x="213" y="96"/>
                        <a:pt x="213" y="96"/>
                        <a:pt x="212" y="96"/>
                      </a:cubicBezTo>
                      <a:cubicBezTo>
                        <a:pt x="210" y="96"/>
                        <a:pt x="209" y="95"/>
                        <a:pt x="208" y="93"/>
                      </a:cubicBezTo>
                      <a:cubicBezTo>
                        <a:pt x="207" y="93"/>
                        <a:pt x="207" y="92"/>
                        <a:pt x="206" y="92"/>
                      </a:cubicBezTo>
                      <a:cubicBezTo>
                        <a:pt x="205" y="91"/>
                        <a:pt x="204" y="91"/>
                        <a:pt x="204" y="92"/>
                      </a:cubicBezTo>
                      <a:cubicBezTo>
                        <a:pt x="203" y="93"/>
                        <a:pt x="203" y="94"/>
                        <a:pt x="203" y="95"/>
                      </a:cubicBezTo>
                      <a:cubicBezTo>
                        <a:pt x="203" y="95"/>
                        <a:pt x="203" y="95"/>
                        <a:pt x="204" y="95"/>
                      </a:cubicBezTo>
                      <a:cubicBezTo>
                        <a:pt x="205" y="97"/>
                        <a:pt x="207" y="98"/>
                        <a:pt x="209" y="99"/>
                      </a:cubicBezTo>
                      <a:cubicBezTo>
                        <a:pt x="210" y="100"/>
                        <a:pt x="211" y="101"/>
                        <a:pt x="212" y="102"/>
                      </a:cubicBezTo>
                      <a:cubicBezTo>
                        <a:pt x="210" y="104"/>
                        <a:pt x="207" y="103"/>
                        <a:pt x="206" y="101"/>
                      </a:cubicBezTo>
                      <a:cubicBezTo>
                        <a:pt x="205" y="101"/>
                        <a:pt x="205" y="101"/>
                        <a:pt x="205" y="100"/>
                      </a:cubicBezTo>
                      <a:cubicBezTo>
                        <a:pt x="205" y="100"/>
                        <a:pt x="204" y="99"/>
                        <a:pt x="203" y="98"/>
                      </a:cubicBezTo>
                      <a:cubicBezTo>
                        <a:pt x="202" y="97"/>
                        <a:pt x="201" y="96"/>
                        <a:pt x="200" y="94"/>
                      </a:cubicBezTo>
                      <a:cubicBezTo>
                        <a:pt x="198" y="93"/>
                        <a:pt x="195" y="93"/>
                        <a:pt x="195" y="96"/>
                      </a:cubicBezTo>
                      <a:cubicBezTo>
                        <a:pt x="195" y="96"/>
                        <a:pt x="195" y="96"/>
                        <a:pt x="195" y="97"/>
                      </a:cubicBezTo>
                      <a:cubicBezTo>
                        <a:pt x="193" y="96"/>
                        <a:pt x="193" y="96"/>
                        <a:pt x="193" y="96"/>
                      </a:cubicBezTo>
                      <a:cubicBezTo>
                        <a:pt x="192" y="96"/>
                        <a:pt x="189" y="96"/>
                        <a:pt x="188" y="98"/>
                      </a:cubicBezTo>
                      <a:cubicBezTo>
                        <a:pt x="188" y="99"/>
                        <a:pt x="187" y="99"/>
                        <a:pt x="187" y="100"/>
                      </a:cubicBezTo>
                      <a:cubicBezTo>
                        <a:pt x="187" y="100"/>
                        <a:pt x="186" y="101"/>
                        <a:pt x="186" y="101"/>
                      </a:cubicBezTo>
                      <a:cubicBezTo>
                        <a:pt x="185" y="104"/>
                        <a:pt x="184" y="106"/>
                        <a:pt x="181" y="106"/>
                      </a:cubicBezTo>
                      <a:cubicBezTo>
                        <a:pt x="178" y="107"/>
                        <a:pt x="175" y="107"/>
                        <a:pt x="172" y="107"/>
                      </a:cubicBezTo>
                      <a:cubicBezTo>
                        <a:pt x="171" y="107"/>
                        <a:pt x="171" y="106"/>
                        <a:pt x="171" y="106"/>
                      </a:cubicBezTo>
                      <a:cubicBezTo>
                        <a:pt x="170" y="103"/>
                        <a:pt x="170" y="101"/>
                        <a:pt x="171" y="99"/>
                      </a:cubicBezTo>
                      <a:cubicBezTo>
                        <a:pt x="171" y="97"/>
                        <a:pt x="173" y="95"/>
                        <a:pt x="175" y="96"/>
                      </a:cubicBezTo>
                      <a:cubicBezTo>
                        <a:pt x="182" y="96"/>
                        <a:pt x="182" y="96"/>
                        <a:pt x="182" y="96"/>
                      </a:cubicBezTo>
                      <a:cubicBezTo>
                        <a:pt x="183" y="96"/>
                        <a:pt x="183" y="95"/>
                        <a:pt x="183" y="94"/>
                      </a:cubicBezTo>
                      <a:cubicBezTo>
                        <a:pt x="183" y="94"/>
                        <a:pt x="183" y="94"/>
                        <a:pt x="183" y="93"/>
                      </a:cubicBezTo>
                      <a:cubicBezTo>
                        <a:pt x="184" y="91"/>
                        <a:pt x="183" y="90"/>
                        <a:pt x="181" y="89"/>
                      </a:cubicBezTo>
                      <a:cubicBezTo>
                        <a:pt x="180" y="89"/>
                        <a:pt x="180" y="88"/>
                        <a:pt x="179" y="88"/>
                      </a:cubicBezTo>
                      <a:cubicBezTo>
                        <a:pt x="178" y="88"/>
                        <a:pt x="178" y="87"/>
                        <a:pt x="178" y="87"/>
                      </a:cubicBezTo>
                      <a:cubicBezTo>
                        <a:pt x="178" y="87"/>
                        <a:pt x="179" y="86"/>
                        <a:pt x="179" y="86"/>
                      </a:cubicBezTo>
                      <a:cubicBezTo>
                        <a:pt x="180" y="86"/>
                        <a:pt x="181" y="86"/>
                        <a:pt x="181" y="86"/>
                      </a:cubicBezTo>
                      <a:cubicBezTo>
                        <a:pt x="185" y="86"/>
                        <a:pt x="188" y="84"/>
                        <a:pt x="189" y="81"/>
                      </a:cubicBezTo>
                      <a:cubicBezTo>
                        <a:pt x="190" y="79"/>
                        <a:pt x="192" y="78"/>
                        <a:pt x="194" y="77"/>
                      </a:cubicBezTo>
                      <a:cubicBezTo>
                        <a:pt x="197" y="77"/>
                        <a:pt x="197" y="76"/>
                        <a:pt x="198" y="73"/>
                      </a:cubicBezTo>
                      <a:cubicBezTo>
                        <a:pt x="198" y="72"/>
                        <a:pt x="198" y="71"/>
                        <a:pt x="199" y="71"/>
                      </a:cubicBezTo>
                      <a:cubicBezTo>
                        <a:pt x="199" y="71"/>
                        <a:pt x="199" y="71"/>
                        <a:pt x="199" y="71"/>
                      </a:cubicBezTo>
                      <a:cubicBezTo>
                        <a:pt x="200" y="72"/>
                        <a:pt x="200" y="73"/>
                        <a:pt x="201" y="74"/>
                      </a:cubicBezTo>
                      <a:cubicBezTo>
                        <a:pt x="201" y="75"/>
                        <a:pt x="202" y="76"/>
                        <a:pt x="203" y="76"/>
                      </a:cubicBezTo>
                      <a:cubicBezTo>
                        <a:pt x="204" y="76"/>
                        <a:pt x="205" y="76"/>
                        <a:pt x="206" y="76"/>
                      </a:cubicBezTo>
                      <a:cubicBezTo>
                        <a:pt x="208" y="76"/>
                        <a:pt x="210" y="76"/>
                        <a:pt x="212" y="75"/>
                      </a:cubicBezTo>
                      <a:cubicBezTo>
                        <a:pt x="213" y="75"/>
                        <a:pt x="214" y="75"/>
                        <a:pt x="214" y="74"/>
                      </a:cubicBezTo>
                      <a:cubicBezTo>
                        <a:pt x="214" y="73"/>
                        <a:pt x="215" y="73"/>
                        <a:pt x="216" y="72"/>
                      </a:cubicBezTo>
                      <a:cubicBezTo>
                        <a:pt x="216" y="71"/>
                        <a:pt x="217" y="71"/>
                        <a:pt x="217" y="70"/>
                      </a:cubicBezTo>
                      <a:cubicBezTo>
                        <a:pt x="218" y="68"/>
                        <a:pt x="219" y="67"/>
                        <a:pt x="221" y="67"/>
                      </a:cubicBezTo>
                      <a:cubicBezTo>
                        <a:pt x="221" y="68"/>
                        <a:pt x="222" y="68"/>
                        <a:pt x="222" y="68"/>
                      </a:cubicBezTo>
                      <a:cubicBezTo>
                        <a:pt x="223" y="69"/>
                        <a:pt x="223" y="70"/>
                        <a:pt x="223" y="71"/>
                      </a:cubicBezTo>
                      <a:cubicBezTo>
                        <a:pt x="225" y="69"/>
                        <a:pt x="226" y="66"/>
                        <a:pt x="225" y="63"/>
                      </a:cubicBezTo>
                      <a:cubicBezTo>
                        <a:pt x="225" y="63"/>
                        <a:pt x="224" y="64"/>
                        <a:pt x="223" y="64"/>
                      </a:cubicBezTo>
                      <a:cubicBezTo>
                        <a:pt x="222" y="64"/>
                        <a:pt x="221" y="64"/>
                        <a:pt x="219" y="64"/>
                      </a:cubicBezTo>
                      <a:cubicBezTo>
                        <a:pt x="216" y="63"/>
                        <a:pt x="215" y="61"/>
                        <a:pt x="217" y="59"/>
                      </a:cubicBezTo>
                      <a:cubicBezTo>
                        <a:pt x="218" y="58"/>
                        <a:pt x="219" y="56"/>
                        <a:pt x="218" y="55"/>
                      </a:cubicBezTo>
                      <a:cubicBezTo>
                        <a:pt x="217" y="54"/>
                        <a:pt x="216" y="56"/>
                        <a:pt x="215" y="56"/>
                      </a:cubicBezTo>
                      <a:cubicBezTo>
                        <a:pt x="213" y="58"/>
                        <a:pt x="211" y="61"/>
                        <a:pt x="210" y="63"/>
                      </a:cubicBezTo>
                      <a:cubicBezTo>
                        <a:pt x="210" y="66"/>
                        <a:pt x="209" y="68"/>
                        <a:pt x="208" y="70"/>
                      </a:cubicBezTo>
                      <a:cubicBezTo>
                        <a:pt x="207" y="71"/>
                        <a:pt x="205" y="71"/>
                        <a:pt x="204" y="71"/>
                      </a:cubicBezTo>
                      <a:cubicBezTo>
                        <a:pt x="204" y="71"/>
                        <a:pt x="203" y="70"/>
                        <a:pt x="203" y="70"/>
                      </a:cubicBezTo>
                      <a:cubicBezTo>
                        <a:pt x="202" y="69"/>
                        <a:pt x="202" y="68"/>
                        <a:pt x="201" y="68"/>
                      </a:cubicBezTo>
                      <a:cubicBezTo>
                        <a:pt x="201" y="68"/>
                        <a:pt x="201" y="68"/>
                        <a:pt x="201" y="68"/>
                      </a:cubicBezTo>
                      <a:cubicBezTo>
                        <a:pt x="194" y="69"/>
                        <a:pt x="194" y="69"/>
                        <a:pt x="194" y="69"/>
                      </a:cubicBezTo>
                      <a:cubicBezTo>
                        <a:pt x="194" y="68"/>
                        <a:pt x="194" y="68"/>
                        <a:pt x="194" y="68"/>
                      </a:cubicBezTo>
                      <a:cubicBezTo>
                        <a:pt x="193" y="62"/>
                        <a:pt x="192" y="63"/>
                        <a:pt x="197" y="61"/>
                      </a:cubicBezTo>
                      <a:cubicBezTo>
                        <a:pt x="199" y="60"/>
                        <a:pt x="200" y="59"/>
                        <a:pt x="201" y="58"/>
                      </a:cubicBezTo>
                      <a:cubicBezTo>
                        <a:pt x="205" y="55"/>
                        <a:pt x="205" y="55"/>
                        <a:pt x="205" y="55"/>
                      </a:cubicBezTo>
                      <a:cubicBezTo>
                        <a:pt x="205" y="55"/>
                        <a:pt x="205" y="55"/>
                        <a:pt x="205" y="54"/>
                      </a:cubicBezTo>
                      <a:cubicBezTo>
                        <a:pt x="209" y="50"/>
                        <a:pt x="214" y="49"/>
                        <a:pt x="219" y="48"/>
                      </a:cubicBezTo>
                      <a:cubicBezTo>
                        <a:pt x="223" y="48"/>
                        <a:pt x="228" y="49"/>
                        <a:pt x="232" y="51"/>
                      </a:cubicBezTo>
                      <a:cubicBezTo>
                        <a:pt x="239" y="53"/>
                        <a:pt x="239" y="53"/>
                        <a:pt x="239" y="53"/>
                      </a:cubicBezTo>
                      <a:cubicBezTo>
                        <a:pt x="236" y="56"/>
                        <a:pt x="233" y="53"/>
                        <a:pt x="230" y="53"/>
                      </a:cubicBezTo>
                      <a:cubicBezTo>
                        <a:pt x="230" y="53"/>
                        <a:pt x="230" y="54"/>
                        <a:pt x="230" y="54"/>
                      </a:cubicBezTo>
                      <a:cubicBezTo>
                        <a:pt x="232" y="55"/>
                        <a:pt x="233" y="57"/>
                        <a:pt x="235" y="59"/>
                      </a:cubicBezTo>
                      <a:cubicBezTo>
                        <a:pt x="236" y="59"/>
                        <a:pt x="238" y="59"/>
                        <a:pt x="239" y="58"/>
                      </a:cubicBezTo>
                      <a:cubicBezTo>
                        <a:pt x="239" y="57"/>
                        <a:pt x="239" y="57"/>
                        <a:pt x="239" y="57"/>
                      </a:cubicBezTo>
                      <a:cubicBezTo>
                        <a:pt x="239" y="56"/>
                        <a:pt x="239" y="55"/>
                        <a:pt x="241" y="55"/>
                      </a:cubicBezTo>
                      <a:cubicBezTo>
                        <a:pt x="242" y="55"/>
                        <a:pt x="243" y="55"/>
                        <a:pt x="244" y="53"/>
                      </a:cubicBezTo>
                      <a:cubicBezTo>
                        <a:pt x="244" y="52"/>
                        <a:pt x="245" y="52"/>
                        <a:pt x="246" y="52"/>
                      </a:cubicBezTo>
                      <a:cubicBezTo>
                        <a:pt x="246" y="53"/>
                        <a:pt x="246" y="54"/>
                        <a:pt x="248" y="54"/>
                      </a:cubicBezTo>
                      <a:cubicBezTo>
                        <a:pt x="248" y="53"/>
                        <a:pt x="249" y="53"/>
                        <a:pt x="249" y="53"/>
                      </a:cubicBezTo>
                      <a:cubicBezTo>
                        <a:pt x="250" y="52"/>
                        <a:pt x="252" y="52"/>
                        <a:pt x="254" y="52"/>
                      </a:cubicBezTo>
                      <a:cubicBezTo>
                        <a:pt x="256" y="52"/>
                        <a:pt x="259" y="51"/>
                        <a:pt x="261" y="50"/>
                      </a:cubicBezTo>
                      <a:cubicBezTo>
                        <a:pt x="263" y="50"/>
                        <a:pt x="264" y="50"/>
                        <a:pt x="265" y="51"/>
                      </a:cubicBezTo>
                      <a:cubicBezTo>
                        <a:pt x="275" y="62"/>
                        <a:pt x="283" y="73"/>
                        <a:pt x="290" y="86"/>
                      </a:cubicBezTo>
                      <a:cubicBezTo>
                        <a:pt x="298" y="101"/>
                        <a:pt x="304" y="117"/>
                        <a:pt x="306" y="134"/>
                      </a:cubicBezTo>
                      <a:cubicBezTo>
                        <a:pt x="306" y="134"/>
                        <a:pt x="306" y="134"/>
                        <a:pt x="306" y="134"/>
                      </a:cubicBezTo>
                      <a:cubicBezTo>
                        <a:pt x="302" y="135"/>
                        <a:pt x="301" y="132"/>
                        <a:pt x="299" y="130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1" name="išľïdè">
                  <a:extLst>
                    <a:ext uri="{FF2B5EF4-FFF2-40B4-BE49-F238E27FC236}">
                      <a16:creationId xmlns:a16="http://schemas.microsoft.com/office/drawing/2014/main" id="{2B5FF97F-4BF5-40F8-99A8-C162720C4694}"/>
                    </a:ext>
                  </a:extLst>
                </p:cNvPr>
                <p:cNvSpPr/>
                <p:nvPr/>
              </p:nvSpPr>
              <p:spPr bwMode="auto">
                <a:xfrm>
                  <a:off x="5869750" y="2730974"/>
                  <a:ext cx="637153" cy="813689"/>
                </a:xfrm>
                <a:custGeom>
                  <a:avLst/>
                  <a:gdLst>
                    <a:gd name="T0" fmla="*/ 116 w 151"/>
                    <a:gd name="T1" fmla="*/ 74 h 193"/>
                    <a:gd name="T2" fmla="*/ 116 w 151"/>
                    <a:gd name="T3" fmla="*/ 83 h 193"/>
                    <a:gd name="T4" fmla="*/ 129 w 151"/>
                    <a:gd name="T5" fmla="*/ 89 h 193"/>
                    <a:gd name="T6" fmla="*/ 105 w 151"/>
                    <a:gd name="T7" fmla="*/ 99 h 193"/>
                    <a:gd name="T8" fmla="*/ 94 w 151"/>
                    <a:gd name="T9" fmla="*/ 82 h 193"/>
                    <a:gd name="T10" fmla="*/ 91 w 151"/>
                    <a:gd name="T11" fmla="*/ 85 h 193"/>
                    <a:gd name="T12" fmla="*/ 107 w 151"/>
                    <a:gd name="T13" fmla="*/ 108 h 193"/>
                    <a:gd name="T14" fmla="*/ 105 w 151"/>
                    <a:gd name="T15" fmla="*/ 125 h 193"/>
                    <a:gd name="T16" fmla="*/ 99 w 151"/>
                    <a:gd name="T17" fmla="*/ 155 h 193"/>
                    <a:gd name="T18" fmla="*/ 85 w 151"/>
                    <a:gd name="T19" fmla="*/ 176 h 193"/>
                    <a:gd name="T20" fmla="*/ 64 w 151"/>
                    <a:gd name="T21" fmla="*/ 193 h 193"/>
                    <a:gd name="T22" fmla="*/ 57 w 151"/>
                    <a:gd name="T23" fmla="*/ 181 h 193"/>
                    <a:gd name="T24" fmla="*/ 51 w 151"/>
                    <a:gd name="T25" fmla="*/ 154 h 193"/>
                    <a:gd name="T26" fmla="*/ 45 w 151"/>
                    <a:gd name="T27" fmla="*/ 128 h 193"/>
                    <a:gd name="T28" fmla="*/ 43 w 151"/>
                    <a:gd name="T29" fmla="*/ 120 h 193"/>
                    <a:gd name="T30" fmla="*/ 18 w 151"/>
                    <a:gd name="T31" fmla="*/ 120 h 193"/>
                    <a:gd name="T32" fmla="*/ 6 w 151"/>
                    <a:gd name="T33" fmla="*/ 110 h 193"/>
                    <a:gd name="T34" fmla="*/ 2 w 151"/>
                    <a:gd name="T35" fmla="*/ 85 h 193"/>
                    <a:gd name="T36" fmla="*/ 16 w 151"/>
                    <a:gd name="T37" fmla="*/ 66 h 193"/>
                    <a:gd name="T38" fmla="*/ 31 w 151"/>
                    <a:gd name="T39" fmla="*/ 62 h 193"/>
                    <a:gd name="T40" fmla="*/ 46 w 151"/>
                    <a:gd name="T41" fmla="*/ 61 h 193"/>
                    <a:gd name="T42" fmla="*/ 60 w 151"/>
                    <a:gd name="T43" fmla="*/ 70 h 193"/>
                    <a:gd name="T44" fmla="*/ 67 w 151"/>
                    <a:gd name="T45" fmla="*/ 67 h 193"/>
                    <a:gd name="T46" fmla="*/ 83 w 151"/>
                    <a:gd name="T47" fmla="*/ 70 h 193"/>
                    <a:gd name="T48" fmla="*/ 83 w 151"/>
                    <a:gd name="T49" fmla="*/ 60 h 193"/>
                    <a:gd name="T50" fmla="*/ 68 w 151"/>
                    <a:gd name="T51" fmla="*/ 53 h 193"/>
                    <a:gd name="T52" fmla="*/ 67 w 151"/>
                    <a:gd name="T53" fmla="*/ 58 h 193"/>
                    <a:gd name="T54" fmla="*/ 59 w 151"/>
                    <a:gd name="T55" fmla="*/ 48 h 193"/>
                    <a:gd name="T56" fmla="*/ 49 w 151"/>
                    <a:gd name="T57" fmla="*/ 44 h 193"/>
                    <a:gd name="T58" fmla="*/ 57 w 151"/>
                    <a:gd name="T59" fmla="*/ 54 h 193"/>
                    <a:gd name="T60" fmla="*/ 45 w 151"/>
                    <a:gd name="T61" fmla="*/ 46 h 193"/>
                    <a:gd name="T62" fmla="*/ 34 w 151"/>
                    <a:gd name="T63" fmla="*/ 50 h 193"/>
                    <a:gd name="T64" fmla="*/ 17 w 151"/>
                    <a:gd name="T65" fmla="*/ 59 h 193"/>
                    <a:gd name="T66" fmla="*/ 27 w 151"/>
                    <a:gd name="T67" fmla="*/ 47 h 193"/>
                    <a:gd name="T68" fmla="*/ 24 w 151"/>
                    <a:gd name="T69" fmla="*/ 40 h 193"/>
                    <a:gd name="T70" fmla="*/ 35 w 151"/>
                    <a:gd name="T71" fmla="*/ 33 h 193"/>
                    <a:gd name="T72" fmla="*/ 44 w 151"/>
                    <a:gd name="T73" fmla="*/ 23 h 193"/>
                    <a:gd name="T74" fmla="*/ 57 w 151"/>
                    <a:gd name="T75" fmla="*/ 27 h 193"/>
                    <a:gd name="T76" fmla="*/ 66 w 151"/>
                    <a:gd name="T77" fmla="*/ 19 h 193"/>
                    <a:gd name="T78" fmla="*/ 68 w 151"/>
                    <a:gd name="T79" fmla="*/ 16 h 193"/>
                    <a:gd name="T80" fmla="*/ 60 w 151"/>
                    <a:gd name="T81" fmla="*/ 8 h 193"/>
                    <a:gd name="T82" fmla="*/ 48 w 151"/>
                    <a:gd name="T83" fmla="*/ 22 h 193"/>
                    <a:gd name="T84" fmla="*/ 39 w 151"/>
                    <a:gd name="T85" fmla="*/ 19 h 193"/>
                    <a:gd name="T86" fmla="*/ 50 w 151"/>
                    <a:gd name="T87" fmla="*/ 6 h 193"/>
                    <a:gd name="T88" fmla="*/ 75 w 151"/>
                    <a:gd name="T89" fmla="*/ 5 h 193"/>
                    <a:gd name="T90" fmla="*/ 85 w 151"/>
                    <a:gd name="T91" fmla="*/ 7 h 193"/>
                    <a:gd name="T92" fmla="*/ 94 w 151"/>
                    <a:gd name="T93" fmla="*/ 5 h 193"/>
                    <a:gd name="T94" fmla="*/ 135 w 151"/>
                    <a:gd name="T95" fmla="*/ 38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51" h="193">
                      <a:moveTo>
                        <a:pt x="151" y="86"/>
                      </a:moveTo>
                      <a:cubicBezTo>
                        <a:pt x="147" y="87"/>
                        <a:pt x="146" y="84"/>
                        <a:pt x="144" y="82"/>
                      </a:cubicBezTo>
                      <a:cubicBezTo>
                        <a:pt x="143" y="81"/>
                        <a:pt x="141" y="80"/>
                        <a:pt x="140" y="80"/>
                      </a:cubicBezTo>
                      <a:cubicBezTo>
                        <a:pt x="131" y="80"/>
                        <a:pt x="123" y="78"/>
                        <a:pt x="116" y="74"/>
                      </a:cubicBezTo>
                      <a:cubicBezTo>
                        <a:pt x="114" y="72"/>
                        <a:pt x="111" y="72"/>
                        <a:pt x="108" y="71"/>
                      </a:cubicBezTo>
                      <a:cubicBezTo>
                        <a:pt x="108" y="72"/>
                        <a:pt x="109" y="72"/>
                        <a:pt x="109" y="72"/>
                      </a:cubicBezTo>
                      <a:cubicBezTo>
                        <a:pt x="108" y="76"/>
                        <a:pt x="111" y="78"/>
                        <a:pt x="113" y="80"/>
                      </a:cubicBezTo>
                      <a:cubicBezTo>
                        <a:pt x="114" y="81"/>
                        <a:pt x="115" y="82"/>
                        <a:pt x="116" y="83"/>
                      </a:cubicBezTo>
                      <a:cubicBezTo>
                        <a:pt x="122" y="81"/>
                        <a:pt x="122" y="81"/>
                        <a:pt x="122" y="81"/>
                      </a:cubicBezTo>
                      <a:cubicBezTo>
                        <a:pt x="124" y="81"/>
                        <a:pt x="125" y="81"/>
                        <a:pt x="126" y="83"/>
                      </a:cubicBezTo>
                      <a:cubicBezTo>
                        <a:pt x="127" y="84"/>
                        <a:pt x="128" y="85"/>
                        <a:pt x="130" y="86"/>
                      </a:cubicBezTo>
                      <a:cubicBezTo>
                        <a:pt x="131" y="88"/>
                        <a:pt x="130" y="88"/>
                        <a:pt x="129" y="89"/>
                      </a:cubicBezTo>
                      <a:cubicBezTo>
                        <a:pt x="126" y="91"/>
                        <a:pt x="122" y="93"/>
                        <a:pt x="120" y="96"/>
                      </a:cubicBezTo>
                      <a:cubicBezTo>
                        <a:pt x="119" y="97"/>
                        <a:pt x="119" y="97"/>
                        <a:pt x="119" y="97"/>
                      </a:cubicBezTo>
                      <a:cubicBezTo>
                        <a:pt x="117" y="99"/>
                        <a:pt x="115" y="100"/>
                        <a:pt x="113" y="101"/>
                      </a:cubicBezTo>
                      <a:cubicBezTo>
                        <a:pt x="110" y="103"/>
                        <a:pt x="106" y="102"/>
                        <a:pt x="105" y="99"/>
                      </a:cubicBezTo>
                      <a:cubicBezTo>
                        <a:pt x="105" y="99"/>
                        <a:pt x="105" y="99"/>
                        <a:pt x="105" y="99"/>
                      </a:cubicBezTo>
                      <a:cubicBezTo>
                        <a:pt x="104" y="96"/>
                        <a:pt x="102" y="93"/>
                        <a:pt x="100" y="91"/>
                      </a:cubicBezTo>
                      <a:cubicBezTo>
                        <a:pt x="99" y="89"/>
                        <a:pt x="98" y="88"/>
                        <a:pt x="98" y="86"/>
                      </a:cubicBezTo>
                      <a:cubicBezTo>
                        <a:pt x="97" y="84"/>
                        <a:pt x="96" y="82"/>
                        <a:pt x="94" y="82"/>
                      </a:cubicBezTo>
                      <a:cubicBezTo>
                        <a:pt x="92" y="81"/>
                        <a:pt x="91" y="80"/>
                        <a:pt x="90" y="78"/>
                      </a:cubicBezTo>
                      <a:cubicBezTo>
                        <a:pt x="90" y="76"/>
                        <a:pt x="88" y="74"/>
                        <a:pt x="87" y="71"/>
                      </a:cubicBezTo>
                      <a:cubicBezTo>
                        <a:pt x="85" y="72"/>
                        <a:pt x="85" y="72"/>
                        <a:pt x="86" y="74"/>
                      </a:cubicBezTo>
                      <a:cubicBezTo>
                        <a:pt x="87" y="78"/>
                        <a:pt x="89" y="82"/>
                        <a:pt x="91" y="85"/>
                      </a:cubicBezTo>
                      <a:cubicBezTo>
                        <a:pt x="95" y="91"/>
                        <a:pt x="98" y="96"/>
                        <a:pt x="100" y="102"/>
                      </a:cubicBezTo>
                      <a:cubicBezTo>
                        <a:pt x="101" y="104"/>
                        <a:pt x="101" y="105"/>
                        <a:pt x="102" y="107"/>
                      </a:cubicBezTo>
                      <a:cubicBezTo>
                        <a:pt x="103" y="109"/>
                        <a:pt x="104" y="110"/>
                        <a:pt x="106" y="108"/>
                      </a:cubicBezTo>
                      <a:cubicBezTo>
                        <a:pt x="106" y="108"/>
                        <a:pt x="107" y="108"/>
                        <a:pt x="107" y="108"/>
                      </a:cubicBezTo>
                      <a:cubicBezTo>
                        <a:pt x="116" y="108"/>
                        <a:pt x="116" y="108"/>
                        <a:pt x="116" y="108"/>
                      </a:cubicBezTo>
                      <a:cubicBezTo>
                        <a:pt x="115" y="110"/>
                        <a:pt x="115" y="113"/>
                        <a:pt x="114" y="115"/>
                      </a:cubicBezTo>
                      <a:cubicBezTo>
                        <a:pt x="114" y="117"/>
                        <a:pt x="113" y="119"/>
                        <a:pt x="111" y="120"/>
                      </a:cubicBezTo>
                      <a:cubicBezTo>
                        <a:pt x="109" y="122"/>
                        <a:pt x="107" y="123"/>
                        <a:pt x="105" y="125"/>
                      </a:cubicBezTo>
                      <a:cubicBezTo>
                        <a:pt x="105" y="125"/>
                        <a:pt x="104" y="126"/>
                        <a:pt x="104" y="126"/>
                      </a:cubicBezTo>
                      <a:cubicBezTo>
                        <a:pt x="101" y="131"/>
                        <a:pt x="99" y="135"/>
                        <a:pt x="96" y="140"/>
                      </a:cubicBezTo>
                      <a:cubicBezTo>
                        <a:pt x="96" y="141"/>
                        <a:pt x="96" y="142"/>
                        <a:pt x="96" y="143"/>
                      </a:cubicBezTo>
                      <a:cubicBezTo>
                        <a:pt x="100" y="147"/>
                        <a:pt x="99" y="151"/>
                        <a:pt x="99" y="155"/>
                      </a:cubicBezTo>
                      <a:cubicBezTo>
                        <a:pt x="99" y="156"/>
                        <a:pt x="98" y="156"/>
                        <a:pt x="98" y="157"/>
                      </a:cubicBezTo>
                      <a:cubicBezTo>
                        <a:pt x="95" y="158"/>
                        <a:pt x="92" y="160"/>
                        <a:pt x="90" y="162"/>
                      </a:cubicBezTo>
                      <a:cubicBezTo>
                        <a:pt x="90" y="163"/>
                        <a:pt x="89" y="164"/>
                        <a:pt x="89" y="165"/>
                      </a:cubicBezTo>
                      <a:cubicBezTo>
                        <a:pt x="88" y="169"/>
                        <a:pt x="87" y="173"/>
                        <a:pt x="85" y="176"/>
                      </a:cubicBezTo>
                      <a:cubicBezTo>
                        <a:pt x="83" y="181"/>
                        <a:pt x="80" y="185"/>
                        <a:pt x="78" y="190"/>
                      </a:cubicBezTo>
                      <a:cubicBezTo>
                        <a:pt x="77" y="191"/>
                        <a:pt x="76" y="192"/>
                        <a:pt x="75" y="192"/>
                      </a:cubicBezTo>
                      <a:cubicBezTo>
                        <a:pt x="73" y="192"/>
                        <a:pt x="70" y="192"/>
                        <a:pt x="68" y="193"/>
                      </a:cubicBezTo>
                      <a:cubicBezTo>
                        <a:pt x="67" y="193"/>
                        <a:pt x="65" y="193"/>
                        <a:pt x="64" y="193"/>
                      </a:cubicBezTo>
                      <a:cubicBezTo>
                        <a:pt x="64" y="193"/>
                        <a:pt x="63" y="193"/>
                        <a:pt x="63" y="193"/>
                      </a:cubicBezTo>
                      <a:cubicBezTo>
                        <a:pt x="62" y="192"/>
                        <a:pt x="61" y="191"/>
                        <a:pt x="61" y="190"/>
                      </a:cubicBezTo>
                      <a:cubicBezTo>
                        <a:pt x="61" y="188"/>
                        <a:pt x="60" y="186"/>
                        <a:pt x="59" y="183"/>
                      </a:cubicBezTo>
                      <a:cubicBezTo>
                        <a:pt x="58" y="183"/>
                        <a:pt x="58" y="182"/>
                        <a:pt x="57" y="181"/>
                      </a:cubicBezTo>
                      <a:cubicBezTo>
                        <a:pt x="56" y="179"/>
                        <a:pt x="55" y="176"/>
                        <a:pt x="55" y="173"/>
                      </a:cubicBezTo>
                      <a:cubicBezTo>
                        <a:pt x="55" y="172"/>
                        <a:pt x="54" y="170"/>
                        <a:pt x="53" y="169"/>
                      </a:cubicBezTo>
                      <a:cubicBezTo>
                        <a:pt x="51" y="166"/>
                        <a:pt x="50" y="163"/>
                        <a:pt x="50" y="160"/>
                      </a:cubicBezTo>
                      <a:cubicBezTo>
                        <a:pt x="50" y="158"/>
                        <a:pt x="50" y="156"/>
                        <a:pt x="51" y="154"/>
                      </a:cubicBezTo>
                      <a:cubicBezTo>
                        <a:pt x="51" y="153"/>
                        <a:pt x="52" y="153"/>
                        <a:pt x="52" y="152"/>
                      </a:cubicBezTo>
                      <a:cubicBezTo>
                        <a:pt x="53" y="150"/>
                        <a:pt x="53" y="149"/>
                        <a:pt x="52" y="147"/>
                      </a:cubicBezTo>
                      <a:cubicBezTo>
                        <a:pt x="51" y="142"/>
                        <a:pt x="49" y="136"/>
                        <a:pt x="45" y="132"/>
                      </a:cubicBezTo>
                      <a:cubicBezTo>
                        <a:pt x="45" y="131"/>
                        <a:pt x="45" y="129"/>
                        <a:pt x="45" y="128"/>
                      </a:cubicBezTo>
                      <a:cubicBezTo>
                        <a:pt x="46" y="127"/>
                        <a:pt x="47" y="126"/>
                        <a:pt x="47" y="125"/>
                      </a:cubicBezTo>
                      <a:cubicBezTo>
                        <a:pt x="48" y="124"/>
                        <a:pt x="48" y="123"/>
                        <a:pt x="47" y="123"/>
                      </a:cubicBezTo>
                      <a:cubicBezTo>
                        <a:pt x="46" y="122"/>
                        <a:pt x="45" y="122"/>
                        <a:pt x="45" y="120"/>
                      </a:cubicBezTo>
                      <a:cubicBezTo>
                        <a:pt x="44" y="120"/>
                        <a:pt x="44" y="120"/>
                        <a:pt x="43" y="120"/>
                      </a:cubicBezTo>
                      <a:cubicBezTo>
                        <a:pt x="41" y="120"/>
                        <a:pt x="39" y="119"/>
                        <a:pt x="37" y="118"/>
                      </a:cubicBezTo>
                      <a:cubicBezTo>
                        <a:pt x="36" y="117"/>
                        <a:pt x="35" y="117"/>
                        <a:pt x="34" y="117"/>
                      </a:cubicBezTo>
                      <a:cubicBezTo>
                        <a:pt x="33" y="117"/>
                        <a:pt x="32" y="117"/>
                        <a:pt x="31" y="117"/>
                      </a:cubicBezTo>
                      <a:cubicBezTo>
                        <a:pt x="18" y="120"/>
                        <a:pt x="18" y="120"/>
                        <a:pt x="18" y="120"/>
                      </a:cubicBezTo>
                      <a:cubicBezTo>
                        <a:pt x="16" y="121"/>
                        <a:pt x="13" y="120"/>
                        <a:pt x="12" y="119"/>
                      </a:cubicBezTo>
                      <a:cubicBezTo>
                        <a:pt x="11" y="118"/>
                        <a:pt x="11" y="118"/>
                        <a:pt x="11" y="117"/>
                      </a:cubicBezTo>
                      <a:cubicBezTo>
                        <a:pt x="9" y="116"/>
                        <a:pt x="7" y="114"/>
                        <a:pt x="7" y="112"/>
                      </a:cubicBezTo>
                      <a:cubicBezTo>
                        <a:pt x="7" y="111"/>
                        <a:pt x="7" y="110"/>
                        <a:pt x="6" y="110"/>
                      </a:cubicBezTo>
                      <a:cubicBezTo>
                        <a:pt x="2" y="108"/>
                        <a:pt x="1" y="105"/>
                        <a:pt x="0" y="102"/>
                      </a:cubicBezTo>
                      <a:cubicBezTo>
                        <a:pt x="0" y="101"/>
                        <a:pt x="0" y="100"/>
                        <a:pt x="1" y="99"/>
                      </a:cubicBezTo>
                      <a:cubicBezTo>
                        <a:pt x="2" y="98"/>
                        <a:pt x="2" y="97"/>
                        <a:pt x="1" y="95"/>
                      </a:cubicBezTo>
                      <a:cubicBezTo>
                        <a:pt x="0" y="92"/>
                        <a:pt x="0" y="88"/>
                        <a:pt x="2" y="85"/>
                      </a:cubicBezTo>
                      <a:cubicBezTo>
                        <a:pt x="3" y="83"/>
                        <a:pt x="5" y="81"/>
                        <a:pt x="7" y="80"/>
                      </a:cubicBezTo>
                      <a:cubicBezTo>
                        <a:pt x="8" y="79"/>
                        <a:pt x="8" y="78"/>
                        <a:pt x="9" y="77"/>
                      </a:cubicBezTo>
                      <a:cubicBezTo>
                        <a:pt x="11" y="75"/>
                        <a:pt x="12" y="72"/>
                        <a:pt x="13" y="70"/>
                      </a:cubicBezTo>
                      <a:cubicBezTo>
                        <a:pt x="14" y="68"/>
                        <a:pt x="15" y="67"/>
                        <a:pt x="16" y="66"/>
                      </a:cubicBezTo>
                      <a:cubicBezTo>
                        <a:pt x="17" y="65"/>
                        <a:pt x="19" y="64"/>
                        <a:pt x="21" y="62"/>
                      </a:cubicBezTo>
                      <a:cubicBezTo>
                        <a:pt x="21" y="61"/>
                        <a:pt x="22" y="61"/>
                        <a:pt x="23" y="62"/>
                      </a:cubicBezTo>
                      <a:cubicBezTo>
                        <a:pt x="23" y="63"/>
                        <a:pt x="23" y="63"/>
                        <a:pt x="24" y="63"/>
                      </a:cubicBezTo>
                      <a:cubicBezTo>
                        <a:pt x="26" y="63"/>
                        <a:pt x="29" y="62"/>
                        <a:pt x="31" y="62"/>
                      </a:cubicBezTo>
                      <a:cubicBezTo>
                        <a:pt x="32" y="62"/>
                        <a:pt x="33" y="62"/>
                        <a:pt x="33" y="62"/>
                      </a:cubicBezTo>
                      <a:cubicBezTo>
                        <a:pt x="37" y="62"/>
                        <a:pt x="40" y="61"/>
                        <a:pt x="44" y="59"/>
                      </a:cubicBezTo>
                      <a:cubicBezTo>
                        <a:pt x="44" y="59"/>
                        <a:pt x="45" y="59"/>
                        <a:pt x="46" y="59"/>
                      </a:cubicBezTo>
                      <a:cubicBezTo>
                        <a:pt x="46" y="59"/>
                        <a:pt x="46" y="61"/>
                        <a:pt x="46" y="61"/>
                      </a:cubicBezTo>
                      <a:cubicBezTo>
                        <a:pt x="46" y="63"/>
                        <a:pt x="47" y="64"/>
                        <a:pt x="48" y="65"/>
                      </a:cubicBezTo>
                      <a:cubicBezTo>
                        <a:pt x="49" y="67"/>
                        <a:pt x="51" y="68"/>
                        <a:pt x="52" y="69"/>
                      </a:cubicBezTo>
                      <a:cubicBezTo>
                        <a:pt x="52" y="69"/>
                        <a:pt x="52" y="69"/>
                        <a:pt x="53" y="69"/>
                      </a:cubicBezTo>
                      <a:cubicBezTo>
                        <a:pt x="55" y="70"/>
                        <a:pt x="57" y="70"/>
                        <a:pt x="60" y="70"/>
                      </a:cubicBezTo>
                      <a:cubicBezTo>
                        <a:pt x="61" y="70"/>
                        <a:pt x="62" y="70"/>
                        <a:pt x="62" y="68"/>
                      </a:cubicBezTo>
                      <a:cubicBezTo>
                        <a:pt x="63" y="67"/>
                        <a:pt x="64" y="67"/>
                        <a:pt x="65" y="66"/>
                      </a:cubicBezTo>
                      <a:cubicBezTo>
                        <a:pt x="65" y="66"/>
                        <a:pt x="65" y="66"/>
                        <a:pt x="65" y="66"/>
                      </a:cubicBezTo>
                      <a:cubicBezTo>
                        <a:pt x="66" y="67"/>
                        <a:pt x="66" y="67"/>
                        <a:pt x="67" y="67"/>
                      </a:cubicBezTo>
                      <a:cubicBezTo>
                        <a:pt x="68" y="68"/>
                        <a:pt x="69" y="69"/>
                        <a:pt x="71" y="69"/>
                      </a:cubicBezTo>
                      <a:cubicBezTo>
                        <a:pt x="72" y="69"/>
                        <a:pt x="73" y="69"/>
                        <a:pt x="74" y="69"/>
                      </a:cubicBezTo>
                      <a:cubicBezTo>
                        <a:pt x="74" y="69"/>
                        <a:pt x="75" y="69"/>
                        <a:pt x="76" y="69"/>
                      </a:cubicBezTo>
                      <a:cubicBezTo>
                        <a:pt x="78" y="70"/>
                        <a:pt x="81" y="70"/>
                        <a:pt x="83" y="70"/>
                      </a:cubicBezTo>
                      <a:cubicBezTo>
                        <a:pt x="84" y="71"/>
                        <a:pt x="85" y="70"/>
                        <a:pt x="86" y="70"/>
                      </a:cubicBezTo>
                      <a:cubicBezTo>
                        <a:pt x="88" y="68"/>
                        <a:pt x="89" y="66"/>
                        <a:pt x="88" y="63"/>
                      </a:cubicBezTo>
                      <a:cubicBezTo>
                        <a:pt x="88" y="62"/>
                        <a:pt x="88" y="61"/>
                        <a:pt x="88" y="60"/>
                      </a:cubicBezTo>
                      <a:cubicBezTo>
                        <a:pt x="86" y="59"/>
                        <a:pt x="84" y="60"/>
                        <a:pt x="83" y="60"/>
                      </a:cubicBezTo>
                      <a:cubicBezTo>
                        <a:pt x="81" y="62"/>
                        <a:pt x="79" y="61"/>
                        <a:pt x="77" y="60"/>
                      </a:cubicBezTo>
                      <a:cubicBezTo>
                        <a:pt x="74" y="58"/>
                        <a:pt x="73" y="56"/>
                        <a:pt x="72" y="53"/>
                      </a:cubicBezTo>
                      <a:cubicBezTo>
                        <a:pt x="74" y="54"/>
                        <a:pt x="75" y="53"/>
                        <a:pt x="76" y="51"/>
                      </a:cubicBezTo>
                      <a:cubicBezTo>
                        <a:pt x="73" y="51"/>
                        <a:pt x="71" y="52"/>
                        <a:pt x="68" y="53"/>
                      </a:cubicBezTo>
                      <a:cubicBezTo>
                        <a:pt x="67" y="53"/>
                        <a:pt x="66" y="54"/>
                        <a:pt x="67" y="55"/>
                      </a:cubicBezTo>
                      <a:cubicBezTo>
                        <a:pt x="67" y="55"/>
                        <a:pt x="67" y="55"/>
                        <a:pt x="67" y="55"/>
                      </a:cubicBezTo>
                      <a:cubicBezTo>
                        <a:pt x="67" y="56"/>
                        <a:pt x="67" y="56"/>
                        <a:pt x="67" y="56"/>
                      </a:cubicBezTo>
                      <a:cubicBezTo>
                        <a:pt x="67" y="57"/>
                        <a:pt x="67" y="58"/>
                        <a:pt x="67" y="58"/>
                      </a:cubicBezTo>
                      <a:cubicBezTo>
                        <a:pt x="66" y="58"/>
                        <a:pt x="65" y="58"/>
                        <a:pt x="64" y="57"/>
                      </a:cubicBezTo>
                      <a:cubicBezTo>
                        <a:pt x="64" y="57"/>
                        <a:pt x="64" y="55"/>
                        <a:pt x="62" y="55"/>
                      </a:cubicBezTo>
                      <a:cubicBezTo>
                        <a:pt x="62" y="55"/>
                        <a:pt x="62" y="54"/>
                        <a:pt x="62" y="54"/>
                      </a:cubicBezTo>
                      <a:cubicBezTo>
                        <a:pt x="62" y="52"/>
                        <a:pt x="60" y="50"/>
                        <a:pt x="59" y="48"/>
                      </a:cubicBezTo>
                      <a:cubicBezTo>
                        <a:pt x="59" y="48"/>
                        <a:pt x="58" y="48"/>
                        <a:pt x="57" y="48"/>
                      </a:cubicBezTo>
                      <a:cubicBezTo>
                        <a:pt x="55" y="48"/>
                        <a:pt x="54" y="47"/>
                        <a:pt x="53" y="45"/>
                      </a:cubicBezTo>
                      <a:cubicBezTo>
                        <a:pt x="52" y="45"/>
                        <a:pt x="52" y="44"/>
                        <a:pt x="51" y="44"/>
                      </a:cubicBezTo>
                      <a:cubicBezTo>
                        <a:pt x="50" y="43"/>
                        <a:pt x="49" y="43"/>
                        <a:pt x="49" y="44"/>
                      </a:cubicBezTo>
                      <a:cubicBezTo>
                        <a:pt x="48" y="45"/>
                        <a:pt x="48" y="46"/>
                        <a:pt x="48" y="47"/>
                      </a:cubicBezTo>
                      <a:cubicBezTo>
                        <a:pt x="48" y="47"/>
                        <a:pt x="48" y="47"/>
                        <a:pt x="49" y="47"/>
                      </a:cubicBezTo>
                      <a:cubicBezTo>
                        <a:pt x="50" y="49"/>
                        <a:pt x="52" y="50"/>
                        <a:pt x="54" y="51"/>
                      </a:cubicBezTo>
                      <a:cubicBezTo>
                        <a:pt x="55" y="51"/>
                        <a:pt x="56" y="53"/>
                        <a:pt x="57" y="54"/>
                      </a:cubicBezTo>
                      <a:cubicBezTo>
                        <a:pt x="55" y="55"/>
                        <a:pt x="52" y="55"/>
                        <a:pt x="51" y="53"/>
                      </a:cubicBezTo>
                      <a:cubicBezTo>
                        <a:pt x="50" y="53"/>
                        <a:pt x="50" y="53"/>
                        <a:pt x="50" y="52"/>
                      </a:cubicBezTo>
                      <a:cubicBezTo>
                        <a:pt x="50" y="51"/>
                        <a:pt x="49" y="51"/>
                        <a:pt x="48" y="50"/>
                      </a:cubicBezTo>
                      <a:cubicBezTo>
                        <a:pt x="47" y="49"/>
                        <a:pt x="46" y="48"/>
                        <a:pt x="45" y="46"/>
                      </a:cubicBezTo>
                      <a:cubicBezTo>
                        <a:pt x="43" y="45"/>
                        <a:pt x="40" y="45"/>
                        <a:pt x="40" y="48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39" y="48"/>
                        <a:pt x="39" y="48"/>
                        <a:pt x="39" y="48"/>
                      </a:cubicBezTo>
                      <a:cubicBezTo>
                        <a:pt x="37" y="47"/>
                        <a:pt x="34" y="48"/>
                        <a:pt x="34" y="50"/>
                      </a:cubicBezTo>
                      <a:cubicBezTo>
                        <a:pt x="33" y="51"/>
                        <a:pt x="33" y="51"/>
                        <a:pt x="32" y="52"/>
                      </a:cubicBezTo>
                      <a:cubicBezTo>
                        <a:pt x="32" y="52"/>
                        <a:pt x="31" y="53"/>
                        <a:pt x="31" y="53"/>
                      </a:cubicBezTo>
                      <a:cubicBezTo>
                        <a:pt x="30" y="56"/>
                        <a:pt x="29" y="57"/>
                        <a:pt x="26" y="58"/>
                      </a:cubicBezTo>
                      <a:cubicBezTo>
                        <a:pt x="23" y="58"/>
                        <a:pt x="20" y="59"/>
                        <a:pt x="17" y="59"/>
                      </a:cubicBezTo>
                      <a:cubicBezTo>
                        <a:pt x="16" y="59"/>
                        <a:pt x="16" y="58"/>
                        <a:pt x="16" y="57"/>
                      </a:cubicBezTo>
                      <a:cubicBezTo>
                        <a:pt x="15" y="55"/>
                        <a:pt x="15" y="53"/>
                        <a:pt x="16" y="51"/>
                      </a:cubicBezTo>
                      <a:cubicBezTo>
                        <a:pt x="16" y="49"/>
                        <a:pt x="18" y="47"/>
                        <a:pt x="20" y="47"/>
                      </a:cubicBezTo>
                      <a:cubicBezTo>
                        <a:pt x="22" y="47"/>
                        <a:pt x="25" y="47"/>
                        <a:pt x="27" y="47"/>
                      </a:cubicBezTo>
                      <a:cubicBezTo>
                        <a:pt x="28" y="47"/>
                        <a:pt x="28" y="47"/>
                        <a:pt x="28" y="46"/>
                      </a:cubicBezTo>
                      <a:cubicBezTo>
                        <a:pt x="28" y="46"/>
                        <a:pt x="28" y="45"/>
                        <a:pt x="28" y="45"/>
                      </a:cubicBezTo>
                      <a:cubicBezTo>
                        <a:pt x="29" y="43"/>
                        <a:pt x="28" y="42"/>
                        <a:pt x="26" y="41"/>
                      </a:cubicBezTo>
                      <a:cubicBezTo>
                        <a:pt x="25" y="40"/>
                        <a:pt x="25" y="40"/>
                        <a:pt x="24" y="40"/>
                      </a:cubicBezTo>
                      <a:cubicBezTo>
                        <a:pt x="23" y="39"/>
                        <a:pt x="23" y="39"/>
                        <a:pt x="23" y="39"/>
                      </a:cubicBezTo>
                      <a:cubicBezTo>
                        <a:pt x="23" y="39"/>
                        <a:pt x="24" y="38"/>
                        <a:pt x="24" y="38"/>
                      </a:cubicBezTo>
                      <a:cubicBezTo>
                        <a:pt x="25" y="38"/>
                        <a:pt x="26" y="38"/>
                        <a:pt x="27" y="38"/>
                      </a:cubicBezTo>
                      <a:cubicBezTo>
                        <a:pt x="30" y="38"/>
                        <a:pt x="33" y="36"/>
                        <a:pt x="35" y="33"/>
                      </a:cubicBezTo>
                      <a:cubicBezTo>
                        <a:pt x="35" y="31"/>
                        <a:pt x="37" y="29"/>
                        <a:pt x="39" y="29"/>
                      </a:cubicBezTo>
                      <a:cubicBezTo>
                        <a:pt x="42" y="29"/>
                        <a:pt x="42" y="28"/>
                        <a:pt x="43" y="25"/>
                      </a:cubicBezTo>
                      <a:cubicBezTo>
                        <a:pt x="43" y="24"/>
                        <a:pt x="43" y="23"/>
                        <a:pt x="44" y="23"/>
                      </a:cubicBezTo>
                      <a:cubicBezTo>
                        <a:pt x="44" y="23"/>
                        <a:pt x="44" y="23"/>
                        <a:pt x="44" y="23"/>
                      </a:cubicBezTo>
                      <a:cubicBezTo>
                        <a:pt x="45" y="24"/>
                        <a:pt x="45" y="25"/>
                        <a:pt x="46" y="26"/>
                      </a:cubicBezTo>
                      <a:cubicBezTo>
                        <a:pt x="46" y="27"/>
                        <a:pt x="47" y="28"/>
                        <a:pt x="48" y="28"/>
                      </a:cubicBezTo>
                      <a:cubicBezTo>
                        <a:pt x="49" y="28"/>
                        <a:pt x="50" y="28"/>
                        <a:pt x="51" y="28"/>
                      </a:cubicBezTo>
                      <a:cubicBezTo>
                        <a:pt x="53" y="28"/>
                        <a:pt x="55" y="28"/>
                        <a:pt x="57" y="27"/>
                      </a:cubicBezTo>
                      <a:cubicBezTo>
                        <a:pt x="58" y="27"/>
                        <a:pt x="59" y="27"/>
                        <a:pt x="59" y="26"/>
                      </a:cubicBezTo>
                      <a:cubicBezTo>
                        <a:pt x="59" y="25"/>
                        <a:pt x="60" y="25"/>
                        <a:pt x="61" y="24"/>
                      </a:cubicBezTo>
                      <a:cubicBezTo>
                        <a:pt x="61" y="23"/>
                        <a:pt x="62" y="23"/>
                        <a:pt x="62" y="22"/>
                      </a:cubicBezTo>
                      <a:cubicBezTo>
                        <a:pt x="62" y="20"/>
                        <a:pt x="64" y="19"/>
                        <a:pt x="66" y="19"/>
                      </a:cubicBezTo>
                      <a:cubicBezTo>
                        <a:pt x="66" y="19"/>
                        <a:pt x="67" y="20"/>
                        <a:pt x="67" y="20"/>
                      </a:cubicBezTo>
                      <a:cubicBezTo>
                        <a:pt x="68" y="21"/>
                        <a:pt x="68" y="22"/>
                        <a:pt x="68" y="23"/>
                      </a:cubicBezTo>
                      <a:cubicBezTo>
                        <a:pt x="70" y="21"/>
                        <a:pt x="71" y="18"/>
                        <a:pt x="70" y="15"/>
                      </a:cubicBezTo>
                      <a:cubicBezTo>
                        <a:pt x="70" y="15"/>
                        <a:pt x="69" y="15"/>
                        <a:pt x="68" y="16"/>
                      </a:cubicBezTo>
                      <a:cubicBezTo>
                        <a:pt x="67" y="16"/>
                        <a:pt x="66" y="16"/>
                        <a:pt x="64" y="16"/>
                      </a:cubicBezTo>
                      <a:cubicBezTo>
                        <a:pt x="61" y="15"/>
                        <a:pt x="60" y="13"/>
                        <a:pt x="62" y="10"/>
                      </a:cubicBezTo>
                      <a:cubicBezTo>
                        <a:pt x="63" y="10"/>
                        <a:pt x="64" y="7"/>
                        <a:pt x="63" y="7"/>
                      </a:cubicBezTo>
                      <a:cubicBezTo>
                        <a:pt x="62" y="6"/>
                        <a:pt x="61" y="8"/>
                        <a:pt x="60" y="8"/>
                      </a:cubicBezTo>
                      <a:cubicBezTo>
                        <a:pt x="58" y="10"/>
                        <a:pt x="56" y="12"/>
                        <a:pt x="56" y="15"/>
                      </a:cubicBezTo>
                      <a:cubicBezTo>
                        <a:pt x="55" y="18"/>
                        <a:pt x="54" y="20"/>
                        <a:pt x="53" y="22"/>
                      </a:cubicBezTo>
                      <a:cubicBezTo>
                        <a:pt x="52" y="23"/>
                        <a:pt x="50" y="23"/>
                        <a:pt x="49" y="23"/>
                      </a:cubicBezTo>
                      <a:cubicBezTo>
                        <a:pt x="49" y="23"/>
                        <a:pt x="48" y="22"/>
                        <a:pt x="48" y="22"/>
                      </a:cubicBezTo>
                      <a:cubicBezTo>
                        <a:pt x="47" y="21"/>
                        <a:pt x="47" y="20"/>
                        <a:pt x="46" y="20"/>
                      </a:cubicBezTo>
                      <a:cubicBezTo>
                        <a:pt x="46" y="20"/>
                        <a:pt x="46" y="20"/>
                        <a:pt x="46" y="20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0"/>
                        <a:pt x="39" y="20"/>
                        <a:pt x="39" y="19"/>
                      </a:cubicBezTo>
                      <a:cubicBezTo>
                        <a:pt x="38" y="14"/>
                        <a:pt x="37" y="15"/>
                        <a:pt x="42" y="13"/>
                      </a:cubicBezTo>
                      <a:cubicBezTo>
                        <a:pt x="44" y="12"/>
                        <a:pt x="45" y="11"/>
                        <a:pt x="46" y="10"/>
                      </a:cubicBezTo>
                      <a:cubicBezTo>
                        <a:pt x="50" y="7"/>
                        <a:pt x="50" y="7"/>
                        <a:pt x="50" y="7"/>
                      </a:cubicBezTo>
                      <a:cubicBezTo>
                        <a:pt x="50" y="7"/>
                        <a:pt x="50" y="7"/>
                        <a:pt x="50" y="6"/>
                      </a:cubicBezTo>
                      <a:cubicBezTo>
                        <a:pt x="54" y="2"/>
                        <a:pt x="59" y="1"/>
                        <a:pt x="64" y="0"/>
                      </a:cubicBezTo>
                      <a:cubicBezTo>
                        <a:pt x="68" y="0"/>
                        <a:pt x="73" y="1"/>
                        <a:pt x="77" y="3"/>
                      </a:cubicBezTo>
                      <a:cubicBezTo>
                        <a:pt x="79" y="3"/>
                        <a:pt x="81" y="4"/>
                        <a:pt x="84" y="5"/>
                      </a:cubicBezTo>
                      <a:cubicBezTo>
                        <a:pt x="81" y="7"/>
                        <a:pt x="78" y="5"/>
                        <a:pt x="75" y="5"/>
                      </a:cubicBezTo>
                      <a:cubicBezTo>
                        <a:pt x="75" y="6"/>
                        <a:pt x="75" y="6"/>
                        <a:pt x="75" y="6"/>
                      </a:cubicBezTo>
                      <a:cubicBezTo>
                        <a:pt x="77" y="7"/>
                        <a:pt x="78" y="9"/>
                        <a:pt x="80" y="10"/>
                      </a:cubicBezTo>
                      <a:cubicBezTo>
                        <a:pt x="81" y="11"/>
                        <a:pt x="83" y="10"/>
                        <a:pt x="84" y="9"/>
                      </a:cubicBezTo>
                      <a:cubicBezTo>
                        <a:pt x="84" y="7"/>
                        <a:pt x="84" y="7"/>
                        <a:pt x="85" y="7"/>
                      </a:cubicBezTo>
                      <a:cubicBezTo>
                        <a:pt x="87" y="7"/>
                        <a:pt x="88" y="6"/>
                        <a:pt x="89" y="5"/>
                      </a:cubicBezTo>
                      <a:cubicBezTo>
                        <a:pt x="89" y="4"/>
                        <a:pt x="90" y="4"/>
                        <a:pt x="91" y="4"/>
                      </a:cubicBezTo>
                      <a:cubicBezTo>
                        <a:pt x="91" y="5"/>
                        <a:pt x="91" y="6"/>
                        <a:pt x="93" y="5"/>
                      </a:cubicBezTo>
                      <a:cubicBezTo>
                        <a:pt x="93" y="5"/>
                        <a:pt x="94" y="5"/>
                        <a:pt x="94" y="5"/>
                      </a:cubicBezTo>
                      <a:cubicBezTo>
                        <a:pt x="95" y="4"/>
                        <a:pt x="97" y="4"/>
                        <a:pt x="99" y="4"/>
                      </a:cubicBezTo>
                      <a:cubicBezTo>
                        <a:pt x="101" y="4"/>
                        <a:pt x="104" y="3"/>
                        <a:pt x="106" y="2"/>
                      </a:cubicBezTo>
                      <a:cubicBezTo>
                        <a:pt x="107" y="2"/>
                        <a:pt x="109" y="2"/>
                        <a:pt x="110" y="3"/>
                      </a:cubicBezTo>
                      <a:cubicBezTo>
                        <a:pt x="120" y="13"/>
                        <a:pt x="128" y="25"/>
                        <a:pt x="135" y="38"/>
                      </a:cubicBezTo>
                      <a:cubicBezTo>
                        <a:pt x="143" y="53"/>
                        <a:pt x="148" y="69"/>
                        <a:pt x="151" y="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2" name="ïşļïḑe">
                  <a:extLst>
                    <a:ext uri="{FF2B5EF4-FFF2-40B4-BE49-F238E27FC236}">
                      <a16:creationId xmlns:a16="http://schemas.microsoft.com/office/drawing/2014/main" id="{5BB2BDC7-94CA-49CD-A867-C26046944C54}"/>
                    </a:ext>
                  </a:extLst>
                </p:cNvPr>
                <p:cNvSpPr/>
                <p:nvPr/>
              </p:nvSpPr>
              <p:spPr bwMode="auto">
                <a:xfrm>
                  <a:off x="5242744" y="2706624"/>
                  <a:ext cx="497142" cy="1002400"/>
                </a:xfrm>
                <a:custGeom>
                  <a:avLst/>
                  <a:gdLst>
                    <a:gd name="T0" fmla="*/ 64 w 118"/>
                    <a:gd name="T1" fmla="*/ 37 h 238"/>
                    <a:gd name="T2" fmla="*/ 81 w 118"/>
                    <a:gd name="T3" fmla="*/ 21 h 238"/>
                    <a:gd name="T4" fmla="*/ 92 w 118"/>
                    <a:gd name="T5" fmla="*/ 23 h 238"/>
                    <a:gd name="T6" fmla="*/ 97 w 118"/>
                    <a:gd name="T7" fmla="*/ 35 h 238"/>
                    <a:gd name="T8" fmla="*/ 81 w 118"/>
                    <a:gd name="T9" fmla="*/ 41 h 238"/>
                    <a:gd name="T10" fmla="*/ 74 w 118"/>
                    <a:gd name="T11" fmla="*/ 45 h 238"/>
                    <a:gd name="T12" fmla="*/ 85 w 118"/>
                    <a:gd name="T13" fmla="*/ 49 h 238"/>
                    <a:gd name="T14" fmla="*/ 76 w 118"/>
                    <a:gd name="T15" fmla="*/ 49 h 238"/>
                    <a:gd name="T16" fmla="*/ 62 w 118"/>
                    <a:gd name="T17" fmla="*/ 60 h 238"/>
                    <a:gd name="T18" fmla="*/ 55 w 118"/>
                    <a:gd name="T19" fmla="*/ 64 h 238"/>
                    <a:gd name="T20" fmla="*/ 44 w 118"/>
                    <a:gd name="T21" fmla="*/ 82 h 238"/>
                    <a:gd name="T22" fmla="*/ 41 w 118"/>
                    <a:gd name="T23" fmla="*/ 86 h 238"/>
                    <a:gd name="T24" fmla="*/ 38 w 118"/>
                    <a:gd name="T25" fmla="*/ 78 h 238"/>
                    <a:gd name="T26" fmla="*/ 36 w 118"/>
                    <a:gd name="T27" fmla="*/ 79 h 238"/>
                    <a:gd name="T28" fmla="*/ 28 w 118"/>
                    <a:gd name="T29" fmla="*/ 82 h 238"/>
                    <a:gd name="T30" fmla="*/ 19 w 118"/>
                    <a:gd name="T31" fmla="*/ 82 h 238"/>
                    <a:gd name="T32" fmla="*/ 14 w 118"/>
                    <a:gd name="T33" fmla="*/ 93 h 238"/>
                    <a:gd name="T34" fmla="*/ 25 w 118"/>
                    <a:gd name="T35" fmla="*/ 97 h 238"/>
                    <a:gd name="T36" fmla="*/ 29 w 118"/>
                    <a:gd name="T37" fmla="*/ 98 h 238"/>
                    <a:gd name="T38" fmla="*/ 33 w 118"/>
                    <a:gd name="T39" fmla="*/ 106 h 238"/>
                    <a:gd name="T40" fmla="*/ 35 w 118"/>
                    <a:gd name="T41" fmla="*/ 114 h 238"/>
                    <a:gd name="T42" fmla="*/ 43 w 118"/>
                    <a:gd name="T43" fmla="*/ 117 h 238"/>
                    <a:gd name="T44" fmla="*/ 53 w 118"/>
                    <a:gd name="T45" fmla="*/ 113 h 238"/>
                    <a:gd name="T46" fmla="*/ 54 w 118"/>
                    <a:gd name="T47" fmla="*/ 117 h 238"/>
                    <a:gd name="T48" fmla="*/ 60 w 118"/>
                    <a:gd name="T49" fmla="*/ 113 h 238"/>
                    <a:gd name="T50" fmla="*/ 85 w 118"/>
                    <a:gd name="T51" fmla="*/ 124 h 238"/>
                    <a:gd name="T52" fmla="*/ 91 w 118"/>
                    <a:gd name="T53" fmla="*/ 134 h 238"/>
                    <a:gd name="T54" fmla="*/ 90 w 118"/>
                    <a:gd name="T55" fmla="*/ 136 h 238"/>
                    <a:gd name="T56" fmla="*/ 93 w 118"/>
                    <a:gd name="T57" fmla="*/ 137 h 238"/>
                    <a:gd name="T58" fmla="*/ 95 w 118"/>
                    <a:gd name="T59" fmla="*/ 138 h 238"/>
                    <a:gd name="T60" fmla="*/ 101 w 118"/>
                    <a:gd name="T61" fmla="*/ 138 h 238"/>
                    <a:gd name="T62" fmla="*/ 116 w 118"/>
                    <a:gd name="T63" fmla="*/ 143 h 238"/>
                    <a:gd name="T64" fmla="*/ 113 w 118"/>
                    <a:gd name="T65" fmla="*/ 158 h 238"/>
                    <a:gd name="T66" fmla="*/ 109 w 118"/>
                    <a:gd name="T67" fmla="*/ 175 h 238"/>
                    <a:gd name="T68" fmla="*/ 98 w 118"/>
                    <a:gd name="T69" fmla="*/ 182 h 238"/>
                    <a:gd name="T70" fmla="*/ 91 w 118"/>
                    <a:gd name="T71" fmla="*/ 197 h 238"/>
                    <a:gd name="T72" fmla="*/ 85 w 118"/>
                    <a:gd name="T73" fmla="*/ 206 h 238"/>
                    <a:gd name="T74" fmla="*/ 78 w 118"/>
                    <a:gd name="T75" fmla="*/ 218 h 238"/>
                    <a:gd name="T76" fmla="*/ 79 w 118"/>
                    <a:gd name="T77" fmla="*/ 231 h 238"/>
                    <a:gd name="T78" fmla="*/ 83 w 118"/>
                    <a:gd name="T79" fmla="*/ 237 h 238"/>
                    <a:gd name="T80" fmla="*/ 75 w 118"/>
                    <a:gd name="T81" fmla="*/ 233 h 238"/>
                    <a:gd name="T82" fmla="*/ 64 w 118"/>
                    <a:gd name="T83" fmla="*/ 213 h 238"/>
                    <a:gd name="T84" fmla="*/ 61 w 118"/>
                    <a:gd name="T85" fmla="*/ 191 h 238"/>
                    <a:gd name="T86" fmla="*/ 54 w 118"/>
                    <a:gd name="T87" fmla="*/ 167 h 238"/>
                    <a:gd name="T88" fmla="*/ 43 w 118"/>
                    <a:gd name="T89" fmla="*/ 152 h 238"/>
                    <a:gd name="T90" fmla="*/ 40 w 118"/>
                    <a:gd name="T91" fmla="*/ 142 h 238"/>
                    <a:gd name="T92" fmla="*/ 45 w 118"/>
                    <a:gd name="T93" fmla="*/ 127 h 238"/>
                    <a:gd name="T94" fmla="*/ 36 w 118"/>
                    <a:gd name="T95" fmla="*/ 120 h 238"/>
                    <a:gd name="T96" fmla="*/ 26 w 118"/>
                    <a:gd name="T97" fmla="*/ 111 h 238"/>
                    <a:gd name="T98" fmla="*/ 13 w 118"/>
                    <a:gd name="T99" fmla="*/ 106 h 238"/>
                    <a:gd name="T100" fmla="*/ 6 w 118"/>
                    <a:gd name="T101" fmla="*/ 67 h 238"/>
                    <a:gd name="T102" fmla="*/ 37 w 118"/>
                    <a:gd name="T103" fmla="*/ 14 h 238"/>
                    <a:gd name="T104" fmla="*/ 58 w 118"/>
                    <a:gd name="T105" fmla="*/ 11 h 238"/>
                    <a:gd name="T106" fmla="*/ 67 w 118"/>
                    <a:gd name="T107" fmla="*/ 1 h 238"/>
                    <a:gd name="T108" fmla="*/ 67 w 118"/>
                    <a:gd name="T109" fmla="*/ 6 h 238"/>
                    <a:gd name="T110" fmla="*/ 79 w 118"/>
                    <a:gd name="T111" fmla="*/ 9 h 238"/>
                    <a:gd name="T112" fmla="*/ 65 w 118"/>
                    <a:gd name="T113" fmla="*/ 15 h 238"/>
                    <a:gd name="T114" fmla="*/ 50 w 118"/>
                    <a:gd name="T115" fmla="*/ 28 h 238"/>
                    <a:gd name="T116" fmla="*/ 57 w 118"/>
                    <a:gd name="T117" fmla="*/ 32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18" h="238">
                      <a:moveTo>
                        <a:pt x="61" y="33"/>
                      </a:moveTo>
                      <a:cubicBezTo>
                        <a:pt x="60" y="39"/>
                        <a:pt x="60" y="39"/>
                        <a:pt x="60" y="39"/>
                      </a:cubicBezTo>
                      <a:cubicBezTo>
                        <a:pt x="62" y="39"/>
                        <a:pt x="63" y="39"/>
                        <a:pt x="64" y="37"/>
                      </a:cubicBezTo>
                      <a:cubicBezTo>
                        <a:pt x="67" y="34"/>
                        <a:pt x="69" y="30"/>
                        <a:pt x="72" y="26"/>
                      </a:cubicBezTo>
                      <a:cubicBezTo>
                        <a:pt x="72" y="26"/>
                        <a:pt x="73" y="25"/>
                        <a:pt x="73" y="25"/>
                      </a:cubicBezTo>
                      <a:cubicBezTo>
                        <a:pt x="75" y="22"/>
                        <a:pt x="78" y="20"/>
                        <a:pt x="81" y="21"/>
                      </a:cubicBezTo>
                      <a:cubicBezTo>
                        <a:pt x="83" y="21"/>
                        <a:pt x="84" y="22"/>
                        <a:pt x="84" y="24"/>
                      </a:cubicBezTo>
                      <a:cubicBezTo>
                        <a:pt x="84" y="24"/>
                        <a:pt x="85" y="25"/>
                        <a:pt x="86" y="25"/>
                      </a:cubicBezTo>
                      <a:cubicBezTo>
                        <a:pt x="88" y="25"/>
                        <a:pt x="90" y="24"/>
                        <a:pt x="92" y="23"/>
                      </a:cubicBezTo>
                      <a:cubicBezTo>
                        <a:pt x="93" y="23"/>
                        <a:pt x="93" y="24"/>
                        <a:pt x="93" y="24"/>
                      </a:cubicBezTo>
                      <a:cubicBezTo>
                        <a:pt x="93" y="25"/>
                        <a:pt x="93" y="25"/>
                        <a:pt x="93" y="26"/>
                      </a:cubicBezTo>
                      <a:cubicBezTo>
                        <a:pt x="92" y="29"/>
                        <a:pt x="94" y="33"/>
                        <a:pt x="97" y="35"/>
                      </a:cubicBezTo>
                      <a:cubicBezTo>
                        <a:pt x="98" y="35"/>
                        <a:pt x="98" y="35"/>
                        <a:pt x="98" y="35"/>
                      </a:cubicBezTo>
                      <a:cubicBezTo>
                        <a:pt x="95" y="38"/>
                        <a:pt x="92" y="39"/>
                        <a:pt x="88" y="39"/>
                      </a:cubicBezTo>
                      <a:cubicBezTo>
                        <a:pt x="86" y="39"/>
                        <a:pt x="83" y="40"/>
                        <a:pt x="81" y="41"/>
                      </a:cubicBezTo>
                      <a:cubicBezTo>
                        <a:pt x="79" y="42"/>
                        <a:pt x="77" y="43"/>
                        <a:pt x="75" y="43"/>
                      </a:cubicBezTo>
                      <a:cubicBezTo>
                        <a:pt x="75" y="44"/>
                        <a:pt x="74" y="44"/>
                        <a:pt x="73" y="45"/>
                      </a:cubicBezTo>
                      <a:cubicBezTo>
                        <a:pt x="74" y="45"/>
                        <a:pt x="74" y="45"/>
                        <a:pt x="74" y="45"/>
                      </a:cubicBezTo>
                      <a:cubicBezTo>
                        <a:pt x="81" y="45"/>
                        <a:pt x="81" y="45"/>
                        <a:pt x="81" y="45"/>
                      </a:cubicBezTo>
                      <a:cubicBezTo>
                        <a:pt x="81" y="47"/>
                        <a:pt x="81" y="48"/>
                        <a:pt x="83" y="48"/>
                      </a:cubicBezTo>
                      <a:cubicBezTo>
                        <a:pt x="84" y="48"/>
                        <a:pt x="84" y="49"/>
                        <a:pt x="85" y="49"/>
                      </a:cubicBezTo>
                      <a:cubicBezTo>
                        <a:pt x="82" y="50"/>
                        <a:pt x="80" y="53"/>
                        <a:pt x="76" y="53"/>
                      </a:cubicBezTo>
                      <a:cubicBezTo>
                        <a:pt x="79" y="50"/>
                        <a:pt x="79" y="50"/>
                        <a:pt x="79" y="50"/>
                      </a:cubicBezTo>
                      <a:cubicBezTo>
                        <a:pt x="78" y="48"/>
                        <a:pt x="78" y="48"/>
                        <a:pt x="76" y="49"/>
                      </a:cubicBezTo>
                      <a:cubicBezTo>
                        <a:pt x="74" y="50"/>
                        <a:pt x="72" y="52"/>
                        <a:pt x="70" y="53"/>
                      </a:cubicBezTo>
                      <a:cubicBezTo>
                        <a:pt x="70" y="54"/>
                        <a:pt x="69" y="54"/>
                        <a:pt x="69" y="54"/>
                      </a:cubicBezTo>
                      <a:cubicBezTo>
                        <a:pt x="66" y="55"/>
                        <a:pt x="64" y="57"/>
                        <a:pt x="62" y="60"/>
                      </a:cubicBezTo>
                      <a:cubicBezTo>
                        <a:pt x="61" y="61"/>
                        <a:pt x="60" y="62"/>
                        <a:pt x="58" y="62"/>
                      </a:cubicBezTo>
                      <a:cubicBezTo>
                        <a:pt x="57" y="62"/>
                        <a:pt x="57" y="62"/>
                        <a:pt x="56" y="63"/>
                      </a:cubicBezTo>
                      <a:cubicBezTo>
                        <a:pt x="56" y="63"/>
                        <a:pt x="55" y="64"/>
                        <a:pt x="55" y="64"/>
                      </a:cubicBezTo>
                      <a:cubicBezTo>
                        <a:pt x="56" y="67"/>
                        <a:pt x="54" y="70"/>
                        <a:pt x="51" y="71"/>
                      </a:cubicBezTo>
                      <a:cubicBezTo>
                        <a:pt x="49" y="72"/>
                        <a:pt x="47" y="73"/>
                        <a:pt x="45" y="75"/>
                      </a:cubicBezTo>
                      <a:cubicBezTo>
                        <a:pt x="43" y="77"/>
                        <a:pt x="43" y="79"/>
                        <a:pt x="44" y="82"/>
                      </a:cubicBezTo>
                      <a:cubicBezTo>
                        <a:pt x="45" y="83"/>
                        <a:pt x="45" y="85"/>
                        <a:pt x="44" y="87"/>
                      </a:cubicBezTo>
                      <a:cubicBezTo>
                        <a:pt x="44" y="87"/>
                        <a:pt x="43" y="87"/>
                        <a:pt x="42" y="87"/>
                      </a:cubicBezTo>
                      <a:cubicBezTo>
                        <a:pt x="42" y="87"/>
                        <a:pt x="41" y="87"/>
                        <a:pt x="41" y="86"/>
                      </a:cubicBezTo>
                      <a:cubicBezTo>
                        <a:pt x="41" y="84"/>
                        <a:pt x="40" y="82"/>
                        <a:pt x="40" y="80"/>
                      </a:cubicBezTo>
                      <a:cubicBezTo>
                        <a:pt x="40" y="80"/>
                        <a:pt x="39" y="79"/>
                        <a:pt x="39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81"/>
                        <a:pt x="38" y="81"/>
                        <a:pt x="38" y="81"/>
                      </a:cubicBezTo>
                      <a:cubicBezTo>
                        <a:pt x="38" y="81"/>
                        <a:pt x="38" y="81"/>
                        <a:pt x="38" y="81"/>
                      </a:cubicBezTo>
                      <a:cubicBezTo>
                        <a:pt x="37" y="80"/>
                        <a:pt x="37" y="80"/>
                        <a:pt x="36" y="79"/>
                      </a:cubicBezTo>
                      <a:cubicBezTo>
                        <a:pt x="36" y="79"/>
                        <a:pt x="35" y="78"/>
                        <a:pt x="34" y="78"/>
                      </a:cubicBezTo>
                      <a:cubicBezTo>
                        <a:pt x="33" y="77"/>
                        <a:pt x="32" y="77"/>
                        <a:pt x="31" y="78"/>
                      </a:cubicBezTo>
                      <a:cubicBezTo>
                        <a:pt x="30" y="80"/>
                        <a:pt x="29" y="81"/>
                        <a:pt x="28" y="82"/>
                      </a:cubicBezTo>
                      <a:cubicBezTo>
                        <a:pt x="27" y="81"/>
                        <a:pt x="26" y="80"/>
                        <a:pt x="25" y="79"/>
                      </a:cubicBezTo>
                      <a:cubicBezTo>
                        <a:pt x="25" y="79"/>
                        <a:pt x="25" y="79"/>
                        <a:pt x="24" y="79"/>
                      </a:cubicBezTo>
                      <a:cubicBezTo>
                        <a:pt x="22" y="79"/>
                        <a:pt x="20" y="80"/>
                        <a:pt x="19" y="82"/>
                      </a:cubicBezTo>
                      <a:cubicBezTo>
                        <a:pt x="18" y="83"/>
                        <a:pt x="16" y="85"/>
                        <a:pt x="15" y="86"/>
                      </a:cubicBezTo>
                      <a:cubicBezTo>
                        <a:pt x="13" y="87"/>
                        <a:pt x="13" y="89"/>
                        <a:pt x="14" y="91"/>
                      </a:cubicBezTo>
                      <a:cubicBezTo>
                        <a:pt x="14" y="91"/>
                        <a:pt x="14" y="92"/>
                        <a:pt x="14" y="93"/>
                      </a:cubicBezTo>
                      <a:cubicBezTo>
                        <a:pt x="13" y="96"/>
                        <a:pt x="15" y="100"/>
                        <a:pt x="19" y="101"/>
                      </a:cubicBezTo>
                      <a:cubicBezTo>
                        <a:pt x="21" y="102"/>
                        <a:pt x="23" y="101"/>
                        <a:pt x="24" y="99"/>
                      </a:cubicBezTo>
                      <a:cubicBezTo>
                        <a:pt x="25" y="98"/>
                        <a:pt x="25" y="97"/>
                        <a:pt x="25" y="97"/>
                      </a:cubicBezTo>
                      <a:cubicBezTo>
                        <a:pt x="26" y="96"/>
                        <a:pt x="27" y="95"/>
                        <a:pt x="28" y="95"/>
                      </a:cubicBezTo>
                      <a:cubicBezTo>
                        <a:pt x="28" y="95"/>
                        <a:pt x="28" y="95"/>
                        <a:pt x="28" y="95"/>
                      </a:cubicBezTo>
                      <a:cubicBezTo>
                        <a:pt x="29" y="96"/>
                        <a:pt x="29" y="97"/>
                        <a:pt x="29" y="98"/>
                      </a:cubicBezTo>
                      <a:cubicBezTo>
                        <a:pt x="29" y="99"/>
                        <a:pt x="28" y="101"/>
                        <a:pt x="28" y="102"/>
                      </a:cubicBezTo>
                      <a:cubicBezTo>
                        <a:pt x="27" y="104"/>
                        <a:pt x="28" y="105"/>
                        <a:pt x="29" y="105"/>
                      </a:cubicBezTo>
                      <a:cubicBezTo>
                        <a:pt x="31" y="105"/>
                        <a:pt x="32" y="105"/>
                        <a:pt x="33" y="106"/>
                      </a:cubicBezTo>
                      <a:cubicBezTo>
                        <a:pt x="34" y="106"/>
                        <a:pt x="35" y="107"/>
                        <a:pt x="35" y="108"/>
                      </a:cubicBezTo>
                      <a:cubicBezTo>
                        <a:pt x="36" y="108"/>
                        <a:pt x="35" y="108"/>
                        <a:pt x="35" y="108"/>
                      </a:cubicBezTo>
                      <a:cubicBezTo>
                        <a:pt x="35" y="110"/>
                        <a:pt x="35" y="112"/>
                        <a:pt x="35" y="114"/>
                      </a:cubicBezTo>
                      <a:cubicBezTo>
                        <a:pt x="36" y="115"/>
                        <a:pt x="36" y="116"/>
                        <a:pt x="37" y="117"/>
                      </a:cubicBezTo>
                      <a:cubicBezTo>
                        <a:pt x="38" y="117"/>
                        <a:pt x="39" y="117"/>
                        <a:pt x="39" y="117"/>
                      </a:cubicBezTo>
                      <a:cubicBezTo>
                        <a:pt x="40" y="116"/>
                        <a:pt x="42" y="116"/>
                        <a:pt x="43" y="117"/>
                      </a:cubicBezTo>
                      <a:cubicBezTo>
                        <a:pt x="45" y="117"/>
                        <a:pt x="45" y="117"/>
                        <a:pt x="45" y="117"/>
                      </a:cubicBezTo>
                      <a:cubicBezTo>
                        <a:pt x="47" y="118"/>
                        <a:pt x="48" y="117"/>
                        <a:pt x="49" y="116"/>
                      </a:cubicBezTo>
                      <a:cubicBezTo>
                        <a:pt x="50" y="115"/>
                        <a:pt x="51" y="114"/>
                        <a:pt x="53" y="113"/>
                      </a:cubicBezTo>
                      <a:cubicBezTo>
                        <a:pt x="53" y="113"/>
                        <a:pt x="53" y="113"/>
                        <a:pt x="54" y="113"/>
                      </a:cubicBezTo>
                      <a:cubicBezTo>
                        <a:pt x="54" y="114"/>
                        <a:pt x="54" y="114"/>
                        <a:pt x="54" y="115"/>
                      </a:cubicBezTo>
                      <a:cubicBezTo>
                        <a:pt x="53" y="116"/>
                        <a:pt x="53" y="116"/>
                        <a:pt x="54" y="117"/>
                      </a:cubicBezTo>
                      <a:cubicBezTo>
                        <a:pt x="57" y="118"/>
                        <a:pt x="57" y="118"/>
                        <a:pt x="57" y="118"/>
                      </a:cubicBezTo>
                      <a:cubicBezTo>
                        <a:pt x="55" y="115"/>
                        <a:pt x="58" y="114"/>
                        <a:pt x="59" y="112"/>
                      </a:cubicBezTo>
                      <a:cubicBezTo>
                        <a:pt x="59" y="113"/>
                        <a:pt x="59" y="113"/>
                        <a:pt x="60" y="113"/>
                      </a:cubicBezTo>
                      <a:cubicBezTo>
                        <a:pt x="61" y="115"/>
                        <a:pt x="64" y="116"/>
                        <a:pt x="66" y="116"/>
                      </a:cubicBezTo>
                      <a:cubicBezTo>
                        <a:pt x="69" y="115"/>
                        <a:pt x="72" y="117"/>
                        <a:pt x="74" y="119"/>
                      </a:cubicBezTo>
                      <a:cubicBezTo>
                        <a:pt x="77" y="121"/>
                        <a:pt x="81" y="123"/>
                        <a:pt x="85" y="124"/>
                      </a:cubicBezTo>
                      <a:cubicBezTo>
                        <a:pt x="86" y="124"/>
                        <a:pt x="88" y="125"/>
                        <a:pt x="89" y="127"/>
                      </a:cubicBezTo>
                      <a:cubicBezTo>
                        <a:pt x="89" y="128"/>
                        <a:pt x="90" y="129"/>
                        <a:pt x="91" y="130"/>
                      </a:cubicBezTo>
                      <a:cubicBezTo>
                        <a:pt x="92" y="131"/>
                        <a:pt x="92" y="133"/>
                        <a:pt x="91" y="134"/>
                      </a:cubicBezTo>
                      <a:cubicBezTo>
                        <a:pt x="91" y="134"/>
                        <a:pt x="90" y="134"/>
                        <a:pt x="90" y="134"/>
                      </a:cubicBezTo>
                      <a:cubicBezTo>
                        <a:pt x="88" y="135"/>
                        <a:pt x="88" y="135"/>
                        <a:pt x="88" y="135"/>
                      </a:cubicBezTo>
                      <a:cubicBezTo>
                        <a:pt x="89" y="136"/>
                        <a:pt x="89" y="136"/>
                        <a:pt x="90" y="136"/>
                      </a:cubicBezTo>
                      <a:cubicBezTo>
                        <a:pt x="91" y="136"/>
                        <a:pt x="91" y="135"/>
                        <a:pt x="92" y="135"/>
                      </a:cubicBezTo>
                      <a:cubicBezTo>
                        <a:pt x="93" y="135"/>
                        <a:pt x="93" y="135"/>
                        <a:pt x="94" y="136"/>
                      </a:cubicBezTo>
                      <a:cubicBezTo>
                        <a:pt x="94" y="136"/>
                        <a:pt x="93" y="137"/>
                        <a:pt x="93" y="137"/>
                      </a:cubicBezTo>
                      <a:cubicBezTo>
                        <a:pt x="93" y="137"/>
                        <a:pt x="93" y="138"/>
                        <a:pt x="93" y="138"/>
                      </a:cubicBezTo>
                      <a:cubicBezTo>
                        <a:pt x="94" y="138"/>
                        <a:pt x="94" y="138"/>
                        <a:pt x="94" y="138"/>
                      </a:cubicBezTo>
                      <a:cubicBezTo>
                        <a:pt x="95" y="138"/>
                        <a:pt x="95" y="138"/>
                        <a:pt x="95" y="138"/>
                      </a:cubicBezTo>
                      <a:cubicBezTo>
                        <a:pt x="96" y="136"/>
                        <a:pt x="99" y="136"/>
                        <a:pt x="100" y="137"/>
                      </a:cubicBezTo>
                      <a:cubicBezTo>
                        <a:pt x="100" y="137"/>
                        <a:pt x="100" y="138"/>
                        <a:pt x="100" y="138"/>
                      </a:cubicBezTo>
                      <a:cubicBezTo>
                        <a:pt x="100" y="138"/>
                        <a:pt x="101" y="138"/>
                        <a:pt x="101" y="138"/>
                      </a:cubicBezTo>
                      <a:cubicBezTo>
                        <a:pt x="101" y="141"/>
                        <a:pt x="103" y="140"/>
                        <a:pt x="104" y="139"/>
                      </a:cubicBezTo>
                      <a:cubicBezTo>
                        <a:pt x="105" y="139"/>
                        <a:pt x="106" y="139"/>
                        <a:pt x="108" y="139"/>
                      </a:cubicBezTo>
                      <a:cubicBezTo>
                        <a:pt x="110" y="141"/>
                        <a:pt x="113" y="142"/>
                        <a:pt x="116" y="143"/>
                      </a:cubicBezTo>
                      <a:cubicBezTo>
                        <a:pt x="117" y="143"/>
                        <a:pt x="118" y="144"/>
                        <a:pt x="118" y="145"/>
                      </a:cubicBezTo>
                      <a:cubicBezTo>
                        <a:pt x="118" y="149"/>
                        <a:pt x="117" y="154"/>
                        <a:pt x="114" y="157"/>
                      </a:cubicBezTo>
                      <a:cubicBezTo>
                        <a:pt x="114" y="157"/>
                        <a:pt x="113" y="158"/>
                        <a:pt x="113" y="158"/>
                      </a:cubicBezTo>
                      <a:cubicBezTo>
                        <a:pt x="112" y="158"/>
                        <a:pt x="111" y="159"/>
                        <a:pt x="111" y="161"/>
                      </a:cubicBezTo>
                      <a:cubicBezTo>
                        <a:pt x="111" y="164"/>
                        <a:pt x="111" y="167"/>
                        <a:pt x="111" y="169"/>
                      </a:cubicBezTo>
                      <a:cubicBezTo>
                        <a:pt x="111" y="171"/>
                        <a:pt x="110" y="173"/>
                        <a:pt x="109" y="175"/>
                      </a:cubicBezTo>
                      <a:cubicBezTo>
                        <a:pt x="108" y="176"/>
                        <a:pt x="108" y="177"/>
                        <a:pt x="106" y="177"/>
                      </a:cubicBezTo>
                      <a:cubicBezTo>
                        <a:pt x="105" y="177"/>
                        <a:pt x="103" y="178"/>
                        <a:pt x="103" y="179"/>
                      </a:cubicBezTo>
                      <a:cubicBezTo>
                        <a:pt x="101" y="180"/>
                        <a:pt x="99" y="181"/>
                        <a:pt x="98" y="182"/>
                      </a:cubicBezTo>
                      <a:cubicBezTo>
                        <a:pt x="97" y="183"/>
                        <a:pt x="97" y="185"/>
                        <a:pt x="97" y="186"/>
                      </a:cubicBezTo>
                      <a:cubicBezTo>
                        <a:pt x="96" y="189"/>
                        <a:pt x="96" y="191"/>
                        <a:pt x="95" y="194"/>
                      </a:cubicBezTo>
                      <a:cubicBezTo>
                        <a:pt x="94" y="195"/>
                        <a:pt x="92" y="196"/>
                        <a:pt x="91" y="197"/>
                      </a:cubicBezTo>
                      <a:cubicBezTo>
                        <a:pt x="90" y="200"/>
                        <a:pt x="86" y="200"/>
                        <a:pt x="84" y="199"/>
                      </a:cubicBezTo>
                      <a:cubicBezTo>
                        <a:pt x="83" y="201"/>
                        <a:pt x="85" y="202"/>
                        <a:pt x="85" y="203"/>
                      </a:cubicBezTo>
                      <a:cubicBezTo>
                        <a:pt x="86" y="205"/>
                        <a:pt x="86" y="205"/>
                        <a:pt x="85" y="206"/>
                      </a:cubicBezTo>
                      <a:cubicBezTo>
                        <a:pt x="83" y="207"/>
                        <a:pt x="81" y="209"/>
                        <a:pt x="80" y="210"/>
                      </a:cubicBezTo>
                      <a:cubicBezTo>
                        <a:pt x="79" y="211"/>
                        <a:pt x="78" y="212"/>
                        <a:pt x="79" y="214"/>
                      </a:cubicBezTo>
                      <a:cubicBezTo>
                        <a:pt x="79" y="215"/>
                        <a:pt x="79" y="217"/>
                        <a:pt x="78" y="218"/>
                      </a:cubicBezTo>
                      <a:cubicBezTo>
                        <a:pt x="78" y="219"/>
                        <a:pt x="78" y="219"/>
                        <a:pt x="78" y="220"/>
                      </a:cubicBezTo>
                      <a:cubicBezTo>
                        <a:pt x="78" y="221"/>
                        <a:pt x="79" y="223"/>
                        <a:pt x="79" y="224"/>
                      </a:cubicBezTo>
                      <a:cubicBezTo>
                        <a:pt x="79" y="226"/>
                        <a:pt x="79" y="228"/>
                        <a:pt x="79" y="231"/>
                      </a:cubicBezTo>
                      <a:cubicBezTo>
                        <a:pt x="79" y="231"/>
                        <a:pt x="80" y="232"/>
                        <a:pt x="81" y="232"/>
                      </a:cubicBezTo>
                      <a:cubicBezTo>
                        <a:pt x="81" y="232"/>
                        <a:pt x="82" y="233"/>
                        <a:pt x="82" y="233"/>
                      </a:cubicBezTo>
                      <a:cubicBezTo>
                        <a:pt x="82" y="234"/>
                        <a:pt x="83" y="236"/>
                        <a:pt x="83" y="237"/>
                      </a:cubicBezTo>
                      <a:cubicBezTo>
                        <a:pt x="82" y="238"/>
                        <a:pt x="80" y="238"/>
                        <a:pt x="79" y="236"/>
                      </a:cubicBezTo>
                      <a:cubicBezTo>
                        <a:pt x="79" y="236"/>
                        <a:pt x="79" y="236"/>
                        <a:pt x="79" y="236"/>
                      </a:cubicBezTo>
                      <a:cubicBezTo>
                        <a:pt x="78" y="235"/>
                        <a:pt x="77" y="234"/>
                        <a:pt x="75" y="233"/>
                      </a:cubicBezTo>
                      <a:cubicBezTo>
                        <a:pt x="72" y="232"/>
                        <a:pt x="70" y="230"/>
                        <a:pt x="69" y="227"/>
                      </a:cubicBezTo>
                      <a:cubicBezTo>
                        <a:pt x="67" y="225"/>
                        <a:pt x="66" y="222"/>
                        <a:pt x="67" y="218"/>
                      </a:cubicBezTo>
                      <a:cubicBezTo>
                        <a:pt x="67" y="216"/>
                        <a:pt x="66" y="214"/>
                        <a:pt x="64" y="213"/>
                      </a:cubicBezTo>
                      <a:cubicBezTo>
                        <a:pt x="63" y="213"/>
                        <a:pt x="63" y="212"/>
                        <a:pt x="63" y="212"/>
                      </a:cubicBezTo>
                      <a:cubicBezTo>
                        <a:pt x="63" y="210"/>
                        <a:pt x="63" y="207"/>
                        <a:pt x="62" y="205"/>
                      </a:cubicBezTo>
                      <a:cubicBezTo>
                        <a:pt x="62" y="200"/>
                        <a:pt x="61" y="196"/>
                        <a:pt x="61" y="191"/>
                      </a:cubicBezTo>
                      <a:cubicBezTo>
                        <a:pt x="61" y="188"/>
                        <a:pt x="61" y="184"/>
                        <a:pt x="61" y="181"/>
                      </a:cubicBezTo>
                      <a:cubicBezTo>
                        <a:pt x="61" y="179"/>
                        <a:pt x="61" y="178"/>
                        <a:pt x="61" y="176"/>
                      </a:cubicBezTo>
                      <a:cubicBezTo>
                        <a:pt x="61" y="172"/>
                        <a:pt x="58" y="168"/>
                        <a:pt x="54" y="167"/>
                      </a:cubicBezTo>
                      <a:cubicBezTo>
                        <a:pt x="52" y="167"/>
                        <a:pt x="50" y="165"/>
                        <a:pt x="50" y="163"/>
                      </a:cubicBezTo>
                      <a:cubicBezTo>
                        <a:pt x="50" y="161"/>
                        <a:pt x="49" y="159"/>
                        <a:pt x="48" y="158"/>
                      </a:cubicBezTo>
                      <a:cubicBezTo>
                        <a:pt x="45" y="157"/>
                        <a:pt x="44" y="155"/>
                        <a:pt x="43" y="152"/>
                      </a:cubicBezTo>
                      <a:cubicBezTo>
                        <a:pt x="42" y="151"/>
                        <a:pt x="42" y="151"/>
                        <a:pt x="41" y="150"/>
                      </a:cubicBezTo>
                      <a:cubicBezTo>
                        <a:pt x="40" y="149"/>
                        <a:pt x="39" y="147"/>
                        <a:pt x="40" y="145"/>
                      </a:cubicBezTo>
                      <a:cubicBezTo>
                        <a:pt x="40" y="144"/>
                        <a:pt x="40" y="143"/>
                        <a:pt x="40" y="142"/>
                      </a:cubicBezTo>
                      <a:cubicBezTo>
                        <a:pt x="39" y="141"/>
                        <a:pt x="39" y="140"/>
                        <a:pt x="39" y="140"/>
                      </a:cubicBezTo>
                      <a:cubicBezTo>
                        <a:pt x="40" y="137"/>
                        <a:pt x="41" y="135"/>
                        <a:pt x="42" y="133"/>
                      </a:cubicBezTo>
                      <a:cubicBezTo>
                        <a:pt x="43" y="131"/>
                        <a:pt x="44" y="129"/>
                        <a:pt x="45" y="127"/>
                      </a:cubicBezTo>
                      <a:cubicBezTo>
                        <a:pt x="46" y="124"/>
                        <a:pt x="45" y="121"/>
                        <a:pt x="43" y="120"/>
                      </a:cubicBezTo>
                      <a:cubicBezTo>
                        <a:pt x="42" y="120"/>
                        <a:pt x="42" y="120"/>
                        <a:pt x="41" y="120"/>
                      </a:cubicBezTo>
                      <a:cubicBezTo>
                        <a:pt x="39" y="121"/>
                        <a:pt x="37" y="121"/>
                        <a:pt x="36" y="120"/>
                      </a:cubicBezTo>
                      <a:cubicBezTo>
                        <a:pt x="33" y="118"/>
                        <a:pt x="31" y="115"/>
                        <a:pt x="29" y="112"/>
                      </a:cubicBezTo>
                      <a:cubicBezTo>
                        <a:pt x="29" y="112"/>
                        <a:pt x="29" y="111"/>
                        <a:pt x="28" y="111"/>
                      </a:cubicBezTo>
                      <a:cubicBezTo>
                        <a:pt x="27" y="111"/>
                        <a:pt x="27" y="111"/>
                        <a:pt x="26" y="111"/>
                      </a:cubicBezTo>
                      <a:cubicBezTo>
                        <a:pt x="24" y="111"/>
                        <a:pt x="22" y="110"/>
                        <a:pt x="21" y="108"/>
                      </a:cubicBezTo>
                      <a:cubicBezTo>
                        <a:pt x="19" y="106"/>
                        <a:pt x="17" y="106"/>
                        <a:pt x="14" y="106"/>
                      </a:cubicBezTo>
                      <a:cubicBezTo>
                        <a:pt x="14" y="106"/>
                        <a:pt x="14" y="106"/>
                        <a:pt x="13" y="106"/>
                      </a:cubicBezTo>
                      <a:cubicBezTo>
                        <a:pt x="9" y="105"/>
                        <a:pt x="5" y="102"/>
                        <a:pt x="1" y="99"/>
                      </a:cubicBezTo>
                      <a:cubicBezTo>
                        <a:pt x="0" y="97"/>
                        <a:pt x="0" y="96"/>
                        <a:pt x="0" y="94"/>
                      </a:cubicBezTo>
                      <a:cubicBezTo>
                        <a:pt x="1" y="85"/>
                        <a:pt x="3" y="75"/>
                        <a:pt x="6" y="67"/>
                      </a:cubicBezTo>
                      <a:cubicBezTo>
                        <a:pt x="11" y="53"/>
                        <a:pt x="17" y="40"/>
                        <a:pt x="26" y="28"/>
                      </a:cubicBezTo>
                      <a:cubicBezTo>
                        <a:pt x="29" y="23"/>
                        <a:pt x="32" y="19"/>
                        <a:pt x="36" y="15"/>
                      </a:cubicBezTo>
                      <a:cubicBezTo>
                        <a:pt x="36" y="14"/>
                        <a:pt x="37" y="14"/>
                        <a:pt x="37" y="14"/>
                      </a:cubicBezTo>
                      <a:cubicBezTo>
                        <a:pt x="39" y="15"/>
                        <a:pt x="40" y="15"/>
                        <a:pt x="41" y="15"/>
                      </a:cubicBezTo>
                      <a:cubicBezTo>
                        <a:pt x="44" y="15"/>
                        <a:pt x="46" y="15"/>
                        <a:pt x="49" y="14"/>
                      </a:cubicBezTo>
                      <a:cubicBezTo>
                        <a:pt x="52" y="13"/>
                        <a:pt x="55" y="12"/>
                        <a:pt x="58" y="11"/>
                      </a:cubicBezTo>
                      <a:cubicBezTo>
                        <a:pt x="61" y="10"/>
                        <a:pt x="62" y="8"/>
                        <a:pt x="63" y="5"/>
                      </a:cubicBezTo>
                      <a:cubicBezTo>
                        <a:pt x="63" y="4"/>
                        <a:pt x="63" y="4"/>
                        <a:pt x="63" y="3"/>
                      </a:cubicBezTo>
                      <a:cubicBezTo>
                        <a:pt x="64" y="0"/>
                        <a:pt x="64" y="0"/>
                        <a:pt x="67" y="1"/>
                      </a:cubicBezTo>
                      <a:cubicBezTo>
                        <a:pt x="72" y="2"/>
                        <a:pt x="72" y="2"/>
                        <a:pt x="72" y="2"/>
                      </a:cubicBezTo>
                      <a:cubicBezTo>
                        <a:pt x="71" y="3"/>
                        <a:pt x="69" y="3"/>
                        <a:pt x="68" y="4"/>
                      </a:cubicBezTo>
                      <a:cubicBezTo>
                        <a:pt x="67" y="4"/>
                        <a:pt x="67" y="5"/>
                        <a:pt x="67" y="6"/>
                      </a:cubicBezTo>
                      <a:cubicBezTo>
                        <a:pt x="68" y="6"/>
                        <a:pt x="69" y="8"/>
                        <a:pt x="70" y="10"/>
                      </a:cubicBezTo>
                      <a:cubicBezTo>
                        <a:pt x="71" y="10"/>
                        <a:pt x="71" y="10"/>
                        <a:pt x="72" y="10"/>
                      </a:cubicBezTo>
                      <a:cubicBezTo>
                        <a:pt x="74" y="9"/>
                        <a:pt x="77" y="9"/>
                        <a:pt x="79" y="9"/>
                      </a:cubicBezTo>
                      <a:cubicBezTo>
                        <a:pt x="78" y="10"/>
                        <a:pt x="78" y="11"/>
                        <a:pt x="77" y="12"/>
                      </a:cubicBezTo>
                      <a:cubicBezTo>
                        <a:pt x="76" y="13"/>
                        <a:pt x="75" y="13"/>
                        <a:pt x="74" y="13"/>
                      </a:cubicBezTo>
                      <a:cubicBezTo>
                        <a:pt x="71" y="14"/>
                        <a:pt x="68" y="14"/>
                        <a:pt x="65" y="15"/>
                      </a:cubicBezTo>
                      <a:cubicBezTo>
                        <a:pt x="65" y="17"/>
                        <a:pt x="63" y="18"/>
                        <a:pt x="61" y="18"/>
                      </a:cubicBezTo>
                      <a:cubicBezTo>
                        <a:pt x="58" y="19"/>
                        <a:pt x="54" y="20"/>
                        <a:pt x="52" y="23"/>
                      </a:cubicBezTo>
                      <a:cubicBezTo>
                        <a:pt x="50" y="24"/>
                        <a:pt x="49" y="26"/>
                        <a:pt x="50" y="28"/>
                      </a:cubicBezTo>
                      <a:cubicBezTo>
                        <a:pt x="50" y="29"/>
                        <a:pt x="50" y="30"/>
                        <a:pt x="52" y="30"/>
                      </a:cubicBezTo>
                      <a:cubicBezTo>
                        <a:pt x="52" y="30"/>
                        <a:pt x="52" y="30"/>
                        <a:pt x="53" y="30"/>
                      </a:cubicBezTo>
                      <a:cubicBezTo>
                        <a:pt x="54" y="31"/>
                        <a:pt x="55" y="31"/>
                        <a:pt x="57" y="32"/>
                      </a:cubicBezTo>
                      <a:cubicBezTo>
                        <a:pt x="58" y="33"/>
                        <a:pt x="59" y="33"/>
                        <a:pt x="60" y="33"/>
                      </a:cubicBezTo>
                      <a:cubicBezTo>
                        <a:pt x="61" y="33"/>
                        <a:pt x="61" y="33"/>
                        <a:pt x="61" y="3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3" name="íṥļiďê">
                  <a:extLst>
                    <a:ext uri="{FF2B5EF4-FFF2-40B4-BE49-F238E27FC236}">
                      <a16:creationId xmlns:a16="http://schemas.microsoft.com/office/drawing/2014/main" id="{6C21964E-BB32-47F5-B34E-AAE41925B023}"/>
                    </a:ext>
                  </a:extLst>
                </p:cNvPr>
                <p:cNvSpPr/>
                <p:nvPr/>
              </p:nvSpPr>
              <p:spPr bwMode="auto">
                <a:xfrm>
                  <a:off x="5681040" y="2655895"/>
                  <a:ext cx="277994" cy="146099"/>
                </a:xfrm>
                <a:custGeom>
                  <a:avLst/>
                  <a:gdLst>
                    <a:gd name="T0" fmla="*/ 0 w 66"/>
                    <a:gd name="T1" fmla="*/ 7 h 35"/>
                    <a:gd name="T2" fmla="*/ 10 w 66"/>
                    <a:gd name="T3" fmla="*/ 6 h 35"/>
                    <a:gd name="T4" fmla="*/ 14 w 66"/>
                    <a:gd name="T5" fmla="*/ 4 h 35"/>
                    <a:gd name="T6" fmla="*/ 25 w 66"/>
                    <a:gd name="T7" fmla="*/ 2 h 35"/>
                    <a:gd name="T8" fmla="*/ 36 w 66"/>
                    <a:gd name="T9" fmla="*/ 3 h 35"/>
                    <a:gd name="T10" fmla="*/ 39 w 66"/>
                    <a:gd name="T11" fmla="*/ 2 h 35"/>
                    <a:gd name="T12" fmla="*/ 41 w 66"/>
                    <a:gd name="T13" fmla="*/ 1 h 35"/>
                    <a:gd name="T14" fmla="*/ 50 w 66"/>
                    <a:gd name="T15" fmla="*/ 0 h 35"/>
                    <a:gd name="T16" fmla="*/ 54 w 66"/>
                    <a:gd name="T17" fmla="*/ 0 h 35"/>
                    <a:gd name="T18" fmla="*/ 65 w 66"/>
                    <a:gd name="T19" fmla="*/ 2 h 35"/>
                    <a:gd name="T20" fmla="*/ 66 w 66"/>
                    <a:gd name="T21" fmla="*/ 3 h 35"/>
                    <a:gd name="T22" fmla="*/ 62 w 66"/>
                    <a:gd name="T23" fmla="*/ 3 h 35"/>
                    <a:gd name="T24" fmla="*/ 59 w 66"/>
                    <a:gd name="T25" fmla="*/ 4 h 35"/>
                    <a:gd name="T26" fmla="*/ 57 w 66"/>
                    <a:gd name="T27" fmla="*/ 7 h 35"/>
                    <a:gd name="T28" fmla="*/ 53 w 66"/>
                    <a:gd name="T29" fmla="*/ 11 h 35"/>
                    <a:gd name="T30" fmla="*/ 48 w 66"/>
                    <a:gd name="T31" fmla="*/ 13 h 35"/>
                    <a:gd name="T32" fmla="*/ 48 w 66"/>
                    <a:gd name="T33" fmla="*/ 15 h 35"/>
                    <a:gd name="T34" fmla="*/ 52 w 66"/>
                    <a:gd name="T35" fmla="*/ 17 h 35"/>
                    <a:gd name="T36" fmla="*/ 45 w 66"/>
                    <a:gd name="T37" fmla="*/ 16 h 35"/>
                    <a:gd name="T38" fmla="*/ 47 w 66"/>
                    <a:gd name="T39" fmla="*/ 19 h 35"/>
                    <a:gd name="T40" fmla="*/ 38 w 66"/>
                    <a:gd name="T41" fmla="*/ 21 h 35"/>
                    <a:gd name="T42" fmla="*/ 31 w 66"/>
                    <a:gd name="T43" fmla="*/ 25 h 35"/>
                    <a:gd name="T44" fmla="*/ 23 w 66"/>
                    <a:gd name="T45" fmla="*/ 27 h 35"/>
                    <a:gd name="T46" fmla="*/ 21 w 66"/>
                    <a:gd name="T47" fmla="*/ 30 h 35"/>
                    <a:gd name="T48" fmla="*/ 19 w 66"/>
                    <a:gd name="T49" fmla="*/ 32 h 35"/>
                    <a:gd name="T50" fmla="*/ 17 w 66"/>
                    <a:gd name="T51" fmla="*/ 34 h 35"/>
                    <a:gd name="T52" fmla="*/ 10 w 66"/>
                    <a:gd name="T53" fmla="*/ 33 h 35"/>
                    <a:gd name="T54" fmla="*/ 9 w 66"/>
                    <a:gd name="T55" fmla="*/ 30 h 35"/>
                    <a:gd name="T56" fmla="*/ 9 w 66"/>
                    <a:gd name="T57" fmla="*/ 27 h 35"/>
                    <a:gd name="T58" fmla="*/ 11 w 66"/>
                    <a:gd name="T59" fmla="*/ 24 h 35"/>
                    <a:gd name="T60" fmla="*/ 12 w 66"/>
                    <a:gd name="T61" fmla="*/ 22 h 35"/>
                    <a:gd name="T62" fmla="*/ 13 w 66"/>
                    <a:gd name="T63" fmla="*/ 13 h 35"/>
                    <a:gd name="T64" fmla="*/ 10 w 66"/>
                    <a:gd name="T65" fmla="*/ 11 h 35"/>
                    <a:gd name="T66" fmla="*/ 2 w 66"/>
                    <a:gd name="T67" fmla="*/ 8 h 35"/>
                    <a:gd name="T68" fmla="*/ 0 w 66"/>
                    <a:gd name="T69" fmla="*/ 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6" h="35">
                      <a:moveTo>
                        <a:pt x="0" y="7"/>
                      </a:moveTo>
                      <a:cubicBezTo>
                        <a:pt x="3" y="7"/>
                        <a:pt x="7" y="6"/>
                        <a:pt x="10" y="6"/>
                      </a:cubicBezTo>
                      <a:cubicBezTo>
                        <a:pt x="11" y="5"/>
                        <a:pt x="13" y="5"/>
                        <a:pt x="14" y="4"/>
                      </a:cubicBezTo>
                      <a:cubicBezTo>
                        <a:pt x="17" y="3"/>
                        <a:pt x="21" y="2"/>
                        <a:pt x="25" y="2"/>
                      </a:cubicBezTo>
                      <a:cubicBezTo>
                        <a:pt x="28" y="3"/>
                        <a:pt x="32" y="3"/>
                        <a:pt x="36" y="3"/>
                      </a:cubicBezTo>
                      <a:cubicBezTo>
                        <a:pt x="37" y="4"/>
                        <a:pt x="38" y="3"/>
                        <a:pt x="39" y="2"/>
                      </a:cubicBezTo>
                      <a:cubicBezTo>
                        <a:pt x="40" y="2"/>
                        <a:pt x="41" y="2"/>
                        <a:pt x="41" y="1"/>
                      </a:cubicBezTo>
                      <a:cubicBezTo>
                        <a:pt x="44" y="1"/>
                        <a:pt x="47" y="0"/>
                        <a:pt x="50" y="0"/>
                      </a:cubicBezTo>
                      <a:cubicBezTo>
                        <a:pt x="51" y="0"/>
                        <a:pt x="53" y="0"/>
                        <a:pt x="54" y="0"/>
                      </a:cubicBezTo>
                      <a:cubicBezTo>
                        <a:pt x="58" y="1"/>
                        <a:pt x="61" y="1"/>
                        <a:pt x="65" y="2"/>
                      </a:cubicBezTo>
                      <a:cubicBezTo>
                        <a:pt x="65" y="2"/>
                        <a:pt x="66" y="2"/>
                        <a:pt x="66" y="3"/>
                      </a:cubicBezTo>
                      <a:cubicBezTo>
                        <a:pt x="65" y="3"/>
                        <a:pt x="63" y="3"/>
                        <a:pt x="62" y="3"/>
                      </a:cubicBezTo>
                      <a:cubicBezTo>
                        <a:pt x="61" y="3"/>
                        <a:pt x="60" y="3"/>
                        <a:pt x="59" y="4"/>
                      </a:cubicBezTo>
                      <a:cubicBezTo>
                        <a:pt x="58" y="4"/>
                        <a:pt x="57" y="5"/>
                        <a:pt x="57" y="7"/>
                      </a:cubicBezTo>
                      <a:cubicBezTo>
                        <a:pt x="57" y="9"/>
                        <a:pt x="55" y="10"/>
                        <a:pt x="53" y="11"/>
                      </a:cubicBezTo>
                      <a:cubicBezTo>
                        <a:pt x="52" y="12"/>
                        <a:pt x="50" y="12"/>
                        <a:pt x="48" y="13"/>
                      </a:cubicBezTo>
                      <a:cubicBezTo>
                        <a:pt x="47" y="14"/>
                        <a:pt x="47" y="14"/>
                        <a:pt x="48" y="15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0" y="18"/>
                        <a:pt x="50" y="18"/>
                        <a:pt x="45" y="16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4" y="20"/>
                        <a:pt x="41" y="21"/>
                        <a:pt x="38" y="21"/>
                      </a:cubicBezTo>
                      <a:cubicBezTo>
                        <a:pt x="35" y="22"/>
                        <a:pt x="33" y="23"/>
                        <a:pt x="31" y="25"/>
                      </a:cubicBezTo>
                      <a:cubicBezTo>
                        <a:pt x="28" y="26"/>
                        <a:pt x="26" y="27"/>
                        <a:pt x="23" y="27"/>
                      </a:cubicBezTo>
                      <a:cubicBezTo>
                        <a:pt x="22" y="28"/>
                        <a:pt x="20" y="28"/>
                        <a:pt x="21" y="30"/>
                      </a:cubicBezTo>
                      <a:cubicBezTo>
                        <a:pt x="20" y="31"/>
                        <a:pt x="20" y="31"/>
                        <a:pt x="19" y="32"/>
                      </a:cubicBezTo>
                      <a:cubicBezTo>
                        <a:pt x="19" y="33"/>
                        <a:pt x="18" y="33"/>
                        <a:pt x="17" y="34"/>
                      </a:cubicBezTo>
                      <a:cubicBezTo>
                        <a:pt x="15" y="35"/>
                        <a:pt x="12" y="35"/>
                        <a:pt x="10" y="33"/>
                      </a:cubicBezTo>
                      <a:cubicBezTo>
                        <a:pt x="9" y="32"/>
                        <a:pt x="9" y="31"/>
                        <a:pt x="9" y="30"/>
                      </a:cubicBezTo>
                      <a:cubicBezTo>
                        <a:pt x="9" y="29"/>
                        <a:pt x="9" y="28"/>
                        <a:pt x="9" y="27"/>
                      </a:cubicBezTo>
                      <a:cubicBezTo>
                        <a:pt x="9" y="26"/>
                        <a:pt x="10" y="25"/>
                        <a:pt x="11" y="24"/>
                      </a:cubicBezTo>
                      <a:cubicBezTo>
                        <a:pt x="11" y="23"/>
                        <a:pt x="11" y="23"/>
                        <a:pt x="12" y="22"/>
                      </a:cubicBezTo>
                      <a:cubicBezTo>
                        <a:pt x="14" y="20"/>
                        <a:pt x="15" y="16"/>
                        <a:pt x="13" y="13"/>
                      </a:cubicBezTo>
                      <a:cubicBezTo>
                        <a:pt x="12" y="12"/>
                        <a:pt x="11" y="11"/>
                        <a:pt x="10" y="11"/>
                      </a:cubicBezTo>
                      <a:cubicBezTo>
                        <a:pt x="7" y="9"/>
                        <a:pt x="5" y="9"/>
                        <a:pt x="2" y="8"/>
                      </a:cubicBezTo>
                      <a:cubicBezTo>
                        <a:pt x="2" y="8"/>
                        <a:pt x="1" y="8"/>
                        <a:pt x="0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4" name="ïṣľíḓe">
                  <a:extLst>
                    <a:ext uri="{FF2B5EF4-FFF2-40B4-BE49-F238E27FC236}">
                      <a16:creationId xmlns:a16="http://schemas.microsoft.com/office/drawing/2014/main" id="{96A3320A-111E-47CD-A4B7-44FC5055BC7D}"/>
                    </a:ext>
                  </a:extLst>
                </p:cNvPr>
                <p:cNvSpPr/>
                <p:nvPr/>
              </p:nvSpPr>
              <p:spPr bwMode="auto">
                <a:xfrm>
                  <a:off x="5541028" y="2692419"/>
                  <a:ext cx="121749" cy="97399"/>
                </a:xfrm>
                <a:custGeom>
                  <a:avLst/>
                  <a:gdLst>
                    <a:gd name="T0" fmla="*/ 7 w 29"/>
                    <a:gd name="T1" fmla="*/ 2 h 23"/>
                    <a:gd name="T2" fmla="*/ 11 w 29"/>
                    <a:gd name="T3" fmla="*/ 1 h 23"/>
                    <a:gd name="T4" fmla="*/ 17 w 29"/>
                    <a:gd name="T5" fmla="*/ 1 h 23"/>
                    <a:gd name="T6" fmla="*/ 18 w 29"/>
                    <a:gd name="T7" fmla="*/ 2 h 23"/>
                    <a:gd name="T8" fmla="*/ 17 w 29"/>
                    <a:gd name="T9" fmla="*/ 3 h 23"/>
                    <a:gd name="T10" fmla="*/ 14 w 29"/>
                    <a:gd name="T11" fmla="*/ 4 h 23"/>
                    <a:gd name="T12" fmla="*/ 13 w 29"/>
                    <a:gd name="T13" fmla="*/ 5 h 23"/>
                    <a:gd name="T14" fmla="*/ 14 w 29"/>
                    <a:gd name="T15" fmla="*/ 6 h 23"/>
                    <a:gd name="T16" fmla="*/ 26 w 29"/>
                    <a:gd name="T17" fmla="*/ 9 h 23"/>
                    <a:gd name="T18" fmla="*/ 26 w 29"/>
                    <a:gd name="T19" fmla="*/ 10 h 23"/>
                    <a:gd name="T20" fmla="*/ 26 w 29"/>
                    <a:gd name="T21" fmla="*/ 12 h 23"/>
                    <a:gd name="T22" fmla="*/ 29 w 29"/>
                    <a:gd name="T23" fmla="*/ 16 h 23"/>
                    <a:gd name="T24" fmla="*/ 27 w 29"/>
                    <a:gd name="T25" fmla="*/ 18 h 23"/>
                    <a:gd name="T26" fmla="*/ 22 w 29"/>
                    <a:gd name="T27" fmla="*/ 19 h 23"/>
                    <a:gd name="T28" fmla="*/ 20 w 29"/>
                    <a:gd name="T29" fmla="*/ 21 h 23"/>
                    <a:gd name="T30" fmla="*/ 20 w 29"/>
                    <a:gd name="T31" fmla="*/ 22 h 23"/>
                    <a:gd name="T32" fmla="*/ 14 w 29"/>
                    <a:gd name="T33" fmla="*/ 22 h 23"/>
                    <a:gd name="T34" fmla="*/ 15 w 29"/>
                    <a:gd name="T35" fmla="*/ 18 h 23"/>
                    <a:gd name="T36" fmla="*/ 16 w 29"/>
                    <a:gd name="T37" fmla="*/ 17 h 23"/>
                    <a:gd name="T38" fmla="*/ 19 w 29"/>
                    <a:gd name="T39" fmla="*/ 17 h 23"/>
                    <a:gd name="T40" fmla="*/ 21 w 29"/>
                    <a:gd name="T41" fmla="*/ 16 h 23"/>
                    <a:gd name="T42" fmla="*/ 20 w 29"/>
                    <a:gd name="T43" fmla="*/ 15 h 23"/>
                    <a:gd name="T44" fmla="*/ 9 w 29"/>
                    <a:gd name="T45" fmla="*/ 10 h 23"/>
                    <a:gd name="T46" fmla="*/ 3 w 29"/>
                    <a:gd name="T47" fmla="*/ 10 h 23"/>
                    <a:gd name="T48" fmla="*/ 0 w 29"/>
                    <a:gd name="T49" fmla="*/ 8 h 23"/>
                    <a:gd name="T50" fmla="*/ 2 w 29"/>
                    <a:gd name="T51" fmla="*/ 6 h 23"/>
                    <a:gd name="T52" fmla="*/ 3 w 29"/>
                    <a:gd name="T53" fmla="*/ 6 h 23"/>
                    <a:gd name="T54" fmla="*/ 7 w 29"/>
                    <a:gd name="T55" fmla="*/ 6 h 23"/>
                    <a:gd name="T56" fmla="*/ 9 w 29"/>
                    <a:gd name="T57" fmla="*/ 5 h 23"/>
                    <a:gd name="T58" fmla="*/ 7 w 29"/>
                    <a:gd name="T59" fmla="*/ 3 h 23"/>
                    <a:gd name="T60" fmla="*/ 7 w 29"/>
                    <a:gd name="T61" fmla="*/ 2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9" h="23">
                      <a:moveTo>
                        <a:pt x="7" y="2"/>
                      </a:moveTo>
                      <a:cubicBezTo>
                        <a:pt x="8" y="0"/>
                        <a:pt x="9" y="0"/>
                        <a:pt x="11" y="1"/>
                      </a:cubicBezTo>
                      <a:cubicBezTo>
                        <a:pt x="13" y="2"/>
                        <a:pt x="15" y="2"/>
                        <a:pt x="17" y="1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7" y="2"/>
                        <a:pt x="17" y="3"/>
                        <a:pt x="17" y="3"/>
                      </a:cubicBezTo>
                      <a:cubicBezTo>
                        <a:pt x="16" y="3"/>
                        <a:pt x="15" y="3"/>
                        <a:pt x="14" y="4"/>
                      </a:cubicBezTo>
                      <a:cubicBezTo>
                        <a:pt x="13" y="4"/>
                        <a:pt x="13" y="4"/>
                        <a:pt x="13" y="5"/>
                      </a:cubicBezTo>
                      <a:cubicBezTo>
                        <a:pt x="13" y="5"/>
                        <a:pt x="13" y="6"/>
                        <a:pt x="14" y="6"/>
                      </a:cubicBezTo>
                      <a:cubicBezTo>
                        <a:pt x="26" y="9"/>
                        <a:pt x="26" y="9"/>
                        <a:pt x="26" y="9"/>
                      </a:cubicBezTo>
                      <a:cubicBezTo>
                        <a:pt x="26" y="9"/>
                        <a:pt x="26" y="10"/>
                        <a:pt x="26" y="10"/>
                      </a:cubicBezTo>
                      <a:cubicBezTo>
                        <a:pt x="26" y="11"/>
                        <a:pt x="26" y="11"/>
                        <a:pt x="26" y="12"/>
                      </a:cubicBezTo>
                      <a:cubicBezTo>
                        <a:pt x="25" y="15"/>
                        <a:pt x="26" y="16"/>
                        <a:pt x="29" y="16"/>
                      </a:cubicBezTo>
                      <a:cubicBezTo>
                        <a:pt x="29" y="17"/>
                        <a:pt x="28" y="18"/>
                        <a:pt x="27" y="18"/>
                      </a:cubicBezTo>
                      <a:cubicBezTo>
                        <a:pt x="26" y="18"/>
                        <a:pt x="23" y="19"/>
                        <a:pt x="22" y="19"/>
                      </a:cubicBezTo>
                      <a:cubicBezTo>
                        <a:pt x="21" y="20"/>
                        <a:pt x="20" y="20"/>
                        <a:pt x="20" y="21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18" y="23"/>
                        <a:pt x="16" y="23"/>
                        <a:pt x="14" y="22"/>
                      </a:cubicBezTo>
                      <a:cubicBezTo>
                        <a:pt x="13" y="21"/>
                        <a:pt x="13" y="19"/>
                        <a:pt x="15" y="18"/>
                      </a:cubicBezTo>
                      <a:cubicBezTo>
                        <a:pt x="15" y="18"/>
                        <a:pt x="15" y="18"/>
                        <a:pt x="16" y="17"/>
                      </a:cubicBezTo>
                      <a:cubicBezTo>
                        <a:pt x="17" y="17"/>
                        <a:pt x="18" y="17"/>
                        <a:pt x="19" y="17"/>
                      </a:cubicBezTo>
                      <a:cubicBezTo>
                        <a:pt x="20" y="17"/>
                        <a:pt x="20" y="16"/>
                        <a:pt x="21" y="16"/>
                      </a:cubicBezTo>
                      <a:cubicBezTo>
                        <a:pt x="21" y="16"/>
                        <a:pt x="20" y="15"/>
                        <a:pt x="20" y="15"/>
                      </a:cubicBezTo>
                      <a:cubicBezTo>
                        <a:pt x="17" y="12"/>
                        <a:pt x="13" y="10"/>
                        <a:pt x="9" y="10"/>
                      </a:cubicBezTo>
                      <a:cubicBezTo>
                        <a:pt x="7" y="10"/>
                        <a:pt x="5" y="10"/>
                        <a:pt x="3" y="10"/>
                      </a:cubicBezTo>
                      <a:cubicBezTo>
                        <a:pt x="2" y="10"/>
                        <a:pt x="1" y="10"/>
                        <a:pt x="0" y="8"/>
                      </a:cubicBezTo>
                      <a:cubicBezTo>
                        <a:pt x="0" y="7"/>
                        <a:pt x="1" y="6"/>
                        <a:pt x="2" y="6"/>
                      </a:cubicBezTo>
                      <a:cubicBezTo>
                        <a:pt x="2" y="6"/>
                        <a:pt x="2" y="6"/>
                        <a:pt x="3" y="6"/>
                      </a:cubicBezTo>
                      <a:cubicBezTo>
                        <a:pt x="4" y="6"/>
                        <a:pt x="5" y="6"/>
                        <a:pt x="7" y="6"/>
                      </a:cubicBezTo>
                      <a:cubicBezTo>
                        <a:pt x="7" y="6"/>
                        <a:pt x="8" y="5"/>
                        <a:pt x="9" y="5"/>
                      </a:cubicBezTo>
                      <a:cubicBezTo>
                        <a:pt x="9" y="4"/>
                        <a:pt x="8" y="3"/>
                        <a:pt x="7" y="3"/>
                      </a:cubicBezTo>
                      <a:cubicBezTo>
                        <a:pt x="7" y="2"/>
                        <a:pt x="7" y="2"/>
                        <a:pt x="7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5" name="ïSḻiḓé">
                  <a:extLst>
                    <a:ext uri="{FF2B5EF4-FFF2-40B4-BE49-F238E27FC236}">
                      <a16:creationId xmlns:a16="http://schemas.microsoft.com/office/drawing/2014/main" id="{C9A7755D-5B9D-474B-A83C-12C7397A52D5}"/>
                    </a:ext>
                  </a:extLst>
                </p:cNvPr>
                <p:cNvSpPr/>
                <p:nvPr/>
              </p:nvSpPr>
              <p:spPr bwMode="auto">
                <a:xfrm>
                  <a:off x="6299930" y="3368127"/>
                  <a:ext cx="58846" cy="101457"/>
                </a:xfrm>
                <a:custGeom>
                  <a:avLst/>
                  <a:gdLst>
                    <a:gd name="T0" fmla="*/ 12 w 14"/>
                    <a:gd name="T1" fmla="*/ 0 h 24"/>
                    <a:gd name="T2" fmla="*/ 13 w 14"/>
                    <a:gd name="T3" fmla="*/ 10 h 24"/>
                    <a:gd name="T4" fmla="*/ 10 w 14"/>
                    <a:gd name="T5" fmla="*/ 19 h 24"/>
                    <a:gd name="T6" fmla="*/ 8 w 14"/>
                    <a:gd name="T7" fmla="*/ 22 h 24"/>
                    <a:gd name="T8" fmla="*/ 4 w 14"/>
                    <a:gd name="T9" fmla="*/ 24 h 24"/>
                    <a:gd name="T10" fmla="*/ 1 w 14"/>
                    <a:gd name="T11" fmla="*/ 18 h 24"/>
                    <a:gd name="T12" fmla="*/ 1 w 14"/>
                    <a:gd name="T13" fmla="*/ 18 h 24"/>
                    <a:gd name="T14" fmla="*/ 3 w 14"/>
                    <a:gd name="T15" fmla="*/ 15 h 24"/>
                    <a:gd name="T16" fmla="*/ 3 w 14"/>
                    <a:gd name="T17" fmla="*/ 11 h 24"/>
                    <a:gd name="T18" fmla="*/ 5 w 14"/>
                    <a:gd name="T19" fmla="*/ 6 h 24"/>
                    <a:gd name="T20" fmla="*/ 7 w 14"/>
                    <a:gd name="T21" fmla="*/ 6 h 24"/>
                    <a:gd name="T22" fmla="*/ 11 w 14"/>
                    <a:gd name="T23" fmla="*/ 1 h 24"/>
                    <a:gd name="T24" fmla="*/ 12 w 14"/>
                    <a:gd name="T25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" h="24">
                      <a:moveTo>
                        <a:pt x="12" y="0"/>
                      </a:moveTo>
                      <a:cubicBezTo>
                        <a:pt x="13" y="3"/>
                        <a:pt x="14" y="7"/>
                        <a:pt x="13" y="10"/>
                      </a:cubicBezTo>
                      <a:cubicBezTo>
                        <a:pt x="11" y="13"/>
                        <a:pt x="11" y="16"/>
                        <a:pt x="10" y="19"/>
                      </a:cubicBezTo>
                      <a:cubicBezTo>
                        <a:pt x="9" y="20"/>
                        <a:pt x="9" y="21"/>
                        <a:pt x="8" y="22"/>
                      </a:cubicBezTo>
                      <a:cubicBezTo>
                        <a:pt x="7" y="24"/>
                        <a:pt x="7" y="24"/>
                        <a:pt x="4" y="24"/>
                      </a:cubicBezTo>
                      <a:cubicBezTo>
                        <a:pt x="1" y="23"/>
                        <a:pt x="0" y="20"/>
                        <a:pt x="1" y="18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2" y="17"/>
                        <a:pt x="2" y="16"/>
                        <a:pt x="3" y="15"/>
                      </a:cubicBezTo>
                      <a:cubicBezTo>
                        <a:pt x="3" y="13"/>
                        <a:pt x="3" y="12"/>
                        <a:pt x="3" y="11"/>
                      </a:cubicBezTo>
                      <a:cubicBezTo>
                        <a:pt x="3" y="9"/>
                        <a:pt x="4" y="7"/>
                        <a:pt x="5" y="6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8" y="4"/>
                        <a:pt x="10" y="3"/>
                        <a:pt x="11" y="1"/>
                      </a:cubicBezTo>
                      <a:cubicBezTo>
                        <a:pt x="12" y="1"/>
                        <a:pt x="12" y="0"/>
                        <a:pt x="1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6" name="îS1ïďê">
                  <a:extLst>
                    <a:ext uri="{FF2B5EF4-FFF2-40B4-BE49-F238E27FC236}">
                      <a16:creationId xmlns:a16="http://schemas.microsoft.com/office/drawing/2014/main" id="{F976DE91-3D22-455A-A624-8483BB0D61BD}"/>
                    </a:ext>
                  </a:extLst>
                </p:cNvPr>
                <p:cNvSpPr/>
                <p:nvPr/>
              </p:nvSpPr>
              <p:spPr bwMode="auto">
                <a:xfrm>
                  <a:off x="5599874" y="2655895"/>
                  <a:ext cx="131895" cy="44641"/>
                </a:xfrm>
                <a:custGeom>
                  <a:avLst/>
                  <a:gdLst>
                    <a:gd name="T0" fmla="*/ 31 w 31"/>
                    <a:gd name="T1" fmla="*/ 0 h 11"/>
                    <a:gd name="T2" fmla="*/ 22 w 31"/>
                    <a:gd name="T3" fmla="*/ 4 h 11"/>
                    <a:gd name="T4" fmla="*/ 9 w 31"/>
                    <a:gd name="T5" fmla="*/ 10 h 11"/>
                    <a:gd name="T6" fmla="*/ 5 w 31"/>
                    <a:gd name="T7" fmla="*/ 9 h 11"/>
                    <a:gd name="T8" fmla="*/ 4 w 31"/>
                    <a:gd name="T9" fmla="*/ 8 h 11"/>
                    <a:gd name="T10" fmla="*/ 0 w 31"/>
                    <a:gd name="T11" fmla="*/ 8 h 11"/>
                    <a:gd name="T12" fmla="*/ 1 w 31"/>
                    <a:gd name="T13" fmla="*/ 7 h 11"/>
                    <a:gd name="T14" fmla="*/ 4 w 31"/>
                    <a:gd name="T15" fmla="*/ 6 h 11"/>
                    <a:gd name="T16" fmla="*/ 7 w 31"/>
                    <a:gd name="T17" fmla="*/ 4 h 11"/>
                    <a:gd name="T18" fmla="*/ 9 w 31"/>
                    <a:gd name="T19" fmla="*/ 3 h 11"/>
                    <a:gd name="T20" fmla="*/ 15 w 31"/>
                    <a:gd name="T21" fmla="*/ 2 h 11"/>
                    <a:gd name="T22" fmla="*/ 19 w 31"/>
                    <a:gd name="T23" fmla="*/ 1 h 11"/>
                    <a:gd name="T24" fmla="*/ 27 w 31"/>
                    <a:gd name="T25" fmla="*/ 0 h 11"/>
                    <a:gd name="T26" fmla="*/ 29 w 31"/>
                    <a:gd name="T27" fmla="*/ 0 h 11"/>
                    <a:gd name="T28" fmla="*/ 31 w 31"/>
                    <a:gd name="T2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1" h="11">
                      <a:moveTo>
                        <a:pt x="31" y="0"/>
                      </a:moveTo>
                      <a:cubicBezTo>
                        <a:pt x="28" y="3"/>
                        <a:pt x="25" y="4"/>
                        <a:pt x="22" y="4"/>
                      </a:cubicBezTo>
                      <a:cubicBezTo>
                        <a:pt x="17" y="5"/>
                        <a:pt x="13" y="7"/>
                        <a:pt x="9" y="10"/>
                      </a:cubicBezTo>
                      <a:cubicBezTo>
                        <a:pt x="7" y="10"/>
                        <a:pt x="6" y="11"/>
                        <a:pt x="5" y="9"/>
                      </a:cubicBezTo>
                      <a:cubicBezTo>
                        <a:pt x="5" y="9"/>
                        <a:pt x="4" y="9"/>
                        <a:pt x="4" y="8"/>
                      </a:cubicBezTo>
                      <a:cubicBezTo>
                        <a:pt x="2" y="8"/>
                        <a:pt x="1" y="8"/>
                        <a:pt x="0" y="8"/>
                      </a:cubicBezTo>
                      <a:cubicBezTo>
                        <a:pt x="0" y="7"/>
                        <a:pt x="1" y="7"/>
                        <a:pt x="1" y="7"/>
                      </a:cubicBezTo>
                      <a:cubicBezTo>
                        <a:pt x="2" y="7"/>
                        <a:pt x="3" y="6"/>
                        <a:pt x="4" y="6"/>
                      </a:cubicBezTo>
                      <a:cubicBezTo>
                        <a:pt x="5" y="6"/>
                        <a:pt x="7" y="6"/>
                        <a:pt x="7" y="4"/>
                      </a:cubicBezTo>
                      <a:cubicBezTo>
                        <a:pt x="7" y="3"/>
                        <a:pt x="8" y="3"/>
                        <a:pt x="9" y="3"/>
                      </a:cubicBezTo>
                      <a:cubicBezTo>
                        <a:pt x="11" y="2"/>
                        <a:pt x="13" y="2"/>
                        <a:pt x="15" y="2"/>
                      </a:cubicBezTo>
                      <a:cubicBezTo>
                        <a:pt x="16" y="2"/>
                        <a:pt x="18" y="1"/>
                        <a:pt x="19" y="1"/>
                      </a:cubicBezTo>
                      <a:cubicBezTo>
                        <a:pt x="21" y="0"/>
                        <a:pt x="24" y="0"/>
                        <a:pt x="27" y="0"/>
                      </a:cubicBezTo>
                      <a:cubicBezTo>
                        <a:pt x="27" y="0"/>
                        <a:pt x="28" y="0"/>
                        <a:pt x="29" y="0"/>
                      </a:cubicBezTo>
                      <a:cubicBezTo>
                        <a:pt x="31" y="0"/>
                        <a:pt x="31" y="0"/>
                        <a:pt x="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7" name="iṧ1îdè">
                  <a:extLst>
                    <a:ext uri="{FF2B5EF4-FFF2-40B4-BE49-F238E27FC236}">
                      <a16:creationId xmlns:a16="http://schemas.microsoft.com/office/drawing/2014/main" id="{366A5812-801C-4225-BC1B-78C02246AA98}"/>
                    </a:ext>
                  </a:extLst>
                </p:cNvPr>
                <p:cNvSpPr/>
                <p:nvPr/>
              </p:nvSpPr>
              <p:spPr bwMode="auto">
                <a:xfrm>
                  <a:off x="5938741" y="2820256"/>
                  <a:ext cx="75079" cy="54788"/>
                </a:xfrm>
                <a:custGeom>
                  <a:avLst/>
                  <a:gdLst>
                    <a:gd name="T0" fmla="*/ 11 w 18"/>
                    <a:gd name="T1" fmla="*/ 7 h 13"/>
                    <a:gd name="T2" fmla="*/ 7 w 18"/>
                    <a:gd name="T3" fmla="*/ 5 h 13"/>
                    <a:gd name="T4" fmla="*/ 6 w 18"/>
                    <a:gd name="T5" fmla="*/ 10 h 13"/>
                    <a:gd name="T6" fmla="*/ 0 w 18"/>
                    <a:gd name="T7" fmla="*/ 12 h 13"/>
                    <a:gd name="T8" fmla="*/ 0 w 18"/>
                    <a:gd name="T9" fmla="*/ 6 h 13"/>
                    <a:gd name="T10" fmla="*/ 4 w 18"/>
                    <a:gd name="T11" fmla="*/ 4 h 13"/>
                    <a:gd name="T12" fmla="*/ 6 w 18"/>
                    <a:gd name="T13" fmla="*/ 4 h 13"/>
                    <a:gd name="T14" fmla="*/ 8 w 18"/>
                    <a:gd name="T15" fmla="*/ 3 h 13"/>
                    <a:gd name="T16" fmla="*/ 8 w 18"/>
                    <a:gd name="T17" fmla="*/ 1 h 13"/>
                    <a:gd name="T18" fmla="*/ 10 w 18"/>
                    <a:gd name="T19" fmla="*/ 0 h 13"/>
                    <a:gd name="T20" fmla="*/ 12 w 18"/>
                    <a:gd name="T21" fmla="*/ 1 h 13"/>
                    <a:gd name="T22" fmla="*/ 12 w 18"/>
                    <a:gd name="T23" fmla="*/ 4 h 13"/>
                    <a:gd name="T24" fmla="*/ 13 w 18"/>
                    <a:gd name="T25" fmla="*/ 5 h 13"/>
                    <a:gd name="T26" fmla="*/ 15 w 18"/>
                    <a:gd name="T27" fmla="*/ 8 h 13"/>
                    <a:gd name="T28" fmla="*/ 18 w 18"/>
                    <a:gd name="T29" fmla="*/ 10 h 13"/>
                    <a:gd name="T30" fmla="*/ 15 w 18"/>
                    <a:gd name="T31" fmla="*/ 12 h 13"/>
                    <a:gd name="T32" fmla="*/ 12 w 18"/>
                    <a:gd name="T33" fmla="*/ 13 h 13"/>
                    <a:gd name="T34" fmla="*/ 9 w 18"/>
                    <a:gd name="T35" fmla="*/ 13 h 13"/>
                    <a:gd name="T36" fmla="*/ 9 w 18"/>
                    <a:gd name="T37" fmla="*/ 13 h 13"/>
                    <a:gd name="T38" fmla="*/ 11 w 18"/>
                    <a:gd name="T39" fmla="*/ 12 h 13"/>
                    <a:gd name="T40" fmla="*/ 9 w 18"/>
                    <a:gd name="T41" fmla="*/ 9 h 13"/>
                    <a:gd name="T42" fmla="*/ 11 w 18"/>
                    <a:gd name="T43" fmla="*/ 7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8" h="13">
                      <a:moveTo>
                        <a:pt x="11" y="7"/>
                      </a:moveTo>
                      <a:cubicBezTo>
                        <a:pt x="10" y="5"/>
                        <a:pt x="8" y="5"/>
                        <a:pt x="7" y="5"/>
                      </a:cubicBezTo>
                      <a:cubicBezTo>
                        <a:pt x="5" y="7"/>
                        <a:pt x="5" y="8"/>
                        <a:pt x="6" y="10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0"/>
                        <a:pt x="2" y="8"/>
                        <a:pt x="0" y="6"/>
                      </a:cubicBezTo>
                      <a:cubicBezTo>
                        <a:pt x="1" y="5"/>
                        <a:pt x="3" y="4"/>
                        <a:pt x="4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7" y="4"/>
                        <a:pt x="8" y="4"/>
                        <a:pt x="8" y="3"/>
                      </a:cubicBezTo>
                      <a:cubicBezTo>
                        <a:pt x="8" y="2"/>
                        <a:pt x="8" y="2"/>
                        <a:pt x="8" y="1"/>
                      </a:cubicBezTo>
                      <a:cubicBezTo>
                        <a:pt x="9" y="1"/>
                        <a:pt x="9" y="0"/>
                        <a:pt x="10" y="0"/>
                      </a:cubicBezTo>
                      <a:cubicBezTo>
                        <a:pt x="10" y="0"/>
                        <a:pt x="11" y="0"/>
                        <a:pt x="12" y="1"/>
                      </a:cubicBezTo>
                      <a:cubicBezTo>
                        <a:pt x="10" y="2"/>
                        <a:pt x="11" y="3"/>
                        <a:pt x="12" y="4"/>
                      </a:cubicBezTo>
                      <a:cubicBezTo>
                        <a:pt x="13" y="4"/>
                        <a:pt x="13" y="4"/>
                        <a:pt x="13" y="5"/>
                      </a:cubicBezTo>
                      <a:cubicBezTo>
                        <a:pt x="14" y="6"/>
                        <a:pt x="14" y="7"/>
                        <a:pt x="15" y="8"/>
                      </a:cubicBezTo>
                      <a:cubicBezTo>
                        <a:pt x="16" y="9"/>
                        <a:pt x="17" y="9"/>
                        <a:pt x="18" y="10"/>
                      </a:cubicBezTo>
                      <a:cubicBezTo>
                        <a:pt x="17" y="10"/>
                        <a:pt x="16" y="11"/>
                        <a:pt x="15" y="12"/>
                      </a:cubicBezTo>
                      <a:cubicBezTo>
                        <a:pt x="14" y="13"/>
                        <a:pt x="13" y="13"/>
                        <a:pt x="12" y="13"/>
                      </a:cubicBezTo>
                      <a:cubicBezTo>
                        <a:pt x="11" y="13"/>
                        <a:pt x="10" y="13"/>
                        <a:pt x="9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ubicBezTo>
                        <a:pt x="10" y="11"/>
                        <a:pt x="9" y="10"/>
                        <a:pt x="9" y="9"/>
                      </a:cubicBezTo>
                      <a:cubicBezTo>
                        <a:pt x="9" y="8"/>
                        <a:pt x="10" y="8"/>
                        <a:pt x="11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8" name="ïṧlïḋê">
                  <a:extLst>
                    <a:ext uri="{FF2B5EF4-FFF2-40B4-BE49-F238E27FC236}">
                      <a16:creationId xmlns:a16="http://schemas.microsoft.com/office/drawing/2014/main" id="{50514794-EB37-497A-AA7D-0B7A16E42A9B}"/>
                    </a:ext>
                  </a:extLst>
                </p:cNvPr>
                <p:cNvSpPr/>
                <p:nvPr/>
              </p:nvSpPr>
              <p:spPr bwMode="auto">
                <a:xfrm>
                  <a:off x="5883955" y="2761411"/>
                  <a:ext cx="44641" cy="20291"/>
                </a:xfrm>
                <a:custGeom>
                  <a:avLst/>
                  <a:gdLst>
                    <a:gd name="T0" fmla="*/ 0 w 11"/>
                    <a:gd name="T1" fmla="*/ 2 h 5"/>
                    <a:gd name="T2" fmla="*/ 2 w 11"/>
                    <a:gd name="T3" fmla="*/ 2 h 5"/>
                    <a:gd name="T4" fmla="*/ 8 w 11"/>
                    <a:gd name="T5" fmla="*/ 0 h 5"/>
                    <a:gd name="T6" fmla="*/ 11 w 11"/>
                    <a:gd name="T7" fmla="*/ 1 h 5"/>
                    <a:gd name="T8" fmla="*/ 10 w 11"/>
                    <a:gd name="T9" fmla="*/ 3 h 5"/>
                    <a:gd name="T10" fmla="*/ 6 w 11"/>
                    <a:gd name="T11" fmla="*/ 5 h 5"/>
                    <a:gd name="T12" fmla="*/ 2 w 11"/>
                    <a:gd name="T13" fmla="*/ 4 h 5"/>
                    <a:gd name="T14" fmla="*/ 0 w 11"/>
                    <a:gd name="T15" fmla="*/ 3 h 5"/>
                    <a:gd name="T16" fmla="*/ 0 w 11"/>
                    <a:gd name="T17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" h="5">
                      <a:moveTo>
                        <a:pt x="0" y="2"/>
                      </a:moveTo>
                      <a:cubicBezTo>
                        <a:pt x="0" y="2"/>
                        <a:pt x="1" y="2"/>
                        <a:pt x="2" y="2"/>
                      </a:cubicBezTo>
                      <a:cubicBezTo>
                        <a:pt x="4" y="1"/>
                        <a:pt x="6" y="0"/>
                        <a:pt x="8" y="0"/>
                      </a:cubicBezTo>
                      <a:cubicBezTo>
                        <a:pt x="9" y="0"/>
                        <a:pt x="10" y="0"/>
                        <a:pt x="11" y="1"/>
                      </a:cubicBezTo>
                      <a:cubicBezTo>
                        <a:pt x="11" y="2"/>
                        <a:pt x="10" y="2"/>
                        <a:pt x="10" y="3"/>
                      </a:cubicBezTo>
                      <a:cubicBezTo>
                        <a:pt x="8" y="4"/>
                        <a:pt x="7" y="4"/>
                        <a:pt x="6" y="5"/>
                      </a:cubicBezTo>
                      <a:cubicBezTo>
                        <a:pt x="4" y="5"/>
                        <a:pt x="3" y="5"/>
                        <a:pt x="2" y="4"/>
                      </a:cubicBezTo>
                      <a:cubicBezTo>
                        <a:pt x="1" y="3"/>
                        <a:pt x="0" y="3"/>
                        <a:pt x="0" y="3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9" name="ïşľîďê">
                  <a:extLst>
                    <a:ext uri="{FF2B5EF4-FFF2-40B4-BE49-F238E27FC236}">
                      <a16:creationId xmlns:a16="http://schemas.microsoft.com/office/drawing/2014/main" id="{AFA7EB6B-E2A4-480B-913F-539A5CAA9BBB}"/>
                    </a:ext>
                  </a:extLst>
                </p:cNvPr>
                <p:cNvSpPr/>
                <p:nvPr/>
              </p:nvSpPr>
              <p:spPr bwMode="auto">
                <a:xfrm>
                  <a:off x="5622194" y="2875043"/>
                  <a:ext cx="36525" cy="24350"/>
                </a:xfrm>
                <a:custGeom>
                  <a:avLst/>
                  <a:gdLst>
                    <a:gd name="T0" fmla="*/ 0 w 9"/>
                    <a:gd name="T1" fmla="*/ 5 h 6"/>
                    <a:gd name="T2" fmla="*/ 7 w 9"/>
                    <a:gd name="T3" fmla="*/ 0 h 6"/>
                    <a:gd name="T4" fmla="*/ 5 w 9"/>
                    <a:gd name="T5" fmla="*/ 1 h 6"/>
                    <a:gd name="T6" fmla="*/ 7 w 9"/>
                    <a:gd name="T7" fmla="*/ 2 h 6"/>
                    <a:gd name="T8" fmla="*/ 8 w 9"/>
                    <a:gd name="T9" fmla="*/ 4 h 6"/>
                    <a:gd name="T10" fmla="*/ 6 w 9"/>
                    <a:gd name="T11" fmla="*/ 6 h 6"/>
                    <a:gd name="T12" fmla="*/ 0 w 9"/>
                    <a:gd name="T13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6">
                      <a:moveTo>
                        <a:pt x="0" y="5"/>
                      </a:moveTo>
                      <a:cubicBezTo>
                        <a:pt x="2" y="3"/>
                        <a:pt x="4" y="1"/>
                        <a:pt x="7" y="0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6" y="1"/>
                        <a:pt x="7" y="2"/>
                        <a:pt x="7" y="2"/>
                      </a:cubicBezTo>
                      <a:cubicBezTo>
                        <a:pt x="7" y="2"/>
                        <a:pt x="9" y="4"/>
                        <a:pt x="8" y="4"/>
                      </a:cubicBezTo>
                      <a:cubicBezTo>
                        <a:pt x="8" y="5"/>
                        <a:pt x="7" y="6"/>
                        <a:pt x="6" y="6"/>
                      </a:cubicBezTo>
                      <a:cubicBezTo>
                        <a:pt x="4" y="5"/>
                        <a:pt x="2" y="5"/>
                        <a:pt x="0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0" name="ïŝlíde">
                  <a:extLst>
                    <a:ext uri="{FF2B5EF4-FFF2-40B4-BE49-F238E27FC236}">
                      <a16:creationId xmlns:a16="http://schemas.microsoft.com/office/drawing/2014/main" id="{B94E80C4-D482-4AC4-BBE0-1980713F4689}"/>
                    </a:ext>
                  </a:extLst>
                </p:cNvPr>
                <p:cNvSpPr/>
                <p:nvPr/>
              </p:nvSpPr>
              <p:spPr bwMode="auto">
                <a:xfrm>
                  <a:off x="5137228" y="2540234"/>
                  <a:ext cx="1075449" cy="1379821"/>
                </a:xfrm>
                <a:custGeom>
                  <a:avLst/>
                  <a:gdLst>
                    <a:gd name="T0" fmla="*/ 255 w 255"/>
                    <a:gd name="T1" fmla="*/ 281 h 327"/>
                    <a:gd name="T2" fmla="*/ 254 w 255"/>
                    <a:gd name="T3" fmla="*/ 283 h 327"/>
                    <a:gd name="T4" fmla="*/ 43 w 255"/>
                    <a:gd name="T5" fmla="*/ 230 h 327"/>
                    <a:gd name="T6" fmla="*/ 96 w 255"/>
                    <a:gd name="T7" fmla="*/ 20 h 327"/>
                    <a:gd name="T8" fmla="*/ 150 w 255"/>
                    <a:gd name="T9" fmla="*/ 0 h 327"/>
                    <a:gd name="T10" fmla="*/ 120 w 255"/>
                    <a:gd name="T11" fmla="*/ 30 h 327"/>
                    <a:gd name="T12" fmla="*/ 115 w 255"/>
                    <a:gd name="T13" fmla="*/ 36 h 327"/>
                    <a:gd name="T14" fmla="*/ 111 w 255"/>
                    <a:gd name="T15" fmla="*/ 42 h 327"/>
                    <a:gd name="T16" fmla="*/ 108 w 255"/>
                    <a:gd name="T17" fmla="*/ 46 h 327"/>
                    <a:gd name="T18" fmla="*/ 98 w 255"/>
                    <a:gd name="T19" fmla="*/ 64 h 327"/>
                    <a:gd name="T20" fmla="*/ 98 w 255"/>
                    <a:gd name="T21" fmla="*/ 64 h 327"/>
                    <a:gd name="T22" fmla="*/ 87 w 255"/>
                    <a:gd name="T23" fmla="*/ 99 h 327"/>
                    <a:gd name="T24" fmla="*/ 91 w 255"/>
                    <a:gd name="T25" fmla="*/ 155 h 327"/>
                    <a:gd name="T26" fmla="*/ 103 w 255"/>
                    <a:gd name="T27" fmla="*/ 181 h 327"/>
                    <a:gd name="T28" fmla="*/ 129 w 255"/>
                    <a:gd name="T29" fmla="*/ 217 h 327"/>
                    <a:gd name="T30" fmla="*/ 255 w 255"/>
                    <a:gd name="T31" fmla="*/ 281 h 3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55" h="327">
                      <a:moveTo>
                        <a:pt x="255" y="281"/>
                      </a:moveTo>
                      <a:cubicBezTo>
                        <a:pt x="254" y="283"/>
                        <a:pt x="254" y="283"/>
                        <a:pt x="254" y="283"/>
                      </a:cubicBezTo>
                      <a:cubicBezTo>
                        <a:pt x="182" y="327"/>
                        <a:pt x="87" y="303"/>
                        <a:pt x="43" y="230"/>
                      </a:cubicBezTo>
                      <a:cubicBezTo>
                        <a:pt x="0" y="158"/>
                        <a:pt x="23" y="63"/>
                        <a:pt x="96" y="20"/>
                      </a:cubicBezTo>
                      <a:cubicBezTo>
                        <a:pt x="113" y="10"/>
                        <a:pt x="131" y="3"/>
                        <a:pt x="150" y="0"/>
                      </a:cubicBezTo>
                      <a:cubicBezTo>
                        <a:pt x="139" y="9"/>
                        <a:pt x="129" y="19"/>
                        <a:pt x="120" y="30"/>
                      </a:cubicBezTo>
                      <a:cubicBezTo>
                        <a:pt x="119" y="32"/>
                        <a:pt x="117" y="34"/>
                        <a:pt x="115" y="36"/>
                      </a:cubicBezTo>
                      <a:cubicBezTo>
                        <a:pt x="113" y="39"/>
                        <a:pt x="112" y="40"/>
                        <a:pt x="111" y="42"/>
                      </a:cubicBezTo>
                      <a:cubicBezTo>
                        <a:pt x="110" y="44"/>
                        <a:pt x="109" y="45"/>
                        <a:pt x="108" y="46"/>
                      </a:cubicBezTo>
                      <a:cubicBezTo>
                        <a:pt x="104" y="52"/>
                        <a:pt x="101" y="58"/>
                        <a:pt x="98" y="64"/>
                      </a:cubicBezTo>
                      <a:cubicBezTo>
                        <a:pt x="98" y="64"/>
                        <a:pt x="98" y="64"/>
                        <a:pt x="98" y="64"/>
                      </a:cubicBezTo>
                      <a:cubicBezTo>
                        <a:pt x="93" y="75"/>
                        <a:pt x="89" y="87"/>
                        <a:pt x="87" y="99"/>
                      </a:cubicBezTo>
                      <a:cubicBezTo>
                        <a:pt x="83" y="118"/>
                        <a:pt x="85" y="137"/>
                        <a:pt x="91" y="155"/>
                      </a:cubicBezTo>
                      <a:cubicBezTo>
                        <a:pt x="94" y="164"/>
                        <a:pt x="98" y="173"/>
                        <a:pt x="103" y="181"/>
                      </a:cubicBezTo>
                      <a:cubicBezTo>
                        <a:pt x="111" y="194"/>
                        <a:pt x="119" y="206"/>
                        <a:pt x="129" y="217"/>
                      </a:cubicBezTo>
                      <a:cubicBezTo>
                        <a:pt x="187" y="285"/>
                        <a:pt x="255" y="281"/>
                        <a:pt x="255" y="28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1" name="îṥlïdé">
                  <a:extLst>
                    <a:ext uri="{FF2B5EF4-FFF2-40B4-BE49-F238E27FC236}">
                      <a16:creationId xmlns:a16="http://schemas.microsoft.com/office/drawing/2014/main" id="{E841876D-04C8-4F20-BAF0-60C7AFF1B9FE}"/>
                    </a:ext>
                  </a:extLst>
                </p:cNvPr>
                <p:cNvSpPr/>
                <p:nvPr/>
              </p:nvSpPr>
              <p:spPr bwMode="auto">
                <a:xfrm>
                  <a:off x="8304729" y="3301164"/>
                  <a:ext cx="606716" cy="375393"/>
                </a:xfrm>
                <a:custGeom>
                  <a:avLst/>
                  <a:gdLst>
                    <a:gd name="T0" fmla="*/ 140 w 144"/>
                    <a:gd name="T1" fmla="*/ 73 h 89"/>
                    <a:gd name="T2" fmla="*/ 117 w 144"/>
                    <a:gd name="T3" fmla="*/ 86 h 89"/>
                    <a:gd name="T4" fmla="*/ 2 w 144"/>
                    <a:gd name="T5" fmla="*/ 86 h 89"/>
                    <a:gd name="T6" fmla="*/ 2 w 144"/>
                    <a:gd name="T7" fmla="*/ 76 h 89"/>
                    <a:gd name="T8" fmla="*/ 2 w 144"/>
                    <a:gd name="T9" fmla="*/ 75 h 89"/>
                    <a:gd name="T10" fmla="*/ 34 w 144"/>
                    <a:gd name="T11" fmla="*/ 75 h 89"/>
                    <a:gd name="T12" fmla="*/ 25 w 144"/>
                    <a:gd name="T13" fmla="*/ 31 h 89"/>
                    <a:gd name="T14" fmla="*/ 108 w 144"/>
                    <a:gd name="T15" fmla="*/ 0 h 89"/>
                    <a:gd name="T16" fmla="*/ 116 w 144"/>
                    <a:gd name="T17" fmla="*/ 0 h 89"/>
                    <a:gd name="T18" fmla="*/ 140 w 144"/>
                    <a:gd name="T19" fmla="*/ 7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4" h="89">
                      <a:moveTo>
                        <a:pt x="140" y="73"/>
                      </a:moveTo>
                      <a:cubicBezTo>
                        <a:pt x="136" y="89"/>
                        <a:pt x="117" y="86"/>
                        <a:pt x="117" y="86"/>
                      </a:cubicBezTo>
                      <a:cubicBezTo>
                        <a:pt x="117" y="86"/>
                        <a:pt x="5" y="88"/>
                        <a:pt x="2" y="86"/>
                      </a:cubicBezTo>
                      <a:cubicBezTo>
                        <a:pt x="0" y="84"/>
                        <a:pt x="2" y="78"/>
                        <a:pt x="2" y="76"/>
                      </a:cubicBezTo>
                      <a:cubicBezTo>
                        <a:pt x="2" y="75"/>
                        <a:pt x="2" y="75"/>
                        <a:pt x="2" y="75"/>
                      </a:cubicBezTo>
                      <a:cubicBezTo>
                        <a:pt x="34" y="75"/>
                        <a:pt x="34" y="75"/>
                        <a:pt x="34" y="75"/>
                      </a:cubicBezTo>
                      <a:cubicBezTo>
                        <a:pt x="34" y="75"/>
                        <a:pt x="49" y="67"/>
                        <a:pt x="25" y="31"/>
                      </a:cubicBezTo>
                      <a:cubicBezTo>
                        <a:pt x="4" y="1"/>
                        <a:pt x="82" y="0"/>
                        <a:pt x="108" y="0"/>
                      </a:cubicBezTo>
                      <a:cubicBezTo>
                        <a:pt x="113" y="0"/>
                        <a:pt x="116" y="0"/>
                        <a:pt x="116" y="0"/>
                      </a:cubicBezTo>
                      <a:cubicBezTo>
                        <a:pt x="116" y="0"/>
                        <a:pt x="144" y="57"/>
                        <a:pt x="140" y="73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2" name="iṣļîḓe">
                  <a:extLst>
                    <a:ext uri="{FF2B5EF4-FFF2-40B4-BE49-F238E27FC236}">
                      <a16:creationId xmlns:a16="http://schemas.microsoft.com/office/drawing/2014/main" id="{CCFB1DBB-629C-4F3D-A66F-B9E8C93FECA5}"/>
                    </a:ext>
                  </a:extLst>
                </p:cNvPr>
                <p:cNvSpPr/>
                <p:nvPr/>
              </p:nvSpPr>
              <p:spPr bwMode="auto">
                <a:xfrm>
                  <a:off x="8312845" y="3301164"/>
                  <a:ext cx="539754" cy="328722"/>
                </a:xfrm>
                <a:custGeom>
                  <a:avLst/>
                  <a:gdLst>
                    <a:gd name="T0" fmla="*/ 125 w 128"/>
                    <a:gd name="T1" fmla="*/ 61 h 78"/>
                    <a:gd name="T2" fmla="*/ 101 w 128"/>
                    <a:gd name="T3" fmla="*/ 75 h 78"/>
                    <a:gd name="T4" fmla="*/ 0 w 128"/>
                    <a:gd name="T5" fmla="*/ 76 h 78"/>
                    <a:gd name="T6" fmla="*/ 0 w 128"/>
                    <a:gd name="T7" fmla="*/ 75 h 78"/>
                    <a:gd name="T8" fmla="*/ 32 w 128"/>
                    <a:gd name="T9" fmla="*/ 75 h 78"/>
                    <a:gd name="T10" fmla="*/ 23 w 128"/>
                    <a:gd name="T11" fmla="*/ 31 h 78"/>
                    <a:gd name="T12" fmla="*/ 106 w 128"/>
                    <a:gd name="T13" fmla="*/ 0 h 78"/>
                    <a:gd name="T14" fmla="*/ 125 w 128"/>
                    <a:gd name="T15" fmla="*/ 61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78">
                      <a:moveTo>
                        <a:pt x="125" y="61"/>
                      </a:moveTo>
                      <a:cubicBezTo>
                        <a:pt x="121" y="78"/>
                        <a:pt x="101" y="75"/>
                        <a:pt x="101" y="75"/>
                      </a:cubicBezTo>
                      <a:cubicBezTo>
                        <a:pt x="101" y="75"/>
                        <a:pt x="30" y="76"/>
                        <a:pt x="0" y="76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32" y="75"/>
                        <a:pt x="32" y="75"/>
                        <a:pt x="32" y="75"/>
                      </a:cubicBezTo>
                      <a:cubicBezTo>
                        <a:pt x="32" y="75"/>
                        <a:pt x="47" y="67"/>
                        <a:pt x="23" y="31"/>
                      </a:cubicBezTo>
                      <a:cubicBezTo>
                        <a:pt x="2" y="1"/>
                        <a:pt x="80" y="0"/>
                        <a:pt x="106" y="0"/>
                      </a:cubicBezTo>
                      <a:cubicBezTo>
                        <a:pt x="114" y="18"/>
                        <a:pt x="128" y="50"/>
                        <a:pt x="125" y="6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3" name="îśļiḑê">
                  <a:extLst>
                    <a:ext uri="{FF2B5EF4-FFF2-40B4-BE49-F238E27FC236}">
                      <a16:creationId xmlns:a16="http://schemas.microsoft.com/office/drawing/2014/main" id="{C77B7578-8847-4243-B016-2D2376C3C9D6}"/>
                    </a:ext>
                  </a:extLst>
                </p:cNvPr>
                <p:cNvSpPr/>
                <p:nvPr/>
              </p:nvSpPr>
              <p:spPr bwMode="auto">
                <a:xfrm>
                  <a:off x="8312845" y="3301164"/>
                  <a:ext cx="555987" cy="336839"/>
                </a:xfrm>
                <a:custGeom>
                  <a:avLst/>
                  <a:gdLst>
                    <a:gd name="T0" fmla="*/ 129 w 132"/>
                    <a:gd name="T1" fmla="*/ 64 h 80"/>
                    <a:gd name="T2" fmla="*/ 101 w 132"/>
                    <a:gd name="T3" fmla="*/ 75 h 80"/>
                    <a:gd name="T4" fmla="*/ 0 w 132"/>
                    <a:gd name="T5" fmla="*/ 76 h 80"/>
                    <a:gd name="T6" fmla="*/ 0 w 132"/>
                    <a:gd name="T7" fmla="*/ 75 h 80"/>
                    <a:gd name="T8" fmla="*/ 32 w 132"/>
                    <a:gd name="T9" fmla="*/ 75 h 80"/>
                    <a:gd name="T10" fmla="*/ 23 w 132"/>
                    <a:gd name="T11" fmla="*/ 31 h 80"/>
                    <a:gd name="T12" fmla="*/ 106 w 132"/>
                    <a:gd name="T13" fmla="*/ 0 h 80"/>
                    <a:gd name="T14" fmla="*/ 129 w 132"/>
                    <a:gd name="T15" fmla="*/ 64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2" h="80">
                      <a:moveTo>
                        <a:pt x="129" y="64"/>
                      </a:moveTo>
                      <a:cubicBezTo>
                        <a:pt x="125" y="80"/>
                        <a:pt x="101" y="75"/>
                        <a:pt x="101" y="75"/>
                      </a:cubicBezTo>
                      <a:cubicBezTo>
                        <a:pt x="101" y="75"/>
                        <a:pt x="30" y="76"/>
                        <a:pt x="0" y="76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32" y="75"/>
                        <a:pt x="32" y="75"/>
                        <a:pt x="32" y="75"/>
                      </a:cubicBezTo>
                      <a:cubicBezTo>
                        <a:pt x="32" y="75"/>
                        <a:pt x="48" y="67"/>
                        <a:pt x="23" y="31"/>
                      </a:cubicBezTo>
                      <a:cubicBezTo>
                        <a:pt x="2" y="1"/>
                        <a:pt x="80" y="0"/>
                        <a:pt x="106" y="0"/>
                      </a:cubicBezTo>
                      <a:cubicBezTo>
                        <a:pt x="114" y="18"/>
                        <a:pt x="132" y="52"/>
                        <a:pt x="129" y="64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4" name="ïSḷiḍê">
                  <a:extLst>
                    <a:ext uri="{FF2B5EF4-FFF2-40B4-BE49-F238E27FC236}">
                      <a16:creationId xmlns:a16="http://schemas.microsoft.com/office/drawing/2014/main" id="{4AC59D80-F155-4BE5-8AE5-41CA3ACD627F}"/>
                    </a:ext>
                  </a:extLst>
                </p:cNvPr>
                <p:cNvSpPr/>
                <p:nvPr/>
              </p:nvSpPr>
              <p:spPr bwMode="auto">
                <a:xfrm>
                  <a:off x="7953686" y="2621400"/>
                  <a:ext cx="120328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5" name="iş1iďe">
                  <a:extLst>
                    <a:ext uri="{FF2B5EF4-FFF2-40B4-BE49-F238E27FC236}">
                      <a16:creationId xmlns:a16="http://schemas.microsoft.com/office/drawing/2014/main" id="{997AB7A4-25E2-44E1-87D9-E10672CBC811}"/>
                    </a:ext>
                  </a:extLst>
                </p:cNvPr>
                <p:cNvSpPr/>
                <p:nvPr/>
              </p:nvSpPr>
              <p:spPr bwMode="auto">
                <a:xfrm>
                  <a:off x="7953686" y="2621400"/>
                  <a:ext cx="120328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6" name="îšḷidè">
                  <a:extLst>
                    <a:ext uri="{FF2B5EF4-FFF2-40B4-BE49-F238E27FC236}">
                      <a16:creationId xmlns:a16="http://schemas.microsoft.com/office/drawing/2014/main" id="{76896E33-E205-409D-ADA6-24D6060C0D63}"/>
                    </a:ext>
                  </a:extLst>
                </p:cNvPr>
                <p:cNvSpPr/>
                <p:nvPr/>
              </p:nvSpPr>
              <p:spPr bwMode="auto">
                <a:xfrm>
                  <a:off x="7929337" y="2621400"/>
                  <a:ext cx="120125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7" name="íšļîḓé">
                  <a:extLst>
                    <a:ext uri="{FF2B5EF4-FFF2-40B4-BE49-F238E27FC236}">
                      <a16:creationId xmlns:a16="http://schemas.microsoft.com/office/drawing/2014/main" id="{A3EABF07-4858-4D22-91CD-BD8A31529FAA}"/>
                    </a:ext>
                  </a:extLst>
                </p:cNvPr>
                <p:cNvSpPr/>
                <p:nvPr/>
              </p:nvSpPr>
              <p:spPr bwMode="auto">
                <a:xfrm>
                  <a:off x="7929337" y="2621400"/>
                  <a:ext cx="120125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6000">
                      <a:srgbClr val="68AFFD"/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8" name="is1ídé">
                  <a:extLst>
                    <a:ext uri="{FF2B5EF4-FFF2-40B4-BE49-F238E27FC236}">
                      <a16:creationId xmlns:a16="http://schemas.microsoft.com/office/drawing/2014/main" id="{1A9ABC08-550F-4650-92F2-4B396E260B2E}"/>
                    </a:ext>
                  </a:extLst>
                </p:cNvPr>
                <p:cNvSpPr/>
                <p:nvPr/>
              </p:nvSpPr>
              <p:spPr bwMode="auto">
                <a:xfrm>
                  <a:off x="7929340" y="3254496"/>
                  <a:ext cx="1201254" cy="172478"/>
                </a:xfrm>
                <a:custGeom>
                  <a:avLst/>
                  <a:gdLst>
                    <a:gd name="T0" fmla="*/ 285 w 285"/>
                    <a:gd name="T1" fmla="*/ 0 h 41"/>
                    <a:gd name="T2" fmla="*/ 285 w 285"/>
                    <a:gd name="T3" fmla="*/ 19 h 41"/>
                    <a:gd name="T4" fmla="*/ 262 w 285"/>
                    <a:gd name="T5" fmla="*/ 41 h 41"/>
                    <a:gd name="T6" fmla="*/ 262 w 285"/>
                    <a:gd name="T7" fmla="*/ 41 h 41"/>
                    <a:gd name="T8" fmla="*/ 23 w 285"/>
                    <a:gd name="T9" fmla="*/ 41 h 41"/>
                    <a:gd name="T10" fmla="*/ 0 w 285"/>
                    <a:gd name="T11" fmla="*/ 19 h 41"/>
                    <a:gd name="T12" fmla="*/ 0 w 285"/>
                    <a:gd name="T13" fmla="*/ 19 h 41"/>
                    <a:gd name="T14" fmla="*/ 0 w 285"/>
                    <a:gd name="T15" fmla="*/ 0 h 41"/>
                    <a:gd name="T16" fmla="*/ 285 w 285"/>
                    <a:gd name="T17" fmla="*/ 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41">
                      <a:moveTo>
                        <a:pt x="285" y="0"/>
                      </a:moveTo>
                      <a:cubicBezTo>
                        <a:pt x="285" y="19"/>
                        <a:pt x="285" y="19"/>
                        <a:pt x="285" y="19"/>
                      </a:cubicBezTo>
                      <a:cubicBezTo>
                        <a:pt x="285" y="31"/>
                        <a:pt x="275" y="41"/>
                        <a:pt x="262" y="41"/>
                      </a:cubicBezTo>
                      <a:cubicBezTo>
                        <a:pt x="262" y="41"/>
                        <a:pt x="262" y="41"/>
                        <a:pt x="262" y="41"/>
                      </a:cubicBezTo>
                      <a:cubicBezTo>
                        <a:pt x="23" y="41"/>
                        <a:pt x="23" y="41"/>
                        <a:pt x="23" y="41"/>
                      </a:cubicBezTo>
                      <a:cubicBezTo>
                        <a:pt x="10" y="41"/>
                        <a:pt x="0" y="31"/>
                        <a:pt x="0" y="19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285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9" name="íṧlíḍe">
                  <a:extLst>
                    <a:ext uri="{FF2B5EF4-FFF2-40B4-BE49-F238E27FC236}">
                      <a16:creationId xmlns:a16="http://schemas.microsoft.com/office/drawing/2014/main" id="{C8C5EE96-4AFD-47ED-9C9D-B1CAEBF0A649}"/>
                    </a:ext>
                  </a:extLst>
                </p:cNvPr>
                <p:cNvSpPr/>
                <p:nvPr/>
              </p:nvSpPr>
              <p:spPr bwMode="auto">
                <a:xfrm>
                  <a:off x="8312845" y="3621770"/>
                  <a:ext cx="472792" cy="40583"/>
                </a:xfrm>
                <a:prstGeom prst="rect">
                  <a:avLst/>
                </a:pr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0" name="iṩlíḓe">
                  <a:extLst>
                    <a:ext uri="{FF2B5EF4-FFF2-40B4-BE49-F238E27FC236}">
                      <a16:creationId xmlns:a16="http://schemas.microsoft.com/office/drawing/2014/main" id="{57BA2FF4-B1D3-4DF2-A381-BDD4B8D8D287}"/>
                    </a:ext>
                  </a:extLst>
                </p:cNvPr>
                <p:cNvSpPr/>
                <p:nvPr/>
              </p:nvSpPr>
              <p:spPr bwMode="auto">
                <a:xfrm>
                  <a:off x="8785637" y="3571042"/>
                  <a:ext cx="75079" cy="101457"/>
                </a:xfrm>
                <a:custGeom>
                  <a:avLst/>
                  <a:gdLst>
                    <a:gd name="T0" fmla="*/ 17 w 18"/>
                    <a:gd name="T1" fmla="*/ 0 h 24"/>
                    <a:gd name="T2" fmla="*/ 18 w 18"/>
                    <a:gd name="T3" fmla="*/ 19 h 24"/>
                    <a:gd name="T4" fmla="*/ 0 w 18"/>
                    <a:gd name="T5" fmla="*/ 22 h 24"/>
                    <a:gd name="T6" fmla="*/ 0 w 18"/>
                    <a:gd name="T7" fmla="*/ 12 h 24"/>
                    <a:gd name="T8" fmla="*/ 17 w 18"/>
                    <a:gd name="T9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24">
                      <a:moveTo>
                        <a:pt x="17" y="0"/>
                      </a:moveTo>
                      <a:cubicBezTo>
                        <a:pt x="18" y="19"/>
                        <a:pt x="18" y="19"/>
                        <a:pt x="18" y="19"/>
                      </a:cubicBezTo>
                      <a:cubicBezTo>
                        <a:pt x="13" y="22"/>
                        <a:pt x="6" y="24"/>
                        <a:pt x="0" y="2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16" y="16"/>
                        <a:pt x="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1" name="íšļídê">
                  <a:extLst>
                    <a:ext uri="{FF2B5EF4-FFF2-40B4-BE49-F238E27FC236}">
                      <a16:creationId xmlns:a16="http://schemas.microsoft.com/office/drawing/2014/main" id="{31032768-976F-4A5B-A394-25B14CA88F26}"/>
                    </a:ext>
                  </a:extLst>
                </p:cNvPr>
                <p:cNvSpPr/>
                <p:nvPr/>
              </p:nvSpPr>
              <p:spPr bwMode="auto">
                <a:xfrm>
                  <a:off x="3229828" y="2870985"/>
                  <a:ext cx="460617" cy="282052"/>
                </a:xfrm>
                <a:custGeom>
                  <a:avLst/>
                  <a:gdLst>
                    <a:gd name="T0" fmla="*/ 3 w 109"/>
                    <a:gd name="T1" fmla="*/ 55 h 67"/>
                    <a:gd name="T2" fmla="*/ 21 w 109"/>
                    <a:gd name="T3" fmla="*/ 65 h 67"/>
                    <a:gd name="T4" fmla="*/ 107 w 109"/>
                    <a:gd name="T5" fmla="*/ 65 h 67"/>
                    <a:gd name="T6" fmla="*/ 107 w 109"/>
                    <a:gd name="T7" fmla="*/ 57 h 67"/>
                    <a:gd name="T8" fmla="*/ 107 w 109"/>
                    <a:gd name="T9" fmla="*/ 57 h 67"/>
                    <a:gd name="T10" fmla="*/ 83 w 109"/>
                    <a:gd name="T11" fmla="*/ 57 h 67"/>
                    <a:gd name="T12" fmla="*/ 90 w 109"/>
                    <a:gd name="T13" fmla="*/ 24 h 67"/>
                    <a:gd name="T14" fmla="*/ 27 w 109"/>
                    <a:gd name="T15" fmla="*/ 0 h 67"/>
                    <a:gd name="T16" fmla="*/ 21 w 109"/>
                    <a:gd name="T17" fmla="*/ 0 h 67"/>
                    <a:gd name="T18" fmla="*/ 3 w 109"/>
                    <a:gd name="T19" fmla="*/ 55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9" h="67">
                      <a:moveTo>
                        <a:pt x="3" y="55"/>
                      </a:moveTo>
                      <a:cubicBezTo>
                        <a:pt x="6" y="67"/>
                        <a:pt x="21" y="65"/>
                        <a:pt x="21" y="65"/>
                      </a:cubicBezTo>
                      <a:cubicBezTo>
                        <a:pt x="21" y="65"/>
                        <a:pt x="105" y="67"/>
                        <a:pt x="107" y="65"/>
                      </a:cubicBezTo>
                      <a:cubicBezTo>
                        <a:pt x="109" y="64"/>
                        <a:pt x="108" y="59"/>
                        <a:pt x="107" y="57"/>
                      </a:cubicBezTo>
                      <a:cubicBezTo>
                        <a:pt x="107" y="57"/>
                        <a:pt x="107" y="57"/>
                        <a:pt x="107" y="57"/>
                      </a:cubicBezTo>
                      <a:cubicBezTo>
                        <a:pt x="83" y="57"/>
                        <a:pt x="83" y="57"/>
                        <a:pt x="83" y="57"/>
                      </a:cubicBezTo>
                      <a:cubicBezTo>
                        <a:pt x="83" y="57"/>
                        <a:pt x="71" y="51"/>
                        <a:pt x="90" y="24"/>
                      </a:cubicBezTo>
                      <a:cubicBezTo>
                        <a:pt x="106" y="1"/>
                        <a:pt x="46" y="0"/>
                        <a:pt x="27" y="0"/>
                      </a:cubicBezTo>
                      <a:cubicBezTo>
                        <a:pt x="23" y="0"/>
                        <a:pt x="21" y="0"/>
                        <a:pt x="21" y="0"/>
                      </a:cubicBezTo>
                      <a:cubicBezTo>
                        <a:pt x="21" y="0"/>
                        <a:pt x="0" y="43"/>
                        <a:pt x="3" y="55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2" name="íŝ1iḓé">
                  <a:extLst>
                    <a:ext uri="{FF2B5EF4-FFF2-40B4-BE49-F238E27FC236}">
                      <a16:creationId xmlns:a16="http://schemas.microsoft.com/office/drawing/2014/main" id="{AA71F879-B976-44C4-B8D6-BFC5D5956134}"/>
                    </a:ext>
                  </a:extLst>
                </p:cNvPr>
                <p:cNvSpPr/>
                <p:nvPr/>
              </p:nvSpPr>
              <p:spPr bwMode="auto">
                <a:xfrm>
                  <a:off x="3272440" y="2870985"/>
                  <a:ext cx="407860" cy="247556"/>
                </a:xfrm>
                <a:custGeom>
                  <a:avLst/>
                  <a:gdLst>
                    <a:gd name="T0" fmla="*/ 3 w 97"/>
                    <a:gd name="T1" fmla="*/ 46 h 59"/>
                    <a:gd name="T2" fmla="*/ 21 w 97"/>
                    <a:gd name="T3" fmla="*/ 56 h 59"/>
                    <a:gd name="T4" fmla="*/ 97 w 97"/>
                    <a:gd name="T5" fmla="*/ 57 h 59"/>
                    <a:gd name="T6" fmla="*/ 97 w 97"/>
                    <a:gd name="T7" fmla="*/ 56 h 59"/>
                    <a:gd name="T8" fmla="*/ 73 w 97"/>
                    <a:gd name="T9" fmla="*/ 56 h 59"/>
                    <a:gd name="T10" fmla="*/ 80 w 97"/>
                    <a:gd name="T11" fmla="*/ 23 h 59"/>
                    <a:gd name="T12" fmla="*/ 17 w 97"/>
                    <a:gd name="T13" fmla="*/ 0 h 59"/>
                    <a:gd name="T14" fmla="*/ 3 w 97"/>
                    <a:gd name="T15" fmla="*/ 46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7" h="59">
                      <a:moveTo>
                        <a:pt x="3" y="46"/>
                      </a:moveTo>
                      <a:cubicBezTo>
                        <a:pt x="6" y="59"/>
                        <a:pt x="21" y="56"/>
                        <a:pt x="21" y="56"/>
                      </a:cubicBezTo>
                      <a:cubicBezTo>
                        <a:pt x="21" y="56"/>
                        <a:pt x="74" y="57"/>
                        <a:pt x="97" y="57"/>
                      </a:cubicBezTo>
                      <a:cubicBezTo>
                        <a:pt x="97" y="57"/>
                        <a:pt x="97" y="57"/>
                        <a:pt x="97" y="56"/>
                      </a:cubicBezTo>
                      <a:cubicBezTo>
                        <a:pt x="73" y="56"/>
                        <a:pt x="73" y="56"/>
                        <a:pt x="73" y="56"/>
                      </a:cubicBezTo>
                      <a:cubicBezTo>
                        <a:pt x="73" y="56"/>
                        <a:pt x="61" y="50"/>
                        <a:pt x="80" y="23"/>
                      </a:cubicBezTo>
                      <a:cubicBezTo>
                        <a:pt x="96" y="1"/>
                        <a:pt x="36" y="0"/>
                        <a:pt x="17" y="0"/>
                      </a:cubicBezTo>
                      <a:cubicBezTo>
                        <a:pt x="11" y="13"/>
                        <a:pt x="0" y="37"/>
                        <a:pt x="3" y="46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3" name="iślide">
                  <a:extLst>
                    <a:ext uri="{FF2B5EF4-FFF2-40B4-BE49-F238E27FC236}">
                      <a16:creationId xmlns:a16="http://schemas.microsoft.com/office/drawing/2014/main" id="{F281DD42-168E-45A1-BCAC-CECA2C6F5CC0}"/>
                    </a:ext>
                  </a:extLst>
                </p:cNvPr>
                <p:cNvSpPr/>
                <p:nvPr/>
              </p:nvSpPr>
              <p:spPr bwMode="auto">
                <a:xfrm>
                  <a:off x="3258236" y="2870985"/>
                  <a:ext cx="422063" cy="255673"/>
                </a:xfrm>
                <a:custGeom>
                  <a:avLst/>
                  <a:gdLst>
                    <a:gd name="T0" fmla="*/ 2 w 100"/>
                    <a:gd name="T1" fmla="*/ 48 h 61"/>
                    <a:gd name="T2" fmla="*/ 24 w 100"/>
                    <a:gd name="T3" fmla="*/ 57 h 61"/>
                    <a:gd name="T4" fmla="*/ 100 w 100"/>
                    <a:gd name="T5" fmla="*/ 57 h 61"/>
                    <a:gd name="T6" fmla="*/ 100 w 100"/>
                    <a:gd name="T7" fmla="*/ 57 h 61"/>
                    <a:gd name="T8" fmla="*/ 76 w 100"/>
                    <a:gd name="T9" fmla="*/ 57 h 61"/>
                    <a:gd name="T10" fmla="*/ 83 w 100"/>
                    <a:gd name="T11" fmla="*/ 24 h 61"/>
                    <a:gd name="T12" fmla="*/ 20 w 100"/>
                    <a:gd name="T13" fmla="*/ 0 h 61"/>
                    <a:gd name="T14" fmla="*/ 2 w 100"/>
                    <a:gd name="T15" fmla="*/ 48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0" h="61">
                      <a:moveTo>
                        <a:pt x="2" y="48"/>
                      </a:moveTo>
                      <a:cubicBezTo>
                        <a:pt x="5" y="61"/>
                        <a:pt x="24" y="57"/>
                        <a:pt x="24" y="57"/>
                      </a:cubicBezTo>
                      <a:cubicBezTo>
                        <a:pt x="24" y="57"/>
                        <a:pt x="77" y="58"/>
                        <a:pt x="100" y="57"/>
                      </a:cubicBezTo>
                      <a:cubicBezTo>
                        <a:pt x="100" y="57"/>
                        <a:pt x="100" y="57"/>
                        <a:pt x="100" y="57"/>
                      </a:cubicBezTo>
                      <a:cubicBezTo>
                        <a:pt x="76" y="57"/>
                        <a:pt x="76" y="57"/>
                        <a:pt x="76" y="57"/>
                      </a:cubicBezTo>
                      <a:cubicBezTo>
                        <a:pt x="76" y="57"/>
                        <a:pt x="64" y="51"/>
                        <a:pt x="83" y="24"/>
                      </a:cubicBezTo>
                      <a:cubicBezTo>
                        <a:pt x="99" y="1"/>
                        <a:pt x="39" y="0"/>
                        <a:pt x="20" y="0"/>
                      </a:cubicBezTo>
                      <a:cubicBezTo>
                        <a:pt x="14" y="13"/>
                        <a:pt x="0" y="39"/>
                        <a:pt x="2" y="48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4" name="îšḻîďe">
                  <a:extLst>
                    <a:ext uri="{FF2B5EF4-FFF2-40B4-BE49-F238E27FC236}">
                      <a16:creationId xmlns:a16="http://schemas.microsoft.com/office/drawing/2014/main" id="{2F233DF7-9466-4184-8244-07C5CFC5C617}"/>
                    </a:ext>
                  </a:extLst>
                </p:cNvPr>
                <p:cNvSpPr/>
                <p:nvPr/>
              </p:nvSpPr>
              <p:spPr bwMode="auto">
                <a:xfrm>
                  <a:off x="3043147" y="2355581"/>
                  <a:ext cx="913117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8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8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8" y="0"/>
                        <a:pt x="198" y="0"/>
                        <a:pt x="198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8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7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7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5" name="i$ľîḓé">
                  <a:extLst>
                    <a:ext uri="{FF2B5EF4-FFF2-40B4-BE49-F238E27FC236}">
                      <a16:creationId xmlns:a16="http://schemas.microsoft.com/office/drawing/2014/main" id="{B72BFE8B-E001-4FA1-A125-69411FF0DCAC}"/>
                    </a:ext>
                  </a:extLst>
                </p:cNvPr>
                <p:cNvSpPr/>
                <p:nvPr/>
              </p:nvSpPr>
              <p:spPr bwMode="auto">
                <a:xfrm>
                  <a:off x="3043147" y="2355581"/>
                  <a:ext cx="913117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8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8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8" y="0"/>
                        <a:pt x="198" y="0"/>
                        <a:pt x="198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8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7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7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6" name="iš1îdê">
                  <a:extLst>
                    <a:ext uri="{FF2B5EF4-FFF2-40B4-BE49-F238E27FC236}">
                      <a16:creationId xmlns:a16="http://schemas.microsoft.com/office/drawing/2014/main" id="{52DC7BAB-CE00-4FF8-A832-F51301A95C95}"/>
                    </a:ext>
                  </a:extLst>
                </p:cNvPr>
                <p:cNvSpPr/>
                <p:nvPr/>
              </p:nvSpPr>
              <p:spPr bwMode="auto">
                <a:xfrm>
                  <a:off x="3061408" y="2355581"/>
                  <a:ext cx="911088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9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9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9" y="0"/>
                        <a:pt x="199" y="0"/>
                        <a:pt x="199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9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8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7" name="iṧ1iďè">
                  <a:extLst>
                    <a:ext uri="{FF2B5EF4-FFF2-40B4-BE49-F238E27FC236}">
                      <a16:creationId xmlns:a16="http://schemas.microsoft.com/office/drawing/2014/main" id="{29901E0A-C522-4806-B0D6-1055D9E25954}"/>
                    </a:ext>
                  </a:extLst>
                </p:cNvPr>
                <p:cNvSpPr/>
                <p:nvPr/>
              </p:nvSpPr>
              <p:spPr bwMode="auto">
                <a:xfrm>
                  <a:off x="3061407" y="2355579"/>
                  <a:ext cx="911089" cy="610775"/>
                </a:xfrm>
                <a:custGeom>
                  <a:avLst/>
                  <a:gdLst>
                    <a:gd name="T0" fmla="*/ 17 w 216"/>
                    <a:gd name="T1" fmla="*/ 0 h 145"/>
                    <a:gd name="T2" fmla="*/ 199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9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9" y="0"/>
                        <a:pt x="199" y="0"/>
                        <a:pt x="199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9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8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6000">
                      <a:srgbClr val="68AFFD"/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8" name="íś1îde">
                  <a:extLst>
                    <a:ext uri="{FF2B5EF4-FFF2-40B4-BE49-F238E27FC236}">
                      <a16:creationId xmlns:a16="http://schemas.microsoft.com/office/drawing/2014/main" id="{6468CB1F-9712-447C-A7A7-40B6D060CB59}"/>
                    </a:ext>
                  </a:extLst>
                </p:cNvPr>
                <p:cNvSpPr/>
                <p:nvPr/>
              </p:nvSpPr>
              <p:spPr bwMode="auto">
                <a:xfrm>
                  <a:off x="3065467" y="2832431"/>
                  <a:ext cx="907030" cy="133924"/>
                </a:xfrm>
                <a:custGeom>
                  <a:avLst/>
                  <a:gdLst>
                    <a:gd name="T0" fmla="*/ 0 w 215"/>
                    <a:gd name="T1" fmla="*/ 0 h 32"/>
                    <a:gd name="T2" fmla="*/ 0 w 215"/>
                    <a:gd name="T3" fmla="*/ 14 h 32"/>
                    <a:gd name="T4" fmla="*/ 17 w 215"/>
                    <a:gd name="T5" fmla="*/ 32 h 32"/>
                    <a:gd name="T6" fmla="*/ 17 w 215"/>
                    <a:gd name="T7" fmla="*/ 32 h 32"/>
                    <a:gd name="T8" fmla="*/ 198 w 215"/>
                    <a:gd name="T9" fmla="*/ 32 h 32"/>
                    <a:gd name="T10" fmla="*/ 215 w 215"/>
                    <a:gd name="T11" fmla="*/ 14 h 32"/>
                    <a:gd name="T12" fmla="*/ 215 w 215"/>
                    <a:gd name="T13" fmla="*/ 14 h 32"/>
                    <a:gd name="T14" fmla="*/ 215 w 215"/>
                    <a:gd name="T15" fmla="*/ 0 h 32"/>
                    <a:gd name="T16" fmla="*/ 0 w 215"/>
                    <a:gd name="T17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5" h="32">
                      <a:moveTo>
                        <a:pt x="0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24"/>
                        <a:pt x="7" y="32"/>
                        <a:pt x="17" y="32"/>
                      </a:cubicBezTo>
                      <a:cubicBezTo>
                        <a:pt x="17" y="32"/>
                        <a:pt x="17" y="32"/>
                        <a:pt x="17" y="32"/>
                      </a:cubicBezTo>
                      <a:cubicBezTo>
                        <a:pt x="198" y="32"/>
                        <a:pt x="198" y="32"/>
                        <a:pt x="198" y="32"/>
                      </a:cubicBezTo>
                      <a:cubicBezTo>
                        <a:pt x="207" y="32"/>
                        <a:pt x="215" y="24"/>
                        <a:pt x="215" y="14"/>
                      </a:cubicBezTo>
                      <a:cubicBezTo>
                        <a:pt x="215" y="14"/>
                        <a:pt x="215" y="14"/>
                        <a:pt x="215" y="14"/>
                      </a:cubicBezTo>
                      <a:cubicBezTo>
                        <a:pt x="215" y="0"/>
                        <a:pt x="215" y="0"/>
                        <a:pt x="21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9" name="ïSľiḓê">
                  <a:extLst>
                    <a:ext uri="{FF2B5EF4-FFF2-40B4-BE49-F238E27FC236}">
                      <a16:creationId xmlns:a16="http://schemas.microsoft.com/office/drawing/2014/main" id="{B7C14E38-9DE4-44F8-BB51-9DE507C32932}"/>
                    </a:ext>
                  </a:extLst>
                </p:cNvPr>
                <p:cNvSpPr/>
                <p:nvPr/>
              </p:nvSpPr>
              <p:spPr bwMode="auto">
                <a:xfrm>
                  <a:off x="3323169" y="3110424"/>
                  <a:ext cx="357130" cy="34496"/>
                </a:xfrm>
                <a:prstGeom prst="rect">
                  <a:avLst/>
                </a:pr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0" name="iş1íḋê">
                  <a:extLst>
                    <a:ext uri="{FF2B5EF4-FFF2-40B4-BE49-F238E27FC236}">
                      <a16:creationId xmlns:a16="http://schemas.microsoft.com/office/drawing/2014/main" id="{7F4DDE75-45DE-4C3F-8F68-0345B2762E96}"/>
                    </a:ext>
                  </a:extLst>
                </p:cNvPr>
                <p:cNvSpPr/>
                <p:nvPr/>
              </p:nvSpPr>
              <p:spPr bwMode="auto">
                <a:xfrm>
                  <a:off x="3264323" y="3071871"/>
                  <a:ext cx="58846" cy="77108"/>
                </a:xfrm>
                <a:custGeom>
                  <a:avLst/>
                  <a:gdLst>
                    <a:gd name="T0" fmla="*/ 1 w 14"/>
                    <a:gd name="T1" fmla="*/ 0 h 18"/>
                    <a:gd name="T2" fmla="*/ 0 w 14"/>
                    <a:gd name="T3" fmla="*/ 15 h 18"/>
                    <a:gd name="T4" fmla="*/ 14 w 14"/>
                    <a:gd name="T5" fmla="*/ 17 h 18"/>
                    <a:gd name="T6" fmla="*/ 14 w 14"/>
                    <a:gd name="T7" fmla="*/ 9 h 18"/>
                    <a:gd name="T8" fmla="*/ 1 w 14"/>
                    <a:gd name="T9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8">
                      <a:moveTo>
                        <a:pt x="1" y="0"/>
                      </a:move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5" y="18"/>
                        <a:pt x="10" y="18"/>
                        <a:pt x="14" y="17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9"/>
                        <a:pt x="2" y="12"/>
                        <a:pt x="1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1" name="îŝḻíďê">
                  <a:extLst>
                    <a:ext uri="{FF2B5EF4-FFF2-40B4-BE49-F238E27FC236}">
                      <a16:creationId xmlns:a16="http://schemas.microsoft.com/office/drawing/2014/main" id="{BAE31E06-A572-448B-8A51-DC033C4CC4F3}"/>
                    </a:ext>
                  </a:extLst>
                </p:cNvPr>
                <p:cNvSpPr/>
                <p:nvPr/>
              </p:nvSpPr>
              <p:spPr bwMode="auto">
                <a:xfrm>
                  <a:off x="6515019" y="2199337"/>
                  <a:ext cx="574250" cy="519462"/>
                </a:xfrm>
                <a:custGeom>
                  <a:avLst/>
                  <a:gdLst>
                    <a:gd name="T0" fmla="*/ 126 w 136"/>
                    <a:gd name="T1" fmla="*/ 123 h 123"/>
                    <a:gd name="T2" fmla="*/ 15 w 136"/>
                    <a:gd name="T3" fmla="*/ 106 h 123"/>
                    <a:gd name="T4" fmla="*/ 9 w 136"/>
                    <a:gd name="T5" fmla="*/ 99 h 123"/>
                    <a:gd name="T6" fmla="*/ 1 w 136"/>
                    <a:gd name="T7" fmla="*/ 9 h 123"/>
                    <a:gd name="T8" fmla="*/ 8 w 136"/>
                    <a:gd name="T9" fmla="*/ 0 h 123"/>
                    <a:gd name="T10" fmla="*/ 10 w 136"/>
                    <a:gd name="T11" fmla="*/ 0 h 123"/>
                    <a:gd name="T12" fmla="*/ 121 w 136"/>
                    <a:gd name="T13" fmla="*/ 17 h 123"/>
                    <a:gd name="T14" fmla="*/ 127 w 136"/>
                    <a:gd name="T15" fmla="*/ 24 h 123"/>
                    <a:gd name="T16" fmla="*/ 135 w 136"/>
                    <a:gd name="T17" fmla="*/ 114 h 123"/>
                    <a:gd name="T18" fmla="*/ 128 w 136"/>
                    <a:gd name="T19" fmla="*/ 123 h 123"/>
                    <a:gd name="T20" fmla="*/ 126 w 136"/>
                    <a:gd name="T21" fmla="*/ 123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6" h="123">
                      <a:moveTo>
                        <a:pt x="126" y="123"/>
                      </a:move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12" y="106"/>
                        <a:pt x="9" y="103"/>
                        <a:pt x="9" y="9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0" y="5"/>
                        <a:pt x="3" y="1"/>
                        <a:pt x="8" y="0"/>
                      </a:cubicBezTo>
                      <a:cubicBezTo>
                        <a:pt x="8" y="0"/>
                        <a:pt x="9" y="0"/>
                        <a:pt x="10" y="0"/>
                      </a:cubicBezTo>
                      <a:cubicBezTo>
                        <a:pt x="121" y="17"/>
                        <a:pt x="121" y="17"/>
                        <a:pt x="121" y="17"/>
                      </a:cubicBezTo>
                      <a:cubicBezTo>
                        <a:pt x="124" y="18"/>
                        <a:pt x="127" y="21"/>
                        <a:pt x="127" y="24"/>
                      </a:cubicBezTo>
                      <a:cubicBezTo>
                        <a:pt x="135" y="114"/>
                        <a:pt x="135" y="114"/>
                        <a:pt x="135" y="114"/>
                      </a:cubicBezTo>
                      <a:cubicBezTo>
                        <a:pt x="136" y="119"/>
                        <a:pt x="132" y="123"/>
                        <a:pt x="128" y="123"/>
                      </a:cubicBezTo>
                      <a:cubicBezTo>
                        <a:pt x="127" y="123"/>
                        <a:pt x="127" y="123"/>
                        <a:pt x="126" y="123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2" name="îŝ1íde">
                  <a:extLst>
                    <a:ext uri="{FF2B5EF4-FFF2-40B4-BE49-F238E27FC236}">
                      <a16:creationId xmlns:a16="http://schemas.microsoft.com/office/drawing/2014/main" id="{628916D4-1E47-4C85-B992-FD9BAEEDA940}"/>
                    </a:ext>
                  </a:extLst>
                </p:cNvPr>
                <p:cNvSpPr/>
                <p:nvPr/>
              </p:nvSpPr>
              <p:spPr bwMode="auto">
                <a:xfrm>
                  <a:off x="6545454" y="2225713"/>
                  <a:ext cx="515405" cy="450470"/>
                </a:xfrm>
                <a:custGeom>
                  <a:avLst/>
                  <a:gdLst>
                    <a:gd name="T0" fmla="*/ 114 w 122"/>
                    <a:gd name="T1" fmla="*/ 107 h 107"/>
                    <a:gd name="T2" fmla="*/ 14 w 122"/>
                    <a:gd name="T3" fmla="*/ 92 h 107"/>
                    <a:gd name="T4" fmla="*/ 8 w 122"/>
                    <a:gd name="T5" fmla="*/ 85 h 107"/>
                    <a:gd name="T6" fmla="*/ 0 w 122"/>
                    <a:gd name="T7" fmla="*/ 7 h 107"/>
                    <a:gd name="T8" fmla="*/ 7 w 122"/>
                    <a:gd name="T9" fmla="*/ 0 h 107"/>
                    <a:gd name="T10" fmla="*/ 8 w 122"/>
                    <a:gd name="T11" fmla="*/ 0 h 107"/>
                    <a:gd name="T12" fmla="*/ 108 w 122"/>
                    <a:gd name="T13" fmla="*/ 15 h 107"/>
                    <a:gd name="T14" fmla="*/ 115 w 122"/>
                    <a:gd name="T15" fmla="*/ 21 h 107"/>
                    <a:gd name="T16" fmla="*/ 122 w 122"/>
                    <a:gd name="T17" fmla="*/ 99 h 107"/>
                    <a:gd name="T18" fmla="*/ 116 w 122"/>
                    <a:gd name="T19" fmla="*/ 107 h 107"/>
                    <a:gd name="T20" fmla="*/ 114 w 122"/>
                    <a:gd name="T21" fmla="*/ 107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2" h="107">
                      <a:moveTo>
                        <a:pt x="114" y="107"/>
                      </a:moveTo>
                      <a:cubicBezTo>
                        <a:pt x="14" y="92"/>
                        <a:pt x="14" y="92"/>
                        <a:pt x="14" y="92"/>
                      </a:cubicBezTo>
                      <a:cubicBezTo>
                        <a:pt x="10" y="91"/>
                        <a:pt x="8" y="89"/>
                        <a:pt x="8" y="85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3"/>
                        <a:pt x="3" y="0"/>
                        <a:pt x="7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108" y="15"/>
                        <a:pt x="108" y="15"/>
                        <a:pt x="108" y="15"/>
                      </a:cubicBezTo>
                      <a:cubicBezTo>
                        <a:pt x="112" y="15"/>
                        <a:pt x="114" y="18"/>
                        <a:pt x="115" y="21"/>
                      </a:cubicBezTo>
                      <a:cubicBezTo>
                        <a:pt x="122" y="99"/>
                        <a:pt x="122" y="99"/>
                        <a:pt x="122" y="99"/>
                      </a:cubicBezTo>
                      <a:cubicBezTo>
                        <a:pt x="122" y="103"/>
                        <a:pt x="119" y="106"/>
                        <a:pt x="116" y="107"/>
                      </a:cubicBezTo>
                      <a:cubicBezTo>
                        <a:pt x="115" y="107"/>
                        <a:pt x="114" y="107"/>
                        <a:pt x="114" y="10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3" name="iṡ1îdé">
                  <a:extLst>
                    <a:ext uri="{FF2B5EF4-FFF2-40B4-BE49-F238E27FC236}">
                      <a16:creationId xmlns:a16="http://schemas.microsoft.com/office/drawing/2014/main" id="{80211482-9913-4908-952F-7511AE8FB875}"/>
                    </a:ext>
                  </a:extLst>
                </p:cNvPr>
                <p:cNvSpPr/>
                <p:nvPr/>
              </p:nvSpPr>
              <p:spPr bwMode="auto">
                <a:xfrm>
                  <a:off x="6561690" y="2633575"/>
                  <a:ext cx="655416" cy="135954"/>
                </a:xfrm>
                <a:custGeom>
                  <a:avLst/>
                  <a:gdLst>
                    <a:gd name="T0" fmla="*/ 6 w 155"/>
                    <a:gd name="T1" fmla="*/ 0 h 32"/>
                    <a:gd name="T2" fmla="*/ 151 w 155"/>
                    <a:gd name="T3" fmla="*/ 22 h 32"/>
                    <a:gd name="T4" fmla="*/ 155 w 155"/>
                    <a:gd name="T5" fmla="*/ 27 h 32"/>
                    <a:gd name="T6" fmla="*/ 155 w 155"/>
                    <a:gd name="T7" fmla="*/ 27 h 32"/>
                    <a:gd name="T8" fmla="*/ 155 w 155"/>
                    <a:gd name="T9" fmla="*/ 27 h 32"/>
                    <a:gd name="T10" fmla="*/ 149 w 155"/>
                    <a:gd name="T11" fmla="*/ 32 h 32"/>
                    <a:gd name="T12" fmla="*/ 149 w 155"/>
                    <a:gd name="T13" fmla="*/ 32 h 32"/>
                    <a:gd name="T14" fmla="*/ 5 w 155"/>
                    <a:gd name="T15" fmla="*/ 10 h 32"/>
                    <a:gd name="T16" fmla="*/ 1 w 155"/>
                    <a:gd name="T17" fmla="*/ 4 h 32"/>
                    <a:gd name="T18" fmla="*/ 1 w 155"/>
                    <a:gd name="T19" fmla="*/ 4 h 32"/>
                    <a:gd name="T20" fmla="*/ 1 w 155"/>
                    <a:gd name="T21" fmla="*/ 4 h 32"/>
                    <a:gd name="T22" fmla="*/ 6 w 155"/>
                    <a:gd name="T23" fmla="*/ 0 h 32"/>
                    <a:gd name="T24" fmla="*/ 6 w 155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5" h="32">
                      <a:moveTo>
                        <a:pt x="6" y="0"/>
                      </a:moveTo>
                      <a:cubicBezTo>
                        <a:pt x="151" y="22"/>
                        <a:pt x="151" y="22"/>
                        <a:pt x="151" y="22"/>
                      </a:cubicBezTo>
                      <a:cubicBezTo>
                        <a:pt x="153" y="22"/>
                        <a:pt x="155" y="25"/>
                        <a:pt x="155" y="27"/>
                      </a:cubicBezTo>
                      <a:cubicBezTo>
                        <a:pt x="155" y="27"/>
                        <a:pt x="155" y="27"/>
                        <a:pt x="155" y="27"/>
                      </a:cubicBezTo>
                      <a:cubicBezTo>
                        <a:pt x="155" y="27"/>
                        <a:pt x="155" y="27"/>
                        <a:pt x="155" y="27"/>
                      </a:cubicBezTo>
                      <a:cubicBezTo>
                        <a:pt x="155" y="30"/>
                        <a:pt x="152" y="32"/>
                        <a:pt x="149" y="32"/>
                      </a:cubicBezTo>
                      <a:cubicBezTo>
                        <a:pt x="149" y="32"/>
                        <a:pt x="149" y="32"/>
                        <a:pt x="149" y="32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2" y="10"/>
                        <a:pt x="0" y="7"/>
                        <a:pt x="1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4" y="0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4" name="iṥ1iďé">
                  <a:extLst>
                    <a:ext uri="{FF2B5EF4-FFF2-40B4-BE49-F238E27FC236}">
                      <a16:creationId xmlns:a16="http://schemas.microsoft.com/office/drawing/2014/main" id="{50210197-246C-4CF4-979E-8EC941CF0143}"/>
                    </a:ext>
                  </a:extLst>
                </p:cNvPr>
                <p:cNvSpPr/>
                <p:nvPr/>
              </p:nvSpPr>
              <p:spPr bwMode="auto">
                <a:xfrm>
                  <a:off x="6831567" y="2672128"/>
                  <a:ext cx="531637" cy="117691"/>
                </a:xfrm>
                <a:custGeom>
                  <a:avLst/>
                  <a:gdLst>
                    <a:gd name="T0" fmla="*/ 6 w 126"/>
                    <a:gd name="T1" fmla="*/ 1 h 28"/>
                    <a:gd name="T2" fmla="*/ 122 w 126"/>
                    <a:gd name="T3" fmla="*/ 18 h 28"/>
                    <a:gd name="T4" fmla="*/ 125 w 126"/>
                    <a:gd name="T5" fmla="*/ 23 h 28"/>
                    <a:gd name="T6" fmla="*/ 125 w 126"/>
                    <a:gd name="T7" fmla="*/ 24 h 28"/>
                    <a:gd name="T8" fmla="*/ 120 w 126"/>
                    <a:gd name="T9" fmla="*/ 28 h 28"/>
                    <a:gd name="T10" fmla="*/ 4 w 126"/>
                    <a:gd name="T11" fmla="*/ 10 h 28"/>
                    <a:gd name="T12" fmla="*/ 0 w 126"/>
                    <a:gd name="T13" fmla="*/ 5 h 28"/>
                    <a:gd name="T14" fmla="*/ 1 w 126"/>
                    <a:gd name="T15" fmla="*/ 4 h 28"/>
                    <a:gd name="T16" fmla="*/ 6 w 126"/>
                    <a:gd name="T17" fmla="*/ 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6" h="28">
                      <a:moveTo>
                        <a:pt x="6" y="1"/>
                      </a:moveTo>
                      <a:cubicBezTo>
                        <a:pt x="122" y="18"/>
                        <a:pt x="122" y="18"/>
                        <a:pt x="122" y="18"/>
                      </a:cubicBezTo>
                      <a:cubicBezTo>
                        <a:pt x="124" y="18"/>
                        <a:pt x="126" y="21"/>
                        <a:pt x="125" y="23"/>
                      </a:cubicBezTo>
                      <a:cubicBezTo>
                        <a:pt x="125" y="24"/>
                        <a:pt x="125" y="24"/>
                        <a:pt x="125" y="24"/>
                      </a:cubicBezTo>
                      <a:cubicBezTo>
                        <a:pt x="125" y="26"/>
                        <a:pt x="123" y="28"/>
                        <a:pt x="120" y="28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2" y="10"/>
                        <a:pt x="0" y="8"/>
                        <a:pt x="0" y="5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3" y="0"/>
                        <a:pt x="6" y="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5" name="í$1íḍe">
                  <a:extLst>
                    <a:ext uri="{FF2B5EF4-FFF2-40B4-BE49-F238E27FC236}">
                      <a16:creationId xmlns:a16="http://schemas.microsoft.com/office/drawing/2014/main" id="{24E50FE5-FFBE-4A0C-B4BC-1C2964A3FFDC}"/>
                    </a:ext>
                  </a:extLst>
                </p:cNvPr>
                <p:cNvSpPr/>
                <p:nvPr/>
              </p:nvSpPr>
              <p:spPr bwMode="auto">
                <a:xfrm>
                  <a:off x="6831567" y="2672128"/>
                  <a:ext cx="531637" cy="117691"/>
                </a:xfrm>
                <a:custGeom>
                  <a:avLst/>
                  <a:gdLst>
                    <a:gd name="T0" fmla="*/ 6 w 126"/>
                    <a:gd name="T1" fmla="*/ 1 h 28"/>
                    <a:gd name="T2" fmla="*/ 122 w 126"/>
                    <a:gd name="T3" fmla="*/ 18 h 28"/>
                    <a:gd name="T4" fmla="*/ 125 w 126"/>
                    <a:gd name="T5" fmla="*/ 23 h 28"/>
                    <a:gd name="T6" fmla="*/ 125 w 126"/>
                    <a:gd name="T7" fmla="*/ 24 h 28"/>
                    <a:gd name="T8" fmla="*/ 120 w 126"/>
                    <a:gd name="T9" fmla="*/ 28 h 28"/>
                    <a:gd name="T10" fmla="*/ 4 w 126"/>
                    <a:gd name="T11" fmla="*/ 10 h 28"/>
                    <a:gd name="T12" fmla="*/ 0 w 126"/>
                    <a:gd name="T13" fmla="*/ 5 h 28"/>
                    <a:gd name="T14" fmla="*/ 1 w 126"/>
                    <a:gd name="T15" fmla="*/ 4 h 28"/>
                    <a:gd name="T16" fmla="*/ 6 w 126"/>
                    <a:gd name="T17" fmla="*/ 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6" h="28">
                      <a:moveTo>
                        <a:pt x="6" y="1"/>
                      </a:moveTo>
                      <a:cubicBezTo>
                        <a:pt x="122" y="18"/>
                        <a:pt x="122" y="18"/>
                        <a:pt x="122" y="18"/>
                      </a:cubicBezTo>
                      <a:cubicBezTo>
                        <a:pt x="124" y="18"/>
                        <a:pt x="126" y="21"/>
                        <a:pt x="125" y="23"/>
                      </a:cubicBezTo>
                      <a:cubicBezTo>
                        <a:pt x="125" y="24"/>
                        <a:pt x="125" y="24"/>
                        <a:pt x="125" y="24"/>
                      </a:cubicBezTo>
                      <a:cubicBezTo>
                        <a:pt x="125" y="26"/>
                        <a:pt x="123" y="28"/>
                        <a:pt x="120" y="28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2" y="10"/>
                        <a:pt x="0" y="8"/>
                        <a:pt x="0" y="5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3" y="0"/>
                        <a:pt x="6" y="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6" name="ïṥļiḓe">
                  <a:extLst>
                    <a:ext uri="{FF2B5EF4-FFF2-40B4-BE49-F238E27FC236}">
                      <a16:creationId xmlns:a16="http://schemas.microsoft.com/office/drawing/2014/main" id="{D03E43F0-DE10-4DC0-B2F5-62D3A2B4EA68}"/>
                    </a:ext>
                  </a:extLst>
                </p:cNvPr>
                <p:cNvSpPr/>
                <p:nvPr/>
              </p:nvSpPr>
              <p:spPr bwMode="auto">
                <a:xfrm>
                  <a:off x="3976555" y="2992733"/>
                  <a:ext cx="675707" cy="515404"/>
                </a:xfrm>
                <a:custGeom>
                  <a:avLst/>
                  <a:gdLst>
                    <a:gd name="T0" fmla="*/ 155 w 160"/>
                    <a:gd name="T1" fmla="*/ 84 h 122"/>
                    <a:gd name="T2" fmla="*/ 58 w 160"/>
                    <a:gd name="T3" fmla="*/ 121 h 122"/>
                    <a:gd name="T4" fmla="*/ 49 w 160"/>
                    <a:gd name="T5" fmla="*/ 118 h 122"/>
                    <a:gd name="T6" fmla="*/ 2 w 160"/>
                    <a:gd name="T7" fmla="*/ 49 h 122"/>
                    <a:gd name="T8" fmla="*/ 4 w 160"/>
                    <a:gd name="T9" fmla="*/ 39 h 122"/>
                    <a:gd name="T10" fmla="*/ 6 w 160"/>
                    <a:gd name="T11" fmla="*/ 38 h 122"/>
                    <a:gd name="T12" fmla="*/ 102 w 160"/>
                    <a:gd name="T13" fmla="*/ 1 h 122"/>
                    <a:gd name="T14" fmla="*/ 111 w 160"/>
                    <a:gd name="T15" fmla="*/ 4 h 122"/>
                    <a:gd name="T16" fmla="*/ 158 w 160"/>
                    <a:gd name="T17" fmla="*/ 73 h 122"/>
                    <a:gd name="T18" fmla="*/ 156 w 160"/>
                    <a:gd name="T19" fmla="*/ 83 h 122"/>
                    <a:gd name="T20" fmla="*/ 155 w 160"/>
                    <a:gd name="T21" fmla="*/ 84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0" h="122">
                      <a:moveTo>
                        <a:pt x="155" y="84"/>
                      </a:moveTo>
                      <a:cubicBezTo>
                        <a:pt x="58" y="121"/>
                        <a:pt x="58" y="121"/>
                        <a:pt x="58" y="121"/>
                      </a:cubicBezTo>
                      <a:cubicBezTo>
                        <a:pt x="55" y="122"/>
                        <a:pt x="51" y="121"/>
                        <a:pt x="49" y="118"/>
                      </a:cubicBezTo>
                      <a:cubicBezTo>
                        <a:pt x="2" y="49"/>
                        <a:pt x="2" y="49"/>
                        <a:pt x="2" y="49"/>
                      </a:cubicBezTo>
                      <a:cubicBezTo>
                        <a:pt x="0" y="46"/>
                        <a:pt x="1" y="41"/>
                        <a:pt x="4" y="39"/>
                      </a:cubicBezTo>
                      <a:cubicBezTo>
                        <a:pt x="5" y="38"/>
                        <a:pt x="5" y="38"/>
                        <a:pt x="6" y="38"/>
                      </a:cubicBezTo>
                      <a:cubicBezTo>
                        <a:pt x="102" y="1"/>
                        <a:pt x="102" y="1"/>
                        <a:pt x="102" y="1"/>
                      </a:cubicBezTo>
                      <a:cubicBezTo>
                        <a:pt x="106" y="0"/>
                        <a:pt x="109" y="1"/>
                        <a:pt x="111" y="4"/>
                      </a:cubicBezTo>
                      <a:cubicBezTo>
                        <a:pt x="158" y="73"/>
                        <a:pt x="158" y="73"/>
                        <a:pt x="158" y="73"/>
                      </a:cubicBezTo>
                      <a:cubicBezTo>
                        <a:pt x="160" y="76"/>
                        <a:pt x="159" y="81"/>
                        <a:pt x="156" y="83"/>
                      </a:cubicBezTo>
                      <a:cubicBezTo>
                        <a:pt x="156" y="84"/>
                        <a:pt x="155" y="84"/>
                        <a:pt x="155" y="84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7" name="íşľiďè">
                  <a:extLst>
                    <a:ext uri="{FF2B5EF4-FFF2-40B4-BE49-F238E27FC236}">
                      <a16:creationId xmlns:a16="http://schemas.microsoft.com/office/drawing/2014/main" id="{91442E2F-F335-4421-B4A8-E7446E7C6D5A}"/>
                    </a:ext>
                  </a:extLst>
                </p:cNvPr>
                <p:cNvSpPr/>
                <p:nvPr/>
              </p:nvSpPr>
              <p:spPr bwMode="auto">
                <a:xfrm>
                  <a:off x="4004963" y="3013025"/>
                  <a:ext cx="608745" cy="456559"/>
                </a:xfrm>
                <a:custGeom>
                  <a:avLst/>
                  <a:gdLst>
                    <a:gd name="T0" fmla="*/ 139 w 144"/>
                    <a:gd name="T1" fmla="*/ 73 h 108"/>
                    <a:gd name="T2" fmla="*/ 51 w 144"/>
                    <a:gd name="T3" fmla="*/ 106 h 108"/>
                    <a:gd name="T4" fmla="*/ 43 w 144"/>
                    <a:gd name="T5" fmla="*/ 104 h 108"/>
                    <a:gd name="T6" fmla="*/ 2 w 144"/>
                    <a:gd name="T7" fmla="*/ 44 h 108"/>
                    <a:gd name="T8" fmla="*/ 4 w 144"/>
                    <a:gd name="T9" fmla="*/ 35 h 108"/>
                    <a:gd name="T10" fmla="*/ 5 w 144"/>
                    <a:gd name="T11" fmla="*/ 35 h 108"/>
                    <a:gd name="T12" fmla="*/ 93 w 144"/>
                    <a:gd name="T13" fmla="*/ 2 h 108"/>
                    <a:gd name="T14" fmla="*/ 101 w 144"/>
                    <a:gd name="T15" fmla="*/ 4 h 108"/>
                    <a:gd name="T16" fmla="*/ 142 w 144"/>
                    <a:gd name="T17" fmla="*/ 64 h 108"/>
                    <a:gd name="T18" fmla="*/ 140 w 144"/>
                    <a:gd name="T19" fmla="*/ 73 h 108"/>
                    <a:gd name="T20" fmla="*/ 139 w 144"/>
                    <a:gd name="T21" fmla="*/ 73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4" h="108">
                      <a:moveTo>
                        <a:pt x="139" y="73"/>
                      </a:moveTo>
                      <a:cubicBezTo>
                        <a:pt x="51" y="106"/>
                        <a:pt x="51" y="106"/>
                        <a:pt x="51" y="106"/>
                      </a:cubicBezTo>
                      <a:cubicBezTo>
                        <a:pt x="48" y="108"/>
                        <a:pt x="45" y="107"/>
                        <a:pt x="43" y="104"/>
                      </a:cubicBezTo>
                      <a:cubicBezTo>
                        <a:pt x="2" y="44"/>
                        <a:pt x="2" y="44"/>
                        <a:pt x="2" y="44"/>
                      </a:cubicBezTo>
                      <a:cubicBezTo>
                        <a:pt x="0" y="42"/>
                        <a:pt x="1" y="37"/>
                        <a:pt x="4" y="35"/>
                      </a:cubicBezTo>
                      <a:cubicBezTo>
                        <a:pt x="4" y="35"/>
                        <a:pt x="5" y="35"/>
                        <a:pt x="5" y="35"/>
                      </a:cubicBezTo>
                      <a:cubicBezTo>
                        <a:pt x="93" y="2"/>
                        <a:pt x="93" y="2"/>
                        <a:pt x="93" y="2"/>
                      </a:cubicBezTo>
                      <a:cubicBezTo>
                        <a:pt x="96" y="0"/>
                        <a:pt x="99" y="1"/>
                        <a:pt x="101" y="4"/>
                      </a:cubicBezTo>
                      <a:cubicBezTo>
                        <a:pt x="142" y="64"/>
                        <a:pt x="142" y="64"/>
                        <a:pt x="142" y="64"/>
                      </a:cubicBezTo>
                      <a:cubicBezTo>
                        <a:pt x="144" y="67"/>
                        <a:pt x="143" y="71"/>
                        <a:pt x="140" y="73"/>
                      </a:cubicBezTo>
                      <a:cubicBezTo>
                        <a:pt x="140" y="73"/>
                        <a:pt x="139" y="73"/>
                        <a:pt x="139" y="7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8" name="iṩḻiďè">
                  <a:extLst>
                    <a:ext uri="{FF2B5EF4-FFF2-40B4-BE49-F238E27FC236}">
                      <a16:creationId xmlns:a16="http://schemas.microsoft.com/office/drawing/2014/main" id="{BFF8763E-E586-44EB-931D-038E18AADA71}"/>
                    </a:ext>
                  </a:extLst>
                </p:cNvPr>
                <p:cNvSpPr/>
                <p:nvPr/>
              </p:nvSpPr>
              <p:spPr bwMode="auto">
                <a:xfrm>
                  <a:off x="4203820" y="3282902"/>
                  <a:ext cx="578308" cy="245528"/>
                </a:xfrm>
                <a:custGeom>
                  <a:avLst/>
                  <a:gdLst>
                    <a:gd name="T0" fmla="*/ 4 w 137"/>
                    <a:gd name="T1" fmla="*/ 48 h 58"/>
                    <a:gd name="T2" fmla="*/ 130 w 137"/>
                    <a:gd name="T3" fmla="*/ 1 h 58"/>
                    <a:gd name="T4" fmla="*/ 136 w 137"/>
                    <a:gd name="T5" fmla="*/ 3 h 58"/>
                    <a:gd name="T6" fmla="*/ 136 w 137"/>
                    <a:gd name="T7" fmla="*/ 3 h 58"/>
                    <a:gd name="T8" fmla="*/ 133 w 137"/>
                    <a:gd name="T9" fmla="*/ 9 h 58"/>
                    <a:gd name="T10" fmla="*/ 7 w 137"/>
                    <a:gd name="T11" fmla="*/ 57 h 58"/>
                    <a:gd name="T12" fmla="*/ 1 w 137"/>
                    <a:gd name="T13" fmla="*/ 54 h 58"/>
                    <a:gd name="T14" fmla="*/ 1 w 137"/>
                    <a:gd name="T15" fmla="*/ 54 h 58"/>
                    <a:gd name="T16" fmla="*/ 1 w 137"/>
                    <a:gd name="T17" fmla="*/ 54 h 58"/>
                    <a:gd name="T18" fmla="*/ 4 w 137"/>
                    <a:gd name="T19" fmla="*/ 48 h 58"/>
                    <a:gd name="T20" fmla="*/ 4 w 137"/>
                    <a:gd name="T21" fmla="*/ 4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7" h="58">
                      <a:moveTo>
                        <a:pt x="4" y="48"/>
                      </a:moveTo>
                      <a:cubicBezTo>
                        <a:pt x="130" y="1"/>
                        <a:pt x="130" y="1"/>
                        <a:pt x="130" y="1"/>
                      </a:cubicBezTo>
                      <a:cubicBezTo>
                        <a:pt x="133" y="0"/>
                        <a:pt x="135" y="1"/>
                        <a:pt x="136" y="3"/>
                      </a:cubicBezTo>
                      <a:cubicBezTo>
                        <a:pt x="136" y="3"/>
                        <a:pt x="136" y="3"/>
                        <a:pt x="136" y="3"/>
                      </a:cubicBezTo>
                      <a:cubicBezTo>
                        <a:pt x="137" y="6"/>
                        <a:pt x="136" y="8"/>
                        <a:pt x="133" y="9"/>
                      </a:cubicBezTo>
                      <a:cubicBezTo>
                        <a:pt x="7" y="57"/>
                        <a:pt x="7" y="57"/>
                        <a:pt x="7" y="57"/>
                      </a:cubicBezTo>
                      <a:cubicBezTo>
                        <a:pt x="5" y="58"/>
                        <a:pt x="2" y="57"/>
                        <a:pt x="1" y="54"/>
                      </a:cubicBezTo>
                      <a:cubicBezTo>
                        <a:pt x="1" y="54"/>
                        <a:pt x="1" y="54"/>
                        <a:pt x="1" y="54"/>
                      </a:cubicBezTo>
                      <a:cubicBezTo>
                        <a:pt x="1" y="54"/>
                        <a:pt x="1" y="54"/>
                        <a:pt x="1" y="54"/>
                      </a:cubicBezTo>
                      <a:cubicBezTo>
                        <a:pt x="0" y="52"/>
                        <a:pt x="2" y="49"/>
                        <a:pt x="4" y="48"/>
                      </a:cubicBezTo>
                      <a:cubicBezTo>
                        <a:pt x="4" y="48"/>
                        <a:pt x="4" y="48"/>
                        <a:pt x="4" y="48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9" name="ïṥḻíḍé">
                  <a:extLst>
                    <a:ext uri="{FF2B5EF4-FFF2-40B4-BE49-F238E27FC236}">
                      <a16:creationId xmlns:a16="http://schemas.microsoft.com/office/drawing/2014/main" id="{765FB2AD-354C-400D-B795-15D07026A4DF}"/>
                    </a:ext>
                  </a:extLst>
                </p:cNvPr>
                <p:cNvSpPr/>
                <p:nvPr/>
              </p:nvSpPr>
              <p:spPr bwMode="auto">
                <a:xfrm>
                  <a:off x="4441229" y="3232173"/>
                  <a:ext cx="466704" cy="206973"/>
                </a:xfrm>
                <a:custGeom>
                  <a:avLst/>
                  <a:gdLst>
                    <a:gd name="T0" fmla="*/ 3 w 111"/>
                    <a:gd name="T1" fmla="*/ 39 h 49"/>
                    <a:gd name="T2" fmla="*/ 105 w 111"/>
                    <a:gd name="T3" fmla="*/ 1 h 49"/>
                    <a:gd name="T4" fmla="*/ 110 w 111"/>
                    <a:gd name="T5" fmla="*/ 3 h 49"/>
                    <a:gd name="T6" fmla="*/ 110 w 111"/>
                    <a:gd name="T7" fmla="*/ 4 h 49"/>
                    <a:gd name="T8" fmla="*/ 108 w 111"/>
                    <a:gd name="T9" fmla="*/ 10 h 49"/>
                    <a:gd name="T10" fmla="*/ 6 w 111"/>
                    <a:gd name="T11" fmla="*/ 48 h 49"/>
                    <a:gd name="T12" fmla="*/ 1 w 111"/>
                    <a:gd name="T13" fmla="*/ 46 h 49"/>
                    <a:gd name="T14" fmla="*/ 1 w 111"/>
                    <a:gd name="T15" fmla="*/ 45 h 49"/>
                    <a:gd name="T16" fmla="*/ 3 w 111"/>
                    <a:gd name="T17" fmla="*/ 3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49">
                      <a:moveTo>
                        <a:pt x="3" y="39"/>
                      </a:moveTo>
                      <a:cubicBezTo>
                        <a:pt x="105" y="1"/>
                        <a:pt x="105" y="1"/>
                        <a:pt x="105" y="1"/>
                      </a:cubicBezTo>
                      <a:cubicBezTo>
                        <a:pt x="107" y="0"/>
                        <a:pt x="109" y="1"/>
                        <a:pt x="110" y="3"/>
                      </a:cubicBezTo>
                      <a:cubicBezTo>
                        <a:pt x="110" y="4"/>
                        <a:pt x="110" y="4"/>
                        <a:pt x="110" y="4"/>
                      </a:cubicBezTo>
                      <a:cubicBezTo>
                        <a:pt x="111" y="6"/>
                        <a:pt x="110" y="9"/>
                        <a:pt x="108" y="10"/>
                      </a:cubicBezTo>
                      <a:cubicBezTo>
                        <a:pt x="6" y="48"/>
                        <a:pt x="6" y="48"/>
                        <a:pt x="6" y="48"/>
                      </a:cubicBezTo>
                      <a:cubicBezTo>
                        <a:pt x="4" y="49"/>
                        <a:pt x="2" y="48"/>
                        <a:pt x="1" y="46"/>
                      </a:cubicBezTo>
                      <a:cubicBezTo>
                        <a:pt x="1" y="45"/>
                        <a:pt x="1" y="45"/>
                        <a:pt x="1" y="45"/>
                      </a:cubicBezTo>
                      <a:cubicBezTo>
                        <a:pt x="0" y="43"/>
                        <a:pt x="1" y="40"/>
                        <a:pt x="3" y="39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0" name="ïśḷiḋé">
                  <a:extLst>
                    <a:ext uri="{FF2B5EF4-FFF2-40B4-BE49-F238E27FC236}">
                      <a16:creationId xmlns:a16="http://schemas.microsoft.com/office/drawing/2014/main" id="{20ED8D58-4637-448A-8AD3-640C365E163B}"/>
                    </a:ext>
                  </a:extLst>
                </p:cNvPr>
                <p:cNvSpPr/>
                <p:nvPr/>
              </p:nvSpPr>
              <p:spPr bwMode="auto">
                <a:xfrm>
                  <a:off x="4441229" y="3232173"/>
                  <a:ext cx="466704" cy="206973"/>
                </a:xfrm>
                <a:custGeom>
                  <a:avLst/>
                  <a:gdLst>
                    <a:gd name="T0" fmla="*/ 3 w 111"/>
                    <a:gd name="T1" fmla="*/ 39 h 49"/>
                    <a:gd name="T2" fmla="*/ 105 w 111"/>
                    <a:gd name="T3" fmla="*/ 1 h 49"/>
                    <a:gd name="T4" fmla="*/ 110 w 111"/>
                    <a:gd name="T5" fmla="*/ 3 h 49"/>
                    <a:gd name="T6" fmla="*/ 110 w 111"/>
                    <a:gd name="T7" fmla="*/ 4 h 49"/>
                    <a:gd name="T8" fmla="*/ 108 w 111"/>
                    <a:gd name="T9" fmla="*/ 10 h 49"/>
                    <a:gd name="T10" fmla="*/ 6 w 111"/>
                    <a:gd name="T11" fmla="*/ 48 h 49"/>
                    <a:gd name="T12" fmla="*/ 1 w 111"/>
                    <a:gd name="T13" fmla="*/ 46 h 49"/>
                    <a:gd name="T14" fmla="*/ 1 w 111"/>
                    <a:gd name="T15" fmla="*/ 45 h 49"/>
                    <a:gd name="T16" fmla="*/ 3 w 111"/>
                    <a:gd name="T17" fmla="*/ 3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49">
                      <a:moveTo>
                        <a:pt x="3" y="39"/>
                      </a:moveTo>
                      <a:cubicBezTo>
                        <a:pt x="105" y="1"/>
                        <a:pt x="105" y="1"/>
                        <a:pt x="105" y="1"/>
                      </a:cubicBezTo>
                      <a:cubicBezTo>
                        <a:pt x="107" y="0"/>
                        <a:pt x="109" y="1"/>
                        <a:pt x="110" y="3"/>
                      </a:cubicBezTo>
                      <a:cubicBezTo>
                        <a:pt x="110" y="4"/>
                        <a:pt x="110" y="4"/>
                        <a:pt x="110" y="4"/>
                      </a:cubicBezTo>
                      <a:cubicBezTo>
                        <a:pt x="111" y="6"/>
                        <a:pt x="110" y="9"/>
                        <a:pt x="108" y="10"/>
                      </a:cubicBezTo>
                      <a:cubicBezTo>
                        <a:pt x="6" y="48"/>
                        <a:pt x="6" y="48"/>
                        <a:pt x="6" y="48"/>
                      </a:cubicBezTo>
                      <a:cubicBezTo>
                        <a:pt x="4" y="49"/>
                        <a:pt x="2" y="48"/>
                        <a:pt x="1" y="46"/>
                      </a:cubicBezTo>
                      <a:cubicBezTo>
                        <a:pt x="1" y="45"/>
                        <a:pt x="1" y="45"/>
                        <a:pt x="1" y="45"/>
                      </a:cubicBezTo>
                      <a:cubicBezTo>
                        <a:pt x="0" y="43"/>
                        <a:pt x="1" y="40"/>
                        <a:pt x="3" y="3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1" name="ïśľïḍé">
                  <a:extLst>
                    <a:ext uri="{FF2B5EF4-FFF2-40B4-BE49-F238E27FC236}">
                      <a16:creationId xmlns:a16="http://schemas.microsoft.com/office/drawing/2014/main" id="{AD52A34B-3403-49E1-8BFD-CB03A5EDAEA8}"/>
                    </a:ext>
                  </a:extLst>
                </p:cNvPr>
                <p:cNvSpPr/>
                <p:nvPr/>
              </p:nvSpPr>
              <p:spPr bwMode="auto">
                <a:xfrm>
                  <a:off x="4508192" y="3524370"/>
                  <a:ext cx="728465" cy="1290539"/>
                </a:xfrm>
                <a:custGeom>
                  <a:avLst/>
                  <a:gdLst>
                    <a:gd name="T0" fmla="*/ 25 w 173"/>
                    <a:gd name="T1" fmla="*/ 11 h 306"/>
                    <a:gd name="T2" fmla="*/ 121 w 173"/>
                    <a:gd name="T3" fmla="*/ 2 h 306"/>
                    <a:gd name="T4" fmla="*/ 149 w 173"/>
                    <a:gd name="T5" fmla="*/ 25 h 306"/>
                    <a:gd name="T6" fmla="*/ 172 w 173"/>
                    <a:gd name="T7" fmla="*/ 267 h 306"/>
                    <a:gd name="T8" fmla="*/ 149 w 173"/>
                    <a:gd name="T9" fmla="*/ 296 h 306"/>
                    <a:gd name="T10" fmla="*/ 53 w 173"/>
                    <a:gd name="T11" fmla="*/ 305 h 306"/>
                    <a:gd name="T12" fmla="*/ 25 w 173"/>
                    <a:gd name="T13" fmla="*/ 281 h 306"/>
                    <a:gd name="T14" fmla="*/ 2 w 173"/>
                    <a:gd name="T15" fmla="*/ 39 h 306"/>
                    <a:gd name="T16" fmla="*/ 25 w 173"/>
                    <a:gd name="T17" fmla="*/ 11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306">
                      <a:moveTo>
                        <a:pt x="25" y="11"/>
                      </a:moveTo>
                      <a:cubicBezTo>
                        <a:pt x="121" y="2"/>
                        <a:pt x="121" y="2"/>
                        <a:pt x="121" y="2"/>
                      </a:cubicBezTo>
                      <a:cubicBezTo>
                        <a:pt x="135" y="0"/>
                        <a:pt x="148" y="11"/>
                        <a:pt x="149" y="25"/>
                      </a:cubicBezTo>
                      <a:cubicBezTo>
                        <a:pt x="172" y="267"/>
                        <a:pt x="172" y="267"/>
                        <a:pt x="172" y="267"/>
                      </a:cubicBezTo>
                      <a:cubicBezTo>
                        <a:pt x="173" y="281"/>
                        <a:pt x="163" y="294"/>
                        <a:pt x="149" y="296"/>
                      </a:cubicBezTo>
                      <a:cubicBezTo>
                        <a:pt x="53" y="305"/>
                        <a:pt x="53" y="305"/>
                        <a:pt x="53" y="305"/>
                      </a:cubicBezTo>
                      <a:cubicBezTo>
                        <a:pt x="39" y="306"/>
                        <a:pt x="26" y="295"/>
                        <a:pt x="25" y="281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5"/>
                        <a:pt x="11" y="12"/>
                        <a:pt x="25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2" name="îsḷïde">
                  <a:extLst>
                    <a:ext uri="{FF2B5EF4-FFF2-40B4-BE49-F238E27FC236}">
                      <a16:creationId xmlns:a16="http://schemas.microsoft.com/office/drawing/2014/main" id="{7171A3E8-AE96-4D6A-83A9-727ECCAB428C}"/>
                    </a:ext>
                  </a:extLst>
                </p:cNvPr>
                <p:cNvSpPr/>
                <p:nvPr/>
              </p:nvSpPr>
              <p:spPr bwMode="auto">
                <a:xfrm>
                  <a:off x="4508192" y="3524370"/>
                  <a:ext cx="728465" cy="1290539"/>
                </a:xfrm>
                <a:custGeom>
                  <a:avLst/>
                  <a:gdLst>
                    <a:gd name="T0" fmla="*/ 25 w 173"/>
                    <a:gd name="T1" fmla="*/ 11 h 306"/>
                    <a:gd name="T2" fmla="*/ 121 w 173"/>
                    <a:gd name="T3" fmla="*/ 2 h 306"/>
                    <a:gd name="T4" fmla="*/ 149 w 173"/>
                    <a:gd name="T5" fmla="*/ 25 h 306"/>
                    <a:gd name="T6" fmla="*/ 172 w 173"/>
                    <a:gd name="T7" fmla="*/ 267 h 306"/>
                    <a:gd name="T8" fmla="*/ 149 w 173"/>
                    <a:gd name="T9" fmla="*/ 296 h 306"/>
                    <a:gd name="T10" fmla="*/ 53 w 173"/>
                    <a:gd name="T11" fmla="*/ 305 h 306"/>
                    <a:gd name="T12" fmla="*/ 25 w 173"/>
                    <a:gd name="T13" fmla="*/ 281 h 306"/>
                    <a:gd name="T14" fmla="*/ 2 w 173"/>
                    <a:gd name="T15" fmla="*/ 39 h 306"/>
                    <a:gd name="T16" fmla="*/ 25 w 173"/>
                    <a:gd name="T17" fmla="*/ 11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306">
                      <a:moveTo>
                        <a:pt x="25" y="11"/>
                      </a:moveTo>
                      <a:cubicBezTo>
                        <a:pt x="121" y="2"/>
                        <a:pt x="121" y="2"/>
                        <a:pt x="121" y="2"/>
                      </a:cubicBezTo>
                      <a:cubicBezTo>
                        <a:pt x="135" y="0"/>
                        <a:pt x="148" y="11"/>
                        <a:pt x="149" y="25"/>
                      </a:cubicBezTo>
                      <a:cubicBezTo>
                        <a:pt x="172" y="267"/>
                        <a:pt x="172" y="267"/>
                        <a:pt x="172" y="267"/>
                      </a:cubicBezTo>
                      <a:cubicBezTo>
                        <a:pt x="173" y="281"/>
                        <a:pt x="163" y="294"/>
                        <a:pt x="149" y="296"/>
                      </a:cubicBezTo>
                      <a:cubicBezTo>
                        <a:pt x="53" y="305"/>
                        <a:pt x="53" y="305"/>
                        <a:pt x="53" y="305"/>
                      </a:cubicBezTo>
                      <a:cubicBezTo>
                        <a:pt x="39" y="306"/>
                        <a:pt x="26" y="295"/>
                        <a:pt x="25" y="281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5"/>
                        <a:pt x="11" y="12"/>
                        <a:pt x="25" y="1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3" name="išļîdè">
                  <a:extLst>
                    <a:ext uri="{FF2B5EF4-FFF2-40B4-BE49-F238E27FC236}">
                      <a16:creationId xmlns:a16="http://schemas.microsoft.com/office/drawing/2014/main" id="{336E809B-66DA-4BE2-940F-EDF283AF66B3}"/>
                    </a:ext>
                  </a:extLst>
                </p:cNvPr>
                <p:cNvSpPr/>
                <p:nvPr/>
              </p:nvSpPr>
              <p:spPr bwMode="auto">
                <a:xfrm>
                  <a:off x="4508189" y="3524372"/>
                  <a:ext cx="728464" cy="1260104"/>
                </a:xfrm>
                <a:custGeom>
                  <a:avLst/>
                  <a:gdLst>
                    <a:gd name="T0" fmla="*/ 25 w 173"/>
                    <a:gd name="T1" fmla="*/ 10 h 299"/>
                    <a:gd name="T2" fmla="*/ 121 w 173"/>
                    <a:gd name="T3" fmla="*/ 1 h 299"/>
                    <a:gd name="T4" fmla="*/ 149 w 173"/>
                    <a:gd name="T5" fmla="*/ 25 h 299"/>
                    <a:gd name="T6" fmla="*/ 172 w 173"/>
                    <a:gd name="T7" fmla="*/ 261 h 299"/>
                    <a:gd name="T8" fmla="*/ 148 w 173"/>
                    <a:gd name="T9" fmla="*/ 289 h 299"/>
                    <a:gd name="T10" fmla="*/ 52 w 173"/>
                    <a:gd name="T11" fmla="*/ 298 h 299"/>
                    <a:gd name="T12" fmla="*/ 24 w 173"/>
                    <a:gd name="T13" fmla="*/ 275 h 299"/>
                    <a:gd name="T14" fmla="*/ 2 w 173"/>
                    <a:gd name="T15" fmla="*/ 39 h 299"/>
                    <a:gd name="T16" fmla="*/ 25 w 173"/>
                    <a:gd name="T17" fmla="*/ 10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299">
                      <a:moveTo>
                        <a:pt x="25" y="10"/>
                      </a:moveTo>
                      <a:cubicBezTo>
                        <a:pt x="121" y="1"/>
                        <a:pt x="121" y="1"/>
                        <a:pt x="121" y="1"/>
                      </a:cubicBezTo>
                      <a:cubicBezTo>
                        <a:pt x="135" y="0"/>
                        <a:pt x="148" y="10"/>
                        <a:pt x="149" y="25"/>
                      </a:cubicBezTo>
                      <a:cubicBezTo>
                        <a:pt x="172" y="261"/>
                        <a:pt x="172" y="261"/>
                        <a:pt x="172" y="261"/>
                      </a:cubicBezTo>
                      <a:cubicBezTo>
                        <a:pt x="173" y="275"/>
                        <a:pt x="162" y="288"/>
                        <a:pt x="148" y="289"/>
                      </a:cubicBezTo>
                      <a:cubicBezTo>
                        <a:pt x="52" y="298"/>
                        <a:pt x="52" y="298"/>
                        <a:pt x="52" y="298"/>
                      </a:cubicBezTo>
                      <a:cubicBezTo>
                        <a:pt x="38" y="299"/>
                        <a:pt x="25" y="289"/>
                        <a:pt x="24" y="275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4"/>
                        <a:pt x="11" y="12"/>
                        <a:pt x="25" y="10"/>
                      </a:cubicBezTo>
                      <a:close/>
                    </a:path>
                  </a:pathLst>
                </a:custGeom>
                <a:solidFill>
                  <a:srgbClr val="21A5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4" name="ïSľîḍê">
                  <a:extLst>
                    <a:ext uri="{FF2B5EF4-FFF2-40B4-BE49-F238E27FC236}">
                      <a16:creationId xmlns:a16="http://schemas.microsoft.com/office/drawing/2014/main" id="{B5F8EC5F-D01E-406D-86E2-122E50E2AAFD}"/>
                    </a:ext>
                  </a:extLst>
                </p:cNvPr>
                <p:cNvSpPr/>
                <p:nvPr/>
              </p:nvSpPr>
              <p:spPr bwMode="auto">
                <a:xfrm>
                  <a:off x="4546745" y="3552779"/>
                  <a:ext cx="653386" cy="1136323"/>
                </a:xfrm>
                <a:custGeom>
                  <a:avLst/>
                  <a:gdLst>
                    <a:gd name="T0" fmla="*/ 22 w 155"/>
                    <a:gd name="T1" fmla="*/ 10 h 269"/>
                    <a:gd name="T2" fmla="*/ 108 w 155"/>
                    <a:gd name="T3" fmla="*/ 1 h 269"/>
                    <a:gd name="T4" fmla="*/ 134 w 155"/>
                    <a:gd name="T5" fmla="*/ 22 h 269"/>
                    <a:gd name="T6" fmla="*/ 154 w 155"/>
                    <a:gd name="T7" fmla="*/ 234 h 269"/>
                    <a:gd name="T8" fmla="*/ 133 w 155"/>
                    <a:gd name="T9" fmla="*/ 260 h 269"/>
                    <a:gd name="T10" fmla="*/ 46 w 155"/>
                    <a:gd name="T11" fmla="*/ 268 h 269"/>
                    <a:gd name="T12" fmla="*/ 21 w 155"/>
                    <a:gd name="T13" fmla="*/ 247 h 269"/>
                    <a:gd name="T14" fmla="*/ 1 w 155"/>
                    <a:gd name="T15" fmla="*/ 35 h 269"/>
                    <a:gd name="T16" fmla="*/ 22 w 155"/>
                    <a:gd name="T17" fmla="*/ 10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5" h="269">
                      <a:moveTo>
                        <a:pt x="22" y="10"/>
                      </a:moveTo>
                      <a:cubicBezTo>
                        <a:pt x="108" y="1"/>
                        <a:pt x="108" y="1"/>
                        <a:pt x="108" y="1"/>
                      </a:cubicBezTo>
                      <a:cubicBezTo>
                        <a:pt x="121" y="0"/>
                        <a:pt x="132" y="10"/>
                        <a:pt x="134" y="22"/>
                      </a:cubicBezTo>
                      <a:cubicBezTo>
                        <a:pt x="154" y="234"/>
                        <a:pt x="154" y="234"/>
                        <a:pt x="154" y="234"/>
                      </a:cubicBezTo>
                      <a:cubicBezTo>
                        <a:pt x="155" y="247"/>
                        <a:pt x="145" y="258"/>
                        <a:pt x="133" y="260"/>
                      </a:cubicBezTo>
                      <a:cubicBezTo>
                        <a:pt x="46" y="268"/>
                        <a:pt x="46" y="268"/>
                        <a:pt x="46" y="268"/>
                      </a:cubicBezTo>
                      <a:cubicBezTo>
                        <a:pt x="33" y="269"/>
                        <a:pt x="22" y="260"/>
                        <a:pt x="21" y="247"/>
                      </a:cubicBezTo>
                      <a:cubicBezTo>
                        <a:pt x="1" y="35"/>
                        <a:pt x="1" y="35"/>
                        <a:pt x="1" y="35"/>
                      </a:cubicBezTo>
                      <a:cubicBezTo>
                        <a:pt x="0" y="22"/>
                        <a:pt x="9" y="11"/>
                        <a:pt x="22" y="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5" name="íṩ1ïḋè">
                  <a:extLst>
                    <a:ext uri="{FF2B5EF4-FFF2-40B4-BE49-F238E27FC236}">
                      <a16:creationId xmlns:a16="http://schemas.microsoft.com/office/drawing/2014/main" id="{AD9449D6-4677-424D-9ED8-FC4A22820B69}"/>
                    </a:ext>
                  </a:extLst>
                </p:cNvPr>
                <p:cNvSpPr/>
                <p:nvPr/>
              </p:nvSpPr>
              <p:spPr bwMode="auto">
                <a:xfrm>
                  <a:off x="5567408" y="2136433"/>
                  <a:ext cx="501200" cy="243498"/>
                </a:xfrm>
                <a:custGeom>
                  <a:avLst/>
                  <a:gdLst>
                    <a:gd name="T0" fmla="*/ 13 w 119"/>
                    <a:gd name="T1" fmla="*/ 58 h 58"/>
                    <a:gd name="T2" fmla="*/ 0 w 119"/>
                    <a:gd name="T3" fmla="*/ 46 h 58"/>
                    <a:gd name="T4" fmla="*/ 5 w 119"/>
                    <a:gd name="T5" fmla="*/ 36 h 58"/>
                    <a:gd name="T6" fmla="*/ 112 w 119"/>
                    <a:gd name="T7" fmla="*/ 32 h 58"/>
                    <a:gd name="T8" fmla="*/ 115 w 119"/>
                    <a:gd name="T9" fmla="*/ 49 h 58"/>
                    <a:gd name="T10" fmla="*/ 98 w 119"/>
                    <a:gd name="T11" fmla="*/ 52 h 58"/>
                    <a:gd name="T12" fmla="*/ 98 w 119"/>
                    <a:gd name="T13" fmla="*/ 52 h 58"/>
                    <a:gd name="T14" fmla="*/ 20 w 119"/>
                    <a:gd name="T15" fmla="*/ 55 h 58"/>
                    <a:gd name="T16" fmla="*/ 13 w 119"/>
                    <a:gd name="T17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9" h="58">
                      <a:moveTo>
                        <a:pt x="13" y="58"/>
                      </a:moveTo>
                      <a:cubicBezTo>
                        <a:pt x="6" y="58"/>
                        <a:pt x="0" y="53"/>
                        <a:pt x="0" y="46"/>
                      </a:cubicBezTo>
                      <a:cubicBezTo>
                        <a:pt x="0" y="42"/>
                        <a:pt x="2" y="39"/>
                        <a:pt x="5" y="36"/>
                      </a:cubicBezTo>
                      <a:cubicBezTo>
                        <a:pt x="23" y="21"/>
                        <a:pt x="70" y="0"/>
                        <a:pt x="112" y="32"/>
                      </a:cubicBezTo>
                      <a:cubicBezTo>
                        <a:pt x="118" y="36"/>
                        <a:pt x="119" y="44"/>
                        <a:pt x="115" y="49"/>
                      </a:cubicBezTo>
                      <a:cubicBezTo>
                        <a:pt x="112" y="55"/>
                        <a:pt x="104" y="56"/>
                        <a:pt x="98" y="52"/>
                      </a:cubicBezTo>
                      <a:cubicBezTo>
                        <a:pt x="98" y="52"/>
                        <a:pt x="98" y="52"/>
                        <a:pt x="98" y="52"/>
                      </a:cubicBezTo>
                      <a:cubicBezTo>
                        <a:pt x="60" y="23"/>
                        <a:pt x="22" y="54"/>
                        <a:pt x="20" y="55"/>
                      </a:cubicBezTo>
                      <a:cubicBezTo>
                        <a:pt x="18" y="57"/>
                        <a:pt x="15" y="58"/>
                        <a:pt x="13" y="58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6" name="íśḷïḋé">
                  <a:extLst>
                    <a:ext uri="{FF2B5EF4-FFF2-40B4-BE49-F238E27FC236}">
                      <a16:creationId xmlns:a16="http://schemas.microsoft.com/office/drawing/2014/main" id="{D68C368A-916E-4008-BD36-ADD58FBE2191}"/>
                    </a:ext>
                  </a:extLst>
                </p:cNvPr>
                <p:cNvSpPr/>
                <p:nvPr/>
              </p:nvSpPr>
              <p:spPr bwMode="auto">
                <a:xfrm>
                  <a:off x="5439571" y="1828002"/>
                  <a:ext cx="730494" cy="383510"/>
                </a:xfrm>
                <a:custGeom>
                  <a:avLst/>
                  <a:gdLst>
                    <a:gd name="T0" fmla="*/ 14 w 173"/>
                    <a:gd name="T1" fmla="*/ 91 h 91"/>
                    <a:gd name="T2" fmla="*/ 5 w 173"/>
                    <a:gd name="T3" fmla="*/ 88 h 91"/>
                    <a:gd name="T4" fmla="*/ 5 w 173"/>
                    <a:gd name="T5" fmla="*/ 71 h 91"/>
                    <a:gd name="T6" fmla="*/ 167 w 173"/>
                    <a:gd name="T7" fmla="*/ 65 h 91"/>
                    <a:gd name="T8" fmla="*/ 169 w 173"/>
                    <a:gd name="T9" fmla="*/ 82 h 91"/>
                    <a:gd name="T10" fmla="*/ 152 w 173"/>
                    <a:gd name="T11" fmla="*/ 85 h 91"/>
                    <a:gd name="T12" fmla="*/ 22 w 173"/>
                    <a:gd name="T13" fmla="*/ 88 h 91"/>
                    <a:gd name="T14" fmla="*/ 14 w 173"/>
                    <a:gd name="T15" fmla="*/ 91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3" h="91">
                      <a:moveTo>
                        <a:pt x="14" y="91"/>
                      </a:moveTo>
                      <a:cubicBezTo>
                        <a:pt x="10" y="91"/>
                        <a:pt x="7" y="90"/>
                        <a:pt x="5" y="88"/>
                      </a:cubicBezTo>
                      <a:cubicBezTo>
                        <a:pt x="0" y="83"/>
                        <a:pt x="0" y="75"/>
                        <a:pt x="5" y="71"/>
                      </a:cubicBezTo>
                      <a:cubicBezTo>
                        <a:pt x="6" y="70"/>
                        <a:pt x="76" y="0"/>
                        <a:pt x="167" y="65"/>
                      </a:cubicBezTo>
                      <a:cubicBezTo>
                        <a:pt x="172" y="69"/>
                        <a:pt x="173" y="77"/>
                        <a:pt x="169" y="82"/>
                      </a:cubicBezTo>
                      <a:cubicBezTo>
                        <a:pt x="166" y="88"/>
                        <a:pt x="158" y="89"/>
                        <a:pt x="152" y="85"/>
                      </a:cubicBezTo>
                      <a:cubicBezTo>
                        <a:pt x="79" y="33"/>
                        <a:pt x="25" y="86"/>
                        <a:pt x="22" y="88"/>
                      </a:cubicBezTo>
                      <a:cubicBezTo>
                        <a:pt x="20" y="90"/>
                        <a:pt x="17" y="91"/>
                        <a:pt x="14" y="91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7" name="is1íḑé">
                  <a:extLst>
                    <a:ext uri="{FF2B5EF4-FFF2-40B4-BE49-F238E27FC236}">
                      <a16:creationId xmlns:a16="http://schemas.microsoft.com/office/drawing/2014/main" id="{E50D5B20-550F-4A41-997D-3B6E2EB31DE3}"/>
                    </a:ext>
                  </a:extLst>
                </p:cNvPr>
                <p:cNvSpPr/>
                <p:nvPr/>
              </p:nvSpPr>
              <p:spPr bwMode="auto">
                <a:xfrm>
                  <a:off x="5283327" y="1545951"/>
                  <a:ext cx="1042982" cy="480909"/>
                </a:xfrm>
                <a:custGeom>
                  <a:avLst/>
                  <a:gdLst>
                    <a:gd name="T0" fmla="*/ 233 w 247"/>
                    <a:gd name="T1" fmla="*/ 113 h 114"/>
                    <a:gd name="T2" fmla="*/ 226 w 247"/>
                    <a:gd name="T3" fmla="*/ 110 h 114"/>
                    <a:gd name="T4" fmla="*/ 21 w 247"/>
                    <a:gd name="T5" fmla="*/ 110 h 114"/>
                    <a:gd name="T6" fmla="*/ 4 w 247"/>
                    <a:gd name="T7" fmla="*/ 108 h 114"/>
                    <a:gd name="T8" fmla="*/ 5 w 247"/>
                    <a:gd name="T9" fmla="*/ 91 h 114"/>
                    <a:gd name="T10" fmla="*/ 241 w 247"/>
                    <a:gd name="T11" fmla="*/ 90 h 114"/>
                    <a:gd name="T12" fmla="*/ 243 w 247"/>
                    <a:gd name="T13" fmla="*/ 108 h 114"/>
                    <a:gd name="T14" fmla="*/ 233 w 247"/>
                    <a:gd name="T15" fmla="*/ 113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7" h="114">
                      <a:moveTo>
                        <a:pt x="233" y="113"/>
                      </a:moveTo>
                      <a:cubicBezTo>
                        <a:pt x="231" y="113"/>
                        <a:pt x="228" y="112"/>
                        <a:pt x="226" y="110"/>
                      </a:cubicBezTo>
                      <a:cubicBezTo>
                        <a:pt x="118" y="31"/>
                        <a:pt x="25" y="106"/>
                        <a:pt x="21" y="110"/>
                      </a:cubicBezTo>
                      <a:cubicBezTo>
                        <a:pt x="16" y="114"/>
                        <a:pt x="8" y="113"/>
                        <a:pt x="4" y="108"/>
                      </a:cubicBezTo>
                      <a:cubicBezTo>
                        <a:pt x="0" y="103"/>
                        <a:pt x="1" y="95"/>
                        <a:pt x="5" y="91"/>
                      </a:cubicBezTo>
                      <a:cubicBezTo>
                        <a:pt x="7" y="90"/>
                        <a:pt x="116" y="0"/>
                        <a:pt x="241" y="90"/>
                      </a:cubicBezTo>
                      <a:cubicBezTo>
                        <a:pt x="246" y="95"/>
                        <a:pt x="247" y="102"/>
                        <a:pt x="243" y="108"/>
                      </a:cubicBezTo>
                      <a:cubicBezTo>
                        <a:pt x="241" y="111"/>
                        <a:pt x="237" y="113"/>
                        <a:pt x="233" y="113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91" name="Rectangle 483">
              <a:extLst>
                <a:ext uri="{FF2B5EF4-FFF2-40B4-BE49-F238E27FC236}">
                  <a16:creationId xmlns:a16="http://schemas.microsoft.com/office/drawing/2014/main" id="{539CA64D-0C4D-4D81-B74B-84F8C1B07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1266" y="757802"/>
              <a:ext cx="159264" cy="455757"/>
            </a:xfrm>
            <a:prstGeom prst="parallelogram">
              <a:avLst>
                <a:gd name="adj" fmla="val 79989"/>
              </a:avLst>
            </a:prstGeom>
            <a:solidFill>
              <a:srgbClr val="03CBD8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92" name="Rectangle 483">
              <a:extLst>
                <a:ext uri="{FF2B5EF4-FFF2-40B4-BE49-F238E27FC236}">
                  <a16:creationId xmlns:a16="http://schemas.microsoft.com/office/drawing/2014/main" id="{607449E5-800B-489B-92FF-616930740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4073" y="669412"/>
              <a:ext cx="159264" cy="455757"/>
            </a:xfrm>
            <a:prstGeom prst="parallelogram">
              <a:avLst>
                <a:gd name="adj" fmla="val 87491"/>
              </a:avLst>
            </a:prstGeom>
            <a:solidFill>
              <a:srgbClr val="0070C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93" name="文本框 622">
              <a:extLst>
                <a:ext uri="{FF2B5EF4-FFF2-40B4-BE49-F238E27FC236}">
                  <a16:creationId xmlns:a16="http://schemas.microsoft.com/office/drawing/2014/main" id="{15E9E137-63DB-4DB9-A4EA-BDA0443E7B03}"/>
                </a:ext>
              </a:extLst>
            </p:cNvPr>
            <p:cNvSpPr txBox="1"/>
            <p:nvPr/>
          </p:nvSpPr>
          <p:spPr>
            <a:xfrm>
              <a:off x="1588823" y="632600"/>
              <a:ext cx="46824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（</a:t>
              </a:r>
              <a:r>
                <a:rPr lang="en-US" altLang="zh-CN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5</a:t>
              </a:r>
              <a:r>
                <a:rPr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）中断</a:t>
              </a:r>
            </a:p>
          </p:txBody>
        </p:sp>
      </p:grpSp>
      <p:sp>
        <p:nvSpPr>
          <p:cNvPr id="62" name="矩形 61">
            <a:extLst>
              <a:ext uri="{FF2B5EF4-FFF2-40B4-BE49-F238E27FC236}">
                <a16:creationId xmlns:a16="http://schemas.microsoft.com/office/drawing/2014/main" id="{F4BE6530-0903-4F12-9434-A129DB3FA422}"/>
              </a:ext>
            </a:extLst>
          </p:cNvPr>
          <p:cNvSpPr/>
          <p:nvPr/>
        </p:nvSpPr>
        <p:spPr>
          <a:xfrm>
            <a:off x="378937" y="1443841"/>
            <a:ext cx="3993085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       HAL</a:t>
            </a:r>
            <a:r>
              <a:rPr lang="zh-CN" altLang="en-US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库中断只需要重新定义回调函数并编程即可，大大简化了编程方式。追踪到回调函数如图所示，回调函数定义如下：</a:t>
            </a:r>
            <a:endParaRPr lang="en-US" altLang="zh-CN" dirty="0">
              <a:solidFill>
                <a:schemeClr val="hlink"/>
              </a:solidFill>
              <a:ea typeface="思源黑体 CN Normal" panose="020B0400000000000000" pitchFamily="34" charset="-122"/>
            </a:endParaRPr>
          </a:p>
          <a:p>
            <a:pPr>
              <a:defRPr/>
            </a:pPr>
            <a:endParaRPr lang="zh-CN" altLang="en-US" dirty="0">
              <a:solidFill>
                <a:schemeClr val="hlink"/>
              </a:solidFill>
              <a:ea typeface="思源黑体 CN Normal" panose="020B0400000000000000" pitchFamily="34" charset="-122"/>
            </a:endParaRPr>
          </a:p>
          <a:p>
            <a:pPr>
              <a:defRPr/>
            </a:pPr>
            <a:r>
              <a:rPr lang="en-US" altLang="zh-CN" sz="1400" dirty="0">
                <a:ea typeface="思源黑体 CN Normal" panose="020B0400000000000000" pitchFamily="34" charset="-122"/>
              </a:rPr>
              <a:t>__weak void </a:t>
            </a:r>
            <a:r>
              <a:rPr lang="en-US" altLang="zh-CN" sz="1400" dirty="0" err="1">
                <a:ea typeface="思源黑体 CN Normal" panose="020B0400000000000000" pitchFamily="34" charset="-122"/>
              </a:rPr>
              <a:t>HAL_GPIO_EXTI_Callback</a:t>
            </a:r>
            <a:r>
              <a:rPr lang="en-US" altLang="zh-CN" sz="1400" dirty="0">
                <a:ea typeface="思源黑体 CN Normal" panose="020B0400000000000000" pitchFamily="34" charset="-122"/>
              </a:rPr>
              <a:t>(uint16_t </a:t>
            </a:r>
            <a:r>
              <a:rPr lang="en-US" altLang="zh-CN" sz="1400" dirty="0" err="1">
                <a:ea typeface="思源黑体 CN Normal" panose="020B0400000000000000" pitchFamily="34" charset="-122"/>
              </a:rPr>
              <a:t>GPIO_Pin</a:t>
            </a:r>
            <a:r>
              <a:rPr lang="en-US" altLang="zh-CN" sz="1400" dirty="0">
                <a:ea typeface="思源黑体 CN Normal" panose="020B0400000000000000" pitchFamily="34" charset="-122"/>
              </a:rPr>
              <a:t>)</a:t>
            </a:r>
          </a:p>
          <a:p>
            <a:pPr>
              <a:defRPr/>
            </a:pPr>
            <a:endParaRPr lang="en-US" altLang="zh-CN" sz="1400" dirty="0">
              <a:ea typeface="思源黑体 CN Normal" panose="020B0400000000000000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        回调函数的前面加上了</a:t>
            </a:r>
            <a:r>
              <a:rPr lang="en-US" altLang="zh-CN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__weak </a:t>
            </a:r>
            <a:r>
              <a:rPr lang="zh-CN" altLang="en-US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修饰符，用户可以在用户文件中重新定义一个同名函数，最终编译器编译的时候，会选择用户定义的函数，如果用户没有重新定义这个函数，那么编译器就会执行</a:t>
            </a:r>
            <a:r>
              <a:rPr lang="en-US" altLang="zh-CN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__weak </a:t>
            </a:r>
            <a:r>
              <a:rPr lang="zh-CN" altLang="en-US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声明的函数，并且编译器不会报错。</a:t>
            </a:r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0B691EE9-676D-4CBE-9E27-E33D5478AB7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473526" y="1113787"/>
            <a:ext cx="7209710" cy="451329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C6FB62D-90AB-43FA-A934-276D4358D615}"/>
              </a:ext>
            </a:extLst>
          </p:cNvPr>
          <p:cNvSpPr txBox="1"/>
          <p:nvPr/>
        </p:nvSpPr>
        <p:spPr>
          <a:xfrm>
            <a:off x="211015" y="5722353"/>
            <a:ext cx="10747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从追踪回调函数的过程可以看到，只要中断发生，就会调用回调函数，用户只需要复制该回调函数的头部（“</a:t>
            </a:r>
            <a:r>
              <a:rPr lang="en-US" altLang="zh-CN" dirty="0"/>
              <a:t>__weak”</a:t>
            </a:r>
            <a:r>
              <a:rPr lang="zh-CN" altLang="en-US" dirty="0"/>
              <a:t>不复制），重新定义该函数即可。在定时器、串口等中断程序的编写中，均采用相同的方法。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0132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D44A99FE-DD13-46B6-8943-B71B1DDFF096}"/>
              </a:ext>
            </a:extLst>
          </p:cNvPr>
          <p:cNvGrpSpPr/>
          <p:nvPr/>
        </p:nvGrpSpPr>
        <p:grpSpPr>
          <a:xfrm>
            <a:off x="363034" y="548780"/>
            <a:ext cx="4701335" cy="584775"/>
            <a:chOff x="477335" y="632600"/>
            <a:chExt cx="6046002" cy="584775"/>
          </a:xfrm>
        </p:grpSpPr>
        <p:sp>
          <p:nvSpPr>
            <p:cNvPr id="89" name="Rectangle 483">
              <a:extLst>
                <a:ext uri="{FF2B5EF4-FFF2-40B4-BE49-F238E27FC236}">
                  <a16:creationId xmlns:a16="http://schemas.microsoft.com/office/drawing/2014/main" id="{0365BD79-C4B0-4B91-A017-367D6650B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2552" y="670956"/>
              <a:ext cx="5356169" cy="538652"/>
            </a:xfrm>
            <a:prstGeom prst="parallelogram">
              <a:avLst/>
            </a:prstGeom>
            <a:solidFill>
              <a:srgbClr val="0B4A8D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484B5893-1AC3-441C-9F2E-776559551684}"/>
                </a:ext>
              </a:extLst>
            </p:cNvPr>
            <p:cNvGrpSpPr/>
            <p:nvPr/>
          </p:nvGrpSpPr>
          <p:grpSpPr>
            <a:xfrm rot="21148477">
              <a:off x="477335" y="660117"/>
              <a:ext cx="1028068" cy="524893"/>
              <a:chOff x="477335" y="660117"/>
              <a:chExt cx="1028068" cy="524893"/>
            </a:xfrm>
          </p:grpSpPr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FE36594A-936A-4FA8-979C-334A5B1BF4F2}"/>
                  </a:ext>
                </a:extLst>
              </p:cNvPr>
              <p:cNvSpPr/>
              <p:nvPr/>
            </p:nvSpPr>
            <p:spPr>
              <a:xfrm>
                <a:off x="477335" y="690564"/>
                <a:ext cx="1028068" cy="494446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0" name="15e18aa3-2cc2-42f5-93e1-1ca323d446c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  <a:extLst>
                  <a:ext uri="{FF2B5EF4-FFF2-40B4-BE49-F238E27FC236}">
                    <a16:creationId xmlns:a16="http://schemas.microsoft.com/office/drawing/2014/main" id="{0BFB6412-726B-4C8A-83E4-CC475B836562}"/>
                  </a:ext>
                </a:extLst>
              </p:cNvPr>
              <p:cNvGrpSpPr>
                <a:grpSpLocks noChangeAspect="1"/>
              </p:cNvGrpSpPr>
              <p:nvPr>
                <p:custDataLst>
                  <p:tags r:id="rId1"/>
                </p:custDataLst>
              </p:nvPr>
            </p:nvGrpSpPr>
            <p:grpSpPr>
              <a:xfrm>
                <a:off x="539889" y="660117"/>
                <a:ext cx="956404" cy="502706"/>
                <a:chOff x="2959951" y="1545951"/>
                <a:chExt cx="6197021" cy="3268958"/>
              </a:xfrm>
            </p:grpSpPr>
            <p:sp>
              <p:nvSpPr>
                <p:cNvPr id="107" name="îslïḍè">
                  <a:extLst>
                    <a:ext uri="{FF2B5EF4-FFF2-40B4-BE49-F238E27FC236}">
                      <a16:creationId xmlns:a16="http://schemas.microsoft.com/office/drawing/2014/main" id="{55FECC6B-E3F0-4B37-AE30-6153F5F44810}"/>
                    </a:ext>
                  </a:extLst>
                </p:cNvPr>
                <p:cNvSpPr/>
                <p:nvPr/>
              </p:nvSpPr>
              <p:spPr bwMode="auto">
                <a:xfrm>
                  <a:off x="4140915" y="2911568"/>
                  <a:ext cx="3421145" cy="1012546"/>
                </a:xfrm>
                <a:custGeom>
                  <a:avLst/>
                  <a:gdLst>
                    <a:gd name="T0" fmla="*/ 406 w 811"/>
                    <a:gd name="T1" fmla="*/ 240 h 240"/>
                    <a:gd name="T2" fmla="*/ 0 w 811"/>
                    <a:gd name="T3" fmla="*/ 120 h 240"/>
                    <a:gd name="T4" fmla="*/ 406 w 811"/>
                    <a:gd name="T5" fmla="*/ 0 h 240"/>
                    <a:gd name="T6" fmla="*/ 811 w 811"/>
                    <a:gd name="T7" fmla="*/ 120 h 240"/>
                    <a:gd name="T8" fmla="*/ 406 w 811"/>
                    <a:gd name="T9" fmla="*/ 240 h 240"/>
                    <a:gd name="T10" fmla="*/ 406 w 811"/>
                    <a:gd name="T11" fmla="*/ 11 h 240"/>
                    <a:gd name="T12" fmla="*/ 11 w 811"/>
                    <a:gd name="T13" fmla="*/ 120 h 240"/>
                    <a:gd name="T14" fmla="*/ 406 w 811"/>
                    <a:gd name="T15" fmla="*/ 229 h 240"/>
                    <a:gd name="T16" fmla="*/ 800 w 811"/>
                    <a:gd name="T17" fmla="*/ 120 h 240"/>
                    <a:gd name="T18" fmla="*/ 406 w 811"/>
                    <a:gd name="T19" fmla="*/ 11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11" h="240">
                      <a:moveTo>
                        <a:pt x="406" y="240"/>
                      </a:moveTo>
                      <a:cubicBezTo>
                        <a:pt x="178" y="240"/>
                        <a:pt x="0" y="187"/>
                        <a:pt x="0" y="120"/>
                      </a:cubicBezTo>
                      <a:cubicBezTo>
                        <a:pt x="0" y="53"/>
                        <a:pt x="178" y="0"/>
                        <a:pt x="406" y="0"/>
                      </a:cubicBezTo>
                      <a:cubicBezTo>
                        <a:pt x="633" y="0"/>
                        <a:pt x="811" y="53"/>
                        <a:pt x="811" y="120"/>
                      </a:cubicBezTo>
                      <a:cubicBezTo>
                        <a:pt x="811" y="187"/>
                        <a:pt x="633" y="240"/>
                        <a:pt x="406" y="240"/>
                      </a:cubicBezTo>
                      <a:close/>
                      <a:moveTo>
                        <a:pt x="406" y="11"/>
                      </a:moveTo>
                      <a:cubicBezTo>
                        <a:pt x="192" y="11"/>
                        <a:pt x="11" y="61"/>
                        <a:pt x="11" y="120"/>
                      </a:cubicBezTo>
                      <a:cubicBezTo>
                        <a:pt x="11" y="179"/>
                        <a:pt x="192" y="229"/>
                        <a:pt x="406" y="229"/>
                      </a:cubicBezTo>
                      <a:cubicBezTo>
                        <a:pt x="620" y="229"/>
                        <a:pt x="800" y="179"/>
                        <a:pt x="800" y="120"/>
                      </a:cubicBezTo>
                      <a:cubicBezTo>
                        <a:pt x="800" y="61"/>
                        <a:pt x="620" y="11"/>
                        <a:pt x="406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9" name="îšḻîḋè">
                  <a:extLst>
                    <a:ext uri="{FF2B5EF4-FFF2-40B4-BE49-F238E27FC236}">
                      <a16:creationId xmlns:a16="http://schemas.microsoft.com/office/drawing/2014/main" id="{7A02E974-BFFA-49AF-B398-9F6C4D35B89D}"/>
                    </a:ext>
                  </a:extLst>
                </p:cNvPr>
                <p:cNvSpPr/>
                <p:nvPr/>
              </p:nvSpPr>
              <p:spPr bwMode="auto">
                <a:xfrm>
                  <a:off x="2959951" y="2546321"/>
                  <a:ext cx="5892648" cy="1854642"/>
                </a:xfrm>
                <a:custGeom>
                  <a:avLst/>
                  <a:gdLst>
                    <a:gd name="T0" fmla="*/ 698 w 1397"/>
                    <a:gd name="T1" fmla="*/ 440 h 440"/>
                    <a:gd name="T2" fmla="*/ 206 w 1397"/>
                    <a:gd name="T3" fmla="*/ 377 h 440"/>
                    <a:gd name="T4" fmla="*/ 0 w 1397"/>
                    <a:gd name="T5" fmla="*/ 220 h 440"/>
                    <a:gd name="T6" fmla="*/ 206 w 1397"/>
                    <a:gd name="T7" fmla="*/ 63 h 440"/>
                    <a:gd name="T8" fmla="*/ 698 w 1397"/>
                    <a:gd name="T9" fmla="*/ 0 h 440"/>
                    <a:gd name="T10" fmla="*/ 1190 w 1397"/>
                    <a:gd name="T11" fmla="*/ 63 h 440"/>
                    <a:gd name="T12" fmla="*/ 1397 w 1397"/>
                    <a:gd name="T13" fmla="*/ 220 h 440"/>
                    <a:gd name="T14" fmla="*/ 1190 w 1397"/>
                    <a:gd name="T15" fmla="*/ 377 h 440"/>
                    <a:gd name="T16" fmla="*/ 698 w 1397"/>
                    <a:gd name="T17" fmla="*/ 440 h 440"/>
                    <a:gd name="T18" fmla="*/ 698 w 1397"/>
                    <a:gd name="T19" fmla="*/ 11 h 440"/>
                    <a:gd name="T20" fmla="*/ 210 w 1397"/>
                    <a:gd name="T21" fmla="*/ 74 h 440"/>
                    <a:gd name="T22" fmla="*/ 11 w 1397"/>
                    <a:gd name="T23" fmla="*/ 220 h 440"/>
                    <a:gd name="T24" fmla="*/ 210 w 1397"/>
                    <a:gd name="T25" fmla="*/ 366 h 440"/>
                    <a:gd name="T26" fmla="*/ 698 w 1397"/>
                    <a:gd name="T27" fmla="*/ 429 h 440"/>
                    <a:gd name="T28" fmla="*/ 1186 w 1397"/>
                    <a:gd name="T29" fmla="*/ 366 h 440"/>
                    <a:gd name="T30" fmla="*/ 1385 w 1397"/>
                    <a:gd name="T31" fmla="*/ 220 h 440"/>
                    <a:gd name="T32" fmla="*/ 1186 w 1397"/>
                    <a:gd name="T33" fmla="*/ 74 h 440"/>
                    <a:gd name="T34" fmla="*/ 698 w 1397"/>
                    <a:gd name="T35" fmla="*/ 11 h 4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397" h="440">
                      <a:moveTo>
                        <a:pt x="698" y="440"/>
                      </a:moveTo>
                      <a:cubicBezTo>
                        <a:pt x="512" y="440"/>
                        <a:pt x="338" y="418"/>
                        <a:pt x="206" y="377"/>
                      </a:cubicBezTo>
                      <a:cubicBezTo>
                        <a:pt x="73" y="336"/>
                        <a:pt x="0" y="280"/>
                        <a:pt x="0" y="220"/>
                      </a:cubicBezTo>
                      <a:cubicBezTo>
                        <a:pt x="0" y="160"/>
                        <a:pt x="73" y="104"/>
                        <a:pt x="206" y="63"/>
                      </a:cubicBezTo>
                      <a:cubicBezTo>
                        <a:pt x="338" y="22"/>
                        <a:pt x="513" y="0"/>
                        <a:pt x="698" y="0"/>
                      </a:cubicBezTo>
                      <a:cubicBezTo>
                        <a:pt x="884" y="0"/>
                        <a:pt x="1059" y="22"/>
                        <a:pt x="1190" y="63"/>
                      </a:cubicBezTo>
                      <a:cubicBezTo>
                        <a:pt x="1323" y="104"/>
                        <a:pt x="1397" y="160"/>
                        <a:pt x="1397" y="220"/>
                      </a:cubicBezTo>
                      <a:cubicBezTo>
                        <a:pt x="1397" y="280"/>
                        <a:pt x="1323" y="336"/>
                        <a:pt x="1190" y="377"/>
                      </a:cubicBezTo>
                      <a:cubicBezTo>
                        <a:pt x="1058" y="418"/>
                        <a:pt x="884" y="440"/>
                        <a:pt x="698" y="440"/>
                      </a:cubicBezTo>
                      <a:close/>
                      <a:moveTo>
                        <a:pt x="698" y="11"/>
                      </a:moveTo>
                      <a:cubicBezTo>
                        <a:pt x="514" y="11"/>
                        <a:pt x="340" y="33"/>
                        <a:pt x="210" y="74"/>
                      </a:cubicBezTo>
                      <a:cubicBezTo>
                        <a:pt x="83" y="113"/>
                        <a:pt x="11" y="166"/>
                        <a:pt x="11" y="220"/>
                      </a:cubicBezTo>
                      <a:cubicBezTo>
                        <a:pt x="11" y="274"/>
                        <a:pt x="83" y="327"/>
                        <a:pt x="210" y="366"/>
                      </a:cubicBezTo>
                      <a:cubicBezTo>
                        <a:pt x="340" y="407"/>
                        <a:pt x="514" y="429"/>
                        <a:pt x="698" y="429"/>
                      </a:cubicBezTo>
                      <a:cubicBezTo>
                        <a:pt x="882" y="429"/>
                        <a:pt x="1056" y="407"/>
                        <a:pt x="1186" y="366"/>
                      </a:cubicBezTo>
                      <a:cubicBezTo>
                        <a:pt x="1313" y="327"/>
                        <a:pt x="1385" y="274"/>
                        <a:pt x="1385" y="220"/>
                      </a:cubicBezTo>
                      <a:cubicBezTo>
                        <a:pt x="1385" y="166"/>
                        <a:pt x="1313" y="113"/>
                        <a:pt x="1186" y="74"/>
                      </a:cubicBezTo>
                      <a:cubicBezTo>
                        <a:pt x="1056" y="33"/>
                        <a:pt x="883" y="11"/>
                        <a:pt x="698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0" name="iṩļïḑè">
                  <a:extLst>
                    <a:ext uri="{FF2B5EF4-FFF2-40B4-BE49-F238E27FC236}">
                      <a16:creationId xmlns:a16="http://schemas.microsoft.com/office/drawing/2014/main" id="{EBA0F5E0-888F-4D79-97DB-A3ADEFA5EB21}"/>
                    </a:ext>
                  </a:extLst>
                </p:cNvPr>
                <p:cNvSpPr/>
                <p:nvPr/>
              </p:nvSpPr>
              <p:spPr bwMode="auto">
                <a:xfrm>
                  <a:off x="5216366" y="2528058"/>
                  <a:ext cx="1308801" cy="1300686"/>
                </a:xfrm>
                <a:custGeom>
                  <a:avLst/>
                  <a:gdLst>
                    <a:gd name="T0" fmla="*/ 181 w 310"/>
                    <a:gd name="T1" fmla="*/ 69 h 308"/>
                    <a:gd name="T2" fmla="*/ 180 w 310"/>
                    <a:gd name="T3" fmla="*/ 82 h 308"/>
                    <a:gd name="T4" fmla="*/ 177 w 310"/>
                    <a:gd name="T5" fmla="*/ 73 h 308"/>
                    <a:gd name="T6" fmla="*/ 176 w 310"/>
                    <a:gd name="T7" fmla="*/ 33 h 308"/>
                    <a:gd name="T8" fmla="*/ 157 w 310"/>
                    <a:gd name="T9" fmla="*/ 49 h 308"/>
                    <a:gd name="T10" fmla="*/ 119 w 310"/>
                    <a:gd name="T11" fmla="*/ 57 h 308"/>
                    <a:gd name="T12" fmla="*/ 135 w 310"/>
                    <a:gd name="T13" fmla="*/ 32 h 308"/>
                    <a:gd name="T14" fmla="*/ 169 w 310"/>
                    <a:gd name="T15" fmla="*/ 56 h 308"/>
                    <a:gd name="T16" fmla="*/ 120 w 310"/>
                    <a:gd name="T17" fmla="*/ 30 h 308"/>
                    <a:gd name="T18" fmla="*/ 92 w 310"/>
                    <a:gd name="T19" fmla="*/ 37 h 308"/>
                    <a:gd name="T20" fmla="*/ 91 w 310"/>
                    <a:gd name="T21" fmla="*/ 45 h 308"/>
                    <a:gd name="T22" fmla="*/ 97 w 310"/>
                    <a:gd name="T23" fmla="*/ 61 h 308"/>
                    <a:gd name="T24" fmla="*/ 80 w 310"/>
                    <a:gd name="T25" fmla="*/ 49 h 308"/>
                    <a:gd name="T26" fmla="*/ 102 w 310"/>
                    <a:gd name="T27" fmla="*/ 88 h 308"/>
                    <a:gd name="T28" fmla="*/ 97 w 310"/>
                    <a:gd name="T29" fmla="*/ 240 h 308"/>
                    <a:gd name="T30" fmla="*/ 85 w 310"/>
                    <a:gd name="T31" fmla="*/ 273 h 308"/>
                    <a:gd name="T32" fmla="*/ 70 w 310"/>
                    <a:gd name="T33" fmla="*/ 256 h 308"/>
                    <a:gd name="T34" fmla="*/ 49 w 310"/>
                    <a:gd name="T35" fmla="*/ 194 h 308"/>
                    <a:gd name="T36" fmla="*/ 42 w 310"/>
                    <a:gd name="T37" fmla="*/ 162 h 308"/>
                    <a:gd name="T38" fmla="*/ 12 w 310"/>
                    <a:gd name="T39" fmla="*/ 109 h 308"/>
                    <a:gd name="T40" fmla="*/ 73 w 310"/>
                    <a:gd name="T41" fmla="*/ 43 h 308"/>
                    <a:gd name="T42" fmla="*/ 72 w 310"/>
                    <a:gd name="T43" fmla="*/ 57 h 308"/>
                    <a:gd name="T44" fmla="*/ 66 w 310"/>
                    <a:gd name="T45" fmla="*/ 82 h 308"/>
                    <a:gd name="T46" fmla="*/ 99 w 310"/>
                    <a:gd name="T47" fmla="*/ 67 h 308"/>
                    <a:gd name="T48" fmla="*/ 87 w 310"/>
                    <a:gd name="T49" fmla="*/ 87 h 308"/>
                    <a:gd name="T50" fmla="*/ 68 w 310"/>
                    <a:gd name="T51" fmla="*/ 102 h 308"/>
                    <a:gd name="T52" fmla="*/ 47 w 310"/>
                    <a:gd name="T53" fmla="*/ 129 h 308"/>
                    <a:gd name="T54" fmla="*/ 34 w 310"/>
                    <a:gd name="T55" fmla="*/ 124 h 308"/>
                    <a:gd name="T56" fmla="*/ 32 w 310"/>
                    <a:gd name="T57" fmla="*/ 139 h 308"/>
                    <a:gd name="T58" fmla="*/ 42 w 310"/>
                    <a:gd name="T59" fmla="*/ 156 h 308"/>
                    <a:gd name="T60" fmla="*/ 60 w 310"/>
                    <a:gd name="T61" fmla="*/ 159 h 308"/>
                    <a:gd name="T62" fmla="*/ 97 w 310"/>
                    <a:gd name="T63" fmla="*/ 173 h 308"/>
                    <a:gd name="T64" fmla="*/ 101 w 310"/>
                    <a:gd name="T65" fmla="*/ 180 h 308"/>
                    <a:gd name="T66" fmla="*/ 119 w 310"/>
                    <a:gd name="T67" fmla="*/ 200 h 308"/>
                    <a:gd name="T68" fmla="*/ 265 w 310"/>
                    <a:gd name="T69" fmla="*/ 221 h 308"/>
                    <a:gd name="T70" fmla="*/ 270 w 310"/>
                    <a:gd name="T71" fmla="*/ 209 h 308"/>
                    <a:gd name="T72" fmla="*/ 277 w 310"/>
                    <a:gd name="T73" fmla="*/ 129 h 308"/>
                    <a:gd name="T74" fmla="*/ 255 w 310"/>
                    <a:gd name="T75" fmla="*/ 139 h 308"/>
                    <a:gd name="T76" fmla="*/ 261 w 310"/>
                    <a:gd name="T77" fmla="*/ 157 h 308"/>
                    <a:gd name="T78" fmla="*/ 254 w 310"/>
                    <a:gd name="T79" fmla="*/ 204 h 308"/>
                    <a:gd name="T80" fmla="*/ 218 w 310"/>
                    <a:gd name="T81" fmla="*/ 241 h 308"/>
                    <a:gd name="T82" fmla="*/ 208 w 310"/>
                    <a:gd name="T83" fmla="*/ 195 h 308"/>
                    <a:gd name="T84" fmla="*/ 186 w 310"/>
                    <a:gd name="T85" fmla="*/ 165 h 308"/>
                    <a:gd name="T86" fmla="*/ 158 w 310"/>
                    <a:gd name="T87" fmla="*/ 133 h 308"/>
                    <a:gd name="T88" fmla="*/ 189 w 310"/>
                    <a:gd name="T89" fmla="*/ 110 h 308"/>
                    <a:gd name="T90" fmla="*/ 220 w 310"/>
                    <a:gd name="T91" fmla="*/ 114 h 308"/>
                    <a:gd name="T92" fmla="*/ 243 w 310"/>
                    <a:gd name="T93" fmla="*/ 108 h 308"/>
                    <a:gd name="T94" fmla="*/ 221 w 310"/>
                    <a:gd name="T95" fmla="*/ 106 h 308"/>
                    <a:gd name="T96" fmla="*/ 203 w 310"/>
                    <a:gd name="T97" fmla="*/ 95 h 308"/>
                    <a:gd name="T98" fmla="*/ 195 w 310"/>
                    <a:gd name="T99" fmla="*/ 97 h 308"/>
                    <a:gd name="T100" fmla="*/ 175 w 310"/>
                    <a:gd name="T101" fmla="*/ 96 h 308"/>
                    <a:gd name="T102" fmla="*/ 189 w 310"/>
                    <a:gd name="T103" fmla="*/ 81 h 308"/>
                    <a:gd name="T104" fmla="*/ 214 w 310"/>
                    <a:gd name="T105" fmla="*/ 74 h 308"/>
                    <a:gd name="T106" fmla="*/ 217 w 310"/>
                    <a:gd name="T107" fmla="*/ 59 h 308"/>
                    <a:gd name="T108" fmla="*/ 194 w 310"/>
                    <a:gd name="T109" fmla="*/ 69 h 308"/>
                    <a:gd name="T110" fmla="*/ 230 w 310"/>
                    <a:gd name="T111" fmla="*/ 53 h 308"/>
                    <a:gd name="T112" fmla="*/ 249 w 310"/>
                    <a:gd name="T113" fmla="*/ 53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10" h="308">
                      <a:moveTo>
                        <a:pt x="156" y="1"/>
                      </a:moveTo>
                      <a:cubicBezTo>
                        <a:pt x="71" y="0"/>
                        <a:pt x="2" y="68"/>
                        <a:pt x="1" y="152"/>
                      </a:cubicBezTo>
                      <a:cubicBezTo>
                        <a:pt x="0" y="237"/>
                        <a:pt x="68" y="307"/>
                        <a:pt x="152" y="308"/>
                      </a:cubicBezTo>
                      <a:cubicBezTo>
                        <a:pt x="154" y="308"/>
                        <a:pt x="156" y="308"/>
                        <a:pt x="157" y="308"/>
                      </a:cubicBezTo>
                      <a:cubicBezTo>
                        <a:pt x="242" y="306"/>
                        <a:pt x="310" y="236"/>
                        <a:pt x="308" y="151"/>
                      </a:cubicBezTo>
                      <a:cubicBezTo>
                        <a:pt x="306" y="68"/>
                        <a:pt x="239" y="2"/>
                        <a:pt x="156" y="1"/>
                      </a:cubicBezTo>
                      <a:close/>
                      <a:moveTo>
                        <a:pt x="179" y="71"/>
                      </a:moveTo>
                      <a:cubicBezTo>
                        <a:pt x="179" y="71"/>
                        <a:pt x="179" y="71"/>
                        <a:pt x="179" y="70"/>
                      </a:cubicBezTo>
                      <a:cubicBezTo>
                        <a:pt x="180" y="70"/>
                        <a:pt x="180" y="69"/>
                        <a:pt x="181" y="69"/>
                      </a:cubicBezTo>
                      <a:cubicBezTo>
                        <a:pt x="181" y="68"/>
                        <a:pt x="182" y="69"/>
                        <a:pt x="183" y="70"/>
                      </a:cubicBezTo>
                      <a:cubicBezTo>
                        <a:pt x="181" y="71"/>
                        <a:pt x="182" y="72"/>
                        <a:pt x="184" y="73"/>
                      </a:cubicBezTo>
                      <a:cubicBezTo>
                        <a:pt x="184" y="73"/>
                        <a:pt x="184" y="73"/>
                        <a:pt x="184" y="74"/>
                      </a:cubicBezTo>
                      <a:cubicBezTo>
                        <a:pt x="185" y="75"/>
                        <a:pt x="185" y="76"/>
                        <a:pt x="186" y="77"/>
                      </a:cubicBezTo>
                      <a:cubicBezTo>
                        <a:pt x="187" y="77"/>
                        <a:pt x="188" y="78"/>
                        <a:pt x="189" y="79"/>
                      </a:cubicBezTo>
                      <a:cubicBezTo>
                        <a:pt x="188" y="79"/>
                        <a:pt x="187" y="80"/>
                        <a:pt x="186" y="81"/>
                      </a:cubicBezTo>
                      <a:cubicBezTo>
                        <a:pt x="185" y="81"/>
                        <a:pt x="184" y="82"/>
                        <a:pt x="183" y="82"/>
                      </a:cubicBezTo>
                      <a:cubicBezTo>
                        <a:pt x="182" y="82"/>
                        <a:pt x="181" y="82"/>
                        <a:pt x="180" y="82"/>
                      </a:cubicBezTo>
                      <a:cubicBezTo>
                        <a:pt x="180" y="82"/>
                        <a:pt x="180" y="82"/>
                        <a:pt x="180" y="82"/>
                      </a:cubicBezTo>
                      <a:cubicBezTo>
                        <a:pt x="182" y="81"/>
                        <a:pt x="182" y="81"/>
                        <a:pt x="182" y="81"/>
                      </a:cubicBezTo>
                      <a:cubicBezTo>
                        <a:pt x="181" y="80"/>
                        <a:pt x="180" y="79"/>
                        <a:pt x="180" y="78"/>
                      </a:cubicBezTo>
                      <a:cubicBezTo>
                        <a:pt x="180" y="77"/>
                        <a:pt x="181" y="77"/>
                        <a:pt x="182" y="76"/>
                      </a:cubicBezTo>
                      <a:cubicBezTo>
                        <a:pt x="181" y="74"/>
                        <a:pt x="179" y="74"/>
                        <a:pt x="179" y="74"/>
                      </a:cubicBezTo>
                      <a:cubicBezTo>
                        <a:pt x="176" y="76"/>
                        <a:pt x="176" y="77"/>
                        <a:pt x="177" y="78"/>
                      </a:cubicBezTo>
                      <a:cubicBezTo>
                        <a:pt x="175" y="79"/>
                        <a:pt x="173" y="80"/>
                        <a:pt x="172" y="80"/>
                      </a:cubicBezTo>
                      <a:cubicBezTo>
                        <a:pt x="171" y="79"/>
                        <a:pt x="173" y="77"/>
                        <a:pt x="172" y="75"/>
                      </a:cubicBezTo>
                      <a:cubicBezTo>
                        <a:pt x="172" y="74"/>
                        <a:pt x="174" y="73"/>
                        <a:pt x="175" y="73"/>
                      </a:cubicBezTo>
                      <a:cubicBezTo>
                        <a:pt x="177" y="73"/>
                        <a:pt x="177" y="73"/>
                        <a:pt x="177" y="73"/>
                      </a:cubicBezTo>
                      <a:cubicBezTo>
                        <a:pt x="178" y="73"/>
                        <a:pt x="179" y="73"/>
                        <a:pt x="179" y="71"/>
                      </a:cubicBezTo>
                      <a:close/>
                      <a:moveTo>
                        <a:pt x="135" y="32"/>
                      </a:moveTo>
                      <a:cubicBezTo>
                        <a:pt x="139" y="33"/>
                        <a:pt x="142" y="33"/>
                        <a:pt x="146" y="33"/>
                      </a:cubicBezTo>
                      <a:cubicBezTo>
                        <a:pt x="147" y="34"/>
                        <a:pt x="149" y="33"/>
                        <a:pt x="149" y="32"/>
                      </a:cubicBezTo>
                      <a:cubicBezTo>
                        <a:pt x="150" y="32"/>
                        <a:pt x="151" y="32"/>
                        <a:pt x="152" y="31"/>
                      </a:cubicBezTo>
                      <a:cubicBezTo>
                        <a:pt x="154" y="31"/>
                        <a:pt x="157" y="30"/>
                        <a:pt x="160" y="30"/>
                      </a:cubicBezTo>
                      <a:cubicBezTo>
                        <a:pt x="161" y="30"/>
                        <a:pt x="163" y="30"/>
                        <a:pt x="164" y="30"/>
                      </a:cubicBezTo>
                      <a:cubicBezTo>
                        <a:pt x="168" y="31"/>
                        <a:pt x="171" y="31"/>
                        <a:pt x="175" y="32"/>
                      </a:cubicBezTo>
                      <a:cubicBezTo>
                        <a:pt x="175" y="32"/>
                        <a:pt x="176" y="32"/>
                        <a:pt x="176" y="33"/>
                      </a:cubicBezTo>
                      <a:cubicBezTo>
                        <a:pt x="175" y="33"/>
                        <a:pt x="173" y="33"/>
                        <a:pt x="172" y="33"/>
                      </a:cubicBezTo>
                      <a:cubicBezTo>
                        <a:pt x="171" y="33"/>
                        <a:pt x="170" y="33"/>
                        <a:pt x="169" y="34"/>
                      </a:cubicBezTo>
                      <a:cubicBezTo>
                        <a:pt x="168" y="34"/>
                        <a:pt x="167" y="35"/>
                        <a:pt x="167" y="37"/>
                      </a:cubicBezTo>
                      <a:cubicBezTo>
                        <a:pt x="167" y="39"/>
                        <a:pt x="165" y="41"/>
                        <a:pt x="164" y="41"/>
                      </a:cubicBezTo>
                      <a:cubicBezTo>
                        <a:pt x="162" y="42"/>
                        <a:pt x="160" y="42"/>
                        <a:pt x="158" y="43"/>
                      </a:cubicBezTo>
                      <a:cubicBezTo>
                        <a:pt x="157" y="44"/>
                        <a:pt x="157" y="44"/>
                        <a:pt x="158" y="45"/>
                      </a:cubicBezTo>
                      <a:cubicBezTo>
                        <a:pt x="159" y="45"/>
                        <a:pt x="161" y="46"/>
                        <a:pt x="162" y="47"/>
                      </a:cubicBezTo>
                      <a:cubicBezTo>
                        <a:pt x="160" y="48"/>
                        <a:pt x="160" y="48"/>
                        <a:pt x="155" y="46"/>
                      </a:cubicBezTo>
                      <a:cubicBezTo>
                        <a:pt x="156" y="47"/>
                        <a:pt x="157" y="48"/>
                        <a:pt x="157" y="49"/>
                      </a:cubicBezTo>
                      <a:cubicBezTo>
                        <a:pt x="154" y="50"/>
                        <a:pt x="151" y="51"/>
                        <a:pt x="148" y="51"/>
                      </a:cubicBezTo>
                      <a:cubicBezTo>
                        <a:pt x="145" y="52"/>
                        <a:pt x="143" y="53"/>
                        <a:pt x="141" y="55"/>
                      </a:cubicBezTo>
                      <a:cubicBezTo>
                        <a:pt x="138" y="57"/>
                        <a:pt x="136" y="57"/>
                        <a:pt x="133" y="58"/>
                      </a:cubicBezTo>
                      <a:cubicBezTo>
                        <a:pt x="132" y="58"/>
                        <a:pt x="131" y="58"/>
                        <a:pt x="131" y="60"/>
                      </a:cubicBezTo>
                      <a:cubicBezTo>
                        <a:pt x="131" y="61"/>
                        <a:pt x="130" y="61"/>
                        <a:pt x="129" y="62"/>
                      </a:cubicBezTo>
                      <a:cubicBezTo>
                        <a:pt x="129" y="63"/>
                        <a:pt x="128" y="63"/>
                        <a:pt x="127" y="64"/>
                      </a:cubicBezTo>
                      <a:cubicBezTo>
                        <a:pt x="125" y="65"/>
                        <a:pt x="122" y="65"/>
                        <a:pt x="120" y="63"/>
                      </a:cubicBezTo>
                      <a:cubicBezTo>
                        <a:pt x="120" y="62"/>
                        <a:pt x="119" y="61"/>
                        <a:pt x="119" y="60"/>
                      </a:cubicBezTo>
                      <a:cubicBezTo>
                        <a:pt x="119" y="59"/>
                        <a:pt x="119" y="58"/>
                        <a:pt x="119" y="57"/>
                      </a:cubicBezTo>
                      <a:cubicBezTo>
                        <a:pt x="120" y="56"/>
                        <a:pt x="120" y="55"/>
                        <a:pt x="121" y="54"/>
                      </a:cubicBezTo>
                      <a:cubicBezTo>
                        <a:pt x="121" y="53"/>
                        <a:pt x="121" y="53"/>
                        <a:pt x="122" y="52"/>
                      </a:cubicBezTo>
                      <a:cubicBezTo>
                        <a:pt x="125" y="50"/>
                        <a:pt x="125" y="46"/>
                        <a:pt x="123" y="43"/>
                      </a:cubicBezTo>
                      <a:cubicBezTo>
                        <a:pt x="122" y="42"/>
                        <a:pt x="121" y="41"/>
                        <a:pt x="120" y="41"/>
                      </a:cubicBezTo>
                      <a:cubicBezTo>
                        <a:pt x="118" y="39"/>
                        <a:pt x="115" y="39"/>
                        <a:pt x="113" y="38"/>
                      </a:cubicBezTo>
                      <a:cubicBezTo>
                        <a:pt x="112" y="38"/>
                        <a:pt x="111" y="38"/>
                        <a:pt x="110" y="37"/>
                      </a:cubicBezTo>
                      <a:cubicBezTo>
                        <a:pt x="114" y="37"/>
                        <a:pt x="117" y="36"/>
                        <a:pt x="120" y="36"/>
                      </a:cubicBezTo>
                      <a:cubicBezTo>
                        <a:pt x="121" y="35"/>
                        <a:pt x="123" y="35"/>
                        <a:pt x="124" y="34"/>
                      </a:cubicBezTo>
                      <a:cubicBezTo>
                        <a:pt x="127" y="33"/>
                        <a:pt x="131" y="32"/>
                        <a:pt x="135" y="32"/>
                      </a:cubicBezTo>
                      <a:close/>
                      <a:moveTo>
                        <a:pt x="169" y="56"/>
                      </a:moveTo>
                      <a:cubicBezTo>
                        <a:pt x="169" y="56"/>
                        <a:pt x="168" y="57"/>
                        <a:pt x="168" y="58"/>
                      </a:cubicBezTo>
                      <a:cubicBezTo>
                        <a:pt x="166" y="58"/>
                        <a:pt x="165" y="59"/>
                        <a:pt x="164" y="60"/>
                      </a:cubicBezTo>
                      <a:cubicBezTo>
                        <a:pt x="162" y="60"/>
                        <a:pt x="161" y="60"/>
                        <a:pt x="160" y="59"/>
                      </a:cubicBezTo>
                      <a:cubicBezTo>
                        <a:pt x="159" y="58"/>
                        <a:pt x="159" y="58"/>
                        <a:pt x="158" y="58"/>
                      </a:cubicBezTo>
                      <a:cubicBezTo>
                        <a:pt x="158" y="58"/>
                        <a:pt x="158" y="57"/>
                        <a:pt x="158" y="57"/>
                      </a:cubicBezTo>
                      <a:cubicBezTo>
                        <a:pt x="159" y="57"/>
                        <a:pt x="159" y="57"/>
                        <a:pt x="160" y="56"/>
                      </a:cubicBezTo>
                      <a:cubicBezTo>
                        <a:pt x="162" y="56"/>
                        <a:pt x="164" y="55"/>
                        <a:pt x="166" y="55"/>
                      </a:cubicBezTo>
                      <a:cubicBezTo>
                        <a:pt x="167" y="54"/>
                        <a:pt x="168" y="54"/>
                        <a:pt x="169" y="56"/>
                      </a:cubicBezTo>
                      <a:close/>
                      <a:moveTo>
                        <a:pt x="92" y="37"/>
                      </a:moveTo>
                      <a:cubicBezTo>
                        <a:pt x="93" y="37"/>
                        <a:pt x="94" y="37"/>
                        <a:pt x="95" y="36"/>
                      </a:cubicBezTo>
                      <a:cubicBezTo>
                        <a:pt x="96" y="36"/>
                        <a:pt x="98" y="36"/>
                        <a:pt x="98" y="34"/>
                      </a:cubicBezTo>
                      <a:cubicBezTo>
                        <a:pt x="99" y="34"/>
                        <a:pt x="99" y="33"/>
                        <a:pt x="100" y="33"/>
                      </a:cubicBezTo>
                      <a:cubicBezTo>
                        <a:pt x="101" y="33"/>
                        <a:pt x="101" y="33"/>
                        <a:pt x="101" y="33"/>
                      </a:cubicBezTo>
                      <a:cubicBezTo>
                        <a:pt x="103" y="32"/>
                        <a:pt x="105" y="32"/>
                        <a:pt x="106" y="32"/>
                      </a:cubicBezTo>
                      <a:cubicBezTo>
                        <a:pt x="108" y="32"/>
                        <a:pt x="109" y="32"/>
                        <a:pt x="110" y="31"/>
                      </a:cubicBezTo>
                      <a:cubicBezTo>
                        <a:pt x="113" y="30"/>
                        <a:pt x="115" y="30"/>
                        <a:pt x="118" y="30"/>
                      </a:cubicBezTo>
                      <a:cubicBezTo>
                        <a:pt x="118" y="30"/>
                        <a:pt x="119" y="30"/>
                        <a:pt x="120" y="30"/>
                      </a:cubicBezTo>
                      <a:cubicBezTo>
                        <a:pt x="122" y="30"/>
                        <a:pt x="122" y="30"/>
                        <a:pt x="122" y="30"/>
                      </a:cubicBezTo>
                      <a:cubicBezTo>
                        <a:pt x="122" y="30"/>
                        <a:pt x="122" y="30"/>
                        <a:pt x="122" y="31"/>
                      </a:cubicBezTo>
                      <a:cubicBezTo>
                        <a:pt x="120" y="33"/>
                        <a:pt x="116" y="34"/>
                        <a:pt x="113" y="35"/>
                      </a:cubicBezTo>
                      <a:cubicBezTo>
                        <a:pt x="108" y="35"/>
                        <a:pt x="104" y="37"/>
                        <a:pt x="100" y="40"/>
                      </a:cubicBezTo>
                      <a:cubicBezTo>
                        <a:pt x="98" y="41"/>
                        <a:pt x="97" y="41"/>
                        <a:pt x="96" y="39"/>
                      </a:cubicBezTo>
                      <a:cubicBezTo>
                        <a:pt x="96" y="39"/>
                        <a:pt x="96" y="39"/>
                        <a:pt x="96" y="39"/>
                      </a:cubicBezTo>
                      <a:cubicBezTo>
                        <a:pt x="96" y="39"/>
                        <a:pt x="95" y="39"/>
                        <a:pt x="95" y="39"/>
                      </a:cubicBezTo>
                      <a:cubicBezTo>
                        <a:pt x="93" y="39"/>
                        <a:pt x="92" y="38"/>
                        <a:pt x="91" y="38"/>
                      </a:cubicBezTo>
                      <a:cubicBezTo>
                        <a:pt x="91" y="38"/>
                        <a:pt x="92" y="37"/>
                        <a:pt x="92" y="37"/>
                      </a:cubicBezTo>
                      <a:close/>
                      <a:moveTo>
                        <a:pt x="84" y="41"/>
                      </a:moveTo>
                      <a:cubicBezTo>
                        <a:pt x="84" y="41"/>
                        <a:pt x="84" y="41"/>
                        <a:pt x="84" y="41"/>
                      </a:cubicBezTo>
                      <a:cubicBezTo>
                        <a:pt x="85" y="39"/>
                        <a:pt x="86" y="39"/>
                        <a:pt x="88" y="40"/>
                      </a:cubicBezTo>
                      <a:cubicBezTo>
                        <a:pt x="90" y="41"/>
                        <a:pt x="92" y="41"/>
                        <a:pt x="95" y="40"/>
                      </a:cubicBezTo>
                      <a:cubicBezTo>
                        <a:pt x="95" y="40"/>
                        <a:pt x="95" y="40"/>
                        <a:pt x="95" y="40"/>
                      </a:cubicBezTo>
                      <a:cubicBezTo>
                        <a:pt x="95" y="41"/>
                        <a:pt x="94" y="41"/>
                        <a:pt x="94" y="42"/>
                      </a:cubicBezTo>
                      <a:cubicBezTo>
                        <a:pt x="94" y="42"/>
                        <a:pt x="92" y="42"/>
                        <a:pt x="91" y="42"/>
                      </a:cubicBezTo>
                      <a:cubicBezTo>
                        <a:pt x="90" y="43"/>
                        <a:pt x="90" y="43"/>
                        <a:pt x="90" y="44"/>
                      </a:cubicBezTo>
                      <a:cubicBezTo>
                        <a:pt x="90" y="44"/>
                        <a:pt x="90" y="44"/>
                        <a:pt x="91" y="45"/>
                      </a:cubicBezTo>
                      <a:cubicBezTo>
                        <a:pt x="92" y="45"/>
                        <a:pt x="92" y="45"/>
                        <a:pt x="92" y="45"/>
                      </a:cubicBezTo>
                      <a:cubicBezTo>
                        <a:pt x="103" y="48"/>
                        <a:pt x="103" y="48"/>
                        <a:pt x="103" y="48"/>
                      </a:cubicBezTo>
                      <a:cubicBezTo>
                        <a:pt x="103" y="48"/>
                        <a:pt x="103" y="48"/>
                        <a:pt x="104" y="49"/>
                      </a:cubicBezTo>
                      <a:cubicBezTo>
                        <a:pt x="103" y="49"/>
                        <a:pt x="103" y="50"/>
                        <a:pt x="103" y="50"/>
                      </a:cubicBezTo>
                      <a:cubicBezTo>
                        <a:pt x="103" y="53"/>
                        <a:pt x="103" y="54"/>
                        <a:pt x="106" y="54"/>
                      </a:cubicBezTo>
                      <a:cubicBezTo>
                        <a:pt x="106" y="56"/>
                        <a:pt x="106" y="56"/>
                        <a:pt x="105" y="57"/>
                      </a:cubicBezTo>
                      <a:cubicBezTo>
                        <a:pt x="103" y="57"/>
                        <a:pt x="101" y="58"/>
                        <a:pt x="99" y="58"/>
                      </a:cubicBezTo>
                      <a:cubicBezTo>
                        <a:pt x="98" y="59"/>
                        <a:pt x="97" y="59"/>
                        <a:pt x="97" y="60"/>
                      </a:cubicBezTo>
                      <a:cubicBezTo>
                        <a:pt x="97" y="60"/>
                        <a:pt x="97" y="61"/>
                        <a:pt x="97" y="61"/>
                      </a:cubicBezTo>
                      <a:cubicBezTo>
                        <a:pt x="95" y="62"/>
                        <a:pt x="93" y="62"/>
                        <a:pt x="92" y="61"/>
                      </a:cubicBezTo>
                      <a:cubicBezTo>
                        <a:pt x="90" y="60"/>
                        <a:pt x="91" y="58"/>
                        <a:pt x="92" y="57"/>
                      </a:cubicBezTo>
                      <a:cubicBezTo>
                        <a:pt x="92" y="57"/>
                        <a:pt x="93" y="56"/>
                        <a:pt x="93" y="56"/>
                      </a:cubicBezTo>
                      <a:cubicBezTo>
                        <a:pt x="94" y="56"/>
                        <a:pt x="95" y="56"/>
                        <a:pt x="97" y="56"/>
                      </a:cubicBezTo>
                      <a:cubicBezTo>
                        <a:pt x="97" y="56"/>
                        <a:pt x="98" y="55"/>
                        <a:pt x="98" y="55"/>
                      </a:cubicBezTo>
                      <a:cubicBezTo>
                        <a:pt x="98" y="54"/>
                        <a:pt x="98" y="54"/>
                        <a:pt x="97" y="53"/>
                      </a:cubicBezTo>
                      <a:cubicBezTo>
                        <a:pt x="95" y="51"/>
                        <a:pt x="92" y="50"/>
                        <a:pt x="89" y="49"/>
                      </a:cubicBezTo>
                      <a:cubicBezTo>
                        <a:pt x="88" y="49"/>
                        <a:pt x="87" y="49"/>
                        <a:pt x="86" y="49"/>
                      </a:cubicBezTo>
                      <a:cubicBezTo>
                        <a:pt x="84" y="49"/>
                        <a:pt x="82" y="49"/>
                        <a:pt x="80" y="49"/>
                      </a:cubicBezTo>
                      <a:cubicBezTo>
                        <a:pt x="79" y="49"/>
                        <a:pt x="78" y="49"/>
                        <a:pt x="78" y="47"/>
                      </a:cubicBezTo>
                      <a:cubicBezTo>
                        <a:pt x="77" y="46"/>
                        <a:pt x="78" y="45"/>
                        <a:pt x="79" y="45"/>
                      </a:cubicBezTo>
                      <a:cubicBezTo>
                        <a:pt x="79" y="45"/>
                        <a:pt x="80" y="45"/>
                        <a:pt x="80" y="45"/>
                      </a:cubicBezTo>
                      <a:cubicBezTo>
                        <a:pt x="81" y="45"/>
                        <a:pt x="83" y="45"/>
                        <a:pt x="84" y="44"/>
                      </a:cubicBezTo>
                      <a:cubicBezTo>
                        <a:pt x="85" y="44"/>
                        <a:pt x="86" y="44"/>
                        <a:pt x="86" y="43"/>
                      </a:cubicBezTo>
                      <a:cubicBezTo>
                        <a:pt x="86" y="42"/>
                        <a:pt x="85" y="41"/>
                        <a:pt x="84" y="41"/>
                      </a:cubicBezTo>
                      <a:close/>
                      <a:moveTo>
                        <a:pt x="103" y="84"/>
                      </a:moveTo>
                      <a:cubicBezTo>
                        <a:pt x="104" y="85"/>
                        <a:pt x="105" y="86"/>
                        <a:pt x="105" y="86"/>
                      </a:cubicBezTo>
                      <a:cubicBezTo>
                        <a:pt x="104" y="87"/>
                        <a:pt x="103" y="88"/>
                        <a:pt x="102" y="88"/>
                      </a:cubicBezTo>
                      <a:cubicBezTo>
                        <a:pt x="100" y="88"/>
                        <a:pt x="98" y="87"/>
                        <a:pt x="96" y="87"/>
                      </a:cubicBezTo>
                      <a:cubicBezTo>
                        <a:pt x="98" y="85"/>
                        <a:pt x="100" y="83"/>
                        <a:pt x="103" y="82"/>
                      </a:cubicBezTo>
                      <a:cubicBezTo>
                        <a:pt x="102" y="83"/>
                        <a:pt x="102" y="83"/>
                        <a:pt x="102" y="83"/>
                      </a:cubicBezTo>
                      <a:cubicBezTo>
                        <a:pt x="102" y="83"/>
                        <a:pt x="103" y="84"/>
                        <a:pt x="103" y="84"/>
                      </a:cubicBezTo>
                      <a:close/>
                      <a:moveTo>
                        <a:pt x="109" y="221"/>
                      </a:moveTo>
                      <a:cubicBezTo>
                        <a:pt x="107" y="222"/>
                        <a:pt x="106" y="223"/>
                        <a:pt x="104" y="224"/>
                      </a:cubicBezTo>
                      <a:cubicBezTo>
                        <a:pt x="103" y="226"/>
                        <a:pt x="103" y="227"/>
                        <a:pt x="103" y="228"/>
                      </a:cubicBezTo>
                      <a:cubicBezTo>
                        <a:pt x="102" y="231"/>
                        <a:pt x="102" y="234"/>
                        <a:pt x="101" y="236"/>
                      </a:cubicBezTo>
                      <a:cubicBezTo>
                        <a:pt x="100" y="237"/>
                        <a:pt x="98" y="238"/>
                        <a:pt x="97" y="240"/>
                      </a:cubicBezTo>
                      <a:cubicBezTo>
                        <a:pt x="96" y="242"/>
                        <a:pt x="92" y="243"/>
                        <a:pt x="90" y="241"/>
                      </a:cubicBezTo>
                      <a:cubicBezTo>
                        <a:pt x="89" y="243"/>
                        <a:pt x="91" y="244"/>
                        <a:pt x="91" y="245"/>
                      </a:cubicBezTo>
                      <a:cubicBezTo>
                        <a:pt x="92" y="247"/>
                        <a:pt x="92" y="247"/>
                        <a:pt x="91" y="248"/>
                      </a:cubicBezTo>
                      <a:cubicBezTo>
                        <a:pt x="89" y="249"/>
                        <a:pt x="87" y="251"/>
                        <a:pt x="86" y="252"/>
                      </a:cubicBezTo>
                      <a:cubicBezTo>
                        <a:pt x="85" y="253"/>
                        <a:pt x="84" y="255"/>
                        <a:pt x="85" y="256"/>
                      </a:cubicBezTo>
                      <a:cubicBezTo>
                        <a:pt x="85" y="258"/>
                        <a:pt x="85" y="259"/>
                        <a:pt x="84" y="260"/>
                      </a:cubicBezTo>
                      <a:cubicBezTo>
                        <a:pt x="84" y="261"/>
                        <a:pt x="84" y="262"/>
                        <a:pt x="84" y="262"/>
                      </a:cubicBezTo>
                      <a:cubicBezTo>
                        <a:pt x="84" y="264"/>
                        <a:pt x="85" y="265"/>
                        <a:pt x="85" y="266"/>
                      </a:cubicBezTo>
                      <a:cubicBezTo>
                        <a:pt x="85" y="268"/>
                        <a:pt x="85" y="271"/>
                        <a:pt x="85" y="273"/>
                      </a:cubicBezTo>
                      <a:cubicBezTo>
                        <a:pt x="85" y="274"/>
                        <a:pt x="86" y="274"/>
                        <a:pt x="87" y="274"/>
                      </a:cubicBezTo>
                      <a:cubicBezTo>
                        <a:pt x="87" y="275"/>
                        <a:pt x="88" y="275"/>
                        <a:pt x="88" y="275"/>
                      </a:cubicBezTo>
                      <a:cubicBezTo>
                        <a:pt x="88" y="277"/>
                        <a:pt x="89" y="278"/>
                        <a:pt x="90" y="279"/>
                      </a:cubicBezTo>
                      <a:cubicBezTo>
                        <a:pt x="88" y="280"/>
                        <a:pt x="86" y="280"/>
                        <a:pt x="85" y="279"/>
                      </a:cubicBezTo>
                      <a:cubicBezTo>
                        <a:pt x="85" y="279"/>
                        <a:pt x="85" y="279"/>
                        <a:pt x="85" y="279"/>
                      </a:cubicBezTo>
                      <a:cubicBezTo>
                        <a:pt x="84" y="277"/>
                        <a:pt x="83" y="276"/>
                        <a:pt x="81" y="275"/>
                      </a:cubicBezTo>
                      <a:cubicBezTo>
                        <a:pt x="78" y="274"/>
                        <a:pt x="76" y="272"/>
                        <a:pt x="75" y="270"/>
                      </a:cubicBezTo>
                      <a:cubicBezTo>
                        <a:pt x="73" y="267"/>
                        <a:pt x="72" y="264"/>
                        <a:pt x="73" y="261"/>
                      </a:cubicBezTo>
                      <a:cubicBezTo>
                        <a:pt x="73" y="259"/>
                        <a:pt x="72" y="256"/>
                        <a:pt x="70" y="256"/>
                      </a:cubicBezTo>
                      <a:cubicBezTo>
                        <a:pt x="69" y="256"/>
                        <a:pt x="69" y="255"/>
                        <a:pt x="69" y="254"/>
                      </a:cubicBezTo>
                      <a:cubicBezTo>
                        <a:pt x="69" y="252"/>
                        <a:pt x="69" y="250"/>
                        <a:pt x="68" y="247"/>
                      </a:cubicBezTo>
                      <a:cubicBezTo>
                        <a:pt x="68" y="243"/>
                        <a:pt x="67" y="238"/>
                        <a:pt x="67" y="234"/>
                      </a:cubicBezTo>
                      <a:cubicBezTo>
                        <a:pt x="67" y="230"/>
                        <a:pt x="67" y="227"/>
                        <a:pt x="67" y="223"/>
                      </a:cubicBezTo>
                      <a:cubicBezTo>
                        <a:pt x="67" y="221"/>
                        <a:pt x="67" y="220"/>
                        <a:pt x="67" y="218"/>
                      </a:cubicBezTo>
                      <a:cubicBezTo>
                        <a:pt x="67" y="214"/>
                        <a:pt x="64" y="211"/>
                        <a:pt x="60" y="209"/>
                      </a:cubicBezTo>
                      <a:cubicBezTo>
                        <a:pt x="58" y="209"/>
                        <a:pt x="56" y="207"/>
                        <a:pt x="56" y="205"/>
                      </a:cubicBezTo>
                      <a:cubicBezTo>
                        <a:pt x="56" y="203"/>
                        <a:pt x="55" y="201"/>
                        <a:pt x="54" y="200"/>
                      </a:cubicBezTo>
                      <a:cubicBezTo>
                        <a:pt x="51" y="199"/>
                        <a:pt x="50" y="197"/>
                        <a:pt x="49" y="194"/>
                      </a:cubicBezTo>
                      <a:cubicBezTo>
                        <a:pt x="48" y="194"/>
                        <a:pt x="48" y="193"/>
                        <a:pt x="47" y="192"/>
                      </a:cubicBezTo>
                      <a:cubicBezTo>
                        <a:pt x="46" y="191"/>
                        <a:pt x="46" y="189"/>
                        <a:pt x="46" y="188"/>
                      </a:cubicBezTo>
                      <a:cubicBezTo>
                        <a:pt x="46" y="187"/>
                        <a:pt x="46" y="185"/>
                        <a:pt x="46" y="184"/>
                      </a:cubicBezTo>
                      <a:cubicBezTo>
                        <a:pt x="46" y="184"/>
                        <a:pt x="45" y="183"/>
                        <a:pt x="45" y="182"/>
                      </a:cubicBezTo>
                      <a:cubicBezTo>
                        <a:pt x="46" y="180"/>
                        <a:pt x="47" y="178"/>
                        <a:pt x="48" y="176"/>
                      </a:cubicBezTo>
                      <a:cubicBezTo>
                        <a:pt x="49" y="174"/>
                        <a:pt x="50" y="171"/>
                        <a:pt x="51" y="169"/>
                      </a:cubicBezTo>
                      <a:cubicBezTo>
                        <a:pt x="52" y="167"/>
                        <a:pt x="51" y="164"/>
                        <a:pt x="49" y="162"/>
                      </a:cubicBezTo>
                      <a:cubicBezTo>
                        <a:pt x="48" y="162"/>
                        <a:pt x="48" y="162"/>
                        <a:pt x="47" y="162"/>
                      </a:cubicBezTo>
                      <a:cubicBezTo>
                        <a:pt x="45" y="163"/>
                        <a:pt x="43" y="163"/>
                        <a:pt x="42" y="162"/>
                      </a:cubicBezTo>
                      <a:cubicBezTo>
                        <a:pt x="39" y="160"/>
                        <a:pt x="37" y="158"/>
                        <a:pt x="35" y="155"/>
                      </a:cubicBezTo>
                      <a:cubicBezTo>
                        <a:pt x="35" y="154"/>
                        <a:pt x="35" y="154"/>
                        <a:pt x="34" y="154"/>
                      </a:cubicBezTo>
                      <a:cubicBezTo>
                        <a:pt x="33" y="153"/>
                        <a:pt x="33" y="153"/>
                        <a:pt x="32" y="153"/>
                      </a:cubicBezTo>
                      <a:cubicBezTo>
                        <a:pt x="30" y="153"/>
                        <a:pt x="28" y="152"/>
                        <a:pt x="27" y="151"/>
                      </a:cubicBezTo>
                      <a:cubicBezTo>
                        <a:pt x="25" y="149"/>
                        <a:pt x="23" y="148"/>
                        <a:pt x="20" y="148"/>
                      </a:cubicBezTo>
                      <a:cubicBezTo>
                        <a:pt x="20" y="148"/>
                        <a:pt x="20" y="148"/>
                        <a:pt x="19" y="148"/>
                      </a:cubicBezTo>
                      <a:cubicBezTo>
                        <a:pt x="15" y="147"/>
                        <a:pt x="11" y="145"/>
                        <a:pt x="7" y="141"/>
                      </a:cubicBezTo>
                      <a:cubicBezTo>
                        <a:pt x="6" y="140"/>
                        <a:pt x="6" y="138"/>
                        <a:pt x="6" y="136"/>
                      </a:cubicBezTo>
                      <a:cubicBezTo>
                        <a:pt x="7" y="127"/>
                        <a:pt x="9" y="118"/>
                        <a:pt x="12" y="109"/>
                      </a:cubicBezTo>
                      <a:cubicBezTo>
                        <a:pt x="17" y="95"/>
                        <a:pt x="23" y="82"/>
                        <a:pt x="32" y="70"/>
                      </a:cubicBezTo>
                      <a:cubicBezTo>
                        <a:pt x="35" y="66"/>
                        <a:pt x="38" y="62"/>
                        <a:pt x="42" y="57"/>
                      </a:cubicBezTo>
                      <a:cubicBezTo>
                        <a:pt x="42" y="57"/>
                        <a:pt x="43" y="56"/>
                        <a:pt x="44" y="57"/>
                      </a:cubicBezTo>
                      <a:cubicBezTo>
                        <a:pt x="45" y="57"/>
                        <a:pt x="46" y="58"/>
                        <a:pt x="47" y="57"/>
                      </a:cubicBezTo>
                      <a:cubicBezTo>
                        <a:pt x="50" y="57"/>
                        <a:pt x="52" y="57"/>
                        <a:pt x="55" y="57"/>
                      </a:cubicBezTo>
                      <a:cubicBezTo>
                        <a:pt x="58" y="56"/>
                        <a:pt x="62" y="55"/>
                        <a:pt x="65" y="54"/>
                      </a:cubicBezTo>
                      <a:cubicBezTo>
                        <a:pt x="67" y="52"/>
                        <a:pt x="68" y="50"/>
                        <a:pt x="69" y="47"/>
                      </a:cubicBezTo>
                      <a:cubicBezTo>
                        <a:pt x="69" y="47"/>
                        <a:pt x="69" y="46"/>
                        <a:pt x="69" y="45"/>
                      </a:cubicBezTo>
                      <a:cubicBezTo>
                        <a:pt x="70" y="43"/>
                        <a:pt x="70" y="43"/>
                        <a:pt x="73" y="43"/>
                      </a:cubicBezTo>
                      <a:cubicBezTo>
                        <a:pt x="75" y="44"/>
                        <a:pt x="77" y="44"/>
                        <a:pt x="79" y="44"/>
                      </a:cubicBezTo>
                      <a:cubicBezTo>
                        <a:pt x="77" y="45"/>
                        <a:pt x="75" y="46"/>
                        <a:pt x="74" y="46"/>
                      </a:cubicBezTo>
                      <a:cubicBezTo>
                        <a:pt x="72" y="47"/>
                        <a:pt x="73" y="47"/>
                        <a:pt x="73" y="48"/>
                      </a:cubicBezTo>
                      <a:cubicBezTo>
                        <a:pt x="74" y="49"/>
                        <a:pt x="76" y="51"/>
                        <a:pt x="77" y="52"/>
                      </a:cubicBezTo>
                      <a:cubicBezTo>
                        <a:pt x="77" y="52"/>
                        <a:pt x="78" y="53"/>
                        <a:pt x="78" y="52"/>
                      </a:cubicBezTo>
                      <a:cubicBezTo>
                        <a:pt x="80" y="52"/>
                        <a:pt x="83" y="51"/>
                        <a:pt x="85" y="51"/>
                      </a:cubicBezTo>
                      <a:cubicBezTo>
                        <a:pt x="85" y="53"/>
                        <a:pt x="84" y="53"/>
                        <a:pt x="83" y="54"/>
                      </a:cubicBezTo>
                      <a:cubicBezTo>
                        <a:pt x="82" y="55"/>
                        <a:pt x="81" y="56"/>
                        <a:pt x="80" y="56"/>
                      </a:cubicBezTo>
                      <a:cubicBezTo>
                        <a:pt x="77" y="56"/>
                        <a:pt x="74" y="57"/>
                        <a:pt x="72" y="57"/>
                      </a:cubicBezTo>
                      <a:cubicBezTo>
                        <a:pt x="71" y="59"/>
                        <a:pt x="70" y="60"/>
                        <a:pt x="68" y="60"/>
                      </a:cubicBezTo>
                      <a:cubicBezTo>
                        <a:pt x="64" y="61"/>
                        <a:pt x="61" y="63"/>
                        <a:pt x="58" y="65"/>
                      </a:cubicBezTo>
                      <a:cubicBezTo>
                        <a:pt x="56" y="66"/>
                        <a:pt x="55" y="69"/>
                        <a:pt x="56" y="71"/>
                      </a:cubicBezTo>
                      <a:cubicBezTo>
                        <a:pt x="56" y="72"/>
                        <a:pt x="56" y="73"/>
                        <a:pt x="58" y="72"/>
                      </a:cubicBezTo>
                      <a:cubicBezTo>
                        <a:pt x="58" y="72"/>
                        <a:pt x="58" y="72"/>
                        <a:pt x="59" y="72"/>
                      </a:cubicBezTo>
                      <a:cubicBezTo>
                        <a:pt x="60" y="73"/>
                        <a:pt x="61" y="74"/>
                        <a:pt x="63" y="74"/>
                      </a:cubicBezTo>
                      <a:cubicBezTo>
                        <a:pt x="64" y="75"/>
                        <a:pt x="65" y="76"/>
                        <a:pt x="66" y="75"/>
                      </a:cubicBezTo>
                      <a:cubicBezTo>
                        <a:pt x="67" y="75"/>
                        <a:pt x="67" y="75"/>
                        <a:pt x="67" y="75"/>
                      </a:cubicBezTo>
                      <a:cubicBezTo>
                        <a:pt x="67" y="78"/>
                        <a:pt x="67" y="80"/>
                        <a:pt x="66" y="82"/>
                      </a:cubicBezTo>
                      <a:cubicBezTo>
                        <a:pt x="68" y="82"/>
                        <a:pt x="69" y="81"/>
                        <a:pt x="70" y="80"/>
                      </a:cubicBezTo>
                      <a:cubicBezTo>
                        <a:pt x="73" y="76"/>
                        <a:pt x="75" y="72"/>
                        <a:pt x="78" y="69"/>
                      </a:cubicBezTo>
                      <a:cubicBezTo>
                        <a:pt x="79" y="68"/>
                        <a:pt x="79" y="68"/>
                        <a:pt x="79" y="67"/>
                      </a:cubicBezTo>
                      <a:cubicBezTo>
                        <a:pt x="79" y="67"/>
                        <a:pt x="79" y="67"/>
                        <a:pt x="79" y="67"/>
                      </a:cubicBezTo>
                      <a:cubicBezTo>
                        <a:pt x="81" y="64"/>
                        <a:pt x="84" y="63"/>
                        <a:pt x="87" y="63"/>
                      </a:cubicBezTo>
                      <a:cubicBezTo>
                        <a:pt x="89" y="64"/>
                        <a:pt x="90" y="64"/>
                        <a:pt x="90" y="66"/>
                      </a:cubicBezTo>
                      <a:cubicBezTo>
                        <a:pt x="90" y="67"/>
                        <a:pt x="91" y="67"/>
                        <a:pt x="92" y="67"/>
                      </a:cubicBezTo>
                      <a:cubicBezTo>
                        <a:pt x="94" y="67"/>
                        <a:pt x="96" y="67"/>
                        <a:pt x="99" y="66"/>
                      </a:cubicBezTo>
                      <a:cubicBezTo>
                        <a:pt x="99" y="66"/>
                        <a:pt x="99" y="66"/>
                        <a:pt x="99" y="67"/>
                      </a:cubicBezTo>
                      <a:cubicBezTo>
                        <a:pt x="99" y="67"/>
                        <a:pt x="99" y="68"/>
                        <a:pt x="99" y="68"/>
                      </a:cubicBezTo>
                      <a:cubicBezTo>
                        <a:pt x="98" y="72"/>
                        <a:pt x="100" y="76"/>
                        <a:pt x="103" y="77"/>
                      </a:cubicBezTo>
                      <a:cubicBezTo>
                        <a:pt x="104" y="78"/>
                        <a:pt x="104" y="78"/>
                        <a:pt x="104" y="78"/>
                      </a:cubicBezTo>
                      <a:cubicBezTo>
                        <a:pt x="101" y="80"/>
                        <a:pt x="98" y="82"/>
                        <a:pt x="94" y="82"/>
                      </a:cubicBezTo>
                      <a:cubicBezTo>
                        <a:pt x="92" y="82"/>
                        <a:pt x="89" y="82"/>
                        <a:pt x="87" y="84"/>
                      </a:cubicBezTo>
                      <a:cubicBezTo>
                        <a:pt x="85" y="85"/>
                        <a:pt x="83" y="85"/>
                        <a:pt x="81" y="86"/>
                      </a:cubicBezTo>
                      <a:cubicBezTo>
                        <a:pt x="81" y="86"/>
                        <a:pt x="80" y="87"/>
                        <a:pt x="80" y="87"/>
                      </a:cubicBezTo>
                      <a:cubicBezTo>
                        <a:pt x="80" y="88"/>
                        <a:pt x="80" y="88"/>
                        <a:pt x="80" y="88"/>
                      </a:cubicBezTo>
                      <a:cubicBezTo>
                        <a:pt x="87" y="87"/>
                        <a:pt x="87" y="87"/>
                        <a:pt x="87" y="87"/>
                      </a:cubicBezTo>
                      <a:cubicBezTo>
                        <a:pt x="87" y="89"/>
                        <a:pt x="87" y="90"/>
                        <a:pt x="89" y="90"/>
                      </a:cubicBezTo>
                      <a:cubicBezTo>
                        <a:pt x="90" y="90"/>
                        <a:pt x="90" y="91"/>
                        <a:pt x="91" y="92"/>
                      </a:cubicBezTo>
                      <a:cubicBezTo>
                        <a:pt x="88" y="93"/>
                        <a:pt x="86" y="96"/>
                        <a:pt x="82" y="95"/>
                      </a:cubicBezTo>
                      <a:cubicBezTo>
                        <a:pt x="86" y="92"/>
                        <a:pt x="86" y="92"/>
                        <a:pt x="86" y="92"/>
                      </a:cubicBezTo>
                      <a:cubicBezTo>
                        <a:pt x="84" y="91"/>
                        <a:pt x="84" y="90"/>
                        <a:pt x="82" y="92"/>
                      </a:cubicBezTo>
                      <a:cubicBezTo>
                        <a:pt x="80" y="93"/>
                        <a:pt x="78" y="94"/>
                        <a:pt x="76" y="96"/>
                      </a:cubicBezTo>
                      <a:cubicBezTo>
                        <a:pt x="76" y="96"/>
                        <a:pt x="75" y="97"/>
                        <a:pt x="75" y="97"/>
                      </a:cubicBezTo>
                      <a:cubicBezTo>
                        <a:pt x="72" y="97"/>
                        <a:pt x="70" y="100"/>
                        <a:pt x="68" y="102"/>
                      </a:cubicBezTo>
                      <a:cubicBezTo>
                        <a:pt x="68" y="102"/>
                        <a:pt x="68" y="102"/>
                        <a:pt x="68" y="102"/>
                      </a:cubicBezTo>
                      <a:cubicBezTo>
                        <a:pt x="67" y="104"/>
                        <a:pt x="65" y="104"/>
                        <a:pt x="64" y="104"/>
                      </a:cubicBezTo>
                      <a:cubicBezTo>
                        <a:pt x="63" y="104"/>
                        <a:pt x="63" y="105"/>
                        <a:pt x="62" y="105"/>
                      </a:cubicBezTo>
                      <a:cubicBezTo>
                        <a:pt x="62" y="105"/>
                        <a:pt x="61" y="106"/>
                        <a:pt x="61" y="107"/>
                      </a:cubicBezTo>
                      <a:cubicBezTo>
                        <a:pt x="62" y="110"/>
                        <a:pt x="60" y="112"/>
                        <a:pt x="58" y="113"/>
                      </a:cubicBezTo>
                      <a:cubicBezTo>
                        <a:pt x="55" y="115"/>
                        <a:pt x="53" y="116"/>
                        <a:pt x="51" y="117"/>
                      </a:cubicBezTo>
                      <a:cubicBezTo>
                        <a:pt x="50" y="119"/>
                        <a:pt x="49" y="122"/>
                        <a:pt x="50" y="124"/>
                      </a:cubicBezTo>
                      <a:cubicBezTo>
                        <a:pt x="51" y="126"/>
                        <a:pt x="51" y="128"/>
                        <a:pt x="50" y="129"/>
                      </a:cubicBezTo>
                      <a:cubicBezTo>
                        <a:pt x="50" y="130"/>
                        <a:pt x="49" y="130"/>
                        <a:pt x="48" y="130"/>
                      </a:cubicBezTo>
                      <a:cubicBezTo>
                        <a:pt x="48" y="130"/>
                        <a:pt x="47" y="129"/>
                        <a:pt x="47" y="129"/>
                      </a:cubicBezTo>
                      <a:cubicBezTo>
                        <a:pt x="47" y="127"/>
                        <a:pt x="46" y="125"/>
                        <a:pt x="46" y="123"/>
                      </a:cubicBezTo>
                      <a:cubicBezTo>
                        <a:pt x="46" y="122"/>
                        <a:pt x="45" y="121"/>
                        <a:pt x="45" y="121"/>
                      </a:cubicBezTo>
                      <a:cubicBezTo>
                        <a:pt x="44" y="121"/>
                        <a:pt x="44" y="121"/>
                        <a:pt x="44" y="121"/>
                      </a:cubicBezTo>
                      <a:cubicBezTo>
                        <a:pt x="44" y="122"/>
                        <a:pt x="44" y="122"/>
                        <a:pt x="44" y="123"/>
                      </a:cubicBezTo>
                      <a:cubicBezTo>
                        <a:pt x="44" y="123"/>
                        <a:pt x="44" y="123"/>
                        <a:pt x="44" y="123"/>
                      </a:cubicBezTo>
                      <a:cubicBezTo>
                        <a:pt x="44" y="123"/>
                        <a:pt x="43" y="122"/>
                        <a:pt x="42" y="122"/>
                      </a:cubicBezTo>
                      <a:cubicBezTo>
                        <a:pt x="42" y="121"/>
                        <a:pt x="41" y="120"/>
                        <a:pt x="40" y="120"/>
                      </a:cubicBezTo>
                      <a:cubicBezTo>
                        <a:pt x="39" y="119"/>
                        <a:pt x="38" y="120"/>
                        <a:pt x="37" y="121"/>
                      </a:cubicBezTo>
                      <a:cubicBezTo>
                        <a:pt x="36" y="122"/>
                        <a:pt x="35" y="123"/>
                        <a:pt x="34" y="124"/>
                      </a:cubicBezTo>
                      <a:cubicBezTo>
                        <a:pt x="33" y="123"/>
                        <a:pt x="32" y="122"/>
                        <a:pt x="32" y="122"/>
                      </a:cubicBezTo>
                      <a:cubicBezTo>
                        <a:pt x="31" y="121"/>
                        <a:pt x="31" y="121"/>
                        <a:pt x="30" y="121"/>
                      </a:cubicBezTo>
                      <a:cubicBezTo>
                        <a:pt x="28" y="121"/>
                        <a:pt x="26" y="122"/>
                        <a:pt x="25" y="124"/>
                      </a:cubicBezTo>
                      <a:cubicBezTo>
                        <a:pt x="24" y="126"/>
                        <a:pt x="22" y="127"/>
                        <a:pt x="21" y="128"/>
                      </a:cubicBezTo>
                      <a:cubicBezTo>
                        <a:pt x="19" y="129"/>
                        <a:pt x="19" y="131"/>
                        <a:pt x="20" y="133"/>
                      </a:cubicBezTo>
                      <a:cubicBezTo>
                        <a:pt x="20" y="134"/>
                        <a:pt x="20" y="134"/>
                        <a:pt x="20" y="135"/>
                      </a:cubicBezTo>
                      <a:cubicBezTo>
                        <a:pt x="19" y="139"/>
                        <a:pt x="21" y="143"/>
                        <a:pt x="25" y="144"/>
                      </a:cubicBezTo>
                      <a:cubicBezTo>
                        <a:pt x="27" y="144"/>
                        <a:pt x="29" y="144"/>
                        <a:pt x="30" y="142"/>
                      </a:cubicBezTo>
                      <a:cubicBezTo>
                        <a:pt x="31" y="141"/>
                        <a:pt x="31" y="140"/>
                        <a:pt x="32" y="139"/>
                      </a:cubicBezTo>
                      <a:cubicBezTo>
                        <a:pt x="32" y="138"/>
                        <a:pt x="33" y="137"/>
                        <a:pt x="34" y="138"/>
                      </a:cubicBezTo>
                      <a:cubicBezTo>
                        <a:pt x="34" y="138"/>
                        <a:pt x="34" y="138"/>
                        <a:pt x="34" y="138"/>
                      </a:cubicBezTo>
                      <a:cubicBezTo>
                        <a:pt x="35" y="138"/>
                        <a:pt x="35" y="139"/>
                        <a:pt x="35" y="140"/>
                      </a:cubicBezTo>
                      <a:cubicBezTo>
                        <a:pt x="35" y="142"/>
                        <a:pt x="34" y="143"/>
                        <a:pt x="34" y="145"/>
                      </a:cubicBezTo>
                      <a:cubicBezTo>
                        <a:pt x="33" y="146"/>
                        <a:pt x="34" y="147"/>
                        <a:pt x="35" y="147"/>
                      </a:cubicBezTo>
                      <a:cubicBezTo>
                        <a:pt x="37" y="148"/>
                        <a:pt x="38" y="148"/>
                        <a:pt x="39" y="148"/>
                      </a:cubicBezTo>
                      <a:cubicBezTo>
                        <a:pt x="40" y="148"/>
                        <a:pt x="41" y="149"/>
                        <a:pt x="42" y="150"/>
                      </a:cubicBezTo>
                      <a:cubicBezTo>
                        <a:pt x="42" y="150"/>
                        <a:pt x="42" y="151"/>
                        <a:pt x="42" y="151"/>
                      </a:cubicBezTo>
                      <a:cubicBezTo>
                        <a:pt x="41" y="153"/>
                        <a:pt x="41" y="155"/>
                        <a:pt x="42" y="156"/>
                      </a:cubicBezTo>
                      <a:cubicBezTo>
                        <a:pt x="42" y="158"/>
                        <a:pt x="42" y="159"/>
                        <a:pt x="43" y="159"/>
                      </a:cubicBezTo>
                      <a:cubicBezTo>
                        <a:pt x="44" y="160"/>
                        <a:pt x="45" y="160"/>
                        <a:pt x="45" y="159"/>
                      </a:cubicBezTo>
                      <a:cubicBezTo>
                        <a:pt x="46" y="159"/>
                        <a:pt x="48" y="158"/>
                        <a:pt x="49" y="159"/>
                      </a:cubicBezTo>
                      <a:cubicBezTo>
                        <a:pt x="50" y="159"/>
                        <a:pt x="50" y="159"/>
                        <a:pt x="51" y="159"/>
                      </a:cubicBezTo>
                      <a:cubicBezTo>
                        <a:pt x="53" y="160"/>
                        <a:pt x="54" y="159"/>
                        <a:pt x="55" y="158"/>
                      </a:cubicBezTo>
                      <a:cubicBezTo>
                        <a:pt x="56" y="157"/>
                        <a:pt x="57" y="156"/>
                        <a:pt x="59" y="155"/>
                      </a:cubicBezTo>
                      <a:cubicBezTo>
                        <a:pt x="59" y="155"/>
                        <a:pt x="60" y="155"/>
                        <a:pt x="60" y="156"/>
                      </a:cubicBezTo>
                      <a:cubicBezTo>
                        <a:pt x="60" y="156"/>
                        <a:pt x="60" y="157"/>
                        <a:pt x="60" y="157"/>
                      </a:cubicBezTo>
                      <a:cubicBezTo>
                        <a:pt x="59" y="158"/>
                        <a:pt x="59" y="159"/>
                        <a:pt x="60" y="159"/>
                      </a:cubicBezTo>
                      <a:cubicBezTo>
                        <a:pt x="63" y="160"/>
                        <a:pt x="63" y="160"/>
                        <a:pt x="63" y="160"/>
                      </a:cubicBezTo>
                      <a:cubicBezTo>
                        <a:pt x="61" y="157"/>
                        <a:pt x="64" y="156"/>
                        <a:pt x="65" y="155"/>
                      </a:cubicBezTo>
                      <a:cubicBezTo>
                        <a:pt x="65" y="155"/>
                        <a:pt x="66" y="155"/>
                        <a:pt x="66" y="156"/>
                      </a:cubicBezTo>
                      <a:cubicBezTo>
                        <a:pt x="67" y="157"/>
                        <a:pt x="70" y="158"/>
                        <a:pt x="72" y="158"/>
                      </a:cubicBezTo>
                      <a:cubicBezTo>
                        <a:pt x="72" y="158"/>
                        <a:pt x="72" y="158"/>
                        <a:pt x="72" y="158"/>
                      </a:cubicBezTo>
                      <a:cubicBezTo>
                        <a:pt x="75" y="158"/>
                        <a:pt x="78" y="159"/>
                        <a:pt x="80" y="161"/>
                      </a:cubicBezTo>
                      <a:cubicBezTo>
                        <a:pt x="83" y="164"/>
                        <a:pt x="87" y="166"/>
                        <a:pt x="91" y="166"/>
                      </a:cubicBezTo>
                      <a:cubicBezTo>
                        <a:pt x="92" y="167"/>
                        <a:pt x="94" y="168"/>
                        <a:pt x="95" y="169"/>
                      </a:cubicBezTo>
                      <a:cubicBezTo>
                        <a:pt x="95" y="170"/>
                        <a:pt x="96" y="172"/>
                        <a:pt x="97" y="173"/>
                      </a:cubicBezTo>
                      <a:cubicBezTo>
                        <a:pt x="98" y="175"/>
                        <a:pt x="98" y="176"/>
                        <a:pt x="96" y="177"/>
                      </a:cubicBezTo>
                      <a:cubicBezTo>
                        <a:pt x="94" y="178"/>
                        <a:pt x="94" y="178"/>
                        <a:pt x="94" y="178"/>
                      </a:cubicBezTo>
                      <a:cubicBezTo>
                        <a:pt x="95" y="179"/>
                        <a:pt x="95" y="179"/>
                        <a:pt x="96" y="178"/>
                      </a:cubicBezTo>
                      <a:cubicBezTo>
                        <a:pt x="97" y="178"/>
                        <a:pt x="97" y="178"/>
                        <a:pt x="98" y="177"/>
                      </a:cubicBezTo>
                      <a:cubicBezTo>
                        <a:pt x="99" y="177"/>
                        <a:pt x="99" y="178"/>
                        <a:pt x="100" y="178"/>
                      </a:cubicBezTo>
                      <a:cubicBezTo>
                        <a:pt x="100" y="179"/>
                        <a:pt x="99" y="179"/>
                        <a:pt x="99" y="179"/>
                      </a:cubicBezTo>
                      <a:cubicBezTo>
                        <a:pt x="99" y="180"/>
                        <a:pt x="99" y="180"/>
                        <a:pt x="99" y="180"/>
                      </a:cubicBezTo>
                      <a:cubicBezTo>
                        <a:pt x="100" y="180"/>
                        <a:pt x="100" y="181"/>
                        <a:pt x="100" y="180"/>
                      </a:cubicBezTo>
                      <a:cubicBezTo>
                        <a:pt x="101" y="180"/>
                        <a:pt x="101" y="180"/>
                        <a:pt x="101" y="180"/>
                      </a:cubicBezTo>
                      <a:cubicBezTo>
                        <a:pt x="102" y="179"/>
                        <a:pt x="105" y="179"/>
                        <a:pt x="106" y="180"/>
                      </a:cubicBezTo>
                      <a:cubicBezTo>
                        <a:pt x="106" y="180"/>
                        <a:pt x="106" y="180"/>
                        <a:pt x="106" y="180"/>
                      </a:cubicBezTo>
                      <a:cubicBezTo>
                        <a:pt x="107" y="180"/>
                        <a:pt x="107" y="180"/>
                        <a:pt x="107" y="181"/>
                      </a:cubicBezTo>
                      <a:cubicBezTo>
                        <a:pt x="107" y="183"/>
                        <a:pt x="109" y="182"/>
                        <a:pt x="110" y="182"/>
                      </a:cubicBezTo>
                      <a:cubicBezTo>
                        <a:pt x="111" y="181"/>
                        <a:pt x="113" y="181"/>
                        <a:pt x="114" y="182"/>
                      </a:cubicBezTo>
                      <a:cubicBezTo>
                        <a:pt x="116" y="183"/>
                        <a:pt x="119" y="184"/>
                        <a:pt x="122" y="185"/>
                      </a:cubicBezTo>
                      <a:cubicBezTo>
                        <a:pt x="123" y="185"/>
                        <a:pt x="124" y="186"/>
                        <a:pt x="124" y="187"/>
                      </a:cubicBezTo>
                      <a:cubicBezTo>
                        <a:pt x="124" y="192"/>
                        <a:pt x="123" y="196"/>
                        <a:pt x="120" y="200"/>
                      </a:cubicBezTo>
                      <a:cubicBezTo>
                        <a:pt x="119" y="200"/>
                        <a:pt x="119" y="200"/>
                        <a:pt x="119" y="200"/>
                      </a:cubicBezTo>
                      <a:cubicBezTo>
                        <a:pt x="118" y="201"/>
                        <a:pt x="117" y="202"/>
                        <a:pt x="117" y="203"/>
                      </a:cubicBezTo>
                      <a:cubicBezTo>
                        <a:pt x="117" y="206"/>
                        <a:pt x="117" y="209"/>
                        <a:pt x="117" y="212"/>
                      </a:cubicBezTo>
                      <a:cubicBezTo>
                        <a:pt x="117" y="214"/>
                        <a:pt x="116" y="216"/>
                        <a:pt x="115" y="217"/>
                      </a:cubicBezTo>
                      <a:cubicBezTo>
                        <a:pt x="114" y="219"/>
                        <a:pt x="114" y="220"/>
                        <a:pt x="112" y="220"/>
                      </a:cubicBezTo>
                      <a:cubicBezTo>
                        <a:pt x="111" y="220"/>
                        <a:pt x="110" y="220"/>
                        <a:pt x="110" y="220"/>
                      </a:cubicBezTo>
                      <a:cubicBezTo>
                        <a:pt x="109" y="220"/>
                        <a:pt x="109" y="221"/>
                        <a:pt x="109" y="221"/>
                      </a:cubicBezTo>
                      <a:close/>
                      <a:moveTo>
                        <a:pt x="270" y="209"/>
                      </a:moveTo>
                      <a:cubicBezTo>
                        <a:pt x="268" y="212"/>
                        <a:pt x="268" y="215"/>
                        <a:pt x="267" y="218"/>
                      </a:cubicBezTo>
                      <a:cubicBezTo>
                        <a:pt x="266" y="219"/>
                        <a:pt x="266" y="220"/>
                        <a:pt x="265" y="221"/>
                      </a:cubicBezTo>
                      <a:cubicBezTo>
                        <a:pt x="264" y="223"/>
                        <a:pt x="264" y="223"/>
                        <a:pt x="261" y="223"/>
                      </a:cubicBezTo>
                      <a:cubicBezTo>
                        <a:pt x="258" y="222"/>
                        <a:pt x="257" y="219"/>
                        <a:pt x="258" y="217"/>
                      </a:cubicBezTo>
                      <a:cubicBezTo>
                        <a:pt x="259" y="216"/>
                        <a:pt x="259" y="215"/>
                        <a:pt x="260" y="214"/>
                      </a:cubicBezTo>
                      <a:cubicBezTo>
                        <a:pt x="260" y="212"/>
                        <a:pt x="260" y="211"/>
                        <a:pt x="260" y="210"/>
                      </a:cubicBezTo>
                      <a:cubicBezTo>
                        <a:pt x="260" y="208"/>
                        <a:pt x="261" y="206"/>
                        <a:pt x="263" y="205"/>
                      </a:cubicBezTo>
                      <a:cubicBezTo>
                        <a:pt x="263" y="205"/>
                        <a:pt x="263" y="205"/>
                        <a:pt x="264" y="205"/>
                      </a:cubicBezTo>
                      <a:cubicBezTo>
                        <a:pt x="265" y="203"/>
                        <a:pt x="267" y="202"/>
                        <a:pt x="268" y="200"/>
                      </a:cubicBezTo>
                      <a:cubicBezTo>
                        <a:pt x="269" y="200"/>
                        <a:pt x="269" y="199"/>
                        <a:pt x="269" y="198"/>
                      </a:cubicBezTo>
                      <a:cubicBezTo>
                        <a:pt x="270" y="202"/>
                        <a:pt x="271" y="205"/>
                        <a:pt x="270" y="209"/>
                      </a:cubicBezTo>
                      <a:close/>
                      <a:moveTo>
                        <a:pt x="299" y="130"/>
                      </a:moveTo>
                      <a:cubicBezTo>
                        <a:pt x="298" y="129"/>
                        <a:pt x="296" y="128"/>
                        <a:pt x="295" y="128"/>
                      </a:cubicBezTo>
                      <a:cubicBezTo>
                        <a:pt x="290" y="128"/>
                        <a:pt x="285" y="128"/>
                        <a:pt x="280" y="126"/>
                      </a:cubicBezTo>
                      <a:cubicBezTo>
                        <a:pt x="277" y="125"/>
                        <a:pt x="274" y="124"/>
                        <a:pt x="271" y="122"/>
                      </a:cubicBezTo>
                      <a:cubicBezTo>
                        <a:pt x="269" y="121"/>
                        <a:pt x="266" y="120"/>
                        <a:pt x="263" y="119"/>
                      </a:cubicBezTo>
                      <a:cubicBezTo>
                        <a:pt x="264" y="120"/>
                        <a:pt x="264" y="120"/>
                        <a:pt x="264" y="121"/>
                      </a:cubicBezTo>
                      <a:cubicBezTo>
                        <a:pt x="263" y="124"/>
                        <a:pt x="266" y="126"/>
                        <a:pt x="268" y="128"/>
                      </a:cubicBezTo>
                      <a:cubicBezTo>
                        <a:pt x="269" y="129"/>
                        <a:pt x="270" y="130"/>
                        <a:pt x="271" y="131"/>
                      </a:cubicBezTo>
                      <a:cubicBezTo>
                        <a:pt x="277" y="129"/>
                        <a:pt x="277" y="129"/>
                        <a:pt x="277" y="129"/>
                      </a:cubicBezTo>
                      <a:cubicBezTo>
                        <a:pt x="279" y="129"/>
                        <a:pt x="280" y="129"/>
                        <a:pt x="281" y="131"/>
                      </a:cubicBezTo>
                      <a:cubicBezTo>
                        <a:pt x="282" y="132"/>
                        <a:pt x="283" y="133"/>
                        <a:pt x="285" y="135"/>
                      </a:cubicBezTo>
                      <a:cubicBezTo>
                        <a:pt x="286" y="136"/>
                        <a:pt x="286" y="136"/>
                        <a:pt x="284" y="137"/>
                      </a:cubicBezTo>
                      <a:cubicBezTo>
                        <a:pt x="281" y="139"/>
                        <a:pt x="278" y="142"/>
                        <a:pt x="275" y="144"/>
                      </a:cubicBezTo>
                      <a:cubicBezTo>
                        <a:pt x="275" y="145"/>
                        <a:pt x="274" y="145"/>
                        <a:pt x="274" y="146"/>
                      </a:cubicBezTo>
                      <a:cubicBezTo>
                        <a:pt x="272" y="147"/>
                        <a:pt x="270" y="148"/>
                        <a:pt x="268" y="150"/>
                      </a:cubicBezTo>
                      <a:cubicBezTo>
                        <a:pt x="265" y="151"/>
                        <a:pt x="262" y="150"/>
                        <a:pt x="260" y="147"/>
                      </a:cubicBezTo>
                      <a:cubicBezTo>
                        <a:pt x="260" y="147"/>
                        <a:pt x="260" y="147"/>
                        <a:pt x="260" y="147"/>
                      </a:cubicBezTo>
                      <a:cubicBezTo>
                        <a:pt x="259" y="144"/>
                        <a:pt x="257" y="141"/>
                        <a:pt x="255" y="139"/>
                      </a:cubicBezTo>
                      <a:cubicBezTo>
                        <a:pt x="254" y="137"/>
                        <a:pt x="253" y="136"/>
                        <a:pt x="253" y="134"/>
                      </a:cubicBezTo>
                      <a:cubicBezTo>
                        <a:pt x="252" y="132"/>
                        <a:pt x="251" y="131"/>
                        <a:pt x="249" y="130"/>
                      </a:cubicBezTo>
                      <a:cubicBezTo>
                        <a:pt x="247" y="129"/>
                        <a:pt x="246" y="128"/>
                        <a:pt x="246" y="126"/>
                      </a:cubicBezTo>
                      <a:cubicBezTo>
                        <a:pt x="245" y="124"/>
                        <a:pt x="244" y="122"/>
                        <a:pt x="243" y="120"/>
                      </a:cubicBezTo>
                      <a:cubicBezTo>
                        <a:pt x="240" y="120"/>
                        <a:pt x="240" y="120"/>
                        <a:pt x="241" y="123"/>
                      </a:cubicBezTo>
                      <a:cubicBezTo>
                        <a:pt x="242" y="127"/>
                        <a:pt x="244" y="130"/>
                        <a:pt x="246" y="134"/>
                      </a:cubicBezTo>
                      <a:cubicBezTo>
                        <a:pt x="250" y="139"/>
                        <a:pt x="253" y="144"/>
                        <a:pt x="256" y="150"/>
                      </a:cubicBezTo>
                      <a:cubicBezTo>
                        <a:pt x="256" y="152"/>
                        <a:pt x="257" y="154"/>
                        <a:pt x="257" y="155"/>
                      </a:cubicBezTo>
                      <a:cubicBezTo>
                        <a:pt x="258" y="158"/>
                        <a:pt x="259" y="158"/>
                        <a:pt x="261" y="157"/>
                      </a:cubicBezTo>
                      <a:cubicBezTo>
                        <a:pt x="262" y="157"/>
                        <a:pt x="262" y="156"/>
                        <a:pt x="262" y="156"/>
                      </a:cubicBezTo>
                      <a:cubicBezTo>
                        <a:pt x="271" y="156"/>
                        <a:pt x="271" y="156"/>
                        <a:pt x="271" y="156"/>
                      </a:cubicBezTo>
                      <a:cubicBezTo>
                        <a:pt x="270" y="159"/>
                        <a:pt x="270" y="161"/>
                        <a:pt x="269" y="163"/>
                      </a:cubicBezTo>
                      <a:cubicBezTo>
                        <a:pt x="269" y="165"/>
                        <a:pt x="268" y="167"/>
                        <a:pt x="267" y="168"/>
                      </a:cubicBezTo>
                      <a:cubicBezTo>
                        <a:pt x="265" y="170"/>
                        <a:pt x="263" y="172"/>
                        <a:pt x="260" y="173"/>
                      </a:cubicBezTo>
                      <a:cubicBezTo>
                        <a:pt x="260" y="173"/>
                        <a:pt x="259" y="174"/>
                        <a:pt x="259" y="174"/>
                      </a:cubicBezTo>
                      <a:cubicBezTo>
                        <a:pt x="256" y="179"/>
                        <a:pt x="254" y="184"/>
                        <a:pt x="252" y="188"/>
                      </a:cubicBezTo>
                      <a:cubicBezTo>
                        <a:pt x="251" y="189"/>
                        <a:pt x="251" y="190"/>
                        <a:pt x="252" y="191"/>
                      </a:cubicBezTo>
                      <a:cubicBezTo>
                        <a:pt x="255" y="195"/>
                        <a:pt x="254" y="199"/>
                        <a:pt x="254" y="204"/>
                      </a:cubicBezTo>
                      <a:cubicBezTo>
                        <a:pt x="254" y="204"/>
                        <a:pt x="253" y="205"/>
                        <a:pt x="253" y="205"/>
                      </a:cubicBezTo>
                      <a:cubicBezTo>
                        <a:pt x="250" y="206"/>
                        <a:pt x="248" y="208"/>
                        <a:pt x="246" y="210"/>
                      </a:cubicBezTo>
                      <a:cubicBezTo>
                        <a:pt x="245" y="211"/>
                        <a:pt x="244" y="212"/>
                        <a:pt x="244" y="214"/>
                      </a:cubicBezTo>
                      <a:cubicBezTo>
                        <a:pt x="243" y="217"/>
                        <a:pt x="242" y="221"/>
                        <a:pt x="240" y="224"/>
                      </a:cubicBezTo>
                      <a:cubicBezTo>
                        <a:pt x="238" y="229"/>
                        <a:pt x="235" y="234"/>
                        <a:pt x="233" y="238"/>
                      </a:cubicBezTo>
                      <a:cubicBezTo>
                        <a:pt x="232" y="240"/>
                        <a:pt x="231" y="240"/>
                        <a:pt x="230" y="240"/>
                      </a:cubicBezTo>
                      <a:cubicBezTo>
                        <a:pt x="223" y="241"/>
                        <a:pt x="223" y="241"/>
                        <a:pt x="223" y="241"/>
                      </a:cubicBezTo>
                      <a:cubicBezTo>
                        <a:pt x="222" y="241"/>
                        <a:pt x="221" y="241"/>
                        <a:pt x="220" y="241"/>
                      </a:cubicBezTo>
                      <a:cubicBezTo>
                        <a:pt x="219" y="241"/>
                        <a:pt x="219" y="241"/>
                        <a:pt x="218" y="241"/>
                      </a:cubicBezTo>
                      <a:cubicBezTo>
                        <a:pt x="217" y="240"/>
                        <a:pt x="217" y="239"/>
                        <a:pt x="216" y="239"/>
                      </a:cubicBezTo>
                      <a:cubicBezTo>
                        <a:pt x="216" y="236"/>
                        <a:pt x="215" y="234"/>
                        <a:pt x="214" y="232"/>
                      </a:cubicBezTo>
                      <a:cubicBezTo>
                        <a:pt x="214" y="231"/>
                        <a:pt x="213" y="230"/>
                        <a:pt x="212" y="230"/>
                      </a:cubicBezTo>
                      <a:cubicBezTo>
                        <a:pt x="211" y="227"/>
                        <a:pt x="210" y="224"/>
                        <a:pt x="210" y="222"/>
                      </a:cubicBezTo>
                      <a:cubicBezTo>
                        <a:pt x="210" y="220"/>
                        <a:pt x="209" y="218"/>
                        <a:pt x="209" y="217"/>
                      </a:cubicBezTo>
                      <a:cubicBezTo>
                        <a:pt x="207" y="214"/>
                        <a:pt x="206" y="211"/>
                        <a:pt x="205" y="208"/>
                      </a:cubicBezTo>
                      <a:cubicBezTo>
                        <a:pt x="205" y="206"/>
                        <a:pt x="206" y="204"/>
                        <a:pt x="206" y="202"/>
                      </a:cubicBezTo>
                      <a:cubicBezTo>
                        <a:pt x="206" y="201"/>
                        <a:pt x="207" y="201"/>
                        <a:pt x="207" y="200"/>
                      </a:cubicBezTo>
                      <a:cubicBezTo>
                        <a:pt x="208" y="199"/>
                        <a:pt x="208" y="197"/>
                        <a:pt x="208" y="195"/>
                      </a:cubicBezTo>
                      <a:cubicBezTo>
                        <a:pt x="206" y="190"/>
                        <a:pt x="204" y="184"/>
                        <a:pt x="201" y="180"/>
                      </a:cubicBezTo>
                      <a:cubicBezTo>
                        <a:pt x="200" y="179"/>
                        <a:pt x="200" y="177"/>
                        <a:pt x="201" y="176"/>
                      </a:cubicBezTo>
                      <a:cubicBezTo>
                        <a:pt x="201" y="175"/>
                        <a:pt x="202" y="174"/>
                        <a:pt x="202" y="173"/>
                      </a:cubicBezTo>
                      <a:cubicBezTo>
                        <a:pt x="203" y="172"/>
                        <a:pt x="203" y="171"/>
                        <a:pt x="202" y="171"/>
                      </a:cubicBezTo>
                      <a:cubicBezTo>
                        <a:pt x="201" y="171"/>
                        <a:pt x="200" y="170"/>
                        <a:pt x="200" y="169"/>
                      </a:cubicBezTo>
                      <a:cubicBezTo>
                        <a:pt x="200" y="168"/>
                        <a:pt x="199" y="168"/>
                        <a:pt x="198" y="168"/>
                      </a:cubicBezTo>
                      <a:cubicBezTo>
                        <a:pt x="196" y="168"/>
                        <a:pt x="194" y="167"/>
                        <a:pt x="193" y="166"/>
                      </a:cubicBezTo>
                      <a:cubicBezTo>
                        <a:pt x="192" y="165"/>
                        <a:pt x="190" y="165"/>
                        <a:pt x="189" y="165"/>
                      </a:cubicBezTo>
                      <a:cubicBezTo>
                        <a:pt x="188" y="165"/>
                        <a:pt x="187" y="165"/>
                        <a:pt x="186" y="165"/>
                      </a:cubicBezTo>
                      <a:cubicBezTo>
                        <a:pt x="173" y="169"/>
                        <a:pt x="173" y="169"/>
                        <a:pt x="173" y="169"/>
                      </a:cubicBezTo>
                      <a:cubicBezTo>
                        <a:pt x="171" y="169"/>
                        <a:pt x="168" y="168"/>
                        <a:pt x="167" y="167"/>
                      </a:cubicBezTo>
                      <a:cubicBezTo>
                        <a:pt x="167" y="166"/>
                        <a:pt x="166" y="166"/>
                        <a:pt x="166" y="166"/>
                      </a:cubicBezTo>
                      <a:cubicBezTo>
                        <a:pt x="164" y="164"/>
                        <a:pt x="163" y="162"/>
                        <a:pt x="162" y="160"/>
                      </a:cubicBezTo>
                      <a:cubicBezTo>
                        <a:pt x="162" y="159"/>
                        <a:pt x="162" y="158"/>
                        <a:pt x="161" y="158"/>
                      </a:cubicBezTo>
                      <a:cubicBezTo>
                        <a:pt x="157" y="157"/>
                        <a:pt x="156" y="153"/>
                        <a:pt x="155" y="150"/>
                      </a:cubicBezTo>
                      <a:cubicBezTo>
                        <a:pt x="155" y="149"/>
                        <a:pt x="155" y="148"/>
                        <a:pt x="156" y="147"/>
                      </a:cubicBezTo>
                      <a:cubicBezTo>
                        <a:pt x="157" y="146"/>
                        <a:pt x="157" y="145"/>
                        <a:pt x="157" y="143"/>
                      </a:cubicBezTo>
                      <a:cubicBezTo>
                        <a:pt x="155" y="140"/>
                        <a:pt x="156" y="136"/>
                        <a:pt x="158" y="133"/>
                      </a:cubicBezTo>
                      <a:cubicBezTo>
                        <a:pt x="159" y="131"/>
                        <a:pt x="160" y="129"/>
                        <a:pt x="162" y="128"/>
                      </a:cubicBezTo>
                      <a:cubicBezTo>
                        <a:pt x="163" y="127"/>
                        <a:pt x="163" y="126"/>
                        <a:pt x="164" y="125"/>
                      </a:cubicBezTo>
                      <a:cubicBezTo>
                        <a:pt x="166" y="123"/>
                        <a:pt x="167" y="121"/>
                        <a:pt x="168" y="118"/>
                      </a:cubicBezTo>
                      <a:cubicBezTo>
                        <a:pt x="169" y="116"/>
                        <a:pt x="170" y="115"/>
                        <a:pt x="171" y="115"/>
                      </a:cubicBezTo>
                      <a:cubicBezTo>
                        <a:pt x="172" y="113"/>
                        <a:pt x="174" y="112"/>
                        <a:pt x="176" y="110"/>
                      </a:cubicBezTo>
                      <a:cubicBezTo>
                        <a:pt x="177" y="109"/>
                        <a:pt x="177" y="109"/>
                        <a:pt x="178" y="110"/>
                      </a:cubicBezTo>
                      <a:cubicBezTo>
                        <a:pt x="178" y="111"/>
                        <a:pt x="179" y="111"/>
                        <a:pt x="179" y="111"/>
                      </a:cubicBezTo>
                      <a:cubicBezTo>
                        <a:pt x="186" y="110"/>
                        <a:pt x="186" y="110"/>
                        <a:pt x="186" y="110"/>
                      </a:cubicBezTo>
                      <a:cubicBezTo>
                        <a:pt x="187" y="110"/>
                        <a:pt x="188" y="110"/>
                        <a:pt x="189" y="110"/>
                      </a:cubicBezTo>
                      <a:cubicBezTo>
                        <a:pt x="192" y="110"/>
                        <a:pt x="196" y="109"/>
                        <a:pt x="199" y="108"/>
                      </a:cubicBezTo>
                      <a:cubicBezTo>
                        <a:pt x="199" y="107"/>
                        <a:pt x="200" y="107"/>
                        <a:pt x="201" y="108"/>
                      </a:cubicBezTo>
                      <a:cubicBezTo>
                        <a:pt x="201" y="108"/>
                        <a:pt x="201" y="109"/>
                        <a:pt x="201" y="109"/>
                      </a:cubicBezTo>
                      <a:cubicBezTo>
                        <a:pt x="201" y="111"/>
                        <a:pt x="202" y="112"/>
                        <a:pt x="203" y="113"/>
                      </a:cubicBezTo>
                      <a:cubicBezTo>
                        <a:pt x="207" y="117"/>
                        <a:pt x="207" y="117"/>
                        <a:pt x="207" y="117"/>
                      </a:cubicBezTo>
                      <a:cubicBezTo>
                        <a:pt x="207" y="117"/>
                        <a:pt x="207" y="117"/>
                        <a:pt x="208" y="117"/>
                      </a:cubicBezTo>
                      <a:cubicBezTo>
                        <a:pt x="210" y="118"/>
                        <a:pt x="213" y="118"/>
                        <a:pt x="215" y="118"/>
                      </a:cubicBezTo>
                      <a:cubicBezTo>
                        <a:pt x="216" y="118"/>
                        <a:pt x="217" y="118"/>
                        <a:pt x="217" y="117"/>
                      </a:cubicBezTo>
                      <a:cubicBezTo>
                        <a:pt x="218" y="115"/>
                        <a:pt x="219" y="115"/>
                        <a:pt x="220" y="114"/>
                      </a:cubicBezTo>
                      <a:cubicBezTo>
                        <a:pt x="220" y="114"/>
                        <a:pt x="220" y="114"/>
                        <a:pt x="220" y="114"/>
                      </a:cubicBezTo>
                      <a:cubicBezTo>
                        <a:pt x="220" y="115"/>
                        <a:pt x="221" y="115"/>
                        <a:pt x="222" y="116"/>
                      </a:cubicBezTo>
                      <a:cubicBezTo>
                        <a:pt x="223" y="116"/>
                        <a:pt x="224" y="117"/>
                        <a:pt x="226" y="117"/>
                      </a:cubicBezTo>
                      <a:cubicBezTo>
                        <a:pt x="227" y="117"/>
                        <a:pt x="228" y="117"/>
                        <a:pt x="229" y="117"/>
                      </a:cubicBezTo>
                      <a:cubicBezTo>
                        <a:pt x="229" y="117"/>
                        <a:pt x="230" y="117"/>
                        <a:pt x="231" y="117"/>
                      </a:cubicBezTo>
                      <a:cubicBezTo>
                        <a:pt x="233" y="118"/>
                        <a:pt x="236" y="118"/>
                        <a:pt x="238" y="118"/>
                      </a:cubicBezTo>
                      <a:cubicBezTo>
                        <a:pt x="239" y="119"/>
                        <a:pt x="240" y="118"/>
                        <a:pt x="241" y="118"/>
                      </a:cubicBezTo>
                      <a:cubicBezTo>
                        <a:pt x="243" y="117"/>
                        <a:pt x="244" y="114"/>
                        <a:pt x="243" y="111"/>
                      </a:cubicBezTo>
                      <a:cubicBezTo>
                        <a:pt x="243" y="110"/>
                        <a:pt x="243" y="109"/>
                        <a:pt x="243" y="108"/>
                      </a:cubicBezTo>
                      <a:cubicBezTo>
                        <a:pt x="241" y="108"/>
                        <a:pt x="239" y="108"/>
                        <a:pt x="238" y="109"/>
                      </a:cubicBezTo>
                      <a:cubicBezTo>
                        <a:pt x="236" y="110"/>
                        <a:pt x="233" y="110"/>
                        <a:pt x="232" y="108"/>
                      </a:cubicBezTo>
                      <a:cubicBezTo>
                        <a:pt x="229" y="106"/>
                        <a:pt x="228" y="104"/>
                        <a:pt x="227" y="101"/>
                      </a:cubicBezTo>
                      <a:cubicBezTo>
                        <a:pt x="229" y="102"/>
                        <a:pt x="230" y="101"/>
                        <a:pt x="231" y="99"/>
                      </a:cubicBezTo>
                      <a:cubicBezTo>
                        <a:pt x="228" y="99"/>
                        <a:pt x="225" y="100"/>
                        <a:pt x="223" y="101"/>
                      </a:cubicBezTo>
                      <a:cubicBezTo>
                        <a:pt x="222" y="101"/>
                        <a:pt x="221" y="102"/>
                        <a:pt x="221" y="103"/>
                      </a:cubicBezTo>
                      <a:cubicBezTo>
                        <a:pt x="222" y="103"/>
                        <a:pt x="222" y="103"/>
                        <a:pt x="222" y="103"/>
                      </a:cubicBezTo>
                      <a:cubicBezTo>
                        <a:pt x="222" y="104"/>
                        <a:pt x="222" y="104"/>
                        <a:pt x="222" y="104"/>
                      </a:cubicBezTo>
                      <a:cubicBezTo>
                        <a:pt x="222" y="105"/>
                        <a:pt x="222" y="106"/>
                        <a:pt x="221" y="106"/>
                      </a:cubicBezTo>
                      <a:cubicBezTo>
                        <a:pt x="221" y="106"/>
                        <a:pt x="220" y="106"/>
                        <a:pt x="219" y="105"/>
                      </a:cubicBezTo>
                      <a:cubicBezTo>
                        <a:pt x="219" y="104"/>
                        <a:pt x="218" y="103"/>
                        <a:pt x="217" y="103"/>
                      </a:cubicBezTo>
                      <a:cubicBezTo>
                        <a:pt x="217" y="103"/>
                        <a:pt x="217" y="102"/>
                        <a:pt x="217" y="102"/>
                      </a:cubicBezTo>
                      <a:cubicBezTo>
                        <a:pt x="217" y="100"/>
                        <a:pt x="215" y="98"/>
                        <a:pt x="214" y="96"/>
                      </a:cubicBezTo>
                      <a:cubicBezTo>
                        <a:pt x="213" y="96"/>
                        <a:pt x="213" y="96"/>
                        <a:pt x="212" y="96"/>
                      </a:cubicBezTo>
                      <a:cubicBezTo>
                        <a:pt x="210" y="96"/>
                        <a:pt x="209" y="95"/>
                        <a:pt x="208" y="93"/>
                      </a:cubicBezTo>
                      <a:cubicBezTo>
                        <a:pt x="207" y="93"/>
                        <a:pt x="207" y="92"/>
                        <a:pt x="206" y="92"/>
                      </a:cubicBezTo>
                      <a:cubicBezTo>
                        <a:pt x="205" y="91"/>
                        <a:pt x="204" y="91"/>
                        <a:pt x="204" y="92"/>
                      </a:cubicBezTo>
                      <a:cubicBezTo>
                        <a:pt x="203" y="93"/>
                        <a:pt x="203" y="94"/>
                        <a:pt x="203" y="95"/>
                      </a:cubicBezTo>
                      <a:cubicBezTo>
                        <a:pt x="203" y="95"/>
                        <a:pt x="203" y="95"/>
                        <a:pt x="204" y="95"/>
                      </a:cubicBezTo>
                      <a:cubicBezTo>
                        <a:pt x="205" y="97"/>
                        <a:pt x="207" y="98"/>
                        <a:pt x="209" y="99"/>
                      </a:cubicBezTo>
                      <a:cubicBezTo>
                        <a:pt x="210" y="100"/>
                        <a:pt x="211" y="101"/>
                        <a:pt x="212" y="102"/>
                      </a:cubicBezTo>
                      <a:cubicBezTo>
                        <a:pt x="210" y="104"/>
                        <a:pt x="207" y="103"/>
                        <a:pt x="206" y="101"/>
                      </a:cubicBezTo>
                      <a:cubicBezTo>
                        <a:pt x="205" y="101"/>
                        <a:pt x="205" y="101"/>
                        <a:pt x="205" y="100"/>
                      </a:cubicBezTo>
                      <a:cubicBezTo>
                        <a:pt x="205" y="100"/>
                        <a:pt x="204" y="99"/>
                        <a:pt x="203" y="98"/>
                      </a:cubicBezTo>
                      <a:cubicBezTo>
                        <a:pt x="202" y="97"/>
                        <a:pt x="201" y="96"/>
                        <a:pt x="200" y="94"/>
                      </a:cubicBezTo>
                      <a:cubicBezTo>
                        <a:pt x="198" y="93"/>
                        <a:pt x="195" y="93"/>
                        <a:pt x="195" y="96"/>
                      </a:cubicBezTo>
                      <a:cubicBezTo>
                        <a:pt x="195" y="96"/>
                        <a:pt x="195" y="96"/>
                        <a:pt x="195" y="97"/>
                      </a:cubicBezTo>
                      <a:cubicBezTo>
                        <a:pt x="193" y="96"/>
                        <a:pt x="193" y="96"/>
                        <a:pt x="193" y="96"/>
                      </a:cubicBezTo>
                      <a:cubicBezTo>
                        <a:pt x="192" y="96"/>
                        <a:pt x="189" y="96"/>
                        <a:pt x="188" y="98"/>
                      </a:cubicBezTo>
                      <a:cubicBezTo>
                        <a:pt x="188" y="99"/>
                        <a:pt x="187" y="99"/>
                        <a:pt x="187" y="100"/>
                      </a:cubicBezTo>
                      <a:cubicBezTo>
                        <a:pt x="187" y="100"/>
                        <a:pt x="186" y="101"/>
                        <a:pt x="186" y="101"/>
                      </a:cubicBezTo>
                      <a:cubicBezTo>
                        <a:pt x="185" y="104"/>
                        <a:pt x="184" y="106"/>
                        <a:pt x="181" y="106"/>
                      </a:cubicBezTo>
                      <a:cubicBezTo>
                        <a:pt x="178" y="107"/>
                        <a:pt x="175" y="107"/>
                        <a:pt x="172" y="107"/>
                      </a:cubicBezTo>
                      <a:cubicBezTo>
                        <a:pt x="171" y="107"/>
                        <a:pt x="171" y="106"/>
                        <a:pt x="171" y="106"/>
                      </a:cubicBezTo>
                      <a:cubicBezTo>
                        <a:pt x="170" y="103"/>
                        <a:pt x="170" y="101"/>
                        <a:pt x="171" y="99"/>
                      </a:cubicBezTo>
                      <a:cubicBezTo>
                        <a:pt x="171" y="97"/>
                        <a:pt x="173" y="95"/>
                        <a:pt x="175" y="96"/>
                      </a:cubicBezTo>
                      <a:cubicBezTo>
                        <a:pt x="182" y="96"/>
                        <a:pt x="182" y="96"/>
                        <a:pt x="182" y="96"/>
                      </a:cubicBezTo>
                      <a:cubicBezTo>
                        <a:pt x="183" y="96"/>
                        <a:pt x="183" y="95"/>
                        <a:pt x="183" y="94"/>
                      </a:cubicBezTo>
                      <a:cubicBezTo>
                        <a:pt x="183" y="94"/>
                        <a:pt x="183" y="94"/>
                        <a:pt x="183" y="93"/>
                      </a:cubicBezTo>
                      <a:cubicBezTo>
                        <a:pt x="184" y="91"/>
                        <a:pt x="183" y="90"/>
                        <a:pt x="181" y="89"/>
                      </a:cubicBezTo>
                      <a:cubicBezTo>
                        <a:pt x="180" y="89"/>
                        <a:pt x="180" y="88"/>
                        <a:pt x="179" y="88"/>
                      </a:cubicBezTo>
                      <a:cubicBezTo>
                        <a:pt x="178" y="88"/>
                        <a:pt x="178" y="87"/>
                        <a:pt x="178" y="87"/>
                      </a:cubicBezTo>
                      <a:cubicBezTo>
                        <a:pt x="178" y="87"/>
                        <a:pt x="179" y="86"/>
                        <a:pt x="179" y="86"/>
                      </a:cubicBezTo>
                      <a:cubicBezTo>
                        <a:pt x="180" y="86"/>
                        <a:pt x="181" y="86"/>
                        <a:pt x="181" y="86"/>
                      </a:cubicBezTo>
                      <a:cubicBezTo>
                        <a:pt x="185" y="86"/>
                        <a:pt x="188" y="84"/>
                        <a:pt x="189" y="81"/>
                      </a:cubicBezTo>
                      <a:cubicBezTo>
                        <a:pt x="190" y="79"/>
                        <a:pt x="192" y="78"/>
                        <a:pt x="194" y="77"/>
                      </a:cubicBezTo>
                      <a:cubicBezTo>
                        <a:pt x="197" y="77"/>
                        <a:pt x="197" y="76"/>
                        <a:pt x="198" y="73"/>
                      </a:cubicBezTo>
                      <a:cubicBezTo>
                        <a:pt x="198" y="72"/>
                        <a:pt x="198" y="71"/>
                        <a:pt x="199" y="71"/>
                      </a:cubicBezTo>
                      <a:cubicBezTo>
                        <a:pt x="199" y="71"/>
                        <a:pt x="199" y="71"/>
                        <a:pt x="199" y="71"/>
                      </a:cubicBezTo>
                      <a:cubicBezTo>
                        <a:pt x="200" y="72"/>
                        <a:pt x="200" y="73"/>
                        <a:pt x="201" y="74"/>
                      </a:cubicBezTo>
                      <a:cubicBezTo>
                        <a:pt x="201" y="75"/>
                        <a:pt x="202" y="76"/>
                        <a:pt x="203" y="76"/>
                      </a:cubicBezTo>
                      <a:cubicBezTo>
                        <a:pt x="204" y="76"/>
                        <a:pt x="205" y="76"/>
                        <a:pt x="206" y="76"/>
                      </a:cubicBezTo>
                      <a:cubicBezTo>
                        <a:pt x="208" y="76"/>
                        <a:pt x="210" y="76"/>
                        <a:pt x="212" y="75"/>
                      </a:cubicBezTo>
                      <a:cubicBezTo>
                        <a:pt x="213" y="75"/>
                        <a:pt x="214" y="75"/>
                        <a:pt x="214" y="74"/>
                      </a:cubicBezTo>
                      <a:cubicBezTo>
                        <a:pt x="214" y="73"/>
                        <a:pt x="215" y="73"/>
                        <a:pt x="216" y="72"/>
                      </a:cubicBezTo>
                      <a:cubicBezTo>
                        <a:pt x="216" y="71"/>
                        <a:pt x="217" y="71"/>
                        <a:pt x="217" y="70"/>
                      </a:cubicBezTo>
                      <a:cubicBezTo>
                        <a:pt x="218" y="68"/>
                        <a:pt x="219" y="67"/>
                        <a:pt x="221" y="67"/>
                      </a:cubicBezTo>
                      <a:cubicBezTo>
                        <a:pt x="221" y="68"/>
                        <a:pt x="222" y="68"/>
                        <a:pt x="222" y="68"/>
                      </a:cubicBezTo>
                      <a:cubicBezTo>
                        <a:pt x="223" y="69"/>
                        <a:pt x="223" y="70"/>
                        <a:pt x="223" y="71"/>
                      </a:cubicBezTo>
                      <a:cubicBezTo>
                        <a:pt x="225" y="69"/>
                        <a:pt x="226" y="66"/>
                        <a:pt x="225" y="63"/>
                      </a:cubicBezTo>
                      <a:cubicBezTo>
                        <a:pt x="225" y="63"/>
                        <a:pt x="224" y="64"/>
                        <a:pt x="223" y="64"/>
                      </a:cubicBezTo>
                      <a:cubicBezTo>
                        <a:pt x="222" y="64"/>
                        <a:pt x="221" y="64"/>
                        <a:pt x="219" y="64"/>
                      </a:cubicBezTo>
                      <a:cubicBezTo>
                        <a:pt x="216" y="63"/>
                        <a:pt x="215" y="61"/>
                        <a:pt x="217" y="59"/>
                      </a:cubicBezTo>
                      <a:cubicBezTo>
                        <a:pt x="218" y="58"/>
                        <a:pt x="219" y="56"/>
                        <a:pt x="218" y="55"/>
                      </a:cubicBezTo>
                      <a:cubicBezTo>
                        <a:pt x="217" y="54"/>
                        <a:pt x="216" y="56"/>
                        <a:pt x="215" y="56"/>
                      </a:cubicBezTo>
                      <a:cubicBezTo>
                        <a:pt x="213" y="58"/>
                        <a:pt x="211" y="61"/>
                        <a:pt x="210" y="63"/>
                      </a:cubicBezTo>
                      <a:cubicBezTo>
                        <a:pt x="210" y="66"/>
                        <a:pt x="209" y="68"/>
                        <a:pt x="208" y="70"/>
                      </a:cubicBezTo>
                      <a:cubicBezTo>
                        <a:pt x="207" y="71"/>
                        <a:pt x="205" y="71"/>
                        <a:pt x="204" y="71"/>
                      </a:cubicBezTo>
                      <a:cubicBezTo>
                        <a:pt x="204" y="71"/>
                        <a:pt x="203" y="70"/>
                        <a:pt x="203" y="70"/>
                      </a:cubicBezTo>
                      <a:cubicBezTo>
                        <a:pt x="202" y="69"/>
                        <a:pt x="202" y="68"/>
                        <a:pt x="201" y="68"/>
                      </a:cubicBezTo>
                      <a:cubicBezTo>
                        <a:pt x="201" y="68"/>
                        <a:pt x="201" y="68"/>
                        <a:pt x="201" y="68"/>
                      </a:cubicBezTo>
                      <a:cubicBezTo>
                        <a:pt x="194" y="69"/>
                        <a:pt x="194" y="69"/>
                        <a:pt x="194" y="69"/>
                      </a:cubicBezTo>
                      <a:cubicBezTo>
                        <a:pt x="194" y="68"/>
                        <a:pt x="194" y="68"/>
                        <a:pt x="194" y="68"/>
                      </a:cubicBezTo>
                      <a:cubicBezTo>
                        <a:pt x="193" y="62"/>
                        <a:pt x="192" y="63"/>
                        <a:pt x="197" y="61"/>
                      </a:cubicBezTo>
                      <a:cubicBezTo>
                        <a:pt x="199" y="60"/>
                        <a:pt x="200" y="59"/>
                        <a:pt x="201" y="58"/>
                      </a:cubicBezTo>
                      <a:cubicBezTo>
                        <a:pt x="205" y="55"/>
                        <a:pt x="205" y="55"/>
                        <a:pt x="205" y="55"/>
                      </a:cubicBezTo>
                      <a:cubicBezTo>
                        <a:pt x="205" y="55"/>
                        <a:pt x="205" y="55"/>
                        <a:pt x="205" y="54"/>
                      </a:cubicBezTo>
                      <a:cubicBezTo>
                        <a:pt x="209" y="50"/>
                        <a:pt x="214" y="49"/>
                        <a:pt x="219" y="48"/>
                      </a:cubicBezTo>
                      <a:cubicBezTo>
                        <a:pt x="223" y="48"/>
                        <a:pt x="228" y="49"/>
                        <a:pt x="232" y="51"/>
                      </a:cubicBezTo>
                      <a:cubicBezTo>
                        <a:pt x="239" y="53"/>
                        <a:pt x="239" y="53"/>
                        <a:pt x="239" y="53"/>
                      </a:cubicBezTo>
                      <a:cubicBezTo>
                        <a:pt x="236" y="56"/>
                        <a:pt x="233" y="53"/>
                        <a:pt x="230" y="53"/>
                      </a:cubicBezTo>
                      <a:cubicBezTo>
                        <a:pt x="230" y="53"/>
                        <a:pt x="230" y="54"/>
                        <a:pt x="230" y="54"/>
                      </a:cubicBezTo>
                      <a:cubicBezTo>
                        <a:pt x="232" y="55"/>
                        <a:pt x="233" y="57"/>
                        <a:pt x="235" y="59"/>
                      </a:cubicBezTo>
                      <a:cubicBezTo>
                        <a:pt x="236" y="59"/>
                        <a:pt x="238" y="59"/>
                        <a:pt x="239" y="58"/>
                      </a:cubicBezTo>
                      <a:cubicBezTo>
                        <a:pt x="239" y="57"/>
                        <a:pt x="239" y="57"/>
                        <a:pt x="239" y="57"/>
                      </a:cubicBezTo>
                      <a:cubicBezTo>
                        <a:pt x="239" y="56"/>
                        <a:pt x="239" y="55"/>
                        <a:pt x="241" y="55"/>
                      </a:cubicBezTo>
                      <a:cubicBezTo>
                        <a:pt x="242" y="55"/>
                        <a:pt x="243" y="55"/>
                        <a:pt x="244" y="53"/>
                      </a:cubicBezTo>
                      <a:cubicBezTo>
                        <a:pt x="244" y="52"/>
                        <a:pt x="245" y="52"/>
                        <a:pt x="246" y="52"/>
                      </a:cubicBezTo>
                      <a:cubicBezTo>
                        <a:pt x="246" y="53"/>
                        <a:pt x="246" y="54"/>
                        <a:pt x="248" y="54"/>
                      </a:cubicBezTo>
                      <a:cubicBezTo>
                        <a:pt x="248" y="53"/>
                        <a:pt x="249" y="53"/>
                        <a:pt x="249" y="53"/>
                      </a:cubicBezTo>
                      <a:cubicBezTo>
                        <a:pt x="250" y="52"/>
                        <a:pt x="252" y="52"/>
                        <a:pt x="254" y="52"/>
                      </a:cubicBezTo>
                      <a:cubicBezTo>
                        <a:pt x="256" y="52"/>
                        <a:pt x="259" y="51"/>
                        <a:pt x="261" y="50"/>
                      </a:cubicBezTo>
                      <a:cubicBezTo>
                        <a:pt x="263" y="50"/>
                        <a:pt x="264" y="50"/>
                        <a:pt x="265" y="51"/>
                      </a:cubicBezTo>
                      <a:cubicBezTo>
                        <a:pt x="275" y="62"/>
                        <a:pt x="283" y="73"/>
                        <a:pt x="290" y="86"/>
                      </a:cubicBezTo>
                      <a:cubicBezTo>
                        <a:pt x="298" y="101"/>
                        <a:pt x="304" y="117"/>
                        <a:pt x="306" y="134"/>
                      </a:cubicBezTo>
                      <a:cubicBezTo>
                        <a:pt x="306" y="134"/>
                        <a:pt x="306" y="134"/>
                        <a:pt x="306" y="134"/>
                      </a:cubicBezTo>
                      <a:cubicBezTo>
                        <a:pt x="302" y="135"/>
                        <a:pt x="301" y="132"/>
                        <a:pt x="299" y="130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1" name="išľïdè">
                  <a:extLst>
                    <a:ext uri="{FF2B5EF4-FFF2-40B4-BE49-F238E27FC236}">
                      <a16:creationId xmlns:a16="http://schemas.microsoft.com/office/drawing/2014/main" id="{2B5FF97F-4BF5-40F8-99A8-C162720C4694}"/>
                    </a:ext>
                  </a:extLst>
                </p:cNvPr>
                <p:cNvSpPr/>
                <p:nvPr/>
              </p:nvSpPr>
              <p:spPr bwMode="auto">
                <a:xfrm>
                  <a:off x="5869750" y="2730974"/>
                  <a:ext cx="637153" cy="813689"/>
                </a:xfrm>
                <a:custGeom>
                  <a:avLst/>
                  <a:gdLst>
                    <a:gd name="T0" fmla="*/ 116 w 151"/>
                    <a:gd name="T1" fmla="*/ 74 h 193"/>
                    <a:gd name="T2" fmla="*/ 116 w 151"/>
                    <a:gd name="T3" fmla="*/ 83 h 193"/>
                    <a:gd name="T4" fmla="*/ 129 w 151"/>
                    <a:gd name="T5" fmla="*/ 89 h 193"/>
                    <a:gd name="T6" fmla="*/ 105 w 151"/>
                    <a:gd name="T7" fmla="*/ 99 h 193"/>
                    <a:gd name="T8" fmla="*/ 94 w 151"/>
                    <a:gd name="T9" fmla="*/ 82 h 193"/>
                    <a:gd name="T10" fmla="*/ 91 w 151"/>
                    <a:gd name="T11" fmla="*/ 85 h 193"/>
                    <a:gd name="T12" fmla="*/ 107 w 151"/>
                    <a:gd name="T13" fmla="*/ 108 h 193"/>
                    <a:gd name="T14" fmla="*/ 105 w 151"/>
                    <a:gd name="T15" fmla="*/ 125 h 193"/>
                    <a:gd name="T16" fmla="*/ 99 w 151"/>
                    <a:gd name="T17" fmla="*/ 155 h 193"/>
                    <a:gd name="T18" fmla="*/ 85 w 151"/>
                    <a:gd name="T19" fmla="*/ 176 h 193"/>
                    <a:gd name="T20" fmla="*/ 64 w 151"/>
                    <a:gd name="T21" fmla="*/ 193 h 193"/>
                    <a:gd name="T22" fmla="*/ 57 w 151"/>
                    <a:gd name="T23" fmla="*/ 181 h 193"/>
                    <a:gd name="T24" fmla="*/ 51 w 151"/>
                    <a:gd name="T25" fmla="*/ 154 h 193"/>
                    <a:gd name="T26" fmla="*/ 45 w 151"/>
                    <a:gd name="T27" fmla="*/ 128 h 193"/>
                    <a:gd name="T28" fmla="*/ 43 w 151"/>
                    <a:gd name="T29" fmla="*/ 120 h 193"/>
                    <a:gd name="T30" fmla="*/ 18 w 151"/>
                    <a:gd name="T31" fmla="*/ 120 h 193"/>
                    <a:gd name="T32" fmla="*/ 6 w 151"/>
                    <a:gd name="T33" fmla="*/ 110 h 193"/>
                    <a:gd name="T34" fmla="*/ 2 w 151"/>
                    <a:gd name="T35" fmla="*/ 85 h 193"/>
                    <a:gd name="T36" fmla="*/ 16 w 151"/>
                    <a:gd name="T37" fmla="*/ 66 h 193"/>
                    <a:gd name="T38" fmla="*/ 31 w 151"/>
                    <a:gd name="T39" fmla="*/ 62 h 193"/>
                    <a:gd name="T40" fmla="*/ 46 w 151"/>
                    <a:gd name="T41" fmla="*/ 61 h 193"/>
                    <a:gd name="T42" fmla="*/ 60 w 151"/>
                    <a:gd name="T43" fmla="*/ 70 h 193"/>
                    <a:gd name="T44" fmla="*/ 67 w 151"/>
                    <a:gd name="T45" fmla="*/ 67 h 193"/>
                    <a:gd name="T46" fmla="*/ 83 w 151"/>
                    <a:gd name="T47" fmla="*/ 70 h 193"/>
                    <a:gd name="T48" fmla="*/ 83 w 151"/>
                    <a:gd name="T49" fmla="*/ 60 h 193"/>
                    <a:gd name="T50" fmla="*/ 68 w 151"/>
                    <a:gd name="T51" fmla="*/ 53 h 193"/>
                    <a:gd name="T52" fmla="*/ 67 w 151"/>
                    <a:gd name="T53" fmla="*/ 58 h 193"/>
                    <a:gd name="T54" fmla="*/ 59 w 151"/>
                    <a:gd name="T55" fmla="*/ 48 h 193"/>
                    <a:gd name="T56" fmla="*/ 49 w 151"/>
                    <a:gd name="T57" fmla="*/ 44 h 193"/>
                    <a:gd name="T58" fmla="*/ 57 w 151"/>
                    <a:gd name="T59" fmla="*/ 54 h 193"/>
                    <a:gd name="T60" fmla="*/ 45 w 151"/>
                    <a:gd name="T61" fmla="*/ 46 h 193"/>
                    <a:gd name="T62" fmla="*/ 34 w 151"/>
                    <a:gd name="T63" fmla="*/ 50 h 193"/>
                    <a:gd name="T64" fmla="*/ 17 w 151"/>
                    <a:gd name="T65" fmla="*/ 59 h 193"/>
                    <a:gd name="T66" fmla="*/ 27 w 151"/>
                    <a:gd name="T67" fmla="*/ 47 h 193"/>
                    <a:gd name="T68" fmla="*/ 24 w 151"/>
                    <a:gd name="T69" fmla="*/ 40 h 193"/>
                    <a:gd name="T70" fmla="*/ 35 w 151"/>
                    <a:gd name="T71" fmla="*/ 33 h 193"/>
                    <a:gd name="T72" fmla="*/ 44 w 151"/>
                    <a:gd name="T73" fmla="*/ 23 h 193"/>
                    <a:gd name="T74" fmla="*/ 57 w 151"/>
                    <a:gd name="T75" fmla="*/ 27 h 193"/>
                    <a:gd name="T76" fmla="*/ 66 w 151"/>
                    <a:gd name="T77" fmla="*/ 19 h 193"/>
                    <a:gd name="T78" fmla="*/ 68 w 151"/>
                    <a:gd name="T79" fmla="*/ 16 h 193"/>
                    <a:gd name="T80" fmla="*/ 60 w 151"/>
                    <a:gd name="T81" fmla="*/ 8 h 193"/>
                    <a:gd name="T82" fmla="*/ 48 w 151"/>
                    <a:gd name="T83" fmla="*/ 22 h 193"/>
                    <a:gd name="T84" fmla="*/ 39 w 151"/>
                    <a:gd name="T85" fmla="*/ 19 h 193"/>
                    <a:gd name="T86" fmla="*/ 50 w 151"/>
                    <a:gd name="T87" fmla="*/ 6 h 193"/>
                    <a:gd name="T88" fmla="*/ 75 w 151"/>
                    <a:gd name="T89" fmla="*/ 5 h 193"/>
                    <a:gd name="T90" fmla="*/ 85 w 151"/>
                    <a:gd name="T91" fmla="*/ 7 h 193"/>
                    <a:gd name="T92" fmla="*/ 94 w 151"/>
                    <a:gd name="T93" fmla="*/ 5 h 193"/>
                    <a:gd name="T94" fmla="*/ 135 w 151"/>
                    <a:gd name="T95" fmla="*/ 38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51" h="193">
                      <a:moveTo>
                        <a:pt x="151" y="86"/>
                      </a:moveTo>
                      <a:cubicBezTo>
                        <a:pt x="147" y="87"/>
                        <a:pt x="146" y="84"/>
                        <a:pt x="144" y="82"/>
                      </a:cubicBezTo>
                      <a:cubicBezTo>
                        <a:pt x="143" y="81"/>
                        <a:pt x="141" y="80"/>
                        <a:pt x="140" y="80"/>
                      </a:cubicBezTo>
                      <a:cubicBezTo>
                        <a:pt x="131" y="80"/>
                        <a:pt x="123" y="78"/>
                        <a:pt x="116" y="74"/>
                      </a:cubicBezTo>
                      <a:cubicBezTo>
                        <a:pt x="114" y="72"/>
                        <a:pt x="111" y="72"/>
                        <a:pt x="108" y="71"/>
                      </a:cubicBezTo>
                      <a:cubicBezTo>
                        <a:pt x="108" y="72"/>
                        <a:pt x="109" y="72"/>
                        <a:pt x="109" y="72"/>
                      </a:cubicBezTo>
                      <a:cubicBezTo>
                        <a:pt x="108" y="76"/>
                        <a:pt x="111" y="78"/>
                        <a:pt x="113" y="80"/>
                      </a:cubicBezTo>
                      <a:cubicBezTo>
                        <a:pt x="114" y="81"/>
                        <a:pt x="115" y="82"/>
                        <a:pt x="116" y="83"/>
                      </a:cubicBezTo>
                      <a:cubicBezTo>
                        <a:pt x="122" y="81"/>
                        <a:pt x="122" y="81"/>
                        <a:pt x="122" y="81"/>
                      </a:cubicBezTo>
                      <a:cubicBezTo>
                        <a:pt x="124" y="81"/>
                        <a:pt x="125" y="81"/>
                        <a:pt x="126" y="83"/>
                      </a:cubicBezTo>
                      <a:cubicBezTo>
                        <a:pt x="127" y="84"/>
                        <a:pt x="128" y="85"/>
                        <a:pt x="130" y="86"/>
                      </a:cubicBezTo>
                      <a:cubicBezTo>
                        <a:pt x="131" y="88"/>
                        <a:pt x="130" y="88"/>
                        <a:pt x="129" y="89"/>
                      </a:cubicBezTo>
                      <a:cubicBezTo>
                        <a:pt x="126" y="91"/>
                        <a:pt x="122" y="93"/>
                        <a:pt x="120" y="96"/>
                      </a:cubicBezTo>
                      <a:cubicBezTo>
                        <a:pt x="119" y="97"/>
                        <a:pt x="119" y="97"/>
                        <a:pt x="119" y="97"/>
                      </a:cubicBezTo>
                      <a:cubicBezTo>
                        <a:pt x="117" y="99"/>
                        <a:pt x="115" y="100"/>
                        <a:pt x="113" y="101"/>
                      </a:cubicBezTo>
                      <a:cubicBezTo>
                        <a:pt x="110" y="103"/>
                        <a:pt x="106" y="102"/>
                        <a:pt x="105" y="99"/>
                      </a:cubicBezTo>
                      <a:cubicBezTo>
                        <a:pt x="105" y="99"/>
                        <a:pt x="105" y="99"/>
                        <a:pt x="105" y="99"/>
                      </a:cubicBezTo>
                      <a:cubicBezTo>
                        <a:pt x="104" y="96"/>
                        <a:pt x="102" y="93"/>
                        <a:pt x="100" y="91"/>
                      </a:cubicBezTo>
                      <a:cubicBezTo>
                        <a:pt x="99" y="89"/>
                        <a:pt x="98" y="88"/>
                        <a:pt x="98" y="86"/>
                      </a:cubicBezTo>
                      <a:cubicBezTo>
                        <a:pt x="97" y="84"/>
                        <a:pt x="96" y="82"/>
                        <a:pt x="94" y="82"/>
                      </a:cubicBezTo>
                      <a:cubicBezTo>
                        <a:pt x="92" y="81"/>
                        <a:pt x="91" y="80"/>
                        <a:pt x="90" y="78"/>
                      </a:cubicBezTo>
                      <a:cubicBezTo>
                        <a:pt x="90" y="76"/>
                        <a:pt x="88" y="74"/>
                        <a:pt x="87" y="71"/>
                      </a:cubicBezTo>
                      <a:cubicBezTo>
                        <a:pt x="85" y="72"/>
                        <a:pt x="85" y="72"/>
                        <a:pt x="86" y="74"/>
                      </a:cubicBezTo>
                      <a:cubicBezTo>
                        <a:pt x="87" y="78"/>
                        <a:pt x="89" y="82"/>
                        <a:pt x="91" y="85"/>
                      </a:cubicBezTo>
                      <a:cubicBezTo>
                        <a:pt x="95" y="91"/>
                        <a:pt x="98" y="96"/>
                        <a:pt x="100" y="102"/>
                      </a:cubicBezTo>
                      <a:cubicBezTo>
                        <a:pt x="101" y="104"/>
                        <a:pt x="101" y="105"/>
                        <a:pt x="102" y="107"/>
                      </a:cubicBezTo>
                      <a:cubicBezTo>
                        <a:pt x="103" y="109"/>
                        <a:pt x="104" y="110"/>
                        <a:pt x="106" y="108"/>
                      </a:cubicBezTo>
                      <a:cubicBezTo>
                        <a:pt x="106" y="108"/>
                        <a:pt x="107" y="108"/>
                        <a:pt x="107" y="108"/>
                      </a:cubicBezTo>
                      <a:cubicBezTo>
                        <a:pt x="116" y="108"/>
                        <a:pt x="116" y="108"/>
                        <a:pt x="116" y="108"/>
                      </a:cubicBezTo>
                      <a:cubicBezTo>
                        <a:pt x="115" y="110"/>
                        <a:pt x="115" y="113"/>
                        <a:pt x="114" y="115"/>
                      </a:cubicBezTo>
                      <a:cubicBezTo>
                        <a:pt x="114" y="117"/>
                        <a:pt x="113" y="119"/>
                        <a:pt x="111" y="120"/>
                      </a:cubicBezTo>
                      <a:cubicBezTo>
                        <a:pt x="109" y="122"/>
                        <a:pt x="107" y="123"/>
                        <a:pt x="105" y="125"/>
                      </a:cubicBezTo>
                      <a:cubicBezTo>
                        <a:pt x="105" y="125"/>
                        <a:pt x="104" y="126"/>
                        <a:pt x="104" y="126"/>
                      </a:cubicBezTo>
                      <a:cubicBezTo>
                        <a:pt x="101" y="131"/>
                        <a:pt x="99" y="135"/>
                        <a:pt x="96" y="140"/>
                      </a:cubicBezTo>
                      <a:cubicBezTo>
                        <a:pt x="96" y="141"/>
                        <a:pt x="96" y="142"/>
                        <a:pt x="96" y="143"/>
                      </a:cubicBezTo>
                      <a:cubicBezTo>
                        <a:pt x="100" y="147"/>
                        <a:pt x="99" y="151"/>
                        <a:pt x="99" y="155"/>
                      </a:cubicBezTo>
                      <a:cubicBezTo>
                        <a:pt x="99" y="156"/>
                        <a:pt x="98" y="156"/>
                        <a:pt x="98" y="157"/>
                      </a:cubicBezTo>
                      <a:cubicBezTo>
                        <a:pt x="95" y="158"/>
                        <a:pt x="92" y="160"/>
                        <a:pt x="90" y="162"/>
                      </a:cubicBezTo>
                      <a:cubicBezTo>
                        <a:pt x="90" y="163"/>
                        <a:pt x="89" y="164"/>
                        <a:pt x="89" y="165"/>
                      </a:cubicBezTo>
                      <a:cubicBezTo>
                        <a:pt x="88" y="169"/>
                        <a:pt x="87" y="173"/>
                        <a:pt x="85" y="176"/>
                      </a:cubicBezTo>
                      <a:cubicBezTo>
                        <a:pt x="83" y="181"/>
                        <a:pt x="80" y="185"/>
                        <a:pt x="78" y="190"/>
                      </a:cubicBezTo>
                      <a:cubicBezTo>
                        <a:pt x="77" y="191"/>
                        <a:pt x="76" y="192"/>
                        <a:pt x="75" y="192"/>
                      </a:cubicBezTo>
                      <a:cubicBezTo>
                        <a:pt x="73" y="192"/>
                        <a:pt x="70" y="192"/>
                        <a:pt x="68" y="193"/>
                      </a:cubicBezTo>
                      <a:cubicBezTo>
                        <a:pt x="67" y="193"/>
                        <a:pt x="65" y="193"/>
                        <a:pt x="64" y="193"/>
                      </a:cubicBezTo>
                      <a:cubicBezTo>
                        <a:pt x="64" y="193"/>
                        <a:pt x="63" y="193"/>
                        <a:pt x="63" y="193"/>
                      </a:cubicBezTo>
                      <a:cubicBezTo>
                        <a:pt x="62" y="192"/>
                        <a:pt x="61" y="191"/>
                        <a:pt x="61" y="190"/>
                      </a:cubicBezTo>
                      <a:cubicBezTo>
                        <a:pt x="61" y="188"/>
                        <a:pt x="60" y="186"/>
                        <a:pt x="59" y="183"/>
                      </a:cubicBezTo>
                      <a:cubicBezTo>
                        <a:pt x="58" y="183"/>
                        <a:pt x="58" y="182"/>
                        <a:pt x="57" y="181"/>
                      </a:cubicBezTo>
                      <a:cubicBezTo>
                        <a:pt x="56" y="179"/>
                        <a:pt x="55" y="176"/>
                        <a:pt x="55" y="173"/>
                      </a:cubicBezTo>
                      <a:cubicBezTo>
                        <a:pt x="55" y="172"/>
                        <a:pt x="54" y="170"/>
                        <a:pt x="53" y="169"/>
                      </a:cubicBezTo>
                      <a:cubicBezTo>
                        <a:pt x="51" y="166"/>
                        <a:pt x="50" y="163"/>
                        <a:pt x="50" y="160"/>
                      </a:cubicBezTo>
                      <a:cubicBezTo>
                        <a:pt x="50" y="158"/>
                        <a:pt x="50" y="156"/>
                        <a:pt x="51" y="154"/>
                      </a:cubicBezTo>
                      <a:cubicBezTo>
                        <a:pt x="51" y="153"/>
                        <a:pt x="52" y="153"/>
                        <a:pt x="52" y="152"/>
                      </a:cubicBezTo>
                      <a:cubicBezTo>
                        <a:pt x="53" y="150"/>
                        <a:pt x="53" y="149"/>
                        <a:pt x="52" y="147"/>
                      </a:cubicBezTo>
                      <a:cubicBezTo>
                        <a:pt x="51" y="142"/>
                        <a:pt x="49" y="136"/>
                        <a:pt x="45" y="132"/>
                      </a:cubicBezTo>
                      <a:cubicBezTo>
                        <a:pt x="45" y="131"/>
                        <a:pt x="45" y="129"/>
                        <a:pt x="45" y="128"/>
                      </a:cubicBezTo>
                      <a:cubicBezTo>
                        <a:pt x="46" y="127"/>
                        <a:pt x="47" y="126"/>
                        <a:pt x="47" y="125"/>
                      </a:cubicBezTo>
                      <a:cubicBezTo>
                        <a:pt x="48" y="124"/>
                        <a:pt x="48" y="123"/>
                        <a:pt x="47" y="123"/>
                      </a:cubicBezTo>
                      <a:cubicBezTo>
                        <a:pt x="46" y="122"/>
                        <a:pt x="45" y="122"/>
                        <a:pt x="45" y="120"/>
                      </a:cubicBezTo>
                      <a:cubicBezTo>
                        <a:pt x="44" y="120"/>
                        <a:pt x="44" y="120"/>
                        <a:pt x="43" y="120"/>
                      </a:cubicBezTo>
                      <a:cubicBezTo>
                        <a:pt x="41" y="120"/>
                        <a:pt x="39" y="119"/>
                        <a:pt x="37" y="118"/>
                      </a:cubicBezTo>
                      <a:cubicBezTo>
                        <a:pt x="36" y="117"/>
                        <a:pt x="35" y="117"/>
                        <a:pt x="34" y="117"/>
                      </a:cubicBezTo>
                      <a:cubicBezTo>
                        <a:pt x="33" y="117"/>
                        <a:pt x="32" y="117"/>
                        <a:pt x="31" y="117"/>
                      </a:cubicBezTo>
                      <a:cubicBezTo>
                        <a:pt x="18" y="120"/>
                        <a:pt x="18" y="120"/>
                        <a:pt x="18" y="120"/>
                      </a:cubicBezTo>
                      <a:cubicBezTo>
                        <a:pt x="16" y="121"/>
                        <a:pt x="13" y="120"/>
                        <a:pt x="12" y="119"/>
                      </a:cubicBezTo>
                      <a:cubicBezTo>
                        <a:pt x="11" y="118"/>
                        <a:pt x="11" y="118"/>
                        <a:pt x="11" y="117"/>
                      </a:cubicBezTo>
                      <a:cubicBezTo>
                        <a:pt x="9" y="116"/>
                        <a:pt x="7" y="114"/>
                        <a:pt x="7" y="112"/>
                      </a:cubicBezTo>
                      <a:cubicBezTo>
                        <a:pt x="7" y="111"/>
                        <a:pt x="7" y="110"/>
                        <a:pt x="6" y="110"/>
                      </a:cubicBezTo>
                      <a:cubicBezTo>
                        <a:pt x="2" y="108"/>
                        <a:pt x="1" y="105"/>
                        <a:pt x="0" y="102"/>
                      </a:cubicBezTo>
                      <a:cubicBezTo>
                        <a:pt x="0" y="101"/>
                        <a:pt x="0" y="100"/>
                        <a:pt x="1" y="99"/>
                      </a:cubicBezTo>
                      <a:cubicBezTo>
                        <a:pt x="2" y="98"/>
                        <a:pt x="2" y="97"/>
                        <a:pt x="1" y="95"/>
                      </a:cubicBezTo>
                      <a:cubicBezTo>
                        <a:pt x="0" y="92"/>
                        <a:pt x="0" y="88"/>
                        <a:pt x="2" y="85"/>
                      </a:cubicBezTo>
                      <a:cubicBezTo>
                        <a:pt x="3" y="83"/>
                        <a:pt x="5" y="81"/>
                        <a:pt x="7" y="80"/>
                      </a:cubicBezTo>
                      <a:cubicBezTo>
                        <a:pt x="8" y="79"/>
                        <a:pt x="8" y="78"/>
                        <a:pt x="9" y="77"/>
                      </a:cubicBezTo>
                      <a:cubicBezTo>
                        <a:pt x="11" y="75"/>
                        <a:pt x="12" y="72"/>
                        <a:pt x="13" y="70"/>
                      </a:cubicBezTo>
                      <a:cubicBezTo>
                        <a:pt x="14" y="68"/>
                        <a:pt x="15" y="67"/>
                        <a:pt x="16" y="66"/>
                      </a:cubicBezTo>
                      <a:cubicBezTo>
                        <a:pt x="17" y="65"/>
                        <a:pt x="19" y="64"/>
                        <a:pt x="21" y="62"/>
                      </a:cubicBezTo>
                      <a:cubicBezTo>
                        <a:pt x="21" y="61"/>
                        <a:pt x="22" y="61"/>
                        <a:pt x="23" y="62"/>
                      </a:cubicBezTo>
                      <a:cubicBezTo>
                        <a:pt x="23" y="63"/>
                        <a:pt x="23" y="63"/>
                        <a:pt x="24" y="63"/>
                      </a:cubicBezTo>
                      <a:cubicBezTo>
                        <a:pt x="26" y="63"/>
                        <a:pt x="29" y="62"/>
                        <a:pt x="31" y="62"/>
                      </a:cubicBezTo>
                      <a:cubicBezTo>
                        <a:pt x="32" y="62"/>
                        <a:pt x="33" y="62"/>
                        <a:pt x="33" y="62"/>
                      </a:cubicBezTo>
                      <a:cubicBezTo>
                        <a:pt x="37" y="62"/>
                        <a:pt x="40" y="61"/>
                        <a:pt x="44" y="59"/>
                      </a:cubicBezTo>
                      <a:cubicBezTo>
                        <a:pt x="44" y="59"/>
                        <a:pt x="45" y="59"/>
                        <a:pt x="46" y="59"/>
                      </a:cubicBezTo>
                      <a:cubicBezTo>
                        <a:pt x="46" y="59"/>
                        <a:pt x="46" y="61"/>
                        <a:pt x="46" y="61"/>
                      </a:cubicBezTo>
                      <a:cubicBezTo>
                        <a:pt x="46" y="63"/>
                        <a:pt x="47" y="64"/>
                        <a:pt x="48" y="65"/>
                      </a:cubicBezTo>
                      <a:cubicBezTo>
                        <a:pt x="49" y="67"/>
                        <a:pt x="51" y="68"/>
                        <a:pt x="52" y="69"/>
                      </a:cubicBezTo>
                      <a:cubicBezTo>
                        <a:pt x="52" y="69"/>
                        <a:pt x="52" y="69"/>
                        <a:pt x="53" y="69"/>
                      </a:cubicBezTo>
                      <a:cubicBezTo>
                        <a:pt x="55" y="70"/>
                        <a:pt x="57" y="70"/>
                        <a:pt x="60" y="70"/>
                      </a:cubicBezTo>
                      <a:cubicBezTo>
                        <a:pt x="61" y="70"/>
                        <a:pt x="62" y="70"/>
                        <a:pt x="62" y="68"/>
                      </a:cubicBezTo>
                      <a:cubicBezTo>
                        <a:pt x="63" y="67"/>
                        <a:pt x="64" y="67"/>
                        <a:pt x="65" y="66"/>
                      </a:cubicBezTo>
                      <a:cubicBezTo>
                        <a:pt x="65" y="66"/>
                        <a:pt x="65" y="66"/>
                        <a:pt x="65" y="66"/>
                      </a:cubicBezTo>
                      <a:cubicBezTo>
                        <a:pt x="66" y="67"/>
                        <a:pt x="66" y="67"/>
                        <a:pt x="67" y="67"/>
                      </a:cubicBezTo>
                      <a:cubicBezTo>
                        <a:pt x="68" y="68"/>
                        <a:pt x="69" y="69"/>
                        <a:pt x="71" y="69"/>
                      </a:cubicBezTo>
                      <a:cubicBezTo>
                        <a:pt x="72" y="69"/>
                        <a:pt x="73" y="69"/>
                        <a:pt x="74" y="69"/>
                      </a:cubicBezTo>
                      <a:cubicBezTo>
                        <a:pt x="74" y="69"/>
                        <a:pt x="75" y="69"/>
                        <a:pt x="76" y="69"/>
                      </a:cubicBezTo>
                      <a:cubicBezTo>
                        <a:pt x="78" y="70"/>
                        <a:pt x="81" y="70"/>
                        <a:pt x="83" y="70"/>
                      </a:cubicBezTo>
                      <a:cubicBezTo>
                        <a:pt x="84" y="71"/>
                        <a:pt x="85" y="70"/>
                        <a:pt x="86" y="70"/>
                      </a:cubicBezTo>
                      <a:cubicBezTo>
                        <a:pt x="88" y="68"/>
                        <a:pt x="89" y="66"/>
                        <a:pt x="88" y="63"/>
                      </a:cubicBezTo>
                      <a:cubicBezTo>
                        <a:pt x="88" y="62"/>
                        <a:pt x="88" y="61"/>
                        <a:pt x="88" y="60"/>
                      </a:cubicBezTo>
                      <a:cubicBezTo>
                        <a:pt x="86" y="59"/>
                        <a:pt x="84" y="60"/>
                        <a:pt x="83" y="60"/>
                      </a:cubicBezTo>
                      <a:cubicBezTo>
                        <a:pt x="81" y="62"/>
                        <a:pt x="79" y="61"/>
                        <a:pt x="77" y="60"/>
                      </a:cubicBezTo>
                      <a:cubicBezTo>
                        <a:pt x="74" y="58"/>
                        <a:pt x="73" y="56"/>
                        <a:pt x="72" y="53"/>
                      </a:cubicBezTo>
                      <a:cubicBezTo>
                        <a:pt x="74" y="54"/>
                        <a:pt x="75" y="53"/>
                        <a:pt x="76" y="51"/>
                      </a:cubicBezTo>
                      <a:cubicBezTo>
                        <a:pt x="73" y="51"/>
                        <a:pt x="71" y="52"/>
                        <a:pt x="68" y="53"/>
                      </a:cubicBezTo>
                      <a:cubicBezTo>
                        <a:pt x="67" y="53"/>
                        <a:pt x="66" y="54"/>
                        <a:pt x="67" y="55"/>
                      </a:cubicBezTo>
                      <a:cubicBezTo>
                        <a:pt x="67" y="55"/>
                        <a:pt x="67" y="55"/>
                        <a:pt x="67" y="55"/>
                      </a:cubicBezTo>
                      <a:cubicBezTo>
                        <a:pt x="67" y="56"/>
                        <a:pt x="67" y="56"/>
                        <a:pt x="67" y="56"/>
                      </a:cubicBezTo>
                      <a:cubicBezTo>
                        <a:pt x="67" y="57"/>
                        <a:pt x="67" y="58"/>
                        <a:pt x="67" y="58"/>
                      </a:cubicBezTo>
                      <a:cubicBezTo>
                        <a:pt x="66" y="58"/>
                        <a:pt x="65" y="58"/>
                        <a:pt x="64" y="57"/>
                      </a:cubicBezTo>
                      <a:cubicBezTo>
                        <a:pt x="64" y="57"/>
                        <a:pt x="64" y="55"/>
                        <a:pt x="62" y="55"/>
                      </a:cubicBezTo>
                      <a:cubicBezTo>
                        <a:pt x="62" y="55"/>
                        <a:pt x="62" y="54"/>
                        <a:pt x="62" y="54"/>
                      </a:cubicBezTo>
                      <a:cubicBezTo>
                        <a:pt x="62" y="52"/>
                        <a:pt x="60" y="50"/>
                        <a:pt x="59" y="48"/>
                      </a:cubicBezTo>
                      <a:cubicBezTo>
                        <a:pt x="59" y="48"/>
                        <a:pt x="58" y="48"/>
                        <a:pt x="57" y="48"/>
                      </a:cubicBezTo>
                      <a:cubicBezTo>
                        <a:pt x="55" y="48"/>
                        <a:pt x="54" y="47"/>
                        <a:pt x="53" y="45"/>
                      </a:cubicBezTo>
                      <a:cubicBezTo>
                        <a:pt x="52" y="45"/>
                        <a:pt x="52" y="44"/>
                        <a:pt x="51" y="44"/>
                      </a:cubicBezTo>
                      <a:cubicBezTo>
                        <a:pt x="50" y="43"/>
                        <a:pt x="49" y="43"/>
                        <a:pt x="49" y="44"/>
                      </a:cubicBezTo>
                      <a:cubicBezTo>
                        <a:pt x="48" y="45"/>
                        <a:pt x="48" y="46"/>
                        <a:pt x="48" y="47"/>
                      </a:cubicBezTo>
                      <a:cubicBezTo>
                        <a:pt x="48" y="47"/>
                        <a:pt x="48" y="47"/>
                        <a:pt x="49" y="47"/>
                      </a:cubicBezTo>
                      <a:cubicBezTo>
                        <a:pt x="50" y="49"/>
                        <a:pt x="52" y="50"/>
                        <a:pt x="54" y="51"/>
                      </a:cubicBezTo>
                      <a:cubicBezTo>
                        <a:pt x="55" y="51"/>
                        <a:pt x="56" y="53"/>
                        <a:pt x="57" y="54"/>
                      </a:cubicBezTo>
                      <a:cubicBezTo>
                        <a:pt x="55" y="55"/>
                        <a:pt x="52" y="55"/>
                        <a:pt x="51" y="53"/>
                      </a:cubicBezTo>
                      <a:cubicBezTo>
                        <a:pt x="50" y="53"/>
                        <a:pt x="50" y="53"/>
                        <a:pt x="50" y="52"/>
                      </a:cubicBezTo>
                      <a:cubicBezTo>
                        <a:pt x="50" y="51"/>
                        <a:pt x="49" y="51"/>
                        <a:pt x="48" y="50"/>
                      </a:cubicBezTo>
                      <a:cubicBezTo>
                        <a:pt x="47" y="49"/>
                        <a:pt x="46" y="48"/>
                        <a:pt x="45" y="46"/>
                      </a:cubicBezTo>
                      <a:cubicBezTo>
                        <a:pt x="43" y="45"/>
                        <a:pt x="40" y="45"/>
                        <a:pt x="40" y="48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39" y="48"/>
                        <a:pt x="39" y="48"/>
                        <a:pt x="39" y="48"/>
                      </a:cubicBezTo>
                      <a:cubicBezTo>
                        <a:pt x="37" y="47"/>
                        <a:pt x="34" y="48"/>
                        <a:pt x="34" y="50"/>
                      </a:cubicBezTo>
                      <a:cubicBezTo>
                        <a:pt x="33" y="51"/>
                        <a:pt x="33" y="51"/>
                        <a:pt x="32" y="52"/>
                      </a:cubicBezTo>
                      <a:cubicBezTo>
                        <a:pt x="32" y="52"/>
                        <a:pt x="31" y="53"/>
                        <a:pt x="31" y="53"/>
                      </a:cubicBezTo>
                      <a:cubicBezTo>
                        <a:pt x="30" y="56"/>
                        <a:pt x="29" y="57"/>
                        <a:pt x="26" y="58"/>
                      </a:cubicBezTo>
                      <a:cubicBezTo>
                        <a:pt x="23" y="58"/>
                        <a:pt x="20" y="59"/>
                        <a:pt x="17" y="59"/>
                      </a:cubicBezTo>
                      <a:cubicBezTo>
                        <a:pt x="16" y="59"/>
                        <a:pt x="16" y="58"/>
                        <a:pt x="16" y="57"/>
                      </a:cubicBezTo>
                      <a:cubicBezTo>
                        <a:pt x="15" y="55"/>
                        <a:pt x="15" y="53"/>
                        <a:pt x="16" y="51"/>
                      </a:cubicBezTo>
                      <a:cubicBezTo>
                        <a:pt x="16" y="49"/>
                        <a:pt x="18" y="47"/>
                        <a:pt x="20" y="47"/>
                      </a:cubicBezTo>
                      <a:cubicBezTo>
                        <a:pt x="22" y="47"/>
                        <a:pt x="25" y="47"/>
                        <a:pt x="27" y="47"/>
                      </a:cubicBezTo>
                      <a:cubicBezTo>
                        <a:pt x="28" y="47"/>
                        <a:pt x="28" y="47"/>
                        <a:pt x="28" y="46"/>
                      </a:cubicBezTo>
                      <a:cubicBezTo>
                        <a:pt x="28" y="46"/>
                        <a:pt x="28" y="45"/>
                        <a:pt x="28" y="45"/>
                      </a:cubicBezTo>
                      <a:cubicBezTo>
                        <a:pt x="29" y="43"/>
                        <a:pt x="28" y="42"/>
                        <a:pt x="26" y="41"/>
                      </a:cubicBezTo>
                      <a:cubicBezTo>
                        <a:pt x="25" y="40"/>
                        <a:pt x="25" y="40"/>
                        <a:pt x="24" y="40"/>
                      </a:cubicBezTo>
                      <a:cubicBezTo>
                        <a:pt x="23" y="39"/>
                        <a:pt x="23" y="39"/>
                        <a:pt x="23" y="39"/>
                      </a:cubicBezTo>
                      <a:cubicBezTo>
                        <a:pt x="23" y="39"/>
                        <a:pt x="24" y="38"/>
                        <a:pt x="24" y="38"/>
                      </a:cubicBezTo>
                      <a:cubicBezTo>
                        <a:pt x="25" y="38"/>
                        <a:pt x="26" y="38"/>
                        <a:pt x="27" y="38"/>
                      </a:cubicBezTo>
                      <a:cubicBezTo>
                        <a:pt x="30" y="38"/>
                        <a:pt x="33" y="36"/>
                        <a:pt x="35" y="33"/>
                      </a:cubicBezTo>
                      <a:cubicBezTo>
                        <a:pt x="35" y="31"/>
                        <a:pt x="37" y="29"/>
                        <a:pt x="39" y="29"/>
                      </a:cubicBezTo>
                      <a:cubicBezTo>
                        <a:pt x="42" y="29"/>
                        <a:pt x="42" y="28"/>
                        <a:pt x="43" y="25"/>
                      </a:cubicBezTo>
                      <a:cubicBezTo>
                        <a:pt x="43" y="24"/>
                        <a:pt x="43" y="23"/>
                        <a:pt x="44" y="23"/>
                      </a:cubicBezTo>
                      <a:cubicBezTo>
                        <a:pt x="44" y="23"/>
                        <a:pt x="44" y="23"/>
                        <a:pt x="44" y="23"/>
                      </a:cubicBezTo>
                      <a:cubicBezTo>
                        <a:pt x="45" y="24"/>
                        <a:pt x="45" y="25"/>
                        <a:pt x="46" y="26"/>
                      </a:cubicBezTo>
                      <a:cubicBezTo>
                        <a:pt x="46" y="27"/>
                        <a:pt x="47" y="28"/>
                        <a:pt x="48" y="28"/>
                      </a:cubicBezTo>
                      <a:cubicBezTo>
                        <a:pt x="49" y="28"/>
                        <a:pt x="50" y="28"/>
                        <a:pt x="51" y="28"/>
                      </a:cubicBezTo>
                      <a:cubicBezTo>
                        <a:pt x="53" y="28"/>
                        <a:pt x="55" y="28"/>
                        <a:pt x="57" y="27"/>
                      </a:cubicBezTo>
                      <a:cubicBezTo>
                        <a:pt x="58" y="27"/>
                        <a:pt x="59" y="27"/>
                        <a:pt x="59" y="26"/>
                      </a:cubicBezTo>
                      <a:cubicBezTo>
                        <a:pt x="59" y="25"/>
                        <a:pt x="60" y="25"/>
                        <a:pt x="61" y="24"/>
                      </a:cubicBezTo>
                      <a:cubicBezTo>
                        <a:pt x="61" y="23"/>
                        <a:pt x="62" y="23"/>
                        <a:pt x="62" y="22"/>
                      </a:cubicBezTo>
                      <a:cubicBezTo>
                        <a:pt x="62" y="20"/>
                        <a:pt x="64" y="19"/>
                        <a:pt x="66" y="19"/>
                      </a:cubicBezTo>
                      <a:cubicBezTo>
                        <a:pt x="66" y="19"/>
                        <a:pt x="67" y="20"/>
                        <a:pt x="67" y="20"/>
                      </a:cubicBezTo>
                      <a:cubicBezTo>
                        <a:pt x="68" y="21"/>
                        <a:pt x="68" y="22"/>
                        <a:pt x="68" y="23"/>
                      </a:cubicBezTo>
                      <a:cubicBezTo>
                        <a:pt x="70" y="21"/>
                        <a:pt x="71" y="18"/>
                        <a:pt x="70" y="15"/>
                      </a:cubicBezTo>
                      <a:cubicBezTo>
                        <a:pt x="70" y="15"/>
                        <a:pt x="69" y="15"/>
                        <a:pt x="68" y="16"/>
                      </a:cubicBezTo>
                      <a:cubicBezTo>
                        <a:pt x="67" y="16"/>
                        <a:pt x="66" y="16"/>
                        <a:pt x="64" y="16"/>
                      </a:cubicBezTo>
                      <a:cubicBezTo>
                        <a:pt x="61" y="15"/>
                        <a:pt x="60" y="13"/>
                        <a:pt x="62" y="10"/>
                      </a:cubicBezTo>
                      <a:cubicBezTo>
                        <a:pt x="63" y="10"/>
                        <a:pt x="64" y="7"/>
                        <a:pt x="63" y="7"/>
                      </a:cubicBezTo>
                      <a:cubicBezTo>
                        <a:pt x="62" y="6"/>
                        <a:pt x="61" y="8"/>
                        <a:pt x="60" y="8"/>
                      </a:cubicBezTo>
                      <a:cubicBezTo>
                        <a:pt x="58" y="10"/>
                        <a:pt x="56" y="12"/>
                        <a:pt x="56" y="15"/>
                      </a:cubicBezTo>
                      <a:cubicBezTo>
                        <a:pt x="55" y="18"/>
                        <a:pt x="54" y="20"/>
                        <a:pt x="53" y="22"/>
                      </a:cubicBezTo>
                      <a:cubicBezTo>
                        <a:pt x="52" y="23"/>
                        <a:pt x="50" y="23"/>
                        <a:pt x="49" y="23"/>
                      </a:cubicBezTo>
                      <a:cubicBezTo>
                        <a:pt x="49" y="23"/>
                        <a:pt x="48" y="22"/>
                        <a:pt x="48" y="22"/>
                      </a:cubicBezTo>
                      <a:cubicBezTo>
                        <a:pt x="47" y="21"/>
                        <a:pt x="47" y="20"/>
                        <a:pt x="46" y="20"/>
                      </a:cubicBezTo>
                      <a:cubicBezTo>
                        <a:pt x="46" y="20"/>
                        <a:pt x="46" y="20"/>
                        <a:pt x="46" y="20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0"/>
                        <a:pt x="39" y="20"/>
                        <a:pt x="39" y="19"/>
                      </a:cubicBezTo>
                      <a:cubicBezTo>
                        <a:pt x="38" y="14"/>
                        <a:pt x="37" y="15"/>
                        <a:pt x="42" y="13"/>
                      </a:cubicBezTo>
                      <a:cubicBezTo>
                        <a:pt x="44" y="12"/>
                        <a:pt x="45" y="11"/>
                        <a:pt x="46" y="10"/>
                      </a:cubicBezTo>
                      <a:cubicBezTo>
                        <a:pt x="50" y="7"/>
                        <a:pt x="50" y="7"/>
                        <a:pt x="50" y="7"/>
                      </a:cubicBezTo>
                      <a:cubicBezTo>
                        <a:pt x="50" y="7"/>
                        <a:pt x="50" y="7"/>
                        <a:pt x="50" y="6"/>
                      </a:cubicBezTo>
                      <a:cubicBezTo>
                        <a:pt x="54" y="2"/>
                        <a:pt x="59" y="1"/>
                        <a:pt x="64" y="0"/>
                      </a:cubicBezTo>
                      <a:cubicBezTo>
                        <a:pt x="68" y="0"/>
                        <a:pt x="73" y="1"/>
                        <a:pt x="77" y="3"/>
                      </a:cubicBezTo>
                      <a:cubicBezTo>
                        <a:pt x="79" y="3"/>
                        <a:pt x="81" y="4"/>
                        <a:pt x="84" y="5"/>
                      </a:cubicBezTo>
                      <a:cubicBezTo>
                        <a:pt x="81" y="7"/>
                        <a:pt x="78" y="5"/>
                        <a:pt x="75" y="5"/>
                      </a:cubicBezTo>
                      <a:cubicBezTo>
                        <a:pt x="75" y="6"/>
                        <a:pt x="75" y="6"/>
                        <a:pt x="75" y="6"/>
                      </a:cubicBezTo>
                      <a:cubicBezTo>
                        <a:pt x="77" y="7"/>
                        <a:pt x="78" y="9"/>
                        <a:pt x="80" y="10"/>
                      </a:cubicBezTo>
                      <a:cubicBezTo>
                        <a:pt x="81" y="11"/>
                        <a:pt x="83" y="10"/>
                        <a:pt x="84" y="9"/>
                      </a:cubicBezTo>
                      <a:cubicBezTo>
                        <a:pt x="84" y="7"/>
                        <a:pt x="84" y="7"/>
                        <a:pt x="85" y="7"/>
                      </a:cubicBezTo>
                      <a:cubicBezTo>
                        <a:pt x="87" y="7"/>
                        <a:pt x="88" y="6"/>
                        <a:pt x="89" y="5"/>
                      </a:cubicBezTo>
                      <a:cubicBezTo>
                        <a:pt x="89" y="4"/>
                        <a:pt x="90" y="4"/>
                        <a:pt x="91" y="4"/>
                      </a:cubicBezTo>
                      <a:cubicBezTo>
                        <a:pt x="91" y="5"/>
                        <a:pt x="91" y="6"/>
                        <a:pt x="93" y="5"/>
                      </a:cubicBezTo>
                      <a:cubicBezTo>
                        <a:pt x="93" y="5"/>
                        <a:pt x="94" y="5"/>
                        <a:pt x="94" y="5"/>
                      </a:cubicBezTo>
                      <a:cubicBezTo>
                        <a:pt x="95" y="4"/>
                        <a:pt x="97" y="4"/>
                        <a:pt x="99" y="4"/>
                      </a:cubicBezTo>
                      <a:cubicBezTo>
                        <a:pt x="101" y="4"/>
                        <a:pt x="104" y="3"/>
                        <a:pt x="106" y="2"/>
                      </a:cubicBezTo>
                      <a:cubicBezTo>
                        <a:pt x="107" y="2"/>
                        <a:pt x="109" y="2"/>
                        <a:pt x="110" y="3"/>
                      </a:cubicBezTo>
                      <a:cubicBezTo>
                        <a:pt x="120" y="13"/>
                        <a:pt x="128" y="25"/>
                        <a:pt x="135" y="38"/>
                      </a:cubicBezTo>
                      <a:cubicBezTo>
                        <a:pt x="143" y="53"/>
                        <a:pt x="148" y="69"/>
                        <a:pt x="151" y="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2" name="ïşļïḑe">
                  <a:extLst>
                    <a:ext uri="{FF2B5EF4-FFF2-40B4-BE49-F238E27FC236}">
                      <a16:creationId xmlns:a16="http://schemas.microsoft.com/office/drawing/2014/main" id="{5BB2BDC7-94CA-49CD-A867-C26046944C54}"/>
                    </a:ext>
                  </a:extLst>
                </p:cNvPr>
                <p:cNvSpPr/>
                <p:nvPr/>
              </p:nvSpPr>
              <p:spPr bwMode="auto">
                <a:xfrm>
                  <a:off x="5242744" y="2706624"/>
                  <a:ext cx="497142" cy="1002400"/>
                </a:xfrm>
                <a:custGeom>
                  <a:avLst/>
                  <a:gdLst>
                    <a:gd name="T0" fmla="*/ 64 w 118"/>
                    <a:gd name="T1" fmla="*/ 37 h 238"/>
                    <a:gd name="T2" fmla="*/ 81 w 118"/>
                    <a:gd name="T3" fmla="*/ 21 h 238"/>
                    <a:gd name="T4" fmla="*/ 92 w 118"/>
                    <a:gd name="T5" fmla="*/ 23 h 238"/>
                    <a:gd name="T6" fmla="*/ 97 w 118"/>
                    <a:gd name="T7" fmla="*/ 35 h 238"/>
                    <a:gd name="T8" fmla="*/ 81 w 118"/>
                    <a:gd name="T9" fmla="*/ 41 h 238"/>
                    <a:gd name="T10" fmla="*/ 74 w 118"/>
                    <a:gd name="T11" fmla="*/ 45 h 238"/>
                    <a:gd name="T12" fmla="*/ 85 w 118"/>
                    <a:gd name="T13" fmla="*/ 49 h 238"/>
                    <a:gd name="T14" fmla="*/ 76 w 118"/>
                    <a:gd name="T15" fmla="*/ 49 h 238"/>
                    <a:gd name="T16" fmla="*/ 62 w 118"/>
                    <a:gd name="T17" fmla="*/ 60 h 238"/>
                    <a:gd name="T18" fmla="*/ 55 w 118"/>
                    <a:gd name="T19" fmla="*/ 64 h 238"/>
                    <a:gd name="T20" fmla="*/ 44 w 118"/>
                    <a:gd name="T21" fmla="*/ 82 h 238"/>
                    <a:gd name="T22" fmla="*/ 41 w 118"/>
                    <a:gd name="T23" fmla="*/ 86 h 238"/>
                    <a:gd name="T24" fmla="*/ 38 w 118"/>
                    <a:gd name="T25" fmla="*/ 78 h 238"/>
                    <a:gd name="T26" fmla="*/ 36 w 118"/>
                    <a:gd name="T27" fmla="*/ 79 h 238"/>
                    <a:gd name="T28" fmla="*/ 28 w 118"/>
                    <a:gd name="T29" fmla="*/ 82 h 238"/>
                    <a:gd name="T30" fmla="*/ 19 w 118"/>
                    <a:gd name="T31" fmla="*/ 82 h 238"/>
                    <a:gd name="T32" fmla="*/ 14 w 118"/>
                    <a:gd name="T33" fmla="*/ 93 h 238"/>
                    <a:gd name="T34" fmla="*/ 25 w 118"/>
                    <a:gd name="T35" fmla="*/ 97 h 238"/>
                    <a:gd name="T36" fmla="*/ 29 w 118"/>
                    <a:gd name="T37" fmla="*/ 98 h 238"/>
                    <a:gd name="T38" fmla="*/ 33 w 118"/>
                    <a:gd name="T39" fmla="*/ 106 h 238"/>
                    <a:gd name="T40" fmla="*/ 35 w 118"/>
                    <a:gd name="T41" fmla="*/ 114 h 238"/>
                    <a:gd name="T42" fmla="*/ 43 w 118"/>
                    <a:gd name="T43" fmla="*/ 117 h 238"/>
                    <a:gd name="T44" fmla="*/ 53 w 118"/>
                    <a:gd name="T45" fmla="*/ 113 h 238"/>
                    <a:gd name="T46" fmla="*/ 54 w 118"/>
                    <a:gd name="T47" fmla="*/ 117 h 238"/>
                    <a:gd name="T48" fmla="*/ 60 w 118"/>
                    <a:gd name="T49" fmla="*/ 113 h 238"/>
                    <a:gd name="T50" fmla="*/ 85 w 118"/>
                    <a:gd name="T51" fmla="*/ 124 h 238"/>
                    <a:gd name="T52" fmla="*/ 91 w 118"/>
                    <a:gd name="T53" fmla="*/ 134 h 238"/>
                    <a:gd name="T54" fmla="*/ 90 w 118"/>
                    <a:gd name="T55" fmla="*/ 136 h 238"/>
                    <a:gd name="T56" fmla="*/ 93 w 118"/>
                    <a:gd name="T57" fmla="*/ 137 h 238"/>
                    <a:gd name="T58" fmla="*/ 95 w 118"/>
                    <a:gd name="T59" fmla="*/ 138 h 238"/>
                    <a:gd name="T60" fmla="*/ 101 w 118"/>
                    <a:gd name="T61" fmla="*/ 138 h 238"/>
                    <a:gd name="T62" fmla="*/ 116 w 118"/>
                    <a:gd name="T63" fmla="*/ 143 h 238"/>
                    <a:gd name="T64" fmla="*/ 113 w 118"/>
                    <a:gd name="T65" fmla="*/ 158 h 238"/>
                    <a:gd name="T66" fmla="*/ 109 w 118"/>
                    <a:gd name="T67" fmla="*/ 175 h 238"/>
                    <a:gd name="T68" fmla="*/ 98 w 118"/>
                    <a:gd name="T69" fmla="*/ 182 h 238"/>
                    <a:gd name="T70" fmla="*/ 91 w 118"/>
                    <a:gd name="T71" fmla="*/ 197 h 238"/>
                    <a:gd name="T72" fmla="*/ 85 w 118"/>
                    <a:gd name="T73" fmla="*/ 206 h 238"/>
                    <a:gd name="T74" fmla="*/ 78 w 118"/>
                    <a:gd name="T75" fmla="*/ 218 h 238"/>
                    <a:gd name="T76" fmla="*/ 79 w 118"/>
                    <a:gd name="T77" fmla="*/ 231 h 238"/>
                    <a:gd name="T78" fmla="*/ 83 w 118"/>
                    <a:gd name="T79" fmla="*/ 237 h 238"/>
                    <a:gd name="T80" fmla="*/ 75 w 118"/>
                    <a:gd name="T81" fmla="*/ 233 h 238"/>
                    <a:gd name="T82" fmla="*/ 64 w 118"/>
                    <a:gd name="T83" fmla="*/ 213 h 238"/>
                    <a:gd name="T84" fmla="*/ 61 w 118"/>
                    <a:gd name="T85" fmla="*/ 191 h 238"/>
                    <a:gd name="T86" fmla="*/ 54 w 118"/>
                    <a:gd name="T87" fmla="*/ 167 h 238"/>
                    <a:gd name="T88" fmla="*/ 43 w 118"/>
                    <a:gd name="T89" fmla="*/ 152 h 238"/>
                    <a:gd name="T90" fmla="*/ 40 w 118"/>
                    <a:gd name="T91" fmla="*/ 142 h 238"/>
                    <a:gd name="T92" fmla="*/ 45 w 118"/>
                    <a:gd name="T93" fmla="*/ 127 h 238"/>
                    <a:gd name="T94" fmla="*/ 36 w 118"/>
                    <a:gd name="T95" fmla="*/ 120 h 238"/>
                    <a:gd name="T96" fmla="*/ 26 w 118"/>
                    <a:gd name="T97" fmla="*/ 111 h 238"/>
                    <a:gd name="T98" fmla="*/ 13 w 118"/>
                    <a:gd name="T99" fmla="*/ 106 h 238"/>
                    <a:gd name="T100" fmla="*/ 6 w 118"/>
                    <a:gd name="T101" fmla="*/ 67 h 238"/>
                    <a:gd name="T102" fmla="*/ 37 w 118"/>
                    <a:gd name="T103" fmla="*/ 14 h 238"/>
                    <a:gd name="T104" fmla="*/ 58 w 118"/>
                    <a:gd name="T105" fmla="*/ 11 h 238"/>
                    <a:gd name="T106" fmla="*/ 67 w 118"/>
                    <a:gd name="T107" fmla="*/ 1 h 238"/>
                    <a:gd name="T108" fmla="*/ 67 w 118"/>
                    <a:gd name="T109" fmla="*/ 6 h 238"/>
                    <a:gd name="T110" fmla="*/ 79 w 118"/>
                    <a:gd name="T111" fmla="*/ 9 h 238"/>
                    <a:gd name="T112" fmla="*/ 65 w 118"/>
                    <a:gd name="T113" fmla="*/ 15 h 238"/>
                    <a:gd name="T114" fmla="*/ 50 w 118"/>
                    <a:gd name="T115" fmla="*/ 28 h 238"/>
                    <a:gd name="T116" fmla="*/ 57 w 118"/>
                    <a:gd name="T117" fmla="*/ 32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18" h="238">
                      <a:moveTo>
                        <a:pt x="61" y="33"/>
                      </a:moveTo>
                      <a:cubicBezTo>
                        <a:pt x="60" y="39"/>
                        <a:pt x="60" y="39"/>
                        <a:pt x="60" y="39"/>
                      </a:cubicBezTo>
                      <a:cubicBezTo>
                        <a:pt x="62" y="39"/>
                        <a:pt x="63" y="39"/>
                        <a:pt x="64" y="37"/>
                      </a:cubicBezTo>
                      <a:cubicBezTo>
                        <a:pt x="67" y="34"/>
                        <a:pt x="69" y="30"/>
                        <a:pt x="72" y="26"/>
                      </a:cubicBezTo>
                      <a:cubicBezTo>
                        <a:pt x="72" y="26"/>
                        <a:pt x="73" y="25"/>
                        <a:pt x="73" y="25"/>
                      </a:cubicBezTo>
                      <a:cubicBezTo>
                        <a:pt x="75" y="22"/>
                        <a:pt x="78" y="20"/>
                        <a:pt x="81" y="21"/>
                      </a:cubicBezTo>
                      <a:cubicBezTo>
                        <a:pt x="83" y="21"/>
                        <a:pt x="84" y="22"/>
                        <a:pt x="84" y="24"/>
                      </a:cubicBezTo>
                      <a:cubicBezTo>
                        <a:pt x="84" y="24"/>
                        <a:pt x="85" y="25"/>
                        <a:pt x="86" y="25"/>
                      </a:cubicBezTo>
                      <a:cubicBezTo>
                        <a:pt x="88" y="25"/>
                        <a:pt x="90" y="24"/>
                        <a:pt x="92" y="23"/>
                      </a:cubicBezTo>
                      <a:cubicBezTo>
                        <a:pt x="93" y="23"/>
                        <a:pt x="93" y="24"/>
                        <a:pt x="93" y="24"/>
                      </a:cubicBezTo>
                      <a:cubicBezTo>
                        <a:pt x="93" y="25"/>
                        <a:pt x="93" y="25"/>
                        <a:pt x="93" y="26"/>
                      </a:cubicBezTo>
                      <a:cubicBezTo>
                        <a:pt x="92" y="29"/>
                        <a:pt x="94" y="33"/>
                        <a:pt x="97" y="35"/>
                      </a:cubicBezTo>
                      <a:cubicBezTo>
                        <a:pt x="98" y="35"/>
                        <a:pt x="98" y="35"/>
                        <a:pt x="98" y="35"/>
                      </a:cubicBezTo>
                      <a:cubicBezTo>
                        <a:pt x="95" y="38"/>
                        <a:pt x="92" y="39"/>
                        <a:pt x="88" y="39"/>
                      </a:cubicBezTo>
                      <a:cubicBezTo>
                        <a:pt x="86" y="39"/>
                        <a:pt x="83" y="40"/>
                        <a:pt x="81" y="41"/>
                      </a:cubicBezTo>
                      <a:cubicBezTo>
                        <a:pt x="79" y="42"/>
                        <a:pt x="77" y="43"/>
                        <a:pt x="75" y="43"/>
                      </a:cubicBezTo>
                      <a:cubicBezTo>
                        <a:pt x="75" y="44"/>
                        <a:pt x="74" y="44"/>
                        <a:pt x="73" y="45"/>
                      </a:cubicBezTo>
                      <a:cubicBezTo>
                        <a:pt x="74" y="45"/>
                        <a:pt x="74" y="45"/>
                        <a:pt x="74" y="45"/>
                      </a:cubicBezTo>
                      <a:cubicBezTo>
                        <a:pt x="81" y="45"/>
                        <a:pt x="81" y="45"/>
                        <a:pt x="81" y="45"/>
                      </a:cubicBezTo>
                      <a:cubicBezTo>
                        <a:pt x="81" y="47"/>
                        <a:pt x="81" y="48"/>
                        <a:pt x="83" y="48"/>
                      </a:cubicBezTo>
                      <a:cubicBezTo>
                        <a:pt x="84" y="48"/>
                        <a:pt x="84" y="49"/>
                        <a:pt x="85" y="49"/>
                      </a:cubicBezTo>
                      <a:cubicBezTo>
                        <a:pt x="82" y="50"/>
                        <a:pt x="80" y="53"/>
                        <a:pt x="76" y="53"/>
                      </a:cubicBezTo>
                      <a:cubicBezTo>
                        <a:pt x="79" y="50"/>
                        <a:pt x="79" y="50"/>
                        <a:pt x="79" y="50"/>
                      </a:cubicBezTo>
                      <a:cubicBezTo>
                        <a:pt x="78" y="48"/>
                        <a:pt x="78" y="48"/>
                        <a:pt x="76" y="49"/>
                      </a:cubicBezTo>
                      <a:cubicBezTo>
                        <a:pt x="74" y="50"/>
                        <a:pt x="72" y="52"/>
                        <a:pt x="70" y="53"/>
                      </a:cubicBezTo>
                      <a:cubicBezTo>
                        <a:pt x="70" y="54"/>
                        <a:pt x="69" y="54"/>
                        <a:pt x="69" y="54"/>
                      </a:cubicBezTo>
                      <a:cubicBezTo>
                        <a:pt x="66" y="55"/>
                        <a:pt x="64" y="57"/>
                        <a:pt x="62" y="60"/>
                      </a:cubicBezTo>
                      <a:cubicBezTo>
                        <a:pt x="61" y="61"/>
                        <a:pt x="60" y="62"/>
                        <a:pt x="58" y="62"/>
                      </a:cubicBezTo>
                      <a:cubicBezTo>
                        <a:pt x="57" y="62"/>
                        <a:pt x="57" y="62"/>
                        <a:pt x="56" y="63"/>
                      </a:cubicBezTo>
                      <a:cubicBezTo>
                        <a:pt x="56" y="63"/>
                        <a:pt x="55" y="64"/>
                        <a:pt x="55" y="64"/>
                      </a:cubicBezTo>
                      <a:cubicBezTo>
                        <a:pt x="56" y="67"/>
                        <a:pt x="54" y="70"/>
                        <a:pt x="51" y="71"/>
                      </a:cubicBezTo>
                      <a:cubicBezTo>
                        <a:pt x="49" y="72"/>
                        <a:pt x="47" y="73"/>
                        <a:pt x="45" y="75"/>
                      </a:cubicBezTo>
                      <a:cubicBezTo>
                        <a:pt x="43" y="77"/>
                        <a:pt x="43" y="79"/>
                        <a:pt x="44" y="82"/>
                      </a:cubicBezTo>
                      <a:cubicBezTo>
                        <a:pt x="45" y="83"/>
                        <a:pt x="45" y="85"/>
                        <a:pt x="44" y="87"/>
                      </a:cubicBezTo>
                      <a:cubicBezTo>
                        <a:pt x="44" y="87"/>
                        <a:pt x="43" y="87"/>
                        <a:pt x="42" y="87"/>
                      </a:cubicBezTo>
                      <a:cubicBezTo>
                        <a:pt x="42" y="87"/>
                        <a:pt x="41" y="87"/>
                        <a:pt x="41" y="86"/>
                      </a:cubicBezTo>
                      <a:cubicBezTo>
                        <a:pt x="41" y="84"/>
                        <a:pt x="40" y="82"/>
                        <a:pt x="40" y="80"/>
                      </a:cubicBezTo>
                      <a:cubicBezTo>
                        <a:pt x="40" y="80"/>
                        <a:pt x="39" y="79"/>
                        <a:pt x="39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81"/>
                        <a:pt x="38" y="81"/>
                        <a:pt x="38" y="81"/>
                      </a:cubicBezTo>
                      <a:cubicBezTo>
                        <a:pt x="38" y="81"/>
                        <a:pt x="38" y="81"/>
                        <a:pt x="38" y="81"/>
                      </a:cubicBezTo>
                      <a:cubicBezTo>
                        <a:pt x="37" y="80"/>
                        <a:pt x="37" y="80"/>
                        <a:pt x="36" y="79"/>
                      </a:cubicBezTo>
                      <a:cubicBezTo>
                        <a:pt x="36" y="79"/>
                        <a:pt x="35" y="78"/>
                        <a:pt x="34" y="78"/>
                      </a:cubicBezTo>
                      <a:cubicBezTo>
                        <a:pt x="33" y="77"/>
                        <a:pt x="32" y="77"/>
                        <a:pt x="31" y="78"/>
                      </a:cubicBezTo>
                      <a:cubicBezTo>
                        <a:pt x="30" y="80"/>
                        <a:pt x="29" y="81"/>
                        <a:pt x="28" y="82"/>
                      </a:cubicBezTo>
                      <a:cubicBezTo>
                        <a:pt x="27" y="81"/>
                        <a:pt x="26" y="80"/>
                        <a:pt x="25" y="79"/>
                      </a:cubicBezTo>
                      <a:cubicBezTo>
                        <a:pt x="25" y="79"/>
                        <a:pt x="25" y="79"/>
                        <a:pt x="24" y="79"/>
                      </a:cubicBezTo>
                      <a:cubicBezTo>
                        <a:pt x="22" y="79"/>
                        <a:pt x="20" y="80"/>
                        <a:pt x="19" y="82"/>
                      </a:cubicBezTo>
                      <a:cubicBezTo>
                        <a:pt x="18" y="83"/>
                        <a:pt x="16" y="85"/>
                        <a:pt x="15" y="86"/>
                      </a:cubicBezTo>
                      <a:cubicBezTo>
                        <a:pt x="13" y="87"/>
                        <a:pt x="13" y="89"/>
                        <a:pt x="14" y="91"/>
                      </a:cubicBezTo>
                      <a:cubicBezTo>
                        <a:pt x="14" y="91"/>
                        <a:pt x="14" y="92"/>
                        <a:pt x="14" y="93"/>
                      </a:cubicBezTo>
                      <a:cubicBezTo>
                        <a:pt x="13" y="96"/>
                        <a:pt x="15" y="100"/>
                        <a:pt x="19" y="101"/>
                      </a:cubicBezTo>
                      <a:cubicBezTo>
                        <a:pt x="21" y="102"/>
                        <a:pt x="23" y="101"/>
                        <a:pt x="24" y="99"/>
                      </a:cubicBezTo>
                      <a:cubicBezTo>
                        <a:pt x="25" y="98"/>
                        <a:pt x="25" y="97"/>
                        <a:pt x="25" y="97"/>
                      </a:cubicBezTo>
                      <a:cubicBezTo>
                        <a:pt x="26" y="96"/>
                        <a:pt x="27" y="95"/>
                        <a:pt x="28" y="95"/>
                      </a:cubicBezTo>
                      <a:cubicBezTo>
                        <a:pt x="28" y="95"/>
                        <a:pt x="28" y="95"/>
                        <a:pt x="28" y="95"/>
                      </a:cubicBezTo>
                      <a:cubicBezTo>
                        <a:pt x="29" y="96"/>
                        <a:pt x="29" y="97"/>
                        <a:pt x="29" y="98"/>
                      </a:cubicBezTo>
                      <a:cubicBezTo>
                        <a:pt x="29" y="99"/>
                        <a:pt x="28" y="101"/>
                        <a:pt x="28" y="102"/>
                      </a:cubicBezTo>
                      <a:cubicBezTo>
                        <a:pt x="27" y="104"/>
                        <a:pt x="28" y="105"/>
                        <a:pt x="29" y="105"/>
                      </a:cubicBezTo>
                      <a:cubicBezTo>
                        <a:pt x="31" y="105"/>
                        <a:pt x="32" y="105"/>
                        <a:pt x="33" y="106"/>
                      </a:cubicBezTo>
                      <a:cubicBezTo>
                        <a:pt x="34" y="106"/>
                        <a:pt x="35" y="107"/>
                        <a:pt x="35" y="108"/>
                      </a:cubicBezTo>
                      <a:cubicBezTo>
                        <a:pt x="36" y="108"/>
                        <a:pt x="35" y="108"/>
                        <a:pt x="35" y="108"/>
                      </a:cubicBezTo>
                      <a:cubicBezTo>
                        <a:pt x="35" y="110"/>
                        <a:pt x="35" y="112"/>
                        <a:pt x="35" y="114"/>
                      </a:cubicBezTo>
                      <a:cubicBezTo>
                        <a:pt x="36" y="115"/>
                        <a:pt x="36" y="116"/>
                        <a:pt x="37" y="117"/>
                      </a:cubicBezTo>
                      <a:cubicBezTo>
                        <a:pt x="38" y="117"/>
                        <a:pt x="39" y="117"/>
                        <a:pt x="39" y="117"/>
                      </a:cubicBezTo>
                      <a:cubicBezTo>
                        <a:pt x="40" y="116"/>
                        <a:pt x="42" y="116"/>
                        <a:pt x="43" y="117"/>
                      </a:cubicBezTo>
                      <a:cubicBezTo>
                        <a:pt x="45" y="117"/>
                        <a:pt x="45" y="117"/>
                        <a:pt x="45" y="117"/>
                      </a:cubicBezTo>
                      <a:cubicBezTo>
                        <a:pt x="47" y="118"/>
                        <a:pt x="48" y="117"/>
                        <a:pt x="49" y="116"/>
                      </a:cubicBezTo>
                      <a:cubicBezTo>
                        <a:pt x="50" y="115"/>
                        <a:pt x="51" y="114"/>
                        <a:pt x="53" y="113"/>
                      </a:cubicBezTo>
                      <a:cubicBezTo>
                        <a:pt x="53" y="113"/>
                        <a:pt x="53" y="113"/>
                        <a:pt x="54" y="113"/>
                      </a:cubicBezTo>
                      <a:cubicBezTo>
                        <a:pt x="54" y="114"/>
                        <a:pt x="54" y="114"/>
                        <a:pt x="54" y="115"/>
                      </a:cubicBezTo>
                      <a:cubicBezTo>
                        <a:pt x="53" y="116"/>
                        <a:pt x="53" y="116"/>
                        <a:pt x="54" y="117"/>
                      </a:cubicBezTo>
                      <a:cubicBezTo>
                        <a:pt x="57" y="118"/>
                        <a:pt x="57" y="118"/>
                        <a:pt x="57" y="118"/>
                      </a:cubicBezTo>
                      <a:cubicBezTo>
                        <a:pt x="55" y="115"/>
                        <a:pt x="58" y="114"/>
                        <a:pt x="59" y="112"/>
                      </a:cubicBezTo>
                      <a:cubicBezTo>
                        <a:pt x="59" y="113"/>
                        <a:pt x="59" y="113"/>
                        <a:pt x="60" y="113"/>
                      </a:cubicBezTo>
                      <a:cubicBezTo>
                        <a:pt x="61" y="115"/>
                        <a:pt x="64" y="116"/>
                        <a:pt x="66" y="116"/>
                      </a:cubicBezTo>
                      <a:cubicBezTo>
                        <a:pt x="69" y="115"/>
                        <a:pt x="72" y="117"/>
                        <a:pt x="74" y="119"/>
                      </a:cubicBezTo>
                      <a:cubicBezTo>
                        <a:pt x="77" y="121"/>
                        <a:pt x="81" y="123"/>
                        <a:pt x="85" y="124"/>
                      </a:cubicBezTo>
                      <a:cubicBezTo>
                        <a:pt x="86" y="124"/>
                        <a:pt x="88" y="125"/>
                        <a:pt x="89" y="127"/>
                      </a:cubicBezTo>
                      <a:cubicBezTo>
                        <a:pt x="89" y="128"/>
                        <a:pt x="90" y="129"/>
                        <a:pt x="91" y="130"/>
                      </a:cubicBezTo>
                      <a:cubicBezTo>
                        <a:pt x="92" y="131"/>
                        <a:pt x="92" y="133"/>
                        <a:pt x="91" y="134"/>
                      </a:cubicBezTo>
                      <a:cubicBezTo>
                        <a:pt x="91" y="134"/>
                        <a:pt x="90" y="134"/>
                        <a:pt x="90" y="134"/>
                      </a:cubicBezTo>
                      <a:cubicBezTo>
                        <a:pt x="88" y="135"/>
                        <a:pt x="88" y="135"/>
                        <a:pt x="88" y="135"/>
                      </a:cubicBezTo>
                      <a:cubicBezTo>
                        <a:pt x="89" y="136"/>
                        <a:pt x="89" y="136"/>
                        <a:pt x="90" y="136"/>
                      </a:cubicBezTo>
                      <a:cubicBezTo>
                        <a:pt x="91" y="136"/>
                        <a:pt x="91" y="135"/>
                        <a:pt x="92" y="135"/>
                      </a:cubicBezTo>
                      <a:cubicBezTo>
                        <a:pt x="93" y="135"/>
                        <a:pt x="93" y="135"/>
                        <a:pt x="94" y="136"/>
                      </a:cubicBezTo>
                      <a:cubicBezTo>
                        <a:pt x="94" y="136"/>
                        <a:pt x="93" y="137"/>
                        <a:pt x="93" y="137"/>
                      </a:cubicBezTo>
                      <a:cubicBezTo>
                        <a:pt x="93" y="137"/>
                        <a:pt x="93" y="138"/>
                        <a:pt x="93" y="138"/>
                      </a:cubicBezTo>
                      <a:cubicBezTo>
                        <a:pt x="94" y="138"/>
                        <a:pt x="94" y="138"/>
                        <a:pt x="94" y="138"/>
                      </a:cubicBezTo>
                      <a:cubicBezTo>
                        <a:pt x="95" y="138"/>
                        <a:pt x="95" y="138"/>
                        <a:pt x="95" y="138"/>
                      </a:cubicBezTo>
                      <a:cubicBezTo>
                        <a:pt x="96" y="136"/>
                        <a:pt x="99" y="136"/>
                        <a:pt x="100" y="137"/>
                      </a:cubicBezTo>
                      <a:cubicBezTo>
                        <a:pt x="100" y="137"/>
                        <a:pt x="100" y="138"/>
                        <a:pt x="100" y="138"/>
                      </a:cubicBezTo>
                      <a:cubicBezTo>
                        <a:pt x="100" y="138"/>
                        <a:pt x="101" y="138"/>
                        <a:pt x="101" y="138"/>
                      </a:cubicBezTo>
                      <a:cubicBezTo>
                        <a:pt x="101" y="141"/>
                        <a:pt x="103" y="140"/>
                        <a:pt x="104" y="139"/>
                      </a:cubicBezTo>
                      <a:cubicBezTo>
                        <a:pt x="105" y="139"/>
                        <a:pt x="106" y="139"/>
                        <a:pt x="108" y="139"/>
                      </a:cubicBezTo>
                      <a:cubicBezTo>
                        <a:pt x="110" y="141"/>
                        <a:pt x="113" y="142"/>
                        <a:pt x="116" y="143"/>
                      </a:cubicBezTo>
                      <a:cubicBezTo>
                        <a:pt x="117" y="143"/>
                        <a:pt x="118" y="144"/>
                        <a:pt x="118" y="145"/>
                      </a:cubicBezTo>
                      <a:cubicBezTo>
                        <a:pt x="118" y="149"/>
                        <a:pt x="117" y="154"/>
                        <a:pt x="114" y="157"/>
                      </a:cubicBezTo>
                      <a:cubicBezTo>
                        <a:pt x="114" y="157"/>
                        <a:pt x="113" y="158"/>
                        <a:pt x="113" y="158"/>
                      </a:cubicBezTo>
                      <a:cubicBezTo>
                        <a:pt x="112" y="158"/>
                        <a:pt x="111" y="159"/>
                        <a:pt x="111" y="161"/>
                      </a:cubicBezTo>
                      <a:cubicBezTo>
                        <a:pt x="111" y="164"/>
                        <a:pt x="111" y="167"/>
                        <a:pt x="111" y="169"/>
                      </a:cubicBezTo>
                      <a:cubicBezTo>
                        <a:pt x="111" y="171"/>
                        <a:pt x="110" y="173"/>
                        <a:pt x="109" y="175"/>
                      </a:cubicBezTo>
                      <a:cubicBezTo>
                        <a:pt x="108" y="176"/>
                        <a:pt x="108" y="177"/>
                        <a:pt x="106" y="177"/>
                      </a:cubicBezTo>
                      <a:cubicBezTo>
                        <a:pt x="105" y="177"/>
                        <a:pt x="103" y="178"/>
                        <a:pt x="103" y="179"/>
                      </a:cubicBezTo>
                      <a:cubicBezTo>
                        <a:pt x="101" y="180"/>
                        <a:pt x="99" y="181"/>
                        <a:pt x="98" y="182"/>
                      </a:cubicBezTo>
                      <a:cubicBezTo>
                        <a:pt x="97" y="183"/>
                        <a:pt x="97" y="185"/>
                        <a:pt x="97" y="186"/>
                      </a:cubicBezTo>
                      <a:cubicBezTo>
                        <a:pt x="96" y="189"/>
                        <a:pt x="96" y="191"/>
                        <a:pt x="95" y="194"/>
                      </a:cubicBezTo>
                      <a:cubicBezTo>
                        <a:pt x="94" y="195"/>
                        <a:pt x="92" y="196"/>
                        <a:pt x="91" y="197"/>
                      </a:cubicBezTo>
                      <a:cubicBezTo>
                        <a:pt x="90" y="200"/>
                        <a:pt x="86" y="200"/>
                        <a:pt x="84" y="199"/>
                      </a:cubicBezTo>
                      <a:cubicBezTo>
                        <a:pt x="83" y="201"/>
                        <a:pt x="85" y="202"/>
                        <a:pt x="85" y="203"/>
                      </a:cubicBezTo>
                      <a:cubicBezTo>
                        <a:pt x="86" y="205"/>
                        <a:pt x="86" y="205"/>
                        <a:pt x="85" y="206"/>
                      </a:cubicBezTo>
                      <a:cubicBezTo>
                        <a:pt x="83" y="207"/>
                        <a:pt x="81" y="209"/>
                        <a:pt x="80" y="210"/>
                      </a:cubicBezTo>
                      <a:cubicBezTo>
                        <a:pt x="79" y="211"/>
                        <a:pt x="78" y="212"/>
                        <a:pt x="79" y="214"/>
                      </a:cubicBezTo>
                      <a:cubicBezTo>
                        <a:pt x="79" y="215"/>
                        <a:pt x="79" y="217"/>
                        <a:pt x="78" y="218"/>
                      </a:cubicBezTo>
                      <a:cubicBezTo>
                        <a:pt x="78" y="219"/>
                        <a:pt x="78" y="219"/>
                        <a:pt x="78" y="220"/>
                      </a:cubicBezTo>
                      <a:cubicBezTo>
                        <a:pt x="78" y="221"/>
                        <a:pt x="79" y="223"/>
                        <a:pt x="79" y="224"/>
                      </a:cubicBezTo>
                      <a:cubicBezTo>
                        <a:pt x="79" y="226"/>
                        <a:pt x="79" y="228"/>
                        <a:pt x="79" y="231"/>
                      </a:cubicBezTo>
                      <a:cubicBezTo>
                        <a:pt x="79" y="231"/>
                        <a:pt x="80" y="232"/>
                        <a:pt x="81" y="232"/>
                      </a:cubicBezTo>
                      <a:cubicBezTo>
                        <a:pt x="81" y="232"/>
                        <a:pt x="82" y="233"/>
                        <a:pt x="82" y="233"/>
                      </a:cubicBezTo>
                      <a:cubicBezTo>
                        <a:pt x="82" y="234"/>
                        <a:pt x="83" y="236"/>
                        <a:pt x="83" y="237"/>
                      </a:cubicBezTo>
                      <a:cubicBezTo>
                        <a:pt x="82" y="238"/>
                        <a:pt x="80" y="238"/>
                        <a:pt x="79" y="236"/>
                      </a:cubicBezTo>
                      <a:cubicBezTo>
                        <a:pt x="79" y="236"/>
                        <a:pt x="79" y="236"/>
                        <a:pt x="79" y="236"/>
                      </a:cubicBezTo>
                      <a:cubicBezTo>
                        <a:pt x="78" y="235"/>
                        <a:pt x="77" y="234"/>
                        <a:pt x="75" y="233"/>
                      </a:cubicBezTo>
                      <a:cubicBezTo>
                        <a:pt x="72" y="232"/>
                        <a:pt x="70" y="230"/>
                        <a:pt x="69" y="227"/>
                      </a:cubicBezTo>
                      <a:cubicBezTo>
                        <a:pt x="67" y="225"/>
                        <a:pt x="66" y="222"/>
                        <a:pt x="67" y="218"/>
                      </a:cubicBezTo>
                      <a:cubicBezTo>
                        <a:pt x="67" y="216"/>
                        <a:pt x="66" y="214"/>
                        <a:pt x="64" y="213"/>
                      </a:cubicBezTo>
                      <a:cubicBezTo>
                        <a:pt x="63" y="213"/>
                        <a:pt x="63" y="212"/>
                        <a:pt x="63" y="212"/>
                      </a:cubicBezTo>
                      <a:cubicBezTo>
                        <a:pt x="63" y="210"/>
                        <a:pt x="63" y="207"/>
                        <a:pt x="62" y="205"/>
                      </a:cubicBezTo>
                      <a:cubicBezTo>
                        <a:pt x="62" y="200"/>
                        <a:pt x="61" y="196"/>
                        <a:pt x="61" y="191"/>
                      </a:cubicBezTo>
                      <a:cubicBezTo>
                        <a:pt x="61" y="188"/>
                        <a:pt x="61" y="184"/>
                        <a:pt x="61" y="181"/>
                      </a:cubicBezTo>
                      <a:cubicBezTo>
                        <a:pt x="61" y="179"/>
                        <a:pt x="61" y="178"/>
                        <a:pt x="61" y="176"/>
                      </a:cubicBezTo>
                      <a:cubicBezTo>
                        <a:pt x="61" y="172"/>
                        <a:pt x="58" y="168"/>
                        <a:pt x="54" y="167"/>
                      </a:cubicBezTo>
                      <a:cubicBezTo>
                        <a:pt x="52" y="167"/>
                        <a:pt x="50" y="165"/>
                        <a:pt x="50" y="163"/>
                      </a:cubicBezTo>
                      <a:cubicBezTo>
                        <a:pt x="50" y="161"/>
                        <a:pt x="49" y="159"/>
                        <a:pt x="48" y="158"/>
                      </a:cubicBezTo>
                      <a:cubicBezTo>
                        <a:pt x="45" y="157"/>
                        <a:pt x="44" y="155"/>
                        <a:pt x="43" y="152"/>
                      </a:cubicBezTo>
                      <a:cubicBezTo>
                        <a:pt x="42" y="151"/>
                        <a:pt x="42" y="151"/>
                        <a:pt x="41" y="150"/>
                      </a:cubicBezTo>
                      <a:cubicBezTo>
                        <a:pt x="40" y="149"/>
                        <a:pt x="39" y="147"/>
                        <a:pt x="40" y="145"/>
                      </a:cubicBezTo>
                      <a:cubicBezTo>
                        <a:pt x="40" y="144"/>
                        <a:pt x="40" y="143"/>
                        <a:pt x="40" y="142"/>
                      </a:cubicBezTo>
                      <a:cubicBezTo>
                        <a:pt x="39" y="141"/>
                        <a:pt x="39" y="140"/>
                        <a:pt x="39" y="140"/>
                      </a:cubicBezTo>
                      <a:cubicBezTo>
                        <a:pt x="40" y="137"/>
                        <a:pt x="41" y="135"/>
                        <a:pt x="42" y="133"/>
                      </a:cubicBezTo>
                      <a:cubicBezTo>
                        <a:pt x="43" y="131"/>
                        <a:pt x="44" y="129"/>
                        <a:pt x="45" y="127"/>
                      </a:cubicBezTo>
                      <a:cubicBezTo>
                        <a:pt x="46" y="124"/>
                        <a:pt x="45" y="121"/>
                        <a:pt x="43" y="120"/>
                      </a:cubicBezTo>
                      <a:cubicBezTo>
                        <a:pt x="42" y="120"/>
                        <a:pt x="42" y="120"/>
                        <a:pt x="41" y="120"/>
                      </a:cubicBezTo>
                      <a:cubicBezTo>
                        <a:pt x="39" y="121"/>
                        <a:pt x="37" y="121"/>
                        <a:pt x="36" y="120"/>
                      </a:cubicBezTo>
                      <a:cubicBezTo>
                        <a:pt x="33" y="118"/>
                        <a:pt x="31" y="115"/>
                        <a:pt x="29" y="112"/>
                      </a:cubicBezTo>
                      <a:cubicBezTo>
                        <a:pt x="29" y="112"/>
                        <a:pt x="29" y="111"/>
                        <a:pt x="28" y="111"/>
                      </a:cubicBezTo>
                      <a:cubicBezTo>
                        <a:pt x="27" y="111"/>
                        <a:pt x="27" y="111"/>
                        <a:pt x="26" y="111"/>
                      </a:cubicBezTo>
                      <a:cubicBezTo>
                        <a:pt x="24" y="111"/>
                        <a:pt x="22" y="110"/>
                        <a:pt x="21" y="108"/>
                      </a:cubicBezTo>
                      <a:cubicBezTo>
                        <a:pt x="19" y="106"/>
                        <a:pt x="17" y="106"/>
                        <a:pt x="14" y="106"/>
                      </a:cubicBezTo>
                      <a:cubicBezTo>
                        <a:pt x="14" y="106"/>
                        <a:pt x="14" y="106"/>
                        <a:pt x="13" y="106"/>
                      </a:cubicBezTo>
                      <a:cubicBezTo>
                        <a:pt x="9" y="105"/>
                        <a:pt x="5" y="102"/>
                        <a:pt x="1" y="99"/>
                      </a:cubicBezTo>
                      <a:cubicBezTo>
                        <a:pt x="0" y="97"/>
                        <a:pt x="0" y="96"/>
                        <a:pt x="0" y="94"/>
                      </a:cubicBezTo>
                      <a:cubicBezTo>
                        <a:pt x="1" y="85"/>
                        <a:pt x="3" y="75"/>
                        <a:pt x="6" y="67"/>
                      </a:cubicBezTo>
                      <a:cubicBezTo>
                        <a:pt x="11" y="53"/>
                        <a:pt x="17" y="40"/>
                        <a:pt x="26" y="28"/>
                      </a:cubicBezTo>
                      <a:cubicBezTo>
                        <a:pt x="29" y="23"/>
                        <a:pt x="32" y="19"/>
                        <a:pt x="36" y="15"/>
                      </a:cubicBezTo>
                      <a:cubicBezTo>
                        <a:pt x="36" y="14"/>
                        <a:pt x="37" y="14"/>
                        <a:pt x="37" y="14"/>
                      </a:cubicBezTo>
                      <a:cubicBezTo>
                        <a:pt x="39" y="15"/>
                        <a:pt x="40" y="15"/>
                        <a:pt x="41" y="15"/>
                      </a:cubicBezTo>
                      <a:cubicBezTo>
                        <a:pt x="44" y="15"/>
                        <a:pt x="46" y="15"/>
                        <a:pt x="49" y="14"/>
                      </a:cubicBezTo>
                      <a:cubicBezTo>
                        <a:pt x="52" y="13"/>
                        <a:pt x="55" y="12"/>
                        <a:pt x="58" y="11"/>
                      </a:cubicBezTo>
                      <a:cubicBezTo>
                        <a:pt x="61" y="10"/>
                        <a:pt x="62" y="8"/>
                        <a:pt x="63" y="5"/>
                      </a:cubicBezTo>
                      <a:cubicBezTo>
                        <a:pt x="63" y="4"/>
                        <a:pt x="63" y="4"/>
                        <a:pt x="63" y="3"/>
                      </a:cubicBezTo>
                      <a:cubicBezTo>
                        <a:pt x="64" y="0"/>
                        <a:pt x="64" y="0"/>
                        <a:pt x="67" y="1"/>
                      </a:cubicBezTo>
                      <a:cubicBezTo>
                        <a:pt x="72" y="2"/>
                        <a:pt x="72" y="2"/>
                        <a:pt x="72" y="2"/>
                      </a:cubicBezTo>
                      <a:cubicBezTo>
                        <a:pt x="71" y="3"/>
                        <a:pt x="69" y="3"/>
                        <a:pt x="68" y="4"/>
                      </a:cubicBezTo>
                      <a:cubicBezTo>
                        <a:pt x="67" y="4"/>
                        <a:pt x="67" y="5"/>
                        <a:pt x="67" y="6"/>
                      </a:cubicBezTo>
                      <a:cubicBezTo>
                        <a:pt x="68" y="6"/>
                        <a:pt x="69" y="8"/>
                        <a:pt x="70" y="10"/>
                      </a:cubicBezTo>
                      <a:cubicBezTo>
                        <a:pt x="71" y="10"/>
                        <a:pt x="71" y="10"/>
                        <a:pt x="72" y="10"/>
                      </a:cubicBezTo>
                      <a:cubicBezTo>
                        <a:pt x="74" y="9"/>
                        <a:pt x="77" y="9"/>
                        <a:pt x="79" y="9"/>
                      </a:cubicBezTo>
                      <a:cubicBezTo>
                        <a:pt x="78" y="10"/>
                        <a:pt x="78" y="11"/>
                        <a:pt x="77" y="12"/>
                      </a:cubicBezTo>
                      <a:cubicBezTo>
                        <a:pt x="76" y="13"/>
                        <a:pt x="75" y="13"/>
                        <a:pt x="74" y="13"/>
                      </a:cubicBezTo>
                      <a:cubicBezTo>
                        <a:pt x="71" y="14"/>
                        <a:pt x="68" y="14"/>
                        <a:pt x="65" y="15"/>
                      </a:cubicBezTo>
                      <a:cubicBezTo>
                        <a:pt x="65" y="17"/>
                        <a:pt x="63" y="18"/>
                        <a:pt x="61" y="18"/>
                      </a:cubicBezTo>
                      <a:cubicBezTo>
                        <a:pt x="58" y="19"/>
                        <a:pt x="54" y="20"/>
                        <a:pt x="52" y="23"/>
                      </a:cubicBezTo>
                      <a:cubicBezTo>
                        <a:pt x="50" y="24"/>
                        <a:pt x="49" y="26"/>
                        <a:pt x="50" y="28"/>
                      </a:cubicBezTo>
                      <a:cubicBezTo>
                        <a:pt x="50" y="29"/>
                        <a:pt x="50" y="30"/>
                        <a:pt x="52" y="30"/>
                      </a:cubicBezTo>
                      <a:cubicBezTo>
                        <a:pt x="52" y="30"/>
                        <a:pt x="52" y="30"/>
                        <a:pt x="53" y="30"/>
                      </a:cubicBezTo>
                      <a:cubicBezTo>
                        <a:pt x="54" y="31"/>
                        <a:pt x="55" y="31"/>
                        <a:pt x="57" y="32"/>
                      </a:cubicBezTo>
                      <a:cubicBezTo>
                        <a:pt x="58" y="33"/>
                        <a:pt x="59" y="33"/>
                        <a:pt x="60" y="33"/>
                      </a:cubicBezTo>
                      <a:cubicBezTo>
                        <a:pt x="61" y="33"/>
                        <a:pt x="61" y="33"/>
                        <a:pt x="61" y="3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3" name="íṥļiďê">
                  <a:extLst>
                    <a:ext uri="{FF2B5EF4-FFF2-40B4-BE49-F238E27FC236}">
                      <a16:creationId xmlns:a16="http://schemas.microsoft.com/office/drawing/2014/main" id="{6C21964E-BB32-47F5-B34E-AAE41925B023}"/>
                    </a:ext>
                  </a:extLst>
                </p:cNvPr>
                <p:cNvSpPr/>
                <p:nvPr/>
              </p:nvSpPr>
              <p:spPr bwMode="auto">
                <a:xfrm>
                  <a:off x="5681040" y="2655895"/>
                  <a:ext cx="277994" cy="146099"/>
                </a:xfrm>
                <a:custGeom>
                  <a:avLst/>
                  <a:gdLst>
                    <a:gd name="T0" fmla="*/ 0 w 66"/>
                    <a:gd name="T1" fmla="*/ 7 h 35"/>
                    <a:gd name="T2" fmla="*/ 10 w 66"/>
                    <a:gd name="T3" fmla="*/ 6 h 35"/>
                    <a:gd name="T4" fmla="*/ 14 w 66"/>
                    <a:gd name="T5" fmla="*/ 4 h 35"/>
                    <a:gd name="T6" fmla="*/ 25 w 66"/>
                    <a:gd name="T7" fmla="*/ 2 h 35"/>
                    <a:gd name="T8" fmla="*/ 36 w 66"/>
                    <a:gd name="T9" fmla="*/ 3 h 35"/>
                    <a:gd name="T10" fmla="*/ 39 w 66"/>
                    <a:gd name="T11" fmla="*/ 2 h 35"/>
                    <a:gd name="T12" fmla="*/ 41 w 66"/>
                    <a:gd name="T13" fmla="*/ 1 h 35"/>
                    <a:gd name="T14" fmla="*/ 50 w 66"/>
                    <a:gd name="T15" fmla="*/ 0 h 35"/>
                    <a:gd name="T16" fmla="*/ 54 w 66"/>
                    <a:gd name="T17" fmla="*/ 0 h 35"/>
                    <a:gd name="T18" fmla="*/ 65 w 66"/>
                    <a:gd name="T19" fmla="*/ 2 h 35"/>
                    <a:gd name="T20" fmla="*/ 66 w 66"/>
                    <a:gd name="T21" fmla="*/ 3 h 35"/>
                    <a:gd name="T22" fmla="*/ 62 w 66"/>
                    <a:gd name="T23" fmla="*/ 3 h 35"/>
                    <a:gd name="T24" fmla="*/ 59 w 66"/>
                    <a:gd name="T25" fmla="*/ 4 h 35"/>
                    <a:gd name="T26" fmla="*/ 57 w 66"/>
                    <a:gd name="T27" fmla="*/ 7 h 35"/>
                    <a:gd name="T28" fmla="*/ 53 w 66"/>
                    <a:gd name="T29" fmla="*/ 11 h 35"/>
                    <a:gd name="T30" fmla="*/ 48 w 66"/>
                    <a:gd name="T31" fmla="*/ 13 h 35"/>
                    <a:gd name="T32" fmla="*/ 48 w 66"/>
                    <a:gd name="T33" fmla="*/ 15 h 35"/>
                    <a:gd name="T34" fmla="*/ 52 w 66"/>
                    <a:gd name="T35" fmla="*/ 17 h 35"/>
                    <a:gd name="T36" fmla="*/ 45 w 66"/>
                    <a:gd name="T37" fmla="*/ 16 h 35"/>
                    <a:gd name="T38" fmla="*/ 47 w 66"/>
                    <a:gd name="T39" fmla="*/ 19 h 35"/>
                    <a:gd name="T40" fmla="*/ 38 w 66"/>
                    <a:gd name="T41" fmla="*/ 21 h 35"/>
                    <a:gd name="T42" fmla="*/ 31 w 66"/>
                    <a:gd name="T43" fmla="*/ 25 h 35"/>
                    <a:gd name="T44" fmla="*/ 23 w 66"/>
                    <a:gd name="T45" fmla="*/ 27 h 35"/>
                    <a:gd name="T46" fmla="*/ 21 w 66"/>
                    <a:gd name="T47" fmla="*/ 30 h 35"/>
                    <a:gd name="T48" fmla="*/ 19 w 66"/>
                    <a:gd name="T49" fmla="*/ 32 h 35"/>
                    <a:gd name="T50" fmla="*/ 17 w 66"/>
                    <a:gd name="T51" fmla="*/ 34 h 35"/>
                    <a:gd name="T52" fmla="*/ 10 w 66"/>
                    <a:gd name="T53" fmla="*/ 33 h 35"/>
                    <a:gd name="T54" fmla="*/ 9 w 66"/>
                    <a:gd name="T55" fmla="*/ 30 h 35"/>
                    <a:gd name="T56" fmla="*/ 9 w 66"/>
                    <a:gd name="T57" fmla="*/ 27 h 35"/>
                    <a:gd name="T58" fmla="*/ 11 w 66"/>
                    <a:gd name="T59" fmla="*/ 24 h 35"/>
                    <a:gd name="T60" fmla="*/ 12 w 66"/>
                    <a:gd name="T61" fmla="*/ 22 h 35"/>
                    <a:gd name="T62" fmla="*/ 13 w 66"/>
                    <a:gd name="T63" fmla="*/ 13 h 35"/>
                    <a:gd name="T64" fmla="*/ 10 w 66"/>
                    <a:gd name="T65" fmla="*/ 11 h 35"/>
                    <a:gd name="T66" fmla="*/ 2 w 66"/>
                    <a:gd name="T67" fmla="*/ 8 h 35"/>
                    <a:gd name="T68" fmla="*/ 0 w 66"/>
                    <a:gd name="T69" fmla="*/ 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6" h="35">
                      <a:moveTo>
                        <a:pt x="0" y="7"/>
                      </a:moveTo>
                      <a:cubicBezTo>
                        <a:pt x="3" y="7"/>
                        <a:pt x="7" y="6"/>
                        <a:pt x="10" y="6"/>
                      </a:cubicBezTo>
                      <a:cubicBezTo>
                        <a:pt x="11" y="5"/>
                        <a:pt x="13" y="5"/>
                        <a:pt x="14" y="4"/>
                      </a:cubicBezTo>
                      <a:cubicBezTo>
                        <a:pt x="17" y="3"/>
                        <a:pt x="21" y="2"/>
                        <a:pt x="25" y="2"/>
                      </a:cubicBezTo>
                      <a:cubicBezTo>
                        <a:pt x="28" y="3"/>
                        <a:pt x="32" y="3"/>
                        <a:pt x="36" y="3"/>
                      </a:cubicBezTo>
                      <a:cubicBezTo>
                        <a:pt x="37" y="4"/>
                        <a:pt x="38" y="3"/>
                        <a:pt x="39" y="2"/>
                      </a:cubicBezTo>
                      <a:cubicBezTo>
                        <a:pt x="40" y="2"/>
                        <a:pt x="41" y="2"/>
                        <a:pt x="41" y="1"/>
                      </a:cubicBezTo>
                      <a:cubicBezTo>
                        <a:pt x="44" y="1"/>
                        <a:pt x="47" y="0"/>
                        <a:pt x="50" y="0"/>
                      </a:cubicBezTo>
                      <a:cubicBezTo>
                        <a:pt x="51" y="0"/>
                        <a:pt x="53" y="0"/>
                        <a:pt x="54" y="0"/>
                      </a:cubicBezTo>
                      <a:cubicBezTo>
                        <a:pt x="58" y="1"/>
                        <a:pt x="61" y="1"/>
                        <a:pt x="65" y="2"/>
                      </a:cubicBezTo>
                      <a:cubicBezTo>
                        <a:pt x="65" y="2"/>
                        <a:pt x="66" y="2"/>
                        <a:pt x="66" y="3"/>
                      </a:cubicBezTo>
                      <a:cubicBezTo>
                        <a:pt x="65" y="3"/>
                        <a:pt x="63" y="3"/>
                        <a:pt x="62" y="3"/>
                      </a:cubicBezTo>
                      <a:cubicBezTo>
                        <a:pt x="61" y="3"/>
                        <a:pt x="60" y="3"/>
                        <a:pt x="59" y="4"/>
                      </a:cubicBezTo>
                      <a:cubicBezTo>
                        <a:pt x="58" y="4"/>
                        <a:pt x="57" y="5"/>
                        <a:pt x="57" y="7"/>
                      </a:cubicBezTo>
                      <a:cubicBezTo>
                        <a:pt x="57" y="9"/>
                        <a:pt x="55" y="10"/>
                        <a:pt x="53" y="11"/>
                      </a:cubicBezTo>
                      <a:cubicBezTo>
                        <a:pt x="52" y="12"/>
                        <a:pt x="50" y="12"/>
                        <a:pt x="48" y="13"/>
                      </a:cubicBezTo>
                      <a:cubicBezTo>
                        <a:pt x="47" y="14"/>
                        <a:pt x="47" y="14"/>
                        <a:pt x="48" y="15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0" y="18"/>
                        <a:pt x="50" y="18"/>
                        <a:pt x="45" y="16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4" y="20"/>
                        <a:pt x="41" y="21"/>
                        <a:pt x="38" y="21"/>
                      </a:cubicBezTo>
                      <a:cubicBezTo>
                        <a:pt x="35" y="22"/>
                        <a:pt x="33" y="23"/>
                        <a:pt x="31" y="25"/>
                      </a:cubicBezTo>
                      <a:cubicBezTo>
                        <a:pt x="28" y="26"/>
                        <a:pt x="26" y="27"/>
                        <a:pt x="23" y="27"/>
                      </a:cubicBezTo>
                      <a:cubicBezTo>
                        <a:pt x="22" y="28"/>
                        <a:pt x="20" y="28"/>
                        <a:pt x="21" y="30"/>
                      </a:cubicBezTo>
                      <a:cubicBezTo>
                        <a:pt x="20" y="31"/>
                        <a:pt x="20" y="31"/>
                        <a:pt x="19" y="32"/>
                      </a:cubicBezTo>
                      <a:cubicBezTo>
                        <a:pt x="19" y="33"/>
                        <a:pt x="18" y="33"/>
                        <a:pt x="17" y="34"/>
                      </a:cubicBezTo>
                      <a:cubicBezTo>
                        <a:pt x="15" y="35"/>
                        <a:pt x="12" y="35"/>
                        <a:pt x="10" y="33"/>
                      </a:cubicBezTo>
                      <a:cubicBezTo>
                        <a:pt x="9" y="32"/>
                        <a:pt x="9" y="31"/>
                        <a:pt x="9" y="30"/>
                      </a:cubicBezTo>
                      <a:cubicBezTo>
                        <a:pt x="9" y="29"/>
                        <a:pt x="9" y="28"/>
                        <a:pt x="9" y="27"/>
                      </a:cubicBezTo>
                      <a:cubicBezTo>
                        <a:pt x="9" y="26"/>
                        <a:pt x="10" y="25"/>
                        <a:pt x="11" y="24"/>
                      </a:cubicBezTo>
                      <a:cubicBezTo>
                        <a:pt x="11" y="23"/>
                        <a:pt x="11" y="23"/>
                        <a:pt x="12" y="22"/>
                      </a:cubicBezTo>
                      <a:cubicBezTo>
                        <a:pt x="14" y="20"/>
                        <a:pt x="15" y="16"/>
                        <a:pt x="13" y="13"/>
                      </a:cubicBezTo>
                      <a:cubicBezTo>
                        <a:pt x="12" y="12"/>
                        <a:pt x="11" y="11"/>
                        <a:pt x="10" y="11"/>
                      </a:cubicBezTo>
                      <a:cubicBezTo>
                        <a:pt x="7" y="9"/>
                        <a:pt x="5" y="9"/>
                        <a:pt x="2" y="8"/>
                      </a:cubicBezTo>
                      <a:cubicBezTo>
                        <a:pt x="2" y="8"/>
                        <a:pt x="1" y="8"/>
                        <a:pt x="0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4" name="ïṣľíḓe">
                  <a:extLst>
                    <a:ext uri="{FF2B5EF4-FFF2-40B4-BE49-F238E27FC236}">
                      <a16:creationId xmlns:a16="http://schemas.microsoft.com/office/drawing/2014/main" id="{96A3320A-111E-47CD-A4B7-44FC5055BC7D}"/>
                    </a:ext>
                  </a:extLst>
                </p:cNvPr>
                <p:cNvSpPr/>
                <p:nvPr/>
              </p:nvSpPr>
              <p:spPr bwMode="auto">
                <a:xfrm>
                  <a:off x="5541028" y="2692419"/>
                  <a:ext cx="121749" cy="97399"/>
                </a:xfrm>
                <a:custGeom>
                  <a:avLst/>
                  <a:gdLst>
                    <a:gd name="T0" fmla="*/ 7 w 29"/>
                    <a:gd name="T1" fmla="*/ 2 h 23"/>
                    <a:gd name="T2" fmla="*/ 11 w 29"/>
                    <a:gd name="T3" fmla="*/ 1 h 23"/>
                    <a:gd name="T4" fmla="*/ 17 w 29"/>
                    <a:gd name="T5" fmla="*/ 1 h 23"/>
                    <a:gd name="T6" fmla="*/ 18 w 29"/>
                    <a:gd name="T7" fmla="*/ 2 h 23"/>
                    <a:gd name="T8" fmla="*/ 17 w 29"/>
                    <a:gd name="T9" fmla="*/ 3 h 23"/>
                    <a:gd name="T10" fmla="*/ 14 w 29"/>
                    <a:gd name="T11" fmla="*/ 4 h 23"/>
                    <a:gd name="T12" fmla="*/ 13 w 29"/>
                    <a:gd name="T13" fmla="*/ 5 h 23"/>
                    <a:gd name="T14" fmla="*/ 14 w 29"/>
                    <a:gd name="T15" fmla="*/ 6 h 23"/>
                    <a:gd name="T16" fmla="*/ 26 w 29"/>
                    <a:gd name="T17" fmla="*/ 9 h 23"/>
                    <a:gd name="T18" fmla="*/ 26 w 29"/>
                    <a:gd name="T19" fmla="*/ 10 h 23"/>
                    <a:gd name="T20" fmla="*/ 26 w 29"/>
                    <a:gd name="T21" fmla="*/ 12 h 23"/>
                    <a:gd name="T22" fmla="*/ 29 w 29"/>
                    <a:gd name="T23" fmla="*/ 16 h 23"/>
                    <a:gd name="T24" fmla="*/ 27 w 29"/>
                    <a:gd name="T25" fmla="*/ 18 h 23"/>
                    <a:gd name="T26" fmla="*/ 22 w 29"/>
                    <a:gd name="T27" fmla="*/ 19 h 23"/>
                    <a:gd name="T28" fmla="*/ 20 w 29"/>
                    <a:gd name="T29" fmla="*/ 21 h 23"/>
                    <a:gd name="T30" fmla="*/ 20 w 29"/>
                    <a:gd name="T31" fmla="*/ 22 h 23"/>
                    <a:gd name="T32" fmla="*/ 14 w 29"/>
                    <a:gd name="T33" fmla="*/ 22 h 23"/>
                    <a:gd name="T34" fmla="*/ 15 w 29"/>
                    <a:gd name="T35" fmla="*/ 18 h 23"/>
                    <a:gd name="T36" fmla="*/ 16 w 29"/>
                    <a:gd name="T37" fmla="*/ 17 h 23"/>
                    <a:gd name="T38" fmla="*/ 19 w 29"/>
                    <a:gd name="T39" fmla="*/ 17 h 23"/>
                    <a:gd name="T40" fmla="*/ 21 w 29"/>
                    <a:gd name="T41" fmla="*/ 16 h 23"/>
                    <a:gd name="T42" fmla="*/ 20 w 29"/>
                    <a:gd name="T43" fmla="*/ 15 h 23"/>
                    <a:gd name="T44" fmla="*/ 9 w 29"/>
                    <a:gd name="T45" fmla="*/ 10 h 23"/>
                    <a:gd name="T46" fmla="*/ 3 w 29"/>
                    <a:gd name="T47" fmla="*/ 10 h 23"/>
                    <a:gd name="T48" fmla="*/ 0 w 29"/>
                    <a:gd name="T49" fmla="*/ 8 h 23"/>
                    <a:gd name="T50" fmla="*/ 2 w 29"/>
                    <a:gd name="T51" fmla="*/ 6 h 23"/>
                    <a:gd name="T52" fmla="*/ 3 w 29"/>
                    <a:gd name="T53" fmla="*/ 6 h 23"/>
                    <a:gd name="T54" fmla="*/ 7 w 29"/>
                    <a:gd name="T55" fmla="*/ 6 h 23"/>
                    <a:gd name="T56" fmla="*/ 9 w 29"/>
                    <a:gd name="T57" fmla="*/ 5 h 23"/>
                    <a:gd name="T58" fmla="*/ 7 w 29"/>
                    <a:gd name="T59" fmla="*/ 3 h 23"/>
                    <a:gd name="T60" fmla="*/ 7 w 29"/>
                    <a:gd name="T61" fmla="*/ 2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9" h="23">
                      <a:moveTo>
                        <a:pt x="7" y="2"/>
                      </a:moveTo>
                      <a:cubicBezTo>
                        <a:pt x="8" y="0"/>
                        <a:pt x="9" y="0"/>
                        <a:pt x="11" y="1"/>
                      </a:cubicBezTo>
                      <a:cubicBezTo>
                        <a:pt x="13" y="2"/>
                        <a:pt x="15" y="2"/>
                        <a:pt x="17" y="1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7" y="2"/>
                        <a:pt x="17" y="3"/>
                        <a:pt x="17" y="3"/>
                      </a:cubicBezTo>
                      <a:cubicBezTo>
                        <a:pt x="16" y="3"/>
                        <a:pt x="15" y="3"/>
                        <a:pt x="14" y="4"/>
                      </a:cubicBezTo>
                      <a:cubicBezTo>
                        <a:pt x="13" y="4"/>
                        <a:pt x="13" y="4"/>
                        <a:pt x="13" y="5"/>
                      </a:cubicBezTo>
                      <a:cubicBezTo>
                        <a:pt x="13" y="5"/>
                        <a:pt x="13" y="6"/>
                        <a:pt x="14" y="6"/>
                      </a:cubicBezTo>
                      <a:cubicBezTo>
                        <a:pt x="26" y="9"/>
                        <a:pt x="26" y="9"/>
                        <a:pt x="26" y="9"/>
                      </a:cubicBezTo>
                      <a:cubicBezTo>
                        <a:pt x="26" y="9"/>
                        <a:pt x="26" y="10"/>
                        <a:pt x="26" y="10"/>
                      </a:cubicBezTo>
                      <a:cubicBezTo>
                        <a:pt x="26" y="11"/>
                        <a:pt x="26" y="11"/>
                        <a:pt x="26" y="12"/>
                      </a:cubicBezTo>
                      <a:cubicBezTo>
                        <a:pt x="25" y="15"/>
                        <a:pt x="26" y="16"/>
                        <a:pt x="29" y="16"/>
                      </a:cubicBezTo>
                      <a:cubicBezTo>
                        <a:pt x="29" y="17"/>
                        <a:pt x="28" y="18"/>
                        <a:pt x="27" y="18"/>
                      </a:cubicBezTo>
                      <a:cubicBezTo>
                        <a:pt x="26" y="18"/>
                        <a:pt x="23" y="19"/>
                        <a:pt x="22" y="19"/>
                      </a:cubicBezTo>
                      <a:cubicBezTo>
                        <a:pt x="21" y="20"/>
                        <a:pt x="20" y="20"/>
                        <a:pt x="20" y="21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18" y="23"/>
                        <a:pt x="16" y="23"/>
                        <a:pt x="14" y="22"/>
                      </a:cubicBezTo>
                      <a:cubicBezTo>
                        <a:pt x="13" y="21"/>
                        <a:pt x="13" y="19"/>
                        <a:pt x="15" y="18"/>
                      </a:cubicBezTo>
                      <a:cubicBezTo>
                        <a:pt x="15" y="18"/>
                        <a:pt x="15" y="18"/>
                        <a:pt x="16" y="17"/>
                      </a:cubicBezTo>
                      <a:cubicBezTo>
                        <a:pt x="17" y="17"/>
                        <a:pt x="18" y="17"/>
                        <a:pt x="19" y="17"/>
                      </a:cubicBezTo>
                      <a:cubicBezTo>
                        <a:pt x="20" y="17"/>
                        <a:pt x="20" y="16"/>
                        <a:pt x="21" y="16"/>
                      </a:cubicBezTo>
                      <a:cubicBezTo>
                        <a:pt x="21" y="16"/>
                        <a:pt x="20" y="15"/>
                        <a:pt x="20" y="15"/>
                      </a:cubicBezTo>
                      <a:cubicBezTo>
                        <a:pt x="17" y="12"/>
                        <a:pt x="13" y="10"/>
                        <a:pt x="9" y="10"/>
                      </a:cubicBezTo>
                      <a:cubicBezTo>
                        <a:pt x="7" y="10"/>
                        <a:pt x="5" y="10"/>
                        <a:pt x="3" y="10"/>
                      </a:cubicBezTo>
                      <a:cubicBezTo>
                        <a:pt x="2" y="10"/>
                        <a:pt x="1" y="10"/>
                        <a:pt x="0" y="8"/>
                      </a:cubicBezTo>
                      <a:cubicBezTo>
                        <a:pt x="0" y="7"/>
                        <a:pt x="1" y="6"/>
                        <a:pt x="2" y="6"/>
                      </a:cubicBezTo>
                      <a:cubicBezTo>
                        <a:pt x="2" y="6"/>
                        <a:pt x="2" y="6"/>
                        <a:pt x="3" y="6"/>
                      </a:cubicBezTo>
                      <a:cubicBezTo>
                        <a:pt x="4" y="6"/>
                        <a:pt x="5" y="6"/>
                        <a:pt x="7" y="6"/>
                      </a:cubicBezTo>
                      <a:cubicBezTo>
                        <a:pt x="7" y="6"/>
                        <a:pt x="8" y="5"/>
                        <a:pt x="9" y="5"/>
                      </a:cubicBezTo>
                      <a:cubicBezTo>
                        <a:pt x="9" y="4"/>
                        <a:pt x="8" y="3"/>
                        <a:pt x="7" y="3"/>
                      </a:cubicBezTo>
                      <a:cubicBezTo>
                        <a:pt x="7" y="2"/>
                        <a:pt x="7" y="2"/>
                        <a:pt x="7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5" name="ïSḻiḓé">
                  <a:extLst>
                    <a:ext uri="{FF2B5EF4-FFF2-40B4-BE49-F238E27FC236}">
                      <a16:creationId xmlns:a16="http://schemas.microsoft.com/office/drawing/2014/main" id="{C9A7755D-5B9D-474B-A83C-12C7397A52D5}"/>
                    </a:ext>
                  </a:extLst>
                </p:cNvPr>
                <p:cNvSpPr/>
                <p:nvPr/>
              </p:nvSpPr>
              <p:spPr bwMode="auto">
                <a:xfrm>
                  <a:off x="6299930" y="3368127"/>
                  <a:ext cx="58846" cy="101457"/>
                </a:xfrm>
                <a:custGeom>
                  <a:avLst/>
                  <a:gdLst>
                    <a:gd name="T0" fmla="*/ 12 w 14"/>
                    <a:gd name="T1" fmla="*/ 0 h 24"/>
                    <a:gd name="T2" fmla="*/ 13 w 14"/>
                    <a:gd name="T3" fmla="*/ 10 h 24"/>
                    <a:gd name="T4" fmla="*/ 10 w 14"/>
                    <a:gd name="T5" fmla="*/ 19 h 24"/>
                    <a:gd name="T6" fmla="*/ 8 w 14"/>
                    <a:gd name="T7" fmla="*/ 22 h 24"/>
                    <a:gd name="T8" fmla="*/ 4 w 14"/>
                    <a:gd name="T9" fmla="*/ 24 h 24"/>
                    <a:gd name="T10" fmla="*/ 1 w 14"/>
                    <a:gd name="T11" fmla="*/ 18 h 24"/>
                    <a:gd name="T12" fmla="*/ 1 w 14"/>
                    <a:gd name="T13" fmla="*/ 18 h 24"/>
                    <a:gd name="T14" fmla="*/ 3 w 14"/>
                    <a:gd name="T15" fmla="*/ 15 h 24"/>
                    <a:gd name="T16" fmla="*/ 3 w 14"/>
                    <a:gd name="T17" fmla="*/ 11 h 24"/>
                    <a:gd name="T18" fmla="*/ 5 w 14"/>
                    <a:gd name="T19" fmla="*/ 6 h 24"/>
                    <a:gd name="T20" fmla="*/ 7 w 14"/>
                    <a:gd name="T21" fmla="*/ 6 h 24"/>
                    <a:gd name="T22" fmla="*/ 11 w 14"/>
                    <a:gd name="T23" fmla="*/ 1 h 24"/>
                    <a:gd name="T24" fmla="*/ 12 w 14"/>
                    <a:gd name="T25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" h="24">
                      <a:moveTo>
                        <a:pt x="12" y="0"/>
                      </a:moveTo>
                      <a:cubicBezTo>
                        <a:pt x="13" y="3"/>
                        <a:pt x="14" y="7"/>
                        <a:pt x="13" y="10"/>
                      </a:cubicBezTo>
                      <a:cubicBezTo>
                        <a:pt x="11" y="13"/>
                        <a:pt x="11" y="16"/>
                        <a:pt x="10" y="19"/>
                      </a:cubicBezTo>
                      <a:cubicBezTo>
                        <a:pt x="9" y="20"/>
                        <a:pt x="9" y="21"/>
                        <a:pt x="8" y="22"/>
                      </a:cubicBezTo>
                      <a:cubicBezTo>
                        <a:pt x="7" y="24"/>
                        <a:pt x="7" y="24"/>
                        <a:pt x="4" y="24"/>
                      </a:cubicBezTo>
                      <a:cubicBezTo>
                        <a:pt x="1" y="23"/>
                        <a:pt x="0" y="20"/>
                        <a:pt x="1" y="18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2" y="17"/>
                        <a:pt x="2" y="16"/>
                        <a:pt x="3" y="15"/>
                      </a:cubicBezTo>
                      <a:cubicBezTo>
                        <a:pt x="3" y="13"/>
                        <a:pt x="3" y="12"/>
                        <a:pt x="3" y="11"/>
                      </a:cubicBezTo>
                      <a:cubicBezTo>
                        <a:pt x="3" y="9"/>
                        <a:pt x="4" y="7"/>
                        <a:pt x="5" y="6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8" y="4"/>
                        <a:pt x="10" y="3"/>
                        <a:pt x="11" y="1"/>
                      </a:cubicBezTo>
                      <a:cubicBezTo>
                        <a:pt x="12" y="1"/>
                        <a:pt x="12" y="0"/>
                        <a:pt x="1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6" name="îS1ïďê">
                  <a:extLst>
                    <a:ext uri="{FF2B5EF4-FFF2-40B4-BE49-F238E27FC236}">
                      <a16:creationId xmlns:a16="http://schemas.microsoft.com/office/drawing/2014/main" id="{F976DE91-3D22-455A-A624-8483BB0D61BD}"/>
                    </a:ext>
                  </a:extLst>
                </p:cNvPr>
                <p:cNvSpPr/>
                <p:nvPr/>
              </p:nvSpPr>
              <p:spPr bwMode="auto">
                <a:xfrm>
                  <a:off x="5599874" y="2655895"/>
                  <a:ext cx="131895" cy="44641"/>
                </a:xfrm>
                <a:custGeom>
                  <a:avLst/>
                  <a:gdLst>
                    <a:gd name="T0" fmla="*/ 31 w 31"/>
                    <a:gd name="T1" fmla="*/ 0 h 11"/>
                    <a:gd name="T2" fmla="*/ 22 w 31"/>
                    <a:gd name="T3" fmla="*/ 4 h 11"/>
                    <a:gd name="T4" fmla="*/ 9 w 31"/>
                    <a:gd name="T5" fmla="*/ 10 h 11"/>
                    <a:gd name="T6" fmla="*/ 5 w 31"/>
                    <a:gd name="T7" fmla="*/ 9 h 11"/>
                    <a:gd name="T8" fmla="*/ 4 w 31"/>
                    <a:gd name="T9" fmla="*/ 8 h 11"/>
                    <a:gd name="T10" fmla="*/ 0 w 31"/>
                    <a:gd name="T11" fmla="*/ 8 h 11"/>
                    <a:gd name="T12" fmla="*/ 1 w 31"/>
                    <a:gd name="T13" fmla="*/ 7 h 11"/>
                    <a:gd name="T14" fmla="*/ 4 w 31"/>
                    <a:gd name="T15" fmla="*/ 6 h 11"/>
                    <a:gd name="T16" fmla="*/ 7 w 31"/>
                    <a:gd name="T17" fmla="*/ 4 h 11"/>
                    <a:gd name="T18" fmla="*/ 9 w 31"/>
                    <a:gd name="T19" fmla="*/ 3 h 11"/>
                    <a:gd name="T20" fmla="*/ 15 w 31"/>
                    <a:gd name="T21" fmla="*/ 2 h 11"/>
                    <a:gd name="T22" fmla="*/ 19 w 31"/>
                    <a:gd name="T23" fmla="*/ 1 h 11"/>
                    <a:gd name="T24" fmla="*/ 27 w 31"/>
                    <a:gd name="T25" fmla="*/ 0 h 11"/>
                    <a:gd name="T26" fmla="*/ 29 w 31"/>
                    <a:gd name="T27" fmla="*/ 0 h 11"/>
                    <a:gd name="T28" fmla="*/ 31 w 31"/>
                    <a:gd name="T2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1" h="11">
                      <a:moveTo>
                        <a:pt x="31" y="0"/>
                      </a:moveTo>
                      <a:cubicBezTo>
                        <a:pt x="28" y="3"/>
                        <a:pt x="25" y="4"/>
                        <a:pt x="22" y="4"/>
                      </a:cubicBezTo>
                      <a:cubicBezTo>
                        <a:pt x="17" y="5"/>
                        <a:pt x="13" y="7"/>
                        <a:pt x="9" y="10"/>
                      </a:cubicBezTo>
                      <a:cubicBezTo>
                        <a:pt x="7" y="10"/>
                        <a:pt x="6" y="11"/>
                        <a:pt x="5" y="9"/>
                      </a:cubicBezTo>
                      <a:cubicBezTo>
                        <a:pt x="5" y="9"/>
                        <a:pt x="4" y="9"/>
                        <a:pt x="4" y="8"/>
                      </a:cubicBezTo>
                      <a:cubicBezTo>
                        <a:pt x="2" y="8"/>
                        <a:pt x="1" y="8"/>
                        <a:pt x="0" y="8"/>
                      </a:cubicBezTo>
                      <a:cubicBezTo>
                        <a:pt x="0" y="7"/>
                        <a:pt x="1" y="7"/>
                        <a:pt x="1" y="7"/>
                      </a:cubicBezTo>
                      <a:cubicBezTo>
                        <a:pt x="2" y="7"/>
                        <a:pt x="3" y="6"/>
                        <a:pt x="4" y="6"/>
                      </a:cubicBezTo>
                      <a:cubicBezTo>
                        <a:pt x="5" y="6"/>
                        <a:pt x="7" y="6"/>
                        <a:pt x="7" y="4"/>
                      </a:cubicBezTo>
                      <a:cubicBezTo>
                        <a:pt x="7" y="3"/>
                        <a:pt x="8" y="3"/>
                        <a:pt x="9" y="3"/>
                      </a:cubicBezTo>
                      <a:cubicBezTo>
                        <a:pt x="11" y="2"/>
                        <a:pt x="13" y="2"/>
                        <a:pt x="15" y="2"/>
                      </a:cubicBezTo>
                      <a:cubicBezTo>
                        <a:pt x="16" y="2"/>
                        <a:pt x="18" y="1"/>
                        <a:pt x="19" y="1"/>
                      </a:cubicBezTo>
                      <a:cubicBezTo>
                        <a:pt x="21" y="0"/>
                        <a:pt x="24" y="0"/>
                        <a:pt x="27" y="0"/>
                      </a:cubicBezTo>
                      <a:cubicBezTo>
                        <a:pt x="27" y="0"/>
                        <a:pt x="28" y="0"/>
                        <a:pt x="29" y="0"/>
                      </a:cubicBezTo>
                      <a:cubicBezTo>
                        <a:pt x="31" y="0"/>
                        <a:pt x="31" y="0"/>
                        <a:pt x="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7" name="iṧ1îdè">
                  <a:extLst>
                    <a:ext uri="{FF2B5EF4-FFF2-40B4-BE49-F238E27FC236}">
                      <a16:creationId xmlns:a16="http://schemas.microsoft.com/office/drawing/2014/main" id="{366A5812-801C-4225-BC1B-78C02246AA98}"/>
                    </a:ext>
                  </a:extLst>
                </p:cNvPr>
                <p:cNvSpPr/>
                <p:nvPr/>
              </p:nvSpPr>
              <p:spPr bwMode="auto">
                <a:xfrm>
                  <a:off x="5938741" y="2820256"/>
                  <a:ext cx="75079" cy="54788"/>
                </a:xfrm>
                <a:custGeom>
                  <a:avLst/>
                  <a:gdLst>
                    <a:gd name="T0" fmla="*/ 11 w 18"/>
                    <a:gd name="T1" fmla="*/ 7 h 13"/>
                    <a:gd name="T2" fmla="*/ 7 w 18"/>
                    <a:gd name="T3" fmla="*/ 5 h 13"/>
                    <a:gd name="T4" fmla="*/ 6 w 18"/>
                    <a:gd name="T5" fmla="*/ 10 h 13"/>
                    <a:gd name="T6" fmla="*/ 0 w 18"/>
                    <a:gd name="T7" fmla="*/ 12 h 13"/>
                    <a:gd name="T8" fmla="*/ 0 w 18"/>
                    <a:gd name="T9" fmla="*/ 6 h 13"/>
                    <a:gd name="T10" fmla="*/ 4 w 18"/>
                    <a:gd name="T11" fmla="*/ 4 h 13"/>
                    <a:gd name="T12" fmla="*/ 6 w 18"/>
                    <a:gd name="T13" fmla="*/ 4 h 13"/>
                    <a:gd name="T14" fmla="*/ 8 w 18"/>
                    <a:gd name="T15" fmla="*/ 3 h 13"/>
                    <a:gd name="T16" fmla="*/ 8 w 18"/>
                    <a:gd name="T17" fmla="*/ 1 h 13"/>
                    <a:gd name="T18" fmla="*/ 10 w 18"/>
                    <a:gd name="T19" fmla="*/ 0 h 13"/>
                    <a:gd name="T20" fmla="*/ 12 w 18"/>
                    <a:gd name="T21" fmla="*/ 1 h 13"/>
                    <a:gd name="T22" fmla="*/ 12 w 18"/>
                    <a:gd name="T23" fmla="*/ 4 h 13"/>
                    <a:gd name="T24" fmla="*/ 13 w 18"/>
                    <a:gd name="T25" fmla="*/ 5 h 13"/>
                    <a:gd name="T26" fmla="*/ 15 w 18"/>
                    <a:gd name="T27" fmla="*/ 8 h 13"/>
                    <a:gd name="T28" fmla="*/ 18 w 18"/>
                    <a:gd name="T29" fmla="*/ 10 h 13"/>
                    <a:gd name="T30" fmla="*/ 15 w 18"/>
                    <a:gd name="T31" fmla="*/ 12 h 13"/>
                    <a:gd name="T32" fmla="*/ 12 w 18"/>
                    <a:gd name="T33" fmla="*/ 13 h 13"/>
                    <a:gd name="T34" fmla="*/ 9 w 18"/>
                    <a:gd name="T35" fmla="*/ 13 h 13"/>
                    <a:gd name="T36" fmla="*/ 9 w 18"/>
                    <a:gd name="T37" fmla="*/ 13 h 13"/>
                    <a:gd name="T38" fmla="*/ 11 w 18"/>
                    <a:gd name="T39" fmla="*/ 12 h 13"/>
                    <a:gd name="T40" fmla="*/ 9 w 18"/>
                    <a:gd name="T41" fmla="*/ 9 h 13"/>
                    <a:gd name="T42" fmla="*/ 11 w 18"/>
                    <a:gd name="T43" fmla="*/ 7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8" h="13">
                      <a:moveTo>
                        <a:pt x="11" y="7"/>
                      </a:moveTo>
                      <a:cubicBezTo>
                        <a:pt x="10" y="5"/>
                        <a:pt x="8" y="5"/>
                        <a:pt x="7" y="5"/>
                      </a:cubicBezTo>
                      <a:cubicBezTo>
                        <a:pt x="5" y="7"/>
                        <a:pt x="5" y="8"/>
                        <a:pt x="6" y="10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0"/>
                        <a:pt x="2" y="8"/>
                        <a:pt x="0" y="6"/>
                      </a:cubicBezTo>
                      <a:cubicBezTo>
                        <a:pt x="1" y="5"/>
                        <a:pt x="3" y="4"/>
                        <a:pt x="4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7" y="4"/>
                        <a:pt x="8" y="4"/>
                        <a:pt x="8" y="3"/>
                      </a:cubicBezTo>
                      <a:cubicBezTo>
                        <a:pt x="8" y="2"/>
                        <a:pt x="8" y="2"/>
                        <a:pt x="8" y="1"/>
                      </a:cubicBezTo>
                      <a:cubicBezTo>
                        <a:pt x="9" y="1"/>
                        <a:pt x="9" y="0"/>
                        <a:pt x="10" y="0"/>
                      </a:cubicBezTo>
                      <a:cubicBezTo>
                        <a:pt x="10" y="0"/>
                        <a:pt x="11" y="0"/>
                        <a:pt x="12" y="1"/>
                      </a:cubicBezTo>
                      <a:cubicBezTo>
                        <a:pt x="10" y="2"/>
                        <a:pt x="11" y="3"/>
                        <a:pt x="12" y="4"/>
                      </a:cubicBezTo>
                      <a:cubicBezTo>
                        <a:pt x="13" y="4"/>
                        <a:pt x="13" y="4"/>
                        <a:pt x="13" y="5"/>
                      </a:cubicBezTo>
                      <a:cubicBezTo>
                        <a:pt x="14" y="6"/>
                        <a:pt x="14" y="7"/>
                        <a:pt x="15" y="8"/>
                      </a:cubicBezTo>
                      <a:cubicBezTo>
                        <a:pt x="16" y="9"/>
                        <a:pt x="17" y="9"/>
                        <a:pt x="18" y="10"/>
                      </a:cubicBezTo>
                      <a:cubicBezTo>
                        <a:pt x="17" y="10"/>
                        <a:pt x="16" y="11"/>
                        <a:pt x="15" y="12"/>
                      </a:cubicBezTo>
                      <a:cubicBezTo>
                        <a:pt x="14" y="13"/>
                        <a:pt x="13" y="13"/>
                        <a:pt x="12" y="13"/>
                      </a:cubicBezTo>
                      <a:cubicBezTo>
                        <a:pt x="11" y="13"/>
                        <a:pt x="10" y="13"/>
                        <a:pt x="9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ubicBezTo>
                        <a:pt x="10" y="11"/>
                        <a:pt x="9" y="10"/>
                        <a:pt x="9" y="9"/>
                      </a:cubicBezTo>
                      <a:cubicBezTo>
                        <a:pt x="9" y="8"/>
                        <a:pt x="10" y="8"/>
                        <a:pt x="11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8" name="ïṧlïḋê">
                  <a:extLst>
                    <a:ext uri="{FF2B5EF4-FFF2-40B4-BE49-F238E27FC236}">
                      <a16:creationId xmlns:a16="http://schemas.microsoft.com/office/drawing/2014/main" id="{50514794-EB37-497A-AA7D-0B7A16E42A9B}"/>
                    </a:ext>
                  </a:extLst>
                </p:cNvPr>
                <p:cNvSpPr/>
                <p:nvPr/>
              </p:nvSpPr>
              <p:spPr bwMode="auto">
                <a:xfrm>
                  <a:off x="5883955" y="2761411"/>
                  <a:ext cx="44641" cy="20291"/>
                </a:xfrm>
                <a:custGeom>
                  <a:avLst/>
                  <a:gdLst>
                    <a:gd name="T0" fmla="*/ 0 w 11"/>
                    <a:gd name="T1" fmla="*/ 2 h 5"/>
                    <a:gd name="T2" fmla="*/ 2 w 11"/>
                    <a:gd name="T3" fmla="*/ 2 h 5"/>
                    <a:gd name="T4" fmla="*/ 8 w 11"/>
                    <a:gd name="T5" fmla="*/ 0 h 5"/>
                    <a:gd name="T6" fmla="*/ 11 w 11"/>
                    <a:gd name="T7" fmla="*/ 1 h 5"/>
                    <a:gd name="T8" fmla="*/ 10 w 11"/>
                    <a:gd name="T9" fmla="*/ 3 h 5"/>
                    <a:gd name="T10" fmla="*/ 6 w 11"/>
                    <a:gd name="T11" fmla="*/ 5 h 5"/>
                    <a:gd name="T12" fmla="*/ 2 w 11"/>
                    <a:gd name="T13" fmla="*/ 4 h 5"/>
                    <a:gd name="T14" fmla="*/ 0 w 11"/>
                    <a:gd name="T15" fmla="*/ 3 h 5"/>
                    <a:gd name="T16" fmla="*/ 0 w 11"/>
                    <a:gd name="T17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" h="5">
                      <a:moveTo>
                        <a:pt x="0" y="2"/>
                      </a:moveTo>
                      <a:cubicBezTo>
                        <a:pt x="0" y="2"/>
                        <a:pt x="1" y="2"/>
                        <a:pt x="2" y="2"/>
                      </a:cubicBezTo>
                      <a:cubicBezTo>
                        <a:pt x="4" y="1"/>
                        <a:pt x="6" y="0"/>
                        <a:pt x="8" y="0"/>
                      </a:cubicBezTo>
                      <a:cubicBezTo>
                        <a:pt x="9" y="0"/>
                        <a:pt x="10" y="0"/>
                        <a:pt x="11" y="1"/>
                      </a:cubicBezTo>
                      <a:cubicBezTo>
                        <a:pt x="11" y="2"/>
                        <a:pt x="10" y="2"/>
                        <a:pt x="10" y="3"/>
                      </a:cubicBezTo>
                      <a:cubicBezTo>
                        <a:pt x="8" y="4"/>
                        <a:pt x="7" y="4"/>
                        <a:pt x="6" y="5"/>
                      </a:cubicBezTo>
                      <a:cubicBezTo>
                        <a:pt x="4" y="5"/>
                        <a:pt x="3" y="5"/>
                        <a:pt x="2" y="4"/>
                      </a:cubicBezTo>
                      <a:cubicBezTo>
                        <a:pt x="1" y="3"/>
                        <a:pt x="0" y="3"/>
                        <a:pt x="0" y="3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9" name="ïşľîďê">
                  <a:extLst>
                    <a:ext uri="{FF2B5EF4-FFF2-40B4-BE49-F238E27FC236}">
                      <a16:creationId xmlns:a16="http://schemas.microsoft.com/office/drawing/2014/main" id="{AFA7EB6B-E2A4-480B-913F-539A5CAA9BBB}"/>
                    </a:ext>
                  </a:extLst>
                </p:cNvPr>
                <p:cNvSpPr/>
                <p:nvPr/>
              </p:nvSpPr>
              <p:spPr bwMode="auto">
                <a:xfrm>
                  <a:off x="5622194" y="2875043"/>
                  <a:ext cx="36525" cy="24350"/>
                </a:xfrm>
                <a:custGeom>
                  <a:avLst/>
                  <a:gdLst>
                    <a:gd name="T0" fmla="*/ 0 w 9"/>
                    <a:gd name="T1" fmla="*/ 5 h 6"/>
                    <a:gd name="T2" fmla="*/ 7 w 9"/>
                    <a:gd name="T3" fmla="*/ 0 h 6"/>
                    <a:gd name="T4" fmla="*/ 5 w 9"/>
                    <a:gd name="T5" fmla="*/ 1 h 6"/>
                    <a:gd name="T6" fmla="*/ 7 w 9"/>
                    <a:gd name="T7" fmla="*/ 2 h 6"/>
                    <a:gd name="T8" fmla="*/ 8 w 9"/>
                    <a:gd name="T9" fmla="*/ 4 h 6"/>
                    <a:gd name="T10" fmla="*/ 6 w 9"/>
                    <a:gd name="T11" fmla="*/ 6 h 6"/>
                    <a:gd name="T12" fmla="*/ 0 w 9"/>
                    <a:gd name="T13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6">
                      <a:moveTo>
                        <a:pt x="0" y="5"/>
                      </a:moveTo>
                      <a:cubicBezTo>
                        <a:pt x="2" y="3"/>
                        <a:pt x="4" y="1"/>
                        <a:pt x="7" y="0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6" y="1"/>
                        <a:pt x="7" y="2"/>
                        <a:pt x="7" y="2"/>
                      </a:cubicBezTo>
                      <a:cubicBezTo>
                        <a:pt x="7" y="2"/>
                        <a:pt x="9" y="4"/>
                        <a:pt x="8" y="4"/>
                      </a:cubicBezTo>
                      <a:cubicBezTo>
                        <a:pt x="8" y="5"/>
                        <a:pt x="7" y="6"/>
                        <a:pt x="6" y="6"/>
                      </a:cubicBezTo>
                      <a:cubicBezTo>
                        <a:pt x="4" y="5"/>
                        <a:pt x="2" y="5"/>
                        <a:pt x="0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0" name="ïŝlíde">
                  <a:extLst>
                    <a:ext uri="{FF2B5EF4-FFF2-40B4-BE49-F238E27FC236}">
                      <a16:creationId xmlns:a16="http://schemas.microsoft.com/office/drawing/2014/main" id="{B94E80C4-D482-4AC4-BBE0-1980713F4689}"/>
                    </a:ext>
                  </a:extLst>
                </p:cNvPr>
                <p:cNvSpPr/>
                <p:nvPr/>
              </p:nvSpPr>
              <p:spPr bwMode="auto">
                <a:xfrm>
                  <a:off x="5137228" y="2540234"/>
                  <a:ext cx="1075449" cy="1379821"/>
                </a:xfrm>
                <a:custGeom>
                  <a:avLst/>
                  <a:gdLst>
                    <a:gd name="T0" fmla="*/ 255 w 255"/>
                    <a:gd name="T1" fmla="*/ 281 h 327"/>
                    <a:gd name="T2" fmla="*/ 254 w 255"/>
                    <a:gd name="T3" fmla="*/ 283 h 327"/>
                    <a:gd name="T4" fmla="*/ 43 w 255"/>
                    <a:gd name="T5" fmla="*/ 230 h 327"/>
                    <a:gd name="T6" fmla="*/ 96 w 255"/>
                    <a:gd name="T7" fmla="*/ 20 h 327"/>
                    <a:gd name="T8" fmla="*/ 150 w 255"/>
                    <a:gd name="T9" fmla="*/ 0 h 327"/>
                    <a:gd name="T10" fmla="*/ 120 w 255"/>
                    <a:gd name="T11" fmla="*/ 30 h 327"/>
                    <a:gd name="T12" fmla="*/ 115 w 255"/>
                    <a:gd name="T13" fmla="*/ 36 h 327"/>
                    <a:gd name="T14" fmla="*/ 111 w 255"/>
                    <a:gd name="T15" fmla="*/ 42 h 327"/>
                    <a:gd name="T16" fmla="*/ 108 w 255"/>
                    <a:gd name="T17" fmla="*/ 46 h 327"/>
                    <a:gd name="T18" fmla="*/ 98 w 255"/>
                    <a:gd name="T19" fmla="*/ 64 h 327"/>
                    <a:gd name="T20" fmla="*/ 98 w 255"/>
                    <a:gd name="T21" fmla="*/ 64 h 327"/>
                    <a:gd name="T22" fmla="*/ 87 w 255"/>
                    <a:gd name="T23" fmla="*/ 99 h 327"/>
                    <a:gd name="T24" fmla="*/ 91 w 255"/>
                    <a:gd name="T25" fmla="*/ 155 h 327"/>
                    <a:gd name="T26" fmla="*/ 103 w 255"/>
                    <a:gd name="T27" fmla="*/ 181 h 327"/>
                    <a:gd name="T28" fmla="*/ 129 w 255"/>
                    <a:gd name="T29" fmla="*/ 217 h 327"/>
                    <a:gd name="T30" fmla="*/ 255 w 255"/>
                    <a:gd name="T31" fmla="*/ 281 h 3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55" h="327">
                      <a:moveTo>
                        <a:pt x="255" y="281"/>
                      </a:moveTo>
                      <a:cubicBezTo>
                        <a:pt x="254" y="283"/>
                        <a:pt x="254" y="283"/>
                        <a:pt x="254" y="283"/>
                      </a:cubicBezTo>
                      <a:cubicBezTo>
                        <a:pt x="182" y="327"/>
                        <a:pt x="87" y="303"/>
                        <a:pt x="43" y="230"/>
                      </a:cubicBezTo>
                      <a:cubicBezTo>
                        <a:pt x="0" y="158"/>
                        <a:pt x="23" y="63"/>
                        <a:pt x="96" y="20"/>
                      </a:cubicBezTo>
                      <a:cubicBezTo>
                        <a:pt x="113" y="10"/>
                        <a:pt x="131" y="3"/>
                        <a:pt x="150" y="0"/>
                      </a:cubicBezTo>
                      <a:cubicBezTo>
                        <a:pt x="139" y="9"/>
                        <a:pt x="129" y="19"/>
                        <a:pt x="120" y="30"/>
                      </a:cubicBezTo>
                      <a:cubicBezTo>
                        <a:pt x="119" y="32"/>
                        <a:pt x="117" y="34"/>
                        <a:pt x="115" y="36"/>
                      </a:cubicBezTo>
                      <a:cubicBezTo>
                        <a:pt x="113" y="39"/>
                        <a:pt x="112" y="40"/>
                        <a:pt x="111" y="42"/>
                      </a:cubicBezTo>
                      <a:cubicBezTo>
                        <a:pt x="110" y="44"/>
                        <a:pt x="109" y="45"/>
                        <a:pt x="108" y="46"/>
                      </a:cubicBezTo>
                      <a:cubicBezTo>
                        <a:pt x="104" y="52"/>
                        <a:pt x="101" y="58"/>
                        <a:pt x="98" y="64"/>
                      </a:cubicBezTo>
                      <a:cubicBezTo>
                        <a:pt x="98" y="64"/>
                        <a:pt x="98" y="64"/>
                        <a:pt x="98" y="64"/>
                      </a:cubicBezTo>
                      <a:cubicBezTo>
                        <a:pt x="93" y="75"/>
                        <a:pt x="89" y="87"/>
                        <a:pt x="87" y="99"/>
                      </a:cubicBezTo>
                      <a:cubicBezTo>
                        <a:pt x="83" y="118"/>
                        <a:pt x="85" y="137"/>
                        <a:pt x="91" y="155"/>
                      </a:cubicBezTo>
                      <a:cubicBezTo>
                        <a:pt x="94" y="164"/>
                        <a:pt x="98" y="173"/>
                        <a:pt x="103" y="181"/>
                      </a:cubicBezTo>
                      <a:cubicBezTo>
                        <a:pt x="111" y="194"/>
                        <a:pt x="119" y="206"/>
                        <a:pt x="129" y="217"/>
                      </a:cubicBezTo>
                      <a:cubicBezTo>
                        <a:pt x="187" y="285"/>
                        <a:pt x="255" y="281"/>
                        <a:pt x="255" y="28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1" name="îṥlïdé">
                  <a:extLst>
                    <a:ext uri="{FF2B5EF4-FFF2-40B4-BE49-F238E27FC236}">
                      <a16:creationId xmlns:a16="http://schemas.microsoft.com/office/drawing/2014/main" id="{E841876D-04C8-4F20-BAF0-60C7AFF1B9FE}"/>
                    </a:ext>
                  </a:extLst>
                </p:cNvPr>
                <p:cNvSpPr/>
                <p:nvPr/>
              </p:nvSpPr>
              <p:spPr bwMode="auto">
                <a:xfrm>
                  <a:off x="8304729" y="3301164"/>
                  <a:ext cx="606716" cy="375393"/>
                </a:xfrm>
                <a:custGeom>
                  <a:avLst/>
                  <a:gdLst>
                    <a:gd name="T0" fmla="*/ 140 w 144"/>
                    <a:gd name="T1" fmla="*/ 73 h 89"/>
                    <a:gd name="T2" fmla="*/ 117 w 144"/>
                    <a:gd name="T3" fmla="*/ 86 h 89"/>
                    <a:gd name="T4" fmla="*/ 2 w 144"/>
                    <a:gd name="T5" fmla="*/ 86 h 89"/>
                    <a:gd name="T6" fmla="*/ 2 w 144"/>
                    <a:gd name="T7" fmla="*/ 76 h 89"/>
                    <a:gd name="T8" fmla="*/ 2 w 144"/>
                    <a:gd name="T9" fmla="*/ 75 h 89"/>
                    <a:gd name="T10" fmla="*/ 34 w 144"/>
                    <a:gd name="T11" fmla="*/ 75 h 89"/>
                    <a:gd name="T12" fmla="*/ 25 w 144"/>
                    <a:gd name="T13" fmla="*/ 31 h 89"/>
                    <a:gd name="T14" fmla="*/ 108 w 144"/>
                    <a:gd name="T15" fmla="*/ 0 h 89"/>
                    <a:gd name="T16" fmla="*/ 116 w 144"/>
                    <a:gd name="T17" fmla="*/ 0 h 89"/>
                    <a:gd name="T18" fmla="*/ 140 w 144"/>
                    <a:gd name="T19" fmla="*/ 7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4" h="89">
                      <a:moveTo>
                        <a:pt x="140" y="73"/>
                      </a:moveTo>
                      <a:cubicBezTo>
                        <a:pt x="136" y="89"/>
                        <a:pt x="117" y="86"/>
                        <a:pt x="117" y="86"/>
                      </a:cubicBezTo>
                      <a:cubicBezTo>
                        <a:pt x="117" y="86"/>
                        <a:pt x="5" y="88"/>
                        <a:pt x="2" y="86"/>
                      </a:cubicBezTo>
                      <a:cubicBezTo>
                        <a:pt x="0" y="84"/>
                        <a:pt x="2" y="78"/>
                        <a:pt x="2" y="76"/>
                      </a:cubicBezTo>
                      <a:cubicBezTo>
                        <a:pt x="2" y="75"/>
                        <a:pt x="2" y="75"/>
                        <a:pt x="2" y="75"/>
                      </a:cubicBezTo>
                      <a:cubicBezTo>
                        <a:pt x="34" y="75"/>
                        <a:pt x="34" y="75"/>
                        <a:pt x="34" y="75"/>
                      </a:cubicBezTo>
                      <a:cubicBezTo>
                        <a:pt x="34" y="75"/>
                        <a:pt x="49" y="67"/>
                        <a:pt x="25" y="31"/>
                      </a:cubicBezTo>
                      <a:cubicBezTo>
                        <a:pt x="4" y="1"/>
                        <a:pt x="82" y="0"/>
                        <a:pt x="108" y="0"/>
                      </a:cubicBezTo>
                      <a:cubicBezTo>
                        <a:pt x="113" y="0"/>
                        <a:pt x="116" y="0"/>
                        <a:pt x="116" y="0"/>
                      </a:cubicBezTo>
                      <a:cubicBezTo>
                        <a:pt x="116" y="0"/>
                        <a:pt x="144" y="57"/>
                        <a:pt x="140" y="73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2" name="iṣļîḓe">
                  <a:extLst>
                    <a:ext uri="{FF2B5EF4-FFF2-40B4-BE49-F238E27FC236}">
                      <a16:creationId xmlns:a16="http://schemas.microsoft.com/office/drawing/2014/main" id="{CCFB1DBB-629C-4F3D-A66F-B9E8C93FECA5}"/>
                    </a:ext>
                  </a:extLst>
                </p:cNvPr>
                <p:cNvSpPr/>
                <p:nvPr/>
              </p:nvSpPr>
              <p:spPr bwMode="auto">
                <a:xfrm>
                  <a:off x="8312845" y="3301164"/>
                  <a:ext cx="539754" cy="328722"/>
                </a:xfrm>
                <a:custGeom>
                  <a:avLst/>
                  <a:gdLst>
                    <a:gd name="T0" fmla="*/ 125 w 128"/>
                    <a:gd name="T1" fmla="*/ 61 h 78"/>
                    <a:gd name="T2" fmla="*/ 101 w 128"/>
                    <a:gd name="T3" fmla="*/ 75 h 78"/>
                    <a:gd name="T4" fmla="*/ 0 w 128"/>
                    <a:gd name="T5" fmla="*/ 76 h 78"/>
                    <a:gd name="T6" fmla="*/ 0 w 128"/>
                    <a:gd name="T7" fmla="*/ 75 h 78"/>
                    <a:gd name="T8" fmla="*/ 32 w 128"/>
                    <a:gd name="T9" fmla="*/ 75 h 78"/>
                    <a:gd name="T10" fmla="*/ 23 w 128"/>
                    <a:gd name="T11" fmla="*/ 31 h 78"/>
                    <a:gd name="T12" fmla="*/ 106 w 128"/>
                    <a:gd name="T13" fmla="*/ 0 h 78"/>
                    <a:gd name="T14" fmla="*/ 125 w 128"/>
                    <a:gd name="T15" fmla="*/ 61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78">
                      <a:moveTo>
                        <a:pt x="125" y="61"/>
                      </a:moveTo>
                      <a:cubicBezTo>
                        <a:pt x="121" y="78"/>
                        <a:pt x="101" y="75"/>
                        <a:pt x="101" y="75"/>
                      </a:cubicBezTo>
                      <a:cubicBezTo>
                        <a:pt x="101" y="75"/>
                        <a:pt x="30" y="76"/>
                        <a:pt x="0" y="76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32" y="75"/>
                        <a:pt x="32" y="75"/>
                        <a:pt x="32" y="75"/>
                      </a:cubicBezTo>
                      <a:cubicBezTo>
                        <a:pt x="32" y="75"/>
                        <a:pt x="47" y="67"/>
                        <a:pt x="23" y="31"/>
                      </a:cubicBezTo>
                      <a:cubicBezTo>
                        <a:pt x="2" y="1"/>
                        <a:pt x="80" y="0"/>
                        <a:pt x="106" y="0"/>
                      </a:cubicBezTo>
                      <a:cubicBezTo>
                        <a:pt x="114" y="18"/>
                        <a:pt x="128" y="50"/>
                        <a:pt x="125" y="6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3" name="îśļiḑê">
                  <a:extLst>
                    <a:ext uri="{FF2B5EF4-FFF2-40B4-BE49-F238E27FC236}">
                      <a16:creationId xmlns:a16="http://schemas.microsoft.com/office/drawing/2014/main" id="{C77B7578-8847-4243-B016-2D2376C3C9D6}"/>
                    </a:ext>
                  </a:extLst>
                </p:cNvPr>
                <p:cNvSpPr/>
                <p:nvPr/>
              </p:nvSpPr>
              <p:spPr bwMode="auto">
                <a:xfrm>
                  <a:off x="8312845" y="3301164"/>
                  <a:ext cx="555987" cy="336839"/>
                </a:xfrm>
                <a:custGeom>
                  <a:avLst/>
                  <a:gdLst>
                    <a:gd name="T0" fmla="*/ 129 w 132"/>
                    <a:gd name="T1" fmla="*/ 64 h 80"/>
                    <a:gd name="T2" fmla="*/ 101 w 132"/>
                    <a:gd name="T3" fmla="*/ 75 h 80"/>
                    <a:gd name="T4" fmla="*/ 0 w 132"/>
                    <a:gd name="T5" fmla="*/ 76 h 80"/>
                    <a:gd name="T6" fmla="*/ 0 w 132"/>
                    <a:gd name="T7" fmla="*/ 75 h 80"/>
                    <a:gd name="T8" fmla="*/ 32 w 132"/>
                    <a:gd name="T9" fmla="*/ 75 h 80"/>
                    <a:gd name="T10" fmla="*/ 23 w 132"/>
                    <a:gd name="T11" fmla="*/ 31 h 80"/>
                    <a:gd name="T12" fmla="*/ 106 w 132"/>
                    <a:gd name="T13" fmla="*/ 0 h 80"/>
                    <a:gd name="T14" fmla="*/ 129 w 132"/>
                    <a:gd name="T15" fmla="*/ 64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2" h="80">
                      <a:moveTo>
                        <a:pt x="129" y="64"/>
                      </a:moveTo>
                      <a:cubicBezTo>
                        <a:pt x="125" y="80"/>
                        <a:pt x="101" y="75"/>
                        <a:pt x="101" y="75"/>
                      </a:cubicBezTo>
                      <a:cubicBezTo>
                        <a:pt x="101" y="75"/>
                        <a:pt x="30" y="76"/>
                        <a:pt x="0" y="76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32" y="75"/>
                        <a:pt x="32" y="75"/>
                        <a:pt x="32" y="75"/>
                      </a:cubicBezTo>
                      <a:cubicBezTo>
                        <a:pt x="32" y="75"/>
                        <a:pt x="48" y="67"/>
                        <a:pt x="23" y="31"/>
                      </a:cubicBezTo>
                      <a:cubicBezTo>
                        <a:pt x="2" y="1"/>
                        <a:pt x="80" y="0"/>
                        <a:pt x="106" y="0"/>
                      </a:cubicBezTo>
                      <a:cubicBezTo>
                        <a:pt x="114" y="18"/>
                        <a:pt x="132" y="52"/>
                        <a:pt x="129" y="64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4" name="ïSḷiḍê">
                  <a:extLst>
                    <a:ext uri="{FF2B5EF4-FFF2-40B4-BE49-F238E27FC236}">
                      <a16:creationId xmlns:a16="http://schemas.microsoft.com/office/drawing/2014/main" id="{4AC59D80-F155-4BE5-8AE5-41CA3ACD627F}"/>
                    </a:ext>
                  </a:extLst>
                </p:cNvPr>
                <p:cNvSpPr/>
                <p:nvPr/>
              </p:nvSpPr>
              <p:spPr bwMode="auto">
                <a:xfrm>
                  <a:off x="7953686" y="2621400"/>
                  <a:ext cx="120328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5" name="iş1iďe">
                  <a:extLst>
                    <a:ext uri="{FF2B5EF4-FFF2-40B4-BE49-F238E27FC236}">
                      <a16:creationId xmlns:a16="http://schemas.microsoft.com/office/drawing/2014/main" id="{997AB7A4-25E2-44E1-87D9-E10672CBC811}"/>
                    </a:ext>
                  </a:extLst>
                </p:cNvPr>
                <p:cNvSpPr/>
                <p:nvPr/>
              </p:nvSpPr>
              <p:spPr bwMode="auto">
                <a:xfrm>
                  <a:off x="7953686" y="2621400"/>
                  <a:ext cx="120328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6" name="îšḷidè">
                  <a:extLst>
                    <a:ext uri="{FF2B5EF4-FFF2-40B4-BE49-F238E27FC236}">
                      <a16:creationId xmlns:a16="http://schemas.microsoft.com/office/drawing/2014/main" id="{76896E33-E205-409D-ADA6-24D6060C0D63}"/>
                    </a:ext>
                  </a:extLst>
                </p:cNvPr>
                <p:cNvSpPr/>
                <p:nvPr/>
              </p:nvSpPr>
              <p:spPr bwMode="auto">
                <a:xfrm>
                  <a:off x="7929337" y="2621400"/>
                  <a:ext cx="120125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7" name="íšļîḓé">
                  <a:extLst>
                    <a:ext uri="{FF2B5EF4-FFF2-40B4-BE49-F238E27FC236}">
                      <a16:creationId xmlns:a16="http://schemas.microsoft.com/office/drawing/2014/main" id="{A3EABF07-4858-4D22-91CD-BD8A31529FAA}"/>
                    </a:ext>
                  </a:extLst>
                </p:cNvPr>
                <p:cNvSpPr/>
                <p:nvPr/>
              </p:nvSpPr>
              <p:spPr bwMode="auto">
                <a:xfrm>
                  <a:off x="7929337" y="2621400"/>
                  <a:ext cx="120125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6000">
                      <a:srgbClr val="68AFFD"/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8" name="is1ídé">
                  <a:extLst>
                    <a:ext uri="{FF2B5EF4-FFF2-40B4-BE49-F238E27FC236}">
                      <a16:creationId xmlns:a16="http://schemas.microsoft.com/office/drawing/2014/main" id="{1A9ABC08-550F-4650-92F2-4B396E260B2E}"/>
                    </a:ext>
                  </a:extLst>
                </p:cNvPr>
                <p:cNvSpPr/>
                <p:nvPr/>
              </p:nvSpPr>
              <p:spPr bwMode="auto">
                <a:xfrm>
                  <a:off x="7929340" y="3254496"/>
                  <a:ext cx="1201254" cy="172478"/>
                </a:xfrm>
                <a:custGeom>
                  <a:avLst/>
                  <a:gdLst>
                    <a:gd name="T0" fmla="*/ 285 w 285"/>
                    <a:gd name="T1" fmla="*/ 0 h 41"/>
                    <a:gd name="T2" fmla="*/ 285 w 285"/>
                    <a:gd name="T3" fmla="*/ 19 h 41"/>
                    <a:gd name="T4" fmla="*/ 262 w 285"/>
                    <a:gd name="T5" fmla="*/ 41 h 41"/>
                    <a:gd name="T6" fmla="*/ 262 w 285"/>
                    <a:gd name="T7" fmla="*/ 41 h 41"/>
                    <a:gd name="T8" fmla="*/ 23 w 285"/>
                    <a:gd name="T9" fmla="*/ 41 h 41"/>
                    <a:gd name="T10" fmla="*/ 0 w 285"/>
                    <a:gd name="T11" fmla="*/ 19 h 41"/>
                    <a:gd name="T12" fmla="*/ 0 w 285"/>
                    <a:gd name="T13" fmla="*/ 19 h 41"/>
                    <a:gd name="T14" fmla="*/ 0 w 285"/>
                    <a:gd name="T15" fmla="*/ 0 h 41"/>
                    <a:gd name="T16" fmla="*/ 285 w 285"/>
                    <a:gd name="T17" fmla="*/ 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41">
                      <a:moveTo>
                        <a:pt x="285" y="0"/>
                      </a:moveTo>
                      <a:cubicBezTo>
                        <a:pt x="285" y="19"/>
                        <a:pt x="285" y="19"/>
                        <a:pt x="285" y="19"/>
                      </a:cubicBezTo>
                      <a:cubicBezTo>
                        <a:pt x="285" y="31"/>
                        <a:pt x="275" y="41"/>
                        <a:pt x="262" y="41"/>
                      </a:cubicBezTo>
                      <a:cubicBezTo>
                        <a:pt x="262" y="41"/>
                        <a:pt x="262" y="41"/>
                        <a:pt x="262" y="41"/>
                      </a:cubicBezTo>
                      <a:cubicBezTo>
                        <a:pt x="23" y="41"/>
                        <a:pt x="23" y="41"/>
                        <a:pt x="23" y="41"/>
                      </a:cubicBezTo>
                      <a:cubicBezTo>
                        <a:pt x="10" y="41"/>
                        <a:pt x="0" y="31"/>
                        <a:pt x="0" y="19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285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9" name="íṧlíḍe">
                  <a:extLst>
                    <a:ext uri="{FF2B5EF4-FFF2-40B4-BE49-F238E27FC236}">
                      <a16:creationId xmlns:a16="http://schemas.microsoft.com/office/drawing/2014/main" id="{C8C5EE96-4AFD-47ED-9C9D-B1CAEBF0A649}"/>
                    </a:ext>
                  </a:extLst>
                </p:cNvPr>
                <p:cNvSpPr/>
                <p:nvPr/>
              </p:nvSpPr>
              <p:spPr bwMode="auto">
                <a:xfrm>
                  <a:off x="8312845" y="3621770"/>
                  <a:ext cx="472792" cy="40583"/>
                </a:xfrm>
                <a:prstGeom prst="rect">
                  <a:avLst/>
                </a:pr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0" name="iṩlíḓe">
                  <a:extLst>
                    <a:ext uri="{FF2B5EF4-FFF2-40B4-BE49-F238E27FC236}">
                      <a16:creationId xmlns:a16="http://schemas.microsoft.com/office/drawing/2014/main" id="{57BA2FF4-B1D3-4DF2-A381-BDD4B8D8D287}"/>
                    </a:ext>
                  </a:extLst>
                </p:cNvPr>
                <p:cNvSpPr/>
                <p:nvPr/>
              </p:nvSpPr>
              <p:spPr bwMode="auto">
                <a:xfrm>
                  <a:off x="8785637" y="3571042"/>
                  <a:ext cx="75079" cy="101457"/>
                </a:xfrm>
                <a:custGeom>
                  <a:avLst/>
                  <a:gdLst>
                    <a:gd name="T0" fmla="*/ 17 w 18"/>
                    <a:gd name="T1" fmla="*/ 0 h 24"/>
                    <a:gd name="T2" fmla="*/ 18 w 18"/>
                    <a:gd name="T3" fmla="*/ 19 h 24"/>
                    <a:gd name="T4" fmla="*/ 0 w 18"/>
                    <a:gd name="T5" fmla="*/ 22 h 24"/>
                    <a:gd name="T6" fmla="*/ 0 w 18"/>
                    <a:gd name="T7" fmla="*/ 12 h 24"/>
                    <a:gd name="T8" fmla="*/ 17 w 18"/>
                    <a:gd name="T9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24">
                      <a:moveTo>
                        <a:pt x="17" y="0"/>
                      </a:moveTo>
                      <a:cubicBezTo>
                        <a:pt x="18" y="19"/>
                        <a:pt x="18" y="19"/>
                        <a:pt x="18" y="19"/>
                      </a:cubicBezTo>
                      <a:cubicBezTo>
                        <a:pt x="13" y="22"/>
                        <a:pt x="6" y="24"/>
                        <a:pt x="0" y="2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16" y="16"/>
                        <a:pt x="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1" name="íšļídê">
                  <a:extLst>
                    <a:ext uri="{FF2B5EF4-FFF2-40B4-BE49-F238E27FC236}">
                      <a16:creationId xmlns:a16="http://schemas.microsoft.com/office/drawing/2014/main" id="{31032768-976F-4A5B-A394-25B14CA88F26}"/>
                    </a:ext>
                  </a:extLst>
                </p:cNvPr>
                <p:cNvSpPr/>
                <p:nvPr/>
              </p:nvSpPr>
              <p:spPr bwMode="auto">
                <a:xfrm>
                  <a:off x="3229828" y="2870985"/>
                  <a:ext cx="460617" cy="282052"/>
                </a:xfrm>
                <a:custGeom>
                  <a:avLst/>
                  <a:gdLst>
                    <a:gd name="T0" fmla="*/ 3 w 109"/>
                    <a:gd name="T1" fmla="*/ 55 h 67"/>
                    <a:gd name="T2" fmla="*/ 21 w 109"/>
                    <a:gd name="T3" fmla="*/ 65 h 67"/>
                    <a:gd name="T4" fmla="*/ 107 w 109"/>
                    <a:gd name="T5" fmla="*/ 65 h 67"/>
                    <a:gd name="T6" fmla="*/ 107 w 109"/>
                    <a:gd name="T7" fmla="*/ 57 h 67"/>
                    <a:gd name="T8" fmla="*/ 107 w 109"/>
                    <a:gd name="T9" fmla="*/ 57 h 67"/>
                    <a:gd name="T10" fmla="*/ 83 w 109"/>
                    <a:gd name="T11" fmla="*/ 57 h 67"/>
                    <a:gd name="T12" fmla="*/ 90 w 109"/>
                    <a:gd name="T13" fmla="*/ 24 h 67"/>
                    <a:gd name="T14" fmla="*/ 27 w 109"/>
                    <a:gd name="T15" fmla="*/ 0 h 67"/>
                    <a:gd name="T16" fmla="*/ 21 w 109"/>
                    <a:gd name="T17" fmla="*/ 0 h 67"/>
                    <a:gd name="T18" fmla="*/ 3 w 109"/>
                    <a:gd name="T19" fmla="*/ 55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9" h="67">
                      <a:moveTo>
                        <a:pt x="3" y="55"/>
                      </a:moveTo>
                      <a:cubicBezTo>
                        <a:pt x="6" y="67"/>
                        <a:pt x="21" y="65"/>
                        <a:pt x="21" y="65"/>
                      </a:cubicBezTo>
                      <a:cubicBezTo>
                        <a:pt x="21" y="65"/>
                        <a:pt x="105" y="67"/>
                        <a:pt x="107" y="65"/>
                      </a:cubicBezTo>
                      <a:cubicBezTo>
                        <a:pt x="109" y="64"/>
                        <a:pt x="108" y="59"/>
                        <a:pt x="107" y="57"/>
                      </a:cubicBezTo>
                      <a:cubicBezTo>
                        <a:pt x="107" y="57"/>
                        <a:pt x="107" y="57"/>
                        <a:pt x="107" y="57"/>
                      </a:cubicBezTo>
                      <a:cubicBezTo>
                        <a:pt x="83" y="57"/>
                        <a:pt x="83" y="57"/>
                        <a:pt x="83" y="57"/>
                      </a:cubicBezTo>
                      <a:cubicBezTo>
                        <a:pt x="83" y="57"/>
                        <a:pt x="71" y="51"/>
                        <a:pt x="90" y="24"/>
                      </a:cubicBezTo>
                      <a:cubicBezTo>
                        <a:pt x="106" y="1"/>
                        <a:pt x="46" y="0"/>
                        <a:pt x="27" y="0"/>
                      </a:cubicBezTo>
                      <a:cubicBezTo>
                        <a:pt x="23" y="0"/>
                        <a:pt x="21" y="0"/>
                        <a:pt x="21" y="0"/>
                      </a:cubicBezTo>
                      <a:cubicBezTo>
                        <a:pt x="21" y="0"/>
                        <a:pt x="0" y="43"/>
                        <a:pt x="3" y="55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2" name="íŝ1iḓé">
                  <a:extLst>
                    <a:ext uri="{FF2B5EF4-FFF2-40B4-BE49-F238E27FC236}">
                      <a16:creationId xmlns:a16="http://schemas.microsoft.com/office/drawing/2014/main" id="{AA71F879-B976-44C4-B8D6-BFC5D5956134}"/>
                    </a:ext>
                  </a:extLst>
                </p:cNvPr>
                <p:cNvSpPr/>
                <p:nvPr/>
              </p:nvSpPr>
              <p:spPr bwMode="auto">
                <a:xfrm>
                  <a:off x="3272440" y="2870985"/>
                  <a:ext cx="407860" cy="247556"/>
                </a:xfrm>
                <a:custGeom>
                  <a:avLst/>
                  <a:gdLst>
                    <a:gd name="T0" fmla="*/ 3 w 97"/>
                    <a:gd name="T1" fmla="*/ 46 h 59"/>
                    <a:gd name="T2" fmla="*/ 21 w 97"/>
                    <a:gd name="T3" fmla="*/ 56 h 59"/>
                    <a:gd name="T4" fmla="*/ 97 w 97"/>
                    <a:gd name="T5" fmla="*/ 57 h 59"/>
                    <a:gd name="T6" fmla="*/ 97 w 97"/>
                    <a:gd name="T7" fmla="*/ 56 h 59"/>
                    <a:gd name="T8" fmla="*/ 73 w 97"/>
                    <a:gd name="T9" fmla="*/ 56 h 59"/>
                    <a:gd name="T10" fmla="*/ 80 w 97"/>
                    <a:gd name="T11" fmla="*/ 23 h 59"/>
                    <a:gd name="T12" fmla="*/ 17 w 97"/>
                    <a:gd name="T13" fmla="*/ 0 h 59"/>
                    <a:gd name="T14" fmla="*/ 3 w 97"/>
                    <a:gd name="T15" fmla="*/ 46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7" h="59">
                      <a:moveTo>
                        <a:pt x="3" y="46"/>
                      </a:moveTo>
                      <a:cubicBezTo>
                        <a:pt x="6" y="59"/>
                        <a:pt x="21" y="56"/>
                        <a:pt x="21" y="56"/>
                      </a:cubicBezTo>
                      <a:cubicBezTo>
                        <a:pt x="21" y="56"/>
                        <a:pt x="74" y="57"/>
                        <a:pt x="97" y="57"/>
                      </a:cubicBezTo>
                      <a:cubicBezTo>
                        <a:pt x="97" y="57"/>
                        <a:pt x="97" y="57"/>
                        <a:pt x="97" y="56"/>
                      </a:cubicBezTo>
                      <a:cubicBezTo>
                        <a:pt x="73" y="56"/>
                        <a:pt x="73" y="56"/>
                        <a:pt x="73" y="56"/>
                      </a:cubicBezTo>
                      <a:cubicBezTo>
                        <a:pt x="73" y="56"/>
                        <a:pt x="61" y="50"/>
                        <a:pt x="80" y="23"/>
                      </a:cubicBezTo>
                      <a:cubicBezTo>
                        <a:pt x="96" y="1"/>
                        <a:pt x="36" y="0"/>
                        <a:pt x="17" y="0"/>
                      </a:cubicBezTo>
                      <a:cubicBezTo>
                        <a:pt x="11" y="13"/>
                        <a:pt x="0" y="37"/>
                        <a:pt x="3" y="46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3" name="iślide">
                  <a:extLst>
                    <a:ext uri="{FF2B5EF4-FFF2-40B4-BE49-F238E27FC236}">
                      <a16:creationId xmlns:a16="http://schemas.microsoft.com/office/drawing/2014/main" id="{F281DD42-168E-45A1-BCAC-CECA2C6F5CC0}"/>
                    </a:ext>
                  </a:extLst>
                </p:cNvPr>
                <p:cNvSpPr/>
                <p:nvPr/>
              </p:nvSpPr>
              <p:spPr bwMode="auto">
                <a:xfrm>
                  <a:off x="3258236" y="2870985"/>
                  <a:ext cx="422063" cy="255673"/>
                </a:xfrm>
                <a:custGeom>
                  <a:avLst/>
                  <a:gdLst>
                    <a:gd name="T0" fmla="*/ 2 w 100"/>
                    <a:gd name="T1" fmla="*/ 48 h 61"/>
                    <a:gd name="T2" fmla="*/ 24 w 100"/>
                    <a:gd name="T3" fmla="*/ 57 h 61"/>
                    <a:gd name="T4" fmla="*/ 100 w 100"/>
                    <a:gd name="T5" fmla="*/ 57 h 61"/>
                    <a:gd name="T6" fmla="*/ 100 w 100"/>
                    <a:gd name="T7" fmla="*/ 57 h 61"/>
                    <a:gd name="T8" fmla="*/ 76 w 100"/>
                    <a:gd name="T9" fmla="*/ 57 h 61"/>
                    <a:gd name="T10" fmla="*/ 83 w 100"/>
                    <a:gd name="T11" fmla="*/ 24 h 61"/>
                    <a:gd name="T12" fmla="*/ 20 w 100"/>
                    <a:gd name="T13" fmla="*/ 0 h 61"/>
                    <a:gd name="T14" fmla="*/ 2 w 100"/>
                    <a:gd name="T15" fmla="*/ 48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0" h="61">
                      <a:moveTo>
                        <a:pt x="2" y="48"/>
                      </a:moveTo>
                      <a:cubicBezTo>
                        <a:pt x="5" y="61"/>
                        <a:pt x="24" y="57"/>
                        <a:pt x="24" y="57"/>
                      </a:cubicBezTo>
                      <a:cubicBezTo>
                        <a:pt x="24" y="57"/>
                        <a:pt x="77" y="58"/>
                        <a:pt x="100" y="57"/>
                      </a:cubicBezTo>
                      <a:cubicBezTo>
                        <a:pt x="100" y="57"/>
                        <a:pt x="100" y="57"/>
                        <a:pt x="100" y="57"/>
                      </a:cubicBezTo>
                      <a:cubicBezTo>
                        <a:pt x="76" y="57"/>
                        <a:pt x="76" y="57"/>
                        <a:pt x="76" y="57"/>
                      </a:cubicBezTo>
                      <a:cubicBezTo>
                        <a:pt x="76" y="57"/>
                        <a:pt x="64" y="51"/>
                        <a:pt x="83" y="24"/>
                      </a:cubicBezTo>
                      <a:cubicBezTo>
                        <a:pt x="99" y="1"/>
                        <a:pt x="39" y="0"/>
                        <a:pt x="20" y="0"/>
                      </a:cubicBezTo>
                      <a:cubicBezTo>
                        <a:pt x="14" y="13"/>
                        <a:pt x="0" y="39"/>
                        <a:pt x="2" y="48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4" name="îšḻîďe">
                  <a:extLst>
                    <a:ext uri="{FF2B5EF4-FFF2-40B4-BE49-F238E27FC236}">
                      <a16:creationId xmlns:a16="http://schemas.microsoft.com/office/drawing/2014/main" id="{2F233DF7-9466-4184-8244-07C5CFC5C617}"/>
                    </a:ext>
                  </a:extLst>
                </p:cNvPr>
                <p:cNvSpPr/>
                <p:nvPr/>
              </p:nvSpPr>
              <p:spPr bwMode="auto">
                <a:xfrm>
                  <a:off x="3043147" y="2355581"/>
                  <a:ext cx="913117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8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8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8" y="0"/>
                        <a:pt x="198" y="0"/>
                        <a:pt x="198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8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7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7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5" name="i$ľîḓé">
                  <a:extLst>
                    <a:ext uri="{FF2B5EF4-FFF2-40B4-BE49-F238E27FC236}">
                      <a16:creationId xmlns:a16="http://schemas.microsoft.com/office/drawing/2014/main" id="{B72BFE8B-E001-4FA1-A125-69411FF0DCAC}"/>
                    </a:ext>
                  </a:extLst>
                </p:cNvPr>
                <p:cNvSpPr/>
                <p:nvPr/>
              </p:nvSpPr>
              <p:spPr bwMode="auto">
                <a:xfrm>
                  <a:off x="3043147" y="2355581"/>
                  <a:ext cx="913117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8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8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8" y="0"/>
                        <a:pt x="198" y="0"/>
                        <a:pt x="198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8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7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7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6" name="iš1îdê">
                  <a:extLst>
                    <a:ext uri="{FF2B5EF4-FFF2-40B4-BE49-F238E27FC236}">
                      <a16:creationId xmlns:a16="http://schemas.microsoft.com/office/drawing/2014/main" id="{52DC7BAB-CE00-4FF8-A832-F51301A95C95}"/>
                    </a:ext>
                  </a:extLst>
                </p:cNvPr>
                <p:cNvSpPr/>
                <p:nvPr/>
              </p:nvSpPr>
              <p:spPr bwMode="auto">
                <a:xfrm>
                  <a:off x="3061408" y="2355581"/>
                  <a:ext cx="911088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9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9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9" y="0"/>
                        <a:pt x="199" y="0"/>
                        <a:pt x="199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9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8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7" name="iṧ1iďè">
                  <a:extLst>
                    <a:ext uri="{FF2B5EF4-FFF2-40B4-BE49-F238E27FC236}">
                      <a16:creationId xmlns:a16="http://schemas.microsoft.com/office/drawing/2014/main" id="{29901E0A-C522-4806-B0D6-1055D9E25954}"/>
                    </a:ext>
                  </a:extLst>
                </p:cNvPr>
                <p:cNvSpPr/>
                <p:nvPr/>
              </p:nvSpPr>
              <p:spPr bwMode="auto">
                <a:xfrm>
                  <a:off x="3061407" y="2355579"/>
                  <a:ext cx="911089" cy="610775"/>
                </a:xfrm>
                <a:custGeom>
                  <a:avLst/>
                  <a:gdLst>
                    <a:gd name="T0" fmla="*/ 17 w 216"/>
                    <a:gd name="T1" fmla="*/ 0 h 145"/>
                    <a:gd name="T2" fmla="*/ 199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9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9" y="0"/>
                        <a:pt x="199" y="0"/>
                        <a:pt x="199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9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8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6000">
                      <a:srgbClr val="68AFFD"/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8" name="íś1îde">
                  <a:extLst>
                    <a:ext uri="{FF2B5EF4-FFF2-40B4-BE49-F238E27FC236}">
                      <a16:creationId xmlns:a16="http://schemas.microsoft.com/office/drawing/2014/main" id="{6468CB1F-9712-447C-A7A7-40B6D060CB59}"/>
                    </a:ext>
                  </a:extLst>
                </p:cNvPr>
                <p:cNvSpPr/>
                <p:nvPr/>
              </p:nvSpPr>
              <p:spPr bwMode="auto">
                <a:xfrm>
                  <a:off x="3065467" y="2832431"/>
                  <a:ext cx="907030" cy="133924"/>
                </a:xfrm>
                <a:custGeom>
                  <a:avLst/>
                  <a:gdLst>
                    <a:gd name="T0" fmla="*/ 0 w 215"/>
                    <a:gd name="T1" fmla="*/ 0 h 32"/>
                    <a:gd name="T2" fmla="*/ 0 w 215"/>
                    <a:gd name="T3" fmla="*/ 14 h 32"/>
                    <a:gd name="T4" fmla="*/ 17 w 215"/>
                    <a:gd name="T5" fmla="*/ 32 h 32"/>
                    <a:gd name="T6" fmla="*/ 17 w 215"/>
                    <a:gd name="T7" fmla="*/ 32 h 32"/>
                    <a:gd name="T8" fmla="*/ 198 w 215"/>
                    <a:gd name="T9" fmla="*/ 32 h 32"/>
                    <a:gd name="T10" fmla="*/ 215 w 215"/>
                    <a:gd name="T11" fmla="*/ 14 h 32"/>
                    <a:gd name="T12" fmla="*/ 215 w 215"/>
                    <a:gd name="T13" fmla="*/ 14 h 32"/>
                    <a:gd name="T14" fmla="*/ 215 w 215"/>
                    <a:gd name="T15" fmla="*/ 0 h 32"/>
                    <a:gd name="T16" fmla="*/ 0 w 215"/>
                    <a:gd name="T17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5" h="32">
                      <a:moveTo>
                        <a:pt x="0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24"/>
                        <a:pt x="7" y="32"/>
                        <a:pt x="17" y="32"/>
                      </a:cubicBezTo>
                      <a:cubicBezTo>
                        <a:pt x="17" y="32"/>
                        <a:pt x="17" y="32"/>
                        <a:pt x="17" y="32"/>
                      </a:cubicBezTo>
                      <a:cubicBezTo>
                        <a:pt x="198" y="32"/>
                        <a:pt x="198" y="32"/>
                        <a:pt x="198" y="32"/>
                      </a:cubicBezTo>
                      <a:cubicBezTo>
                        <a:pt x="207" y="32"/>
                        <a:pt x="215" y="24"/>
                        <a:pt x="215" y="14"/>
                      </a:cubicBezTo>
                      <a:cubicBezTo>
                        <a:pt x="215" y="14"/>
                        <a:pt x="215" y="14"/>
                        <a:pt x="215" y="14"/>
                      </a:cubicBezTo>
                      <a:cubicBezTo>
                        <a:pt x="215" y="0"/>
                        <a:pt x="215" y="0"/>
                        <a:pt x="21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9" name="ïSľiḓê">
                  <a:extLst>
                    <a:ext uri="{FF2B5EF4-FFF2-40B4-BE49-F238E27FC236}">
                      <a16:creationId xmlns:a16="http://schemas.microsoft.com/office/drawing/2014/main" id="{B7C14E38-9DE4-44F8-BB51-9DE507C32932}"/>
                    </a:ext>
                  </a:extLst>
                </p:cNvPr>
                <p:cNvSpPr/>
                <p:nvPr/>
              </p:nvSpPr>
              <p:spPr bwMode="auto">
                <a:xfrm>
                  <a:off x="3323169" y="3110424"/>
                  <a:ext cx="357130" cy="34496"/>
                </a:xfrm>
                <a:prstGeom prst="rect">
                  <a:avLst/>
                </a:pr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0" name="iş1íḋê">
                  <a:extLst>
                    <a:ext uri="{FF2B5EF4-FFF2-40B4-BE49-F238E27FC236}">
                      <a16:creationId xmlns:a16="http://schemas.microsoft.com/office/drawing/2014/main" id="{7F4DDE75-45DE-4C3F-8F68-0345B2762E96}"/>
                    </a:ext>
                  </a:extLst>
                </p:cNvPr>
                <p:cNvSpPr/>
                <p:nvPr/>
              </p:nvSpPr>
              <p:spPr bwMode="auto">
                <a:xfrm>
                  <a:off x="3264323" y="3071871"/>
                  <a:ext cx="58846" cy="77108"/>
                </a:xfrm>
                <a:custGeom>
                  <a:avLst/>
                  <a:gdLst>
                    <a:gd name="T0" fmla="*/ 1 w 14"/>
                    <a:gd name="T1" fmla="*/ 0 h 18"/>
                    <a:gd name="T2" fmla="*/ 0 w 14"/>
                    <a:gd name="T3" fmla="*/ 15 h 18"/>
                    <a:gd name="T4" fmla="*/ 14 w 14"/>
                    <a:gd name="T5" fmla="*/ 17 h 18"/>
                    <a:gd name="T6" fmla="*/ 14 w 14"/>
                    <a:gd name="T7" fmla="*/ 9 h 18"/>
                    <a:gd name="T8" fmla="*/ 1 w 14"/>
                    <a:gd name="T9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8">
                      <a:moveTo>
                        <a:pt x="1" y="0"/>
                      </a:move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5" y="18"/>
                        <a:pt x="10" y="18"/>
                        <a:pt x="14" y="17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9"/>
                        <a:pt x="2" y="12"/>
                        <a:pt x="1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1" name="îŝḻíďê">
                  <a:extLst>
                    <a:ext uri="{FF2B5EF4-FFF2-40B4-BE49-F238E27FC236}">
                      <a16:creationId xmlns:a16="http://schemas.microsoft.com/office/drawing/2014/main" id="{BAE31E06-A572-448B-8A51-DC033C4CC4F3}"/>
                    </a:ext>
                  </a:extLst>
                </p:cNvPr>
                <p:cNvSpPr/>
                <p:nvPr/>
              </p:nvSpPr>
              <p:spPr bwMode="auto">
                <a:xfrm>
                  <a:off x="6515019" y="2199337"/>
                  <a:ext cx="574250" cy="519462"/>
                </a:xfrm>
                <a:custGeom>
                  <a:avLst/>
                  <a:gdLst>
                    <a:gd name="T0" fmla="*/ 126 w 136"/>
                    <a:gd name="T1" fmla="*/ 123 h 123"/>
                    <a:gd name="T2" fmla="*/ 15 w 136"/>
                    <a:gd name="T3" fmla="*/ 106 h 123"/>
                    <a:gd name="T4" fmla="*/ 9 w 136"/>
                    <a:gd name="T5" fmla="*/ 99 h 123"/>
                    <a:gd name="T6" fmla="*/ 1 w 136"/>
                    <a:gd name="T7" fmla="*/ 9 h 123"/>
                    <a:gd name="T8" fmla="*/ 8 w 136"/>
                    <a:gd name="T9" fmla="*/ 0 h 123"/>
                    <a:gd name="T10" fmla="*/ 10 w 136"/>
                    <a:gd name="T11" fmla="*/ 0 h 123"/>
                    <a:gd name="T12" fmla="*/ 121 w 136"/>
                    <a:gd name="T13" fmla="*/ 17 h 123"/>
                    <a:gd name="T14" fmla="*/ 127 w 136"/>
                    <a:gd name="T15" fmla="*/ 24 h 123"/>
                    <a:gd name="T16" fmla="*/ 135 w 136"/>
                    <a:gd name="T17" fmla="*/ 114 h 123"/>
                    <a:gd name="T18" fmla="*/ 128 w 136"/>
                    <a:gd name="T19" fmla="*/ 123 h 123"/>
                    <a:gd name="T20" fmla="*/ 126 w 136"/>
                    <a:gd name="T21" fmla="*/ 123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6" h="123">
                      <a:moveTo>
                        <a:pt x="126" y="123"/>
                      </a:move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12" y="106"/>
                        <a:pt x="9" y="103"/>
                        <a:pt x="9" y="9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0" y="5"/>
                        <a:pt x="3" y="1"/>
                        <a:pt x="8" y="0"/>
                      </a:cubicBezTo>
                      <a:cubicBezTo>
                        <a:pt x="8" y="0"/>
                        <a:pt x="9" y="0"/>
                        <a:pt x="10" y="0"/>
                      </a:cubicBezTo>
                      <a:cubicBezTo>
                        <a:pt x="121" y="17"/>
                        <a:pt x="121" y="17"/>
                        <a:pt x="121" y="17"/>
                      </a:cubicBezTo>
                      <a:cubicBezTo>
                        <a:pt x="124" y="18"/>
                        <a:pt x="127" y="21"/>
                        <a:pt x="127" y="24"/>
                      </a:cubicBezTo>
                      <a:cubicBezTo>
                        <a:pt x="135" y="114"/>
                        <a:pt x="135" y="114"/>
                        <a:pt x="135" y="114"/>
                      </a:cubicBezTo>
                      <a:cubicBezTo>
                        <a:pt x="136" y="119"/>
                        <a:pt x="132" y="123"/>
                        <a:pt x="128" y="123"/>
                      </a:cubicBezTo>
                      <a:cubicBezTo>
                        <a:pt x="127" y="123"/>
                        <a:pt x="127" y="123"/>
                        <a:pt x="126" y="123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2" name="îŝ1íde">
                  <a:extLst>
                    <a:ext uri="{FF2B5EF4-FFF2-40B4-BE49-F238E27FC236}">
                      <a16:creationId xmlns:a16="http://schemas.microsoft.com/office/drawing/2014/main" id="{628916D4-1E47-4C85-B992-FD9BAEEDA940}"/>
                    </a:ext>
                  </a:extLst>
                </p:cNvPr>
                <p:cNvSpPr/>
                <p:nvPr/>
              </p:nvSpPr>
              <p:spPr bwMode="auto">
                <a:xfrm>
                  <a:off x="6545454" y="2225713"/>
                  <a:ext cx="515405" cy="450470"/>
                </a:xfrm>
                <a:custGeom>
                  <a:avLst/>
                  <a:gdLst>
                    <a:gd name="T0" fmla="*/ 114 w 122"/>
                    <a:gd name="T1" fmla="*/ 107 h 107"/>
                    <a:gd name="T2" fmla="*/ 14 w 122"/>
                    <a:gd name="T3" fmla="*/ 92 h 107"/>
                    <a:gd name="T4" fmla="*/ 8 w 122"/>
                    <a:gd name="T5" fmla="*/ 85 h 107"/>
                    <a:gd name="T6" fmla="*/ 0 w 122"/>
                    <a:gd name="T7" fmla="*/ 7 h 107"/>
                    <a:gd name="T8" fmla="*/ 7 w 122"/>
                    <a:gd name="T9" fmla="*/ 0 h 107"/>
                    <a:gd name="T10" fmla="*/ 8 w 122"/>
                    <a:gd name="T11" fmla="*/ 0 h 107"/>
                    <a:gd name="T12" fmla="*/ 108 w 122"/>
                    <a:gd name="T13" fmla="*/ 15 h 107"/>
                    <a:gd name="T14" fmla="*/ 115 w 122"/>
                    <a:gd name="T15" fmla="*/ 21 h 107"/>
                    <a:gd name="T16" fmla="*/ 122 w 122"/>
                    <a:gd name="T17" fmla="*/ 99 h 107"/>
                    <a:gd name="T18" fmla="*/ 116 w 122"/>
                    <a:gd name="T19" fmla="*/ 107 h 107"/>
                    <a:gd name="T20" fmla="*/ 114 w 122"/>
                    <a:gd name="T21" fmla="*/ 107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2" h="107">
                      <a:moveTo>
                        <a:pt x="114" y="107"/>
                      </a:moveTo>
                      <a:cubicBezTo>
                        <a:pt x="14" y="92"/>
                        <a:pt x="14" y="92"/>
                        <a:pt x="14" y="92"/>
                      </a:cubicBezTo>
                      <a:cubicBezTo>
                        <a:pt x="10" y="91"/>
                        <a:pt x="8" y="89"/>
                        <a:pt x="8" y="85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3"/>
                        <a:pt x="3" y="0"/>
                        <a:pt x="7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108" y="15"/>
                        <a:pt x="108" y="15"/>
                        <a:pt x="108" y="15"/>
                      </a:cubicBezTo>
                      <a:cubicBezTo>
                        <a:pt x="112" y="15"/>
                        <a:pt x="114" y="18"/>
                        <a:pt x="115" y="21"/>
                      </a:cubicBezTo>
                      <a:cubicBezTo>
                        <a:pt x="122" y="99"/>
                        <a:pt x="122" y="99"/>
                        <a:pt x="122" y="99"/>
                      </a:cubicBezTo>
                      <a:cubicBezTo>
                        <a:pt x="122" y="103"/>
                        <a:pt x="119" y="106"/>
                        <a:pt x="116" y="107"/>
                      </a:cubicBezTo>
                      <a:cubicBezTo>
                        <a:pt x="115" y="107"/>
                        <a:pt x="114" y="107"/>
                        <a:pt x="114" y="10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3" name="iṡ1îdé">
                  <a:extLst>
                    <a:ext uri="{FF2B5EF4-FFF2-40B4-BE49-F238E27FC236}">
                      <a16:creationId xmlns:a16="http://schemas.microsoft.com/office/drawing/2014/main" id="{80211482-9913-4908-952F-7511AE8FB875}"/>
                    </a:ext>
                  </a:extLst>
                </p:cNvPr>
                <p:cNvSpPr/>
                <p:nvPr/>
              </p:nvSpPr>
              <p:spPr bwMode="auto">
                <a:xfrm>
                  <a:off x="6561690" y="2633575"/>
                  <a:ext cx="655416" cy="135954"/>
                </a:xfrm>
                <a:custGeom>
                  <a:avLst/>
                  <a:gdLst>
                    <a:gd name="T0" fmla="*/ 6 w 155"/>
                    <a:gd name="T1" fmla="*/ 0 h 32"/>
                    <a:gd name="T2" fmla="*/ 151 w 155"/>
                    <a:gd name="T3" fmla="*/ 22 h 32"/>
                    <a:gd name="T4" fmla="*/ 155 w 155"/>
                    <a:gd name="T5" fmla="*/ 27 h 32"/>
                    <a:gd name="T6" fmla="*/ 155 w 155"/>
                    <a:gd name="T7" fmla="*/ 27 h 32"/>
                    <a:gd name="T8" fmla="*/ 155 w 155"/>
                    <a:gd name="T9" fmla="*/ 27 h 32"/>
                    <a:gd name="T10" fmla="*/ 149 w 155"/>
                    <a:gd name="T11" fmla="*/ 32 h 32"/>
                    <a:gd name="T12" fmla="*/ 149 w 155"/>
                    <a:gd name="T13" fmla="*/ 32 h 32"/>
                    <a:gd name="T14" fmla="*/ 5 w 155"/>
                    <a:gd name="T15" fmla="*/ 10 h 32"/>
                    <a:gd name="T16" fmla="*/ 1 w 155"/>
                    <a:gd name="T17" fmla="*/ 4 h 32"/>
                    <a:gd name="T18" fmla="*/ 1 w 155"/>
                    <a:gd name="T19" fmla="*/ 4 h 32"/>
                    <a:gd name="T20" fmla="*/ 1 w 155"/>
                    <a:gd name="T21" fmla="*/ 4 h 32"/>
                    <a:gd name="T22" fmla="*/ 6 w 155"/>
                    <a:gd name="T23" fmla="*/ 0 h 32"/>
                    <a:gd name="T24" fmla="*/ 6 w 155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5" h="32">
                      <a:moveTo>
                        <a:pt x="6" y="0"/>
                      </a:moveTo>
                      <a:cubicBezTo>
                        <a:pt x="151" y="22"/>
                        <a:pt x="151" y="22"/>
                        <a:pt x="151" y="22"/>
                      </a:cubicBezTo>
                      <a:cubicBezTo>
                        <a:pt x="153" y="22"/>
                        <a:pt x="155" y="25"/>
                        <a:pt x="155" y="27"/>
                      </a:cubicBezTo>
                      <a:cubicBezTo>
                        <a:pt x="155" y="27"/>
                        <a:pt x="155" y="27"/>
                        <a:pt x="155" y="27"/>
                      </a:cubicBezTo>
                      <a:cubicBezTo>
                        <a:pt x="155" y="27"/>
                        <a:pt x="155" y="27"/>
                        <a:pt x="155" y="27"/>
                      </a:cubicBezTo>
                      <a:cubicBezTo>
                        <a:pt x="155" y="30"/>
                        <a:pt x="152" y="32"/>
                        <a:pt x="149" y="32"/>
                      </a:cubicBezTo>
                      <a:cubicBezTo>
                        <a:pt x="149" y="32"/>
                        <a:pt x="149" y="32"/>
                        <a:pt x="149" y="32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2" y="10"/>
                        <a:pt x="0" y="7"/>
                        <a:pt x="1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4" y="0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4" name="iṥ1iďé">
                  <a:extLst>
                    <a:ext uri="{FF2B5EF4-FFF2-40B4-BE49-F238E27FC236}">
                      <a16:creationId xmlns:a16="http://schemas.microsoft.com/office/drawing/2014/main" id="{50210197-246C-4CF4-979E-8EC941CF0143}"/>
                    </a:ext>
                  </a:extLst>
                </p:cNvPr>
                <p:cNvSpPr/>
                <p:nvPr/>
              </p:nvSpPr>
              <p:spPr bwMode="auto">
                <a:xfrm>
                  <a:off x="6831567" y="2672128"/>
                  <a:ext cx="531637" cy="117691"/>
                </a:xfrm>
                <a:custGeom>
                  <a:avLst/>
                  <a:gdLst>
                    <a:gd name="T0" fmla="*/ 6 w 126"/>
                    <a:gd name="T1" fmla="*/ 1 h 28"/>
                    <a:gd name="T2" fmla="*/ 122 w 126"/>
                    <a:gd name="T3" fmla="*/ 18 h 28"/>
                    <a:gd name="T4" fmla="*/ 125 w 126"/>
                    <a:gd name="T5" fmla="*/ 23 h 28"/>
                    <a:gd name="T6" fmla="*/ 125 w 126"/>
                    <a:gd name="T7" fmla="*/ 24 h 28"/>
                    <a:gd name="T8" fmla="*/ 120 w 126"/>
                    <a:gd name="T9" fmla="*/ 28 h 28"/>
                    <a:gd name="T10" fmla="*/ 4 w 126"/>
                    <a:gd name="T11" fmla="*/ 10 h 28"/>
                    <a:gd name="T12" fmla="*/ 0 w 126"/>
                    <a:gd name="T13" fmla="*/ 5 h 28"/>
                    <a:gd name="T14" fmla="*/ 1 w 126"/>
                    <a:gd name="T15" fmla="*/ 4 h 28"/>
                    <a:gd name="T16" fmla="*/ 6 w 126"/>
                    <a:gd name="T17" fmla="*/ 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6" h="28">
                      <a:moveTo>
                        <a:pt x="6" y="1"/>
                      </a:moveTo>
                      <a:cubicBezTo>
                        <a:pt x="122" y="18"/>
                        <a:pt x="122" y="18"/>
                        <a:pt x="122" y="18"/>
                      </a:cubicBezTo>
                      <a:cubicBezTo>
                        <a:pt x="124" y="18"/>
                        <a:pt x="126" y="21"/>
                        <a:pt x="125" y="23"/>
                      </a:cubicBezTo>
                      <a:cubicBezTo>
                        <a:pt x="125" y="24"/>
                        <a:pt x="125" y="24"/>
                        <a:pt x="125" y="24"/>
                      </a:cubicBezTo>
                      <a:cubicBezTo>
                        <a:pt x="125" y="26"/>
                        <a:pt x="123" y="28"/>
                        <a:pt x="120" y="28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2" y="10"/>
                        <a:pt x="0" y="8"/>
                        <a:pt x="0" y="5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3" y="0"/>
                        <a:pt x="6" y="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5" name="í$1íḍe">
                  <a:extLst>
                    <a:ext uri="{FF2B5EF4-FFF2-40B4-BE49-F238E27FC236}">
                      <a16:creationId xmlns:a16="http://schemas.microsoft.com/office/drawing/2014/main" id="{24E50FE5-FFBE-4A0C-B4BC-1C2964A3FFDC}"/>
                    </a:ext>
                  </a:extLst>
                </p:cNvPr>
                <p:cNvSpPr/>
                <p:nvPr/>
              </p:nvSpPr>
              <p:spPr bwMode="auto">
                <a:xfrm>
                  <a:off x="6831567" y="2672128"/>
                  <a:ext cx="531637" cy="117691"/>
                </a:xfrm>
                <a:custGeom>
                  <a:avLst/>
                  <a:gdLst>
                    <a:gd name="T0" fmla="*/ 6 w 126"/>
                    <a:gd name="T1" fmla="*/ 1 h 28"/>
                    <a:gd name="T2" fmla="*/ 122 w 126"/>
                    <a:gd name="T3" fmla="*/ 18 h 28"/>
                    <a:gd name="T4" fmla="*/ 125 w 126"/>
                    <a:gd name="T5" fmla="*/ 23 h 28"/>
                    <a:gd name="T6" fmla="*/ 125 w 126"/>
                    <a:gd name="T7" fmla="*/ 24 h 28"/>
                    <a:gd name="T8" fmla="*/ 120 w 126"/>
                    <a:gd name="T9" fmla="*/ 28 h 28"/>
                    <a:gd name="T10" fmla="*/ 4 w 126"/>
                    <a:gd name="T11" fmla="*/ 10 h 28"/>
                    <a:gd name="T12" fmla="*/ 0 w 126"/>
                    <a:gd name="T13" fmla="*/ 5 h 28"/>
                    <a:gd name="T14" fmla="*/ 1 w 126"/>
                    <a:gd name="T15" fmla="*/ 4 h 28"/>
                    <a:gd name="T16" fmla="*/ 6 w 126"/>
                    <a:gd name="T17" fmla="*/ 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6" h="28">
                      <a:moveTo>
                        <a:pt x="6" y="1"/>
                      </a:moveTo>
                      <a:cubicBezTo>
                        <a:pt x="122" y="18"/>
                        <a:pt x="122" y="18"/>
                        <a:pt x="122" y="18"/>
                      </a:cubicBezTo>
                      <a:cubicBezTo>
                        <a:pt x="124" y="18"/>
                        <a:pt x="126" y="21"/>
                        <a:pt x="125" y="23"/>
                      </a:cubicBezTo>
                      <a:cubicBezTo>
                        <a:pt x="125" y="24"/>
                        <a:pt x="125" y="24"/>
                        <a:pt x="125" y="24"/>
                      </a:cubicBezTo>
                      <a:cubicBezTo>
                        <a:pt x="125" y="26"/>
                        <a:pt x="123" y="28"/>
                        <a:pt x="120" y="28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2" y="10"/>
                        <a:pt x="0" y="8"/>
                        <a:pt x="0" y="5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3" y="0"/>
                        <a:pt x="6" y="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6" name="ïṥļiḓe">
                  <a:extLst>
                    <a:ext uri="{FF2B5EF4-FFF2-40B4-BE49-F238E27FC236}">
                      <a16:creationId xmlns:a16="http://schemas.microsoft.com/office/drawing/2014/main" id="{D03E43F0-DE10-4DC0-B2F5-62D3A2B4EA68}"/>
                    </a:ext>
                  </a:extLst>
                </p:cNvPr>
                <p:cNvSpPr/>
                <p:nvPr/>
              </p:nvSpPr>
              <p:spPr bwMode="auto">
                <a:xfrm>
                  <a:off x="3976555" y="2992733"/>
                  <a:ext cx="675707" cy="515404"/>
                </a:xfrm>
                <a:custGeom>
                  <a:avLst/>
                  <a:gdLst>
                    <a:gd name="T0" fmla="*/ 155 w 160"/>
                    <a:gd name="T1" fmla="*/ 84 h 122"/>
                    <a:gd name="T2" fmla="*/ 58 w 160"/>
                    <a:gd name="T3" fmla="*/ 121 h 122"/>
                    <a:gd name="T4" fmla="*/ 49 w 160"/>
                    <a:gd name="T5" fmla="*/ 118 h 122"/>
                    <a:gd name="T6" fmla="*/ 2 w 160"/>
                    <a:gd name="T7" fmla="*/ 49 h 122"/>
                    <a:gd name="T8" fmla="*/ 4 w 160"/>
                    <a:gd name="T9" fmla="*/ 39 h 122"/>
                    <a:gd name="T10" fmla="*/ 6 w 160"/>
                    <a:gd name="T11" fmla="*/ 38 h 122"/>
                    <a:gd name="T12" fmla="*/ 102 w 160"/>
                    <a:gd name="T13" fmla="*/ 1 h 122"/>
                    <a:gd name="T14" fmla="*/ 111 w 160"/>
                    <a:gd name="T15" fmla="*/ 4 h 122"/>
                    <a:gd name="T16" fmla="*/ 158 w 160"/>
                    <a:gd name="T17" fmla="*/ 73 h 122"/>
                    <a:gd name="T18" fmla="*/ 156 w 160"/>
                    <a:gd name="T19" fmla="*/ 83 h 122"/>
                    <a:gd name="T20" fmla="*/ 155 w 160"/>
                    <a:gd name="T21" fmla="*/ 84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0" h="122">
                      <a:moveTo>
                        <a:pt x="155" y="84"/>
                      </a:moveTo>
                      <a:cubicBezTo>
                        <a:pt x="58" y="121"/>
                        <a:pt x="58" y="121"/>
                        <a:pt x="58" y="121"/>
                      </a:cubicBezTo>
                      <a:cubicBezTo>
                        <a:pt x="55" y="122"/>
                        <a:pt x="51" y="121"/>
                        <a:pt x="49" y="118"/>
                      </a:cubicBezTo>
                      <a:cubicBezTo>
                        <a:pt x="2" y="49"/>
                        <a:pt x="2" y="49"/>
                        <a:pt x="2" y="49"/>
                      </a:cubicBezTo>
                      <a:cubicBezTo>
                        <a:pt x="0" y="46"/>
                        <a:pt x="1" y="41"/>
                        <a:pt x="4" y="39"/>
                      </a:cubicBezTo>
                      <a:cubicBezTo>
                        <a:pt x="5" y="38"/>
                        <a:pt x="5" y="38"/>
                        <a:pt x="6" y="38"/>
                      </a:cubicBezTo>
                      <a:cubicBezTo>
                        <a:pt x="102" y="1"/>
                        <a:pt x="102" y="1"/>
                        <a:pt x="102" y="1"/>
                      </a:cubicBezTo>
                      <a:cubicBezTo>
                        <a:pt x="106" y="0"/>
                        <a:pt x="109" y="1"/>
                        <a:pt x="111" y="4"/>
                      </a:cubicBezTo>
                      <a:cubicBezTo>
                        <a:pt x="158" y="73"/>
                        <a:pt x="158" y="73"/>
                        <a:pt x="158" y="73"/>
                      </a:cubicBezTo>
                      <a:cubicBezTo>
                        <a:pt x="160" y="76"/>
                        <a:pt x="159" y="81"/>
                        <a:pt x="156" y="83"/>
                      </a:cubicBezTo>
                      <a:cubicBezTo>
                        <a:pt x="156" y="84"/>
                        <a:pt x="155" y="84"/>
                        <a:pt x="155" y="84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7" name="íşľiďè">
                  <a:extLst>
                    <a:ext uri="{FF2B5EF4-FFF2-40B4-BE49-F238E27FC236}">
                      <a16:creationId xmlns:a16="http://schemas.microsoft.com/office/drawing/2014/main" id="{91442E2F-F335-4421-B4A8-E7446E7C6D5A}"/>
                    </a:ext>
                  </a:extLst>
                </p:cNvPr>
                <p:cNvSpPr/>
                <p:nvPr/>
              </p:nvSpPr>
              <p:spPr bwMode="auto">
                <a:xfrm>
                  <a:off x="4004963" y="3013025"/>
                  <a:ext cx="608745" cy="456559"/>
                </a:xfrm>
                <a:custGeom>
                  <a:avLst/>
                  <a:gdLst>
                    <a:gd name="T0" fmla="*/ 139 w 144"/>
                    <a:gd name="T1" fmla="*/ 73 h 108"/>
                    <a:gd name="T2" fmla="*/ 51 w 144"/>
                    <a:gd name="T3" fmla="*/ 106 h 108"/>
                    <a:gd name="T4" fmla="*/ 43 w 144"/>
                    <a:gd name="T5" fmla="*/ 104 h 108"/>
                    <a:gd name="T6" fmla="*/ 2 w 144"/>
                    <a:gd name="T7" fmla="*/ 44 h 108"/>
                    <a:gd name="T8" fmla="*/ 4 w 144"/>
                    <a:gd name="T9" fmla="*/ 35 h 108"/>
                    <a:gd name="T10" fmla="*/ 5 w 144"/>
                    <a:gd name="T11" fmla="*/ 35 h 108"/>
                    <a:gd name="T12" fmla="*/ 93 w 144"/>
                    <a:gd name="T13" fmla="*/ 2 h 108"/>
                    <a:gd name="T14" fmla="*/ 101 w 144"/>
                    <a:gd name="T15" fmla="*/ 4 h 108"/>
                    <a:gd name="T16" fmla="*/ 142 w 144"/>
                    <a:gd name="T17" fmla="*/ 64 h 108"/>
                    <a:gd name="T18" fmla="*/ 140 w 144"/>
                    <a:gd name="T19" fmla="*/ 73 h 108"/>
                    <a:gd name="T20" fmla="*/ 139 w 144"/>
                    <a:gd name="T21" fmla="*/ 73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4" h="108">
                      <a:moveTo>
                        <a:pt x="139" y="73"/>
                      </a:moveTo>
                      <a:cubicBezTo>
                        <a:pt x="51" y="106"/>
                        <a:pt x="51" y="106"/>
                        <a:pt x="51" y="106"/>
                      </a:cubicBezTo>
                      <a:cubicBezTo>
                        <a:pt x="48" y="108"/>
                        <a:pt x="45" y="107"/>
                        <a:pt x="43" y="104"/>
                      </a:cubicBezTo>
                      <a:cubicBezTo>
                        <a:pt x="2" y="44"/>
                        <a:pt x="2" y="44"/>
                        <a:pt x="2" y="44"/>
                      </a:cubicBezTo>
                      <a:cubicBezTo>
                        <a:pt x="0" y="42"/>
                        <a:pt x="1" y="37"/>
                        <a:pt x="4" y="35"/>
                      </a:cubicBezTo>
                      <a:cubicBezTo>
                        <a:pt x="4" y="35"/>
                        <a:pt x="5" y="35"/>
                        <a:pt x="5" y="35"/>
                      </a:cubicBezTo>
                      <a:cubicBezTo>
                        <a:pt x="93" y="2"/>
                        <a:pt x="93" y="2"/>
                        <a:pt x="93" y="2"/>
                      </a:cubicBezTo>
                      <a:cubicBezTo>
                        <a:pt x="96" y="0"/>
                        <a:pt x="99" y="1"/>
                        <a:pt x="101" y="4"/>
                      </a:cubicBezTo>
                      <a:cubicBezTo>
                        <a:pt x="142" y="64"/>
                        <a:pt x="142" y="64"/>
                        <a:pt x="142" y="64"/>
                      </a:cubicBezTo>
                      <a:cubicBezTo>
                        <a:pt x="144" y="67"/>
                        <a:pt x="143" y="71"/>
                        <a:pt x="140" y="73"/>
                      </a:cubicBezTo>
                      <a:cubicBezTo>
                        <a:pt x="140" y="73"/>
                        <a:pt x="139" y="73"/>
                        <a:pt x="139" y="7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8" name="iṩḻiďè">
                  <a:extLst>
                    <a:ext uri="{FF2B5EF4-FFF2-40B4-BE49-F238E27FC236}">
                      <a16:creationId xmlns:a16="http://schemas.microsoft.com/office/drawing/2014/main" id="{BFF8763E-E586-44EB-931D-038E18AADA71}"/>
                    </a:ext>
                  </a:extLst>
                </p:cNvPr>
                <p:cNvSpPr/>
                <p:nvPr/>
              </p:nvSpPr>
              <p:spPr bwMode="auto">
                <a:xfrm>
                  <a:off x="4203820" y="3282902"/>
                  <a:ext cx="578308" cy="245528"/>
                </a:xfrm>
                <a:custGeom>
                  <a:avLst/>
                  <a:gdLst>
                    <a:gd name="T0" fmla="*/ 4 w 137"/>
                    <a:gd name="T1" fmla="*/ 48 h 58"/>
                    <a:gd name="T2" fmla="*/ 130 w 137"/>
                    <a:gd name="T3" fmla="*/ 1 h 58"/>
                    <a:gd name="T4" fmla="*/ 136 w 137"/>
                    <a:gd name="T5" fmla="*/ 3 h 58"/>
                    <a:gd name="T6" fmla="*/ 136 w 137"/>
                    <a:gd name="T7" fmla="*/ 3 h 58"/>
                    <a:gd name="T8" fmla="*/ 133 w 137"/>
                    <a:gd name="T9" fmla="*/ 9 h 58"/>
                    <a:gd name="T10" fmla="*/ 7 w 137"/>
                    <a:gd name="T11" fmla="*/ 57 h 58"/>
                    <a:gd name="T12" fmla="*/ 1 w 137"/>
                    <a:gd name="T13" fmla="*/ 54 h 58"/>
                    <a:gd name="T14" fmla="*/ 1 w 137"/>
                    <a:gd name="T15" fmla="*/ 54 h 58"/>
                    <a:gd name="T16" fmla="*/ 1 w 137"/>
                    <a:gd name="T17" fmla="*/ 54 h 58"/>
                    <a:gd name="T18" fmla="*/ 4 w 137"/>
                    <a:gd name="T19" fmla="*/ 48 h 58"/>
                    <a:gd name="T20" fmla="*/ 4 w 137"/>
                    <a:gd name="T21" fmla="*/ 4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7" h="58">
                      <a:moveTo>
                        <a:pt x="4" y="48"/>
                      </a:moveTo>
                      <a:cubicBezTo>
                        <a:pt x="130" y="1"/>
                        <a:pt x="130" y="1"/>
                        <a:pt x="130" y="1"/>
                      </a:cubicBezTo>
                      <a:cubicBezTo>
                        <a:pt x="133" y="0"/>
                        <a:pt x="135" y="1"/>
                        <a:pt x="136" y="3"/>
                      </a:cubicBezTo>
                      <a:cubicBezTo>
                        <a:pt x="136" y="3"/>
                        <a:pt x="136" y="3"/>
                        <a:pt x="136" y="3"/>
                      </a:cubicBezTo>
                      <a:cubicBezTo>
                        <a:pt x="137" y="6"/>
                        <a:pt x="136" y="8"/>
                        <a:pt x="133" y="9"/>
                      </a:cubicBezTo>
                      <a:cubicBezTo>
                        <a:pt x="7" y="57"/>
                        <a:pt x="7" y="57"/>
                        <a:pt x="7" y="57"/>
                      </a:cubicBezTo>
                      <a:cubicBezTo>
                        <a:pt x="5" y="58"/>
                        <a:pt x="2" y="57"/>
                        <a:pt x="1" y="54"/>
                      </a:cubicBezTo>
                      <a:cubicBezTo>
                        <a:pt x="1" y="54"/>
                        <a:pt x="1" y="54"/>
                        <a:pt x="1" y="54"/>
                      </a:cubicBezTo>
                      <a:cubicBezTo>
                        <a:pt x="1" y="54"/>
                        <a:pt x="1" y="54"/>
                        <a:pt x="1" y="54"/>
                      </a:cubicBezTo>
                      <a:cubicBezTo>
                        <a:pt x="0" y="52"/>
                        <a:pt x="2" y="49"/>
                        <a:pt x="4" y="48"/>
                      </a:cubicBezTo>
                      <a:cubicBezTo>
                        <a:pt x="4" y="48"/>
                        <a:pt x="4" y="48"/>
                        <a:pt x="4" y="48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9" name="ïṥḻíḍé">
                  <a:extLst>
                    <a:ext uri="{FF2B5EF4-FFF2-40B4-BE49-F238E27FC236}">
                      <a16:creationId xmlns:a16="http://schemas.microsoft.com/office/drawing/2014/main" id="{765FB2AD-354C-400D-B795-15D07026A4DF}"/>
                    </a:ext>
                  </a:extLst>
                </p:cNvPr>
                <p:cNvSpPr/>
                <p:nvPr/>
              </p:nvSpPr>
              <p:spPr bwMode="auto">
                <a:xfrm>
                  <a:off x="4441229" y="3232173"/>
                  <a:ext cx="466704" cy="206973"/>
                </a:xfrm>
                <a:custGeom>
                  <a:avLst/>
                  <a:gdLst>
                    <a:gd name="T0" fmla="*/ 3 w 111"/>
                    <a:gd name="T1" fmla="*/ 39 h 49"/>
                    <a:gd name="T2" fmla="*/ 105 w 111"/>
                    <a:gd name="T3" fmla="*/ 1 h 49"/>
                    <a:gd name="T4" fmla="*/ 110 w 111"/>
                    <a:gd name="T5" fmla="*/ 3 h 49"/>
                    <a:gd name="T6" fmla="*/ 110 w 111"/>
                    <a:gd name="T7" fmla="*/ 4 h 49"/>
                    <a:gd name="T8" fmla="*/ 108 w 111"/>
                    <a:gd name="T9" fmla="*/ 10 h 49"/>
                    <a:gd name="T10" fmla="*/ 6 w 111"/>
                    <a:gd name="T11" fmla="*/ 48 h 49"/>
                    <a:gd name="T12" fmla="*/ 1 w 111"/>
                    <a:gd name="T13" fmla="*/ 46 h 49"/>
                    <a:gd name="T14" fmla="*/ 1 w 111"/>
                    <a:gd name="T15" fmla="*/ 45 h 49"/>
                    <a:gd name="T16" fmla="*/ 3 w 111"/>
                    <a:gd name="T17" fmla="*/ 3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49">
                      <a:moveTo>
                        <a:pt x="3" y="39"/>
                      </a:moveTo>
                      <a:cubicBezTo>
                        <a:pt x="105" y="1"/>
                        <a:pt x="105" y="1"/>
                        <a:pt x="105" y="1"/>
                      </a:cubicBezTo>
                      <a:cubicBezTo>
                        <a:pt x="107" y="0"/>
                        <a:pt x="109" y="1"/>
                        <a:pt x="110" y="3"/>
                      </a:cubicBezTo>
                      <a:cubicBezTo>
                        <a:pt x="110" y="4"/>
                        <a:pt x="110" y="4"/>
                        <a:pt x="110" y="4"/>
                      </a:cubicBezTo>
                      <a:cubicBezTo>
                        <a:pt x="111" y="6"/>
                        <a:pt x="110" y="9"/>
                        <a:pt x="108" y="10"/>
                      </a:cubicBezTo>
                      <a:cubicBezTo>
                        <a:pt x="6" y="48"/>
                        <a:pt x="6" y="48"/>
                        <a:pt x="6" y="48"/>
                      </a:cubicBezTo>
                      <a:cubicBezTo>
                        <a:pt x="4" y="49"/>
                        <a:pt x="2" y="48"/>
                        <a:pt x="1" y="46"/>
                      </a:cubicBezTo>
                      <a:cubicBezTo>
                        <a:pt x="1" y="45"/>
                        <a:pt x="1" y="45"/>
                        <a:pt x="1" y="45"/>
                      </a:cubicBezTo>
                      <a:cubicBezTo>
                        <a:pt x="0" y="43"/>
                        <a:pt x="1" y="40"/>
                        <a:pt x="3" y="39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0" name="ïśḷiḋé">
                  <a:extLst>
                    <a:ext uri="{FF2B5EF4-FFF2-40B4-BE49-F238E27FC236}">
                      <a16:creationId xmlns:a16="http://schemas.microsoft.com/office/drawing/2014/main" id="{20ED8D58-4637-448A-8AD3-640C365E163B}"/>
                    </a:ext>
                  </a:extLst>
                </p:cNvPr>
                <p:cNvSpPr/>
                <p:nvPr/>
              </p:nvSpPr>
              <p:spPr bwMode="auto">
                <a:xfrm>
                  <a:off x="4441229" y="3232173"/>
                  <a:ext cx="466704" cy="206973"/>
                </a:xfrm>
                <a:custGeom>
                  <a:avLst/>
                  <a:gdLst>
                    <a:gd name="T0" fmla="*/ 3 w 111"/>
                    <a:gd name="T1" fmla="*/ 39 h 49"/>
                    <a:gd name="T2" fmla="*/ 105 w 111"/>
                    <a:gd name="T3" fmla="*/ 1 h 49"/>
                    <a:gd name="T4" fmla="*/ 110 w 111"/>
                    <a:gd name="T5" fmla="*/ 3 h 49"/>
                    <a:gd name="T6" fmla="*/ 110 w 111"/>
                    <a:gd name="T7" fmla="*/ 4 h 49"/>
                    <a:gd name="T8" fmla="*/ 108 w 111"/>
                    <a:gd name="T9" fmla="*/ 10 h 49"/>
                    <a:gd name="T10" fmla="*/ 6 w 111"/>
                    <a:gd name="T11" fmla="*/ 48 h 49"/>
                    <a:gd name="T12" fmla="*/ 1 w 111"/>
                    <a:gd name="T13" fmla="*/ 46 h 49"/>
                    <a:gd name="T14" fmla="*/ 1 w 111"/>
                    <a:gd name="T15" fmla="*/ 45 h 49"/>
                    <a:gd name="T16" fmla="*/ 3 w 111"/>
                    <a:gd name="T17" fmla="*/ 3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49">
                      <a:moveTo>
                        <a:pt x="3" y="39"/>
                      </a:moveTo>
                      <a:cubicBezTo>
                        <a:pt x="105" y="1"/>
                        <a:pt x="105" y="1"/>
                        <a:pt x="105" y="1"/>
                      </a:cubicBezTo>
                      <a:cubicBezTo>
                        <a:pt x="107" y="0"/>
                        <a:pt x="109" y="1"/>
                        <a:pt x="110" y="3"/>
                      </a:cubicBezTo>
                      <a:cubicBezTo>
                        <a:pt x="110" y="4"/>
                        <a:pt x="110" y="4"/>
                        <a:pt x="110" y="4"/>
                      </a:cubicBezTo>
                      <a:cubicBezTo>
                        <a:pt x="111" y="6"/>
                        <a:pt x="110" y="9"/>
                        <a:pt x="108" y="10"/>
                      </a:cubicBezTo>
                      <a:cubicBezTo>
                        <a:pt x="6" y="48"/>
                        <a:pt x="6" y="48"/>
                        <a:pt x="6" y="48"/>
                      </a:cubicBezTo>
                      <a:cubicBezTo>
                        <a:pt x="4" y="49"/>
                        <a:pt x="2" y="48"/>
                        <a:pt x="1" y="46"/>
                      </a:cubicBezTo>
                      <a:cubicBezTo>
                        <a:pt x="1" y="45"/>
                        <a:pt x="1" y="45"/>
                        <a:pt x="1" y="45"/>
                      </a:cubicBezTo>
                      <a:cubicBezTo>
                        <a:pt x="0" y="43"/>
                        <a:pt x="1" y="40"/>
                        <a:pt x="3" y="3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1" name="ïśľïḍé">
                  <a:extLst>
                    <a:ext uri="{FF2B5EF4-FFF2-40B4-BE49-F238E27FC236}">
                      <a16:creationId xmlns:a16="http://schemas.microsoft.com/office/drawing/2014/main" id="{AD52A34B-3403-49E1-8BFD-CB03A5EDAEA8}"/>
                    </a:ext>
                  </a:extLst>
                </p:cNvPr>
                <p:cNvSpPr/>
                <p:nvPr/>
              </p:nvSpPr>
              <p:spPr bwMode="auto">
                <a:xfrm>
                  <a:off x="4508192" y="3524370"/>
                  <a:ext cx="728465" cy="1290539"/>
                </a:xfrm>
                <a:custGeom>
                  <a:avLst/>
                  <a:gdLst>
                    <a:gd name="T0" fmla="*/ 25 w 173"/>
                    <a:gd name="T1" fmla="*/ 11 h 306"/>
                    <a:gd name="T2" fmla="*/ 121 w 173"/>
                    <a:gd name="T3" fmla="*/ 2 h 306"/>
                    <a:gd name="T4" fmla="*/ 149 w 173"/>
                    <a:gd name="T5" fmla="*/ 25 h 306"/>
                    <a:gd name="T6" fmla="*/ 172 w 173"/>
                    <a:gd name="T7" fmla="*/ 267 h 306"/>
                    <a:gd name="T8" fmla="*/ 149 w 173"/>
                    <a:gd name="T9" fmla="*/ 296 h 306"/>
                    <a:gd name="T10" fmla="*/ 53 w 173"/>
                    <a:gd name="T11" fmla="*/ 305 h 306"/>
                    <a:gd name="T12" fmla="*/ 25 w 173"/>
                    <a:gd name="T13" fmla="*/ 281 h 306"/>
                    <a:gd name="T14" fmla="*/ 2 w 173"/>
                    <a:gd name="T15" fmla="*/ 39 h 306"/>
                    <a:gd name="T16" fmla="*/ 25 w 173"/>
                    <a:gd name="T17" fmla="*/ 11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306">
                      <a:moveTo>
                        <a:pt x="25" y="11"/>
                      </a:moveTo>
                      <a:cubicBezTo>
                        <a:pt x="121" y="2"/>
                        <a:pt x="121" y="2"/>
                        <a:pt x="121" y="2"/>
                      </a:cubicBezTo>
                      <a:cubicBezTo>
                        <a:pt x="135" y="0"/>
                        <a:pt x="148" y="11"/>
                        <a:pt x="149" y="25"/>
                      </a:cubicBezTo>
                      <a:cubicBezTo>
                        <a:pt x="172" y="267"/>
                        <a:pt x="172" y="267"/>
                        <a:pt x="172" y="267"/>
                      </a:cubicBezTo>
                      <a:cubicBezTo>
                        <a:pt x="173" y="281"/>
                        <a:pt x="163" y="294"/>
                        <a:pt x="149" y="296"/>
                      </a:cubicBezTo>
                      <a:cubicBezTo>
                        <a:pt x="53" y="305"/>
                        <a:pt x="53" y="305"/>
                        <a:pt x="53" y="305"/>
                      </a:cubicBezTo>
                      <a:cubicBezTo>
                        <a:pt x="39" y="306"/>
                        <a:pt x="26" y="295"/>
                        <a:pt x="25" y="281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5"/>
                        <a:pt x="11" y="12"/>
                        <a:pt x="25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2" name="îsḷïde">
                  <a:extLst>
                    <a:ext uri="{FF2B5EF4-FFF2-40B4-BE49-F238E27FC236}">
                      <a16:creationId xmlns:a16="http://schemas.microsoft.com/office/drawing/2014/main" id="{7171A3E8-AE96-4D6A-83A9-727ECCAB428C}"/>
                    </a:ext>
                  </a:extLst>
                </p:cNvPr>
                <p:cNvSpPr/>
                <p:nvPr/>
              </p:nvSpPr>
              <p:spPr bwMode="auto">
                <a:xfrm>
                  <a:off x="4508192" y="3524370"/>
                  <a:ext cx="728465" cy="1290539"/>
                </a:xfrm>
                <a:custGeom>
                  <a:avLst/>
                  <a:gdLst>
                    <a:gd name="T0" fmla="*/ 25 w 173"/>
                    <a:gd name="T1" fmla="*/ 11 h 306"/>
                    <a:gd name="T2" fmla="*/ 121 w 173"/>
                    <a:gd name="T3" fmla="*/ 2 h 306"/>
                    <a:gd name="T4" fmla="*/ 149 w 173"/>
                    <a:gd name="T5" fmla="*/ 25 h 306"/>
                    <a:gd name="T6" fmla="*/ 172 w 173"/>
                    <a:gd name="T7" fmla="*/ 267 h 306"/>
                    <a:gd name="T8" fmla="*/ 149 w 173"/>
                    <a:gd name="T9" fmla="*/ 296 h 306"/>
                    <a:gd name="T10" fmla="*/ 53 w 173"/>
                    <a:gd name="T11" fmla="*/ 305 h 306"/>
                    <a:gd name="T12" fmla="*/ 25 w 173"/>
                    <a:gd name="T13" fmla="*/ 281 h 306"/>
                    <a:gd name="T14" fmla="*/ 2 w 173"/>
                    <a:gd name="T15" fmla="*/ 39 h 306"/>
                    <a:gd name="T16" fmla="*/ 25 w 173"/>
                    <a:gd name="T17" fmla="*/ 11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306">
                      <a:moveTo>
                        <a:pt x="25" y="11"/>
                      </a:moveTo>
                      <a:cubicBezTo>
                        <a:pt x="121" y="2"/>
                        <a:pt x="121" y="2"/>
                        <a:pt x="121" y="2"/>
                      </a:cubicBezTo>
                      <a:cubicBezTo>
                        <a:pt x="135" y="0"/>
                        <a:pt x="148" y="11"/>
                        <a:pt x="149" y="25"/>
                      </a:cubicBezTo>
                      <a:cubicBezTo>
                        <a:pt x="172" y="267"/>
                        <a:pt x="172" y="267"/>
                        <a:pt x="172" y="267"/>
                      </a:cubicBezTo>
                      <a:cubicBezTo>
                        <a:pt x="173" y="281"/>
                        <a:pt x="163" y="294"/>
                        <a:pt x="149" y="296"/>
                      </a:cubicBezTo>
                      <a:cubicBezTo>
                        <a:pt x="53" y="305"/>
                        <a:pt x="53" y="305"/>
                        <a:pt x="53" y="305"/>
                      </a:cubicBezTo>
                      <a:cubicBezTo>
                        <a:pt x="39" y="306"/>
                        <a:pt x="26" y="295"/>
                        <a:pt x="25" y="281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5"/>
                        <a:pt x="11" y="12"/>
                        <a:pt x="25" y="1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3" name="išļîdè">
                  <a:extLst>
                    <a:ext uri="{FF2B5EF4-FFF2-40B4-BE49-F238E27FC236}">
                      <a16:creationId xmlns:a16="http://schemas.microsoft.com/office/drawing/2014/main" id="{336E809B-66DA-4BE2-940F-EDF283AF66B3}"/>
                    </a:ext>
                  </a:extLst>
                </p:cNvPr>
                <p:cNvSpPr/>
                <p:nvPr/>
              </p:nvSpPr>
              <p:spPr bwMode="auto">
                <a:xfrm>
                  <a:off x="4508189" y="3524372"/>
                  <a:ext cx="728464" cy="1260104"/>
                </a:xfrm>
                <a:custGeom>
                  <a:avLst/>
                  <a:gdLst>
                    <a:gd name="T0" fmla="*/ 25 w 173"/>
                    <a:gd name="T1" fmla="*/ 10 h 299"/>
                    <a:gd name="T2" fmla="*/ 121 w 173"/>
                    <a:gd name="T3" fmla="*/ 1 h 299"/>
                    <a:gd name="T4" fmla="*/ 149 w 173"/>
                    <a:gd name="T5" fmla="*/ 25 h 299"/>
                    <a:gd name="T6" fmla="*/ 172 w 173"/>
                    <a:gd name="T7" fmla="*/ 261 h 299"/>
                    <a:gd name="T8" fmla="*/ 148 w 173"/>
                    <a:gd name="T9" fmla="*/ 289 h 299"/>
                    <a:gd name="T10" fmla="*/ 52 w 173"/>
                    <a:gd name="T11" fmla="*/ 298 h 299"/>
                    <a:gd name="T12" fmla="*/ 24 w 173"/>
                    <a:gd name="T13" fmla="*/ 275 h 299"/>
                    <a:gd name="T14" fmla="*/ 2 w 173"/>
                    <a:gd name="T15" fmla="*/ 39 h 299"/>
                    <a:gd name="T16" fmla="*/ 25 w 173"/>
                    <a:gd name="T17" fmla="*/ 10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299">
                      <a:moveTo>
                        <a:pt x="25" y="10"/>
                      </a:moveTo>
                      <a:cubicBezTo>
                        <a:pt x="121" y="1"/>
                        <a:pt x="121" y="1"/>
                        <a:pt x="121" y="1"/>
                      </a:cubicBezTo>
                      <a:cubicBezTo>
                        <a:pt x="135" y="0"/>
                        <a:pt x="148" y="10"/>
                        <a:pt x="149" y="25"/>
                      </a:cubicBezTo>
                      <a:cubicBezTo>
                        <a:pt x="172" y="261"/>
                        <a:pt x="172" y="261"/>
                        <a:pt x="172" y="261"/>
                      </a:cubicBezTo>
                      <a:cubicBezTo>
                        <a:pt x="173" y="275"/>
                        <a:pt x="162" y="288"/>
                        <a:pt x="148" y="289"/>
                      </a:cubicBezTo>
                      <a:cubicBezTo>
                        <a:pt x="52" y="298"/>
                        <a:pt x="52" y="298"/>
                        <a:pt x="52" y="298"/>
                      </a:cubicBezTo>
                      <a:cubicBezTo>
                        <a:pt x="38" y="299"/>
                        <a:pt x="25" y="289"/>
                        <a:pt x="24" y="275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4"/>
                        <a:pt x="11" y="12"/>
                        <a:pt x="25" y="10"/>
                      </a:cubicBezTo>
                      <a:close/>
                    </a:path>
                  </a:pathLst>
                </a:custGeom>
                <a:solidFill>
                  <a:srgbClr val="21A5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4" name="ïSľîḍê">
                  <a:extLst>
                    <a:ext uri="{FF2B5EF4-FFF2-40B4-BE49-F238E27FC236}">
                      <a16:creationId xmlns:a16="http://schemas.microsoft.com/office/drawing/2014/main" id="{B5F8EC5F-D01E-406D-86E2-122E50E2AAFD}"/>
                    </a:ext>
                  </a:extLst>
                </p:cNvPr>
                <p:cNvSpPr/>
                <p:nvPr/>
              </p:nvSpPr>
              <p:spPr bwMode="auto">
                <a:xfrm>
                  <a:off x="4546745" y="3552779"/>
                  <a:ext cx="653386" cy="1136323"/>
                </a:xfrm>
                <a:custGeom>
                  <a:avLst/>
                  <a:gdLst>
                    <a:gd name="T0" fmla="*/ 22 w 155"/>
                    <a:gd name="T1" fmla="*/ 10 h 269"/>
                    <a:gd name="T2" fmla="*/ 108 w 155"/>
                    <a:gd name="T3" fmla="*/ 1 h 269"/>
                    <a:gd name="T4" fmla="*/ 134 w 155"/>
                    <a:gd name="T5" fmla="*/ 22 h 269"/>
                    <a:gd name="T6" fmla="*/ 154 w 155"/>
                    <a:gd name="T7" fmla="*/ 234 h 269"/>
                    <a:gd name="T8" fmla="*/ 133 w 155"/>
                    <a:gd name="T9" fmla="*/ 260 h 269"/>
                    <a:gd name="T10" fmla="*/ 46 w 155"/>
                    <a:gd name="T11" fmla="*/ 268 h 269"/>
                    <a:gd name="T12" fmla="*/ 21 w 155"/>
                    <a:gd name="T13" fmla="*/ 247 h 269"/>
                    <a:gd name="T14" fmla="*/ 1 w 155"/>
                    <a:gd name="T15" fmla="*/ 35 h 269"/>
                    <a:gd name="T16" fmla="*/ 22 w 155"/>
                    <a:gd name="T17" fmla="*/ 10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5" h="269">
                      <a:moveTo>
                        <a:pt x="22" y="10"/>
                      </a:moveTo>
                      <a:cubicBezTo>
                        <a:pt x="108" y="1"/>
                        <a:pt x="108" y="1"/>
                        <a:pt x="108" y="1"/>
                      </a:cubicBezTo>
                      <a:cubicBezTo>
                        <a:pt x="121" y="0"/>
                        <a:pt x="132" y="10"/>
                        <a:pt x="134" y="22"/>
                      </a:cubicBezTo>
                      <a:cubicBezTo>
                        <a:pt x="154" y="234"/>
                        <a:pt x="154" y="234"/>
                        <a:pt x="154" y="234"/>
                      </a:cubicBezTo>
                      <a:cubicBezTo>
                        <a:pt x="155" y="247"/>
                        <a:pt x="145" y="258"/>
                        <a:pt x="133" y="260"/>
                      </a:cubicBezTo>
                      <a:cubicBezTo>
                        <a:pt x="46" y="268"/>
                        <a:pt x="46" y="268"/>
                        <a:pt x="46" y="268"/>
                      </a:cubicBezTo>
                      <a:cubicBezTo>
                        <a:pt x="33" y="269"/>
                        <a:pt x="22" y="260"/>
                        <a:pt x="21" y="247"/>
                      </a:cubicBezTo>
                      <a:cubicBezTo>
                        <a:pt x="1" y="35"/>
                        <a:pt x="1" y="35"/>
                        <a:pt x="1" y="35"/>
                      </a:cubicBezTo>
                      <a:cubicBezTo>
                        <a:pt x="0" y="22"/>
                        <a:pt x="9" y="11"/>
                        <a:pt x="22" y="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5" name="íṩ1ïḋè">
                  <a:extLst>
                    <a:ext uri="{FF2B5EF4-FFF2-40B4-BE49-F238E27FC236}">
                      <a16:creationId xmlns:a16="http://schemas.microsoft.com/office/drawing/2014/main" id="{AD9449D6-4677-424D-9ED8-FC4A22820B69}"/>
                    </a:ext>
                  </a:extLst>
                </p:cNvPr>
                <p:cNvSpPr/>
                <p:nvPr/>
              </p:nvSpPr>
              <p:spPr bwMode="auto">
                <a:xfrm>
                  <a:off x="5567408" y="2136433"/>
                  <a:ext cx="501200" cy="243498"/>
                </a:xfrm>
                <a:custGeom>
                  <a:avLst/>
                  <a:gdLst>
                    <a:gd name="T0" fmla="*/ 13 w 119"/>
                    <a:gd name="T1" fmla="*/ 58 h 58"/>
                    <a:gd name="T2" fmla="*/ 0 w 119"/>
                    <a:gd name="T3" fmla="*/ 46 h 58"/>
                    <a:gd name="T4" fmla="*/ 5 w 119"/>
                    <a:gd name="T5" fmla="*/ 36 h 58"/>
                    <a:gd name="T6" fmla="*/ 112 w 119"/>
                    <a:gd name="T7" fmla="*/ 32 h 58"/>
                    <a:gd name="T8" fmla="*/ 115 w 119"/>
                    <a:gd name="T9" fmla="*/ 49 h 58"/>
                    <a:gd name="T10" fmla="*/ 98 w 119"/>
                    <a:gd name="T11" fmla="*/ 52 h 58"/>
                    <a:gd name="T12" fmla="*/ 98 w 119"/>
                    <a:gd name="T13" fmla="*/ 52 h 58"/>
                    <a:gd name="T14" fmla="*/ 20 w 119"/>
                    <a:gd name="T15" fmla="*/ 55 h 58"/>
                    <a:gd name="T16" fmla="*/ 13 w 119"/>
                    <a:gd name="T17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9" h="58">
                      <a:moveTo>
                        <a:pt x="13" y="58"/>
                      </a:moveTo>
                      <a:cubicBezTo>
                        <a:pt x="6" y="58"/>
                        <a:pt x="0" y="53"/>
                        <a:pt x="0" y="46"/>
                      </a:cubicBezTo>
                      <a:cubicBezTo>
                        <a:pt x="0" y="42"/>
                        <a:pt x="2" y="39"/>
                        <a:pt x="5" y="36"/>
                      </a:cubicBezTo>
                      <a:cubicBezTo>
                        <a:pt x="23" y="21"/>
                        <a:pt x="70" y="0"/>
                        <a:pt x="112" y="32"/>
                      </a:cubicBezTo>
                      <a:cubicBezTo>
                        <a:pt x="118" y="36"/>
                        <a:pt x="119" y="44"/>
                        <a:pt x="115" y="49"/>
                      </a:cubicBezTo>
                      <a:cubicBezTo>
                        <a:pt x="112" y="55"/>
                        <a:pt x="104" y="56"/>
                        <a:pt x="98" y="52"/>
                      </a:cubicBezTo>
                      <a:cubicBezTo>
                        <a:pt x="98" y="52"/>
                        <a:pt x="98" y="52"/>
                        <a:pt x="98" y="52"/>
                      </a:cubicBezTo>
                      <a:cubicBezTo>
                        <a:pt x="60" y="23"/>
                        <a:pt x="22" y="54"/>
                        <a:pt x="20" y="55"/>
                      </a:cubicBezTo>
                      <a:cubicBezTo>
                        <a:pt x="18" y="57"/>
                        <a:pt x="15" y="58"/>
                        <a:pt x="13" y="58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6" name="íśḷïḋé">
                  <a:extLst>
                    <a:ext uri="{FF2B5EF4-FFF2-40B4-BE49-F238E27FC236}">
                      <a16:creationId xmlns:a16="http://schemas.microsoft.com/office/drawing/2014/main" id="{D68C368A-916E-4008-BD36-ADD58FBE2191}"/>
                    </a:ext>
                  </a:extLst>
                </p:cNvPr>
                <p:cNvSpPr/>
                <p:nvPr/>
              </p:nvSpPr>
              <p:spPr bwMode="auto">
                <a:xfrm>
                  <a:off x="5439571" y="1828002"/>
                  <a:ext cx="730494" cy="383510"/>
                </a:xfrm>
                <a:custGeom>
                  <a:avLst/>
                  <a:gdLst>
                    <a:gd name="T0" fmla="*/ 14 w 173"/>
                    <a:gd name="T1" fmla="*/ 91 h 91"/>
                    <a:gd name="T2" fmla="*/ 5 w 173"/>
                    <a:gd name="T3" fmla="*/ 88 h 91"/>
                    <a:gd name="T4" fmla="*/ 5 w 173"/>
                    <a:gd name="T5" fmla="*/ 71 h 91"/>
                    <a:gd name="T6" fmla="*/ 167 w 173"/>
                    <a:gd name="T7" fmla="*/ 65 h 91"/>
                    <a:gd name="T8" fmla="*/ 169 w 173"/>
                    <a:gd name="T9" fmla="*/ 82 h 91"/>
                    <a:gd name="T10" fmla="*/ 152 w 173"/>
                    <a:gd name="T11" fmla="*/ 85 h 91"/>
                    <a:gd name="T12" fmla="*/ 22 w 173"/>
                    <a:gd name="T13" fmla="*/ 88 h 91"/>
                    <a:gd name="T14" fmla="*/ 14 w 173"/>
                    <a:gd name="T15" fmla="*/ 91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3" h="91">
                      <a:moveTo>
                        <a:pt x="14" y="91"/>
                      </a:moveTo>
                      <a:cubicBezTo>
                        <a:pt x="10" y="91"/>
                        <a:pt x="7" y="90"/>
                        <a:pt x="5" y="88"/>
                      </a:cubicBezTo>
                      <a:cubicBezTo>
                        <a:pt x="0" y="83"/>
                        <a:pt x="0" y="75"/>
                        <a:pt x="5" y="71"/>
                      </a:cubicBezTo>
                      <a:cubicBezTo>
                        <a:pt x="6" y="70"/>
                        <a:pt x="76" y="0"/>
                        <a:pt x="167" y="65"/>
                      </a:cubicBezTo>
                      <a:cubicBezTo>
                        <a:pt x="172" y="69"/>
                        <a:pt x="173" y="77"/>
                        <a:pt x="169" y="82"/>
                      </a:cubicBezTo>
                      <a:cubicBezTo>
                        <a:pt x="166" y="88"/>
                        <a:pt x="158" y="89"/>
                        <a:pt x="152" y="85"/>
                      </a:cubicBezTo>
                      <a:cubicBezTo>
                        <a:pt x="79" y="33"/>
                        <a:pt x="25" y="86"/>
                        <a:pt x="22" y="88"/>
                      </a:cubicBezTo>
                      <a:cubicBezTo>
                        <a:pt x="20" y="90"/>
                        <a:pt x="17" y="91"/>
                        <a:pt x="14" y="91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7" name="is1íḑé">
                  <a:extLst>
                    <a:ext uri="{FF2B5EF4-FFF2-40B4-BE49-F238E27FC236}">
                      <a16:creationId xmlns:a16="http://schemas.microsoft.com/office/drawing/2014/main" id="{E50D5B20-550F-4A41-997D-3B6E2EB31DE3}"/>
                    </a:ext>
                  </a:extLst>
                </p:cNvPr>
                <p:cNvSpPr/>
                <p:nvPr/>
              </p:nvSpPr>
              <p:spPr bwMode="auto">
                <a:xfrm>
                  <a:off x="5283327" y="1545951"/>
                  <a:ext cx="1042982" cy="480909"/>
                </a:xfrm>
                <a:custGeom>
                  <a:avLst/>
                  <a:gdLst>
                    <a:gd name="T0" fmla="*/ 233 w 247"/>
                    <a:gd name="T1" fmla="*/ 113 h 114"/>
                    <a:gd name="T2" fmla="*/ 226 w 247"/>
                    <a:gd name="T3" fmla="*/ 110 h 114"/>
                    <a:gd name="T4" fmla="*/ 21 w 247"/>
                    <a:gd name="T5" fmla="*/ 110 h 114"/>
                    <a:gd name="T6" fmla="*/ 4 w 247"/>
                    <a:gd name="T7" fmla="*/ 108 h 114"/>
                    <a:gd name="T8" fmla="*/ 5 w 247"/>
                    <a:gd name="T9" fmla="*/ 91 h 114"/>
                    <a:gd name="T10" fmla="*/ 241 w 247"/>
                    <a:gd name="T11" fmla="*/ 90 h 114"/>
                    <a:gd name="T12" fmla="*/ 243 w 247"/>
                    <a:gd name="T13" fmla="*/ 108 h 114"/>
                    <a:gd name="T14" fmla="*/ 233 w 247"/>
                    <a:gd name="T15" fmla="*/ 113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7" h="114">
                      <a:moveTo>
                        <a:pt x="233" y="113"/>
                      </a:moveTo>
                      <a:cubicBezTo>
                        <a:pt x="231" y="113"/>
                        <a:pt x="228" y="112"/>
                        <a:pt x="226" y="110"/>
                      </a:cubicBezTo>
                      <a:cubicBezTo>
                        <a:pt x="118" y="31"/>
                        <a:pt x="25" y="106"/>
                        <a:pt x="21" y="110"/>
                      </a:cubicBezTo>
                      <a:cubicBezTo>
                        <a:pt x="16" y="114"/>
                        <a:pt x="8" y="113"/>
                        <a:pt x="4" y="108"/>
                      </a:cubicBezTo>
                      <a:cubicBezTo>
                        <a:pt x="0" y="103"/>
                        <a:pt x="1" y="95"/>
                        <a:pt x="5" y="91"/>
                      </a:cubicBezTo>
                      <a:cubicBezTo>
                        <a:pt x="7" y="90"/>
                        <a:pt x="116" y="0"/>
                        <a:pt x="241" y="90"/>
                      </a:cubicBezTo>
                      <a:cubicBezTo>
                        <a:pt x="246" y="95"/>
                        <a:pt x="247" y="102"/>
                        <a:pt x="243" y="108"/>
                      </a:cubicBezTo>
                      <a:cubicBezTo>
                        <a:pt x="241" y="111"/>
                        <a:pt x="237" y="113"/>
                        <a:pt x="233" y="113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91" name="Rectangle 483">
              <a:extLst>
                <a:ext uri="{FF2B5EF4-FFF2-40B4-BE49-F238E27FC236}">
                  <a16:creationId xmlns:a16="http://schemas.microsoft.com/office/drawing/2014/main" id="{539CA64D-0C4D-4D81-B74B-84F8C1B07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1266" y="757802"/>
              <a:ext cx="159264" cy="455757"/>
            </a:xfrm>
            <a:prstGeom prst="parallelogram">
              <a:avLst>
                <a:gd name="adj" fmla="val 79989"/>
              </a:avLst>
            </a:prstGeom>
            <a:solidFill>
              <a:srgbClr val="03CBD8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92" name="Rectangle 483">
              <a:extLst>
                <a:ext uri="{FF2B5EF4-FFF2-40B4-BE49-F238E27FC236}">
                  <a16:creationId xmlns:a16="http://schemas.microsoft.com/office/drawing/2014/main" id="{607449E5-800B-489B-92FF-616930740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4073" y="669412"/>
              <a:ext cx="159264" cy="455757"/>
            </a:xfrm>
            <a:prstGeom prst="parallelogram">
              <a:avLst>
                <a:gd name="adj" fmla="val 87491"/>
              </a:avLst>
            </a:prstGeom>
            <a:solidFill>
              <a:srgbClr val="0070C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93" name="文本框 622">
              <a:extLst>
                <a:ext uri="{FF2B5EF4-FFF2-40B4-BE49-F238E27FC236}">
                  <a16:creationId xmlns:a16="http://schemas.microsoft.com/office/drawing/2014/main" id="{15E9E137-63DB-4DB9-A4EA-BDA0443E7B03}"/>
                </a:ext>
              </a:extLst>
            </p:cNvPr>
            <p:cNvSpPr txBox="1"/>
            <p:nvPr/>
          </p:nvSpPr>
          <p:spPr>
            <a:xfrm>
              <a:off x="1588823" y="632600"/>
              <a:ext cx="46824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15.5</a:t>
              </a:r>
              <a:r>
                <a:rPr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代码实现</a:t>
              </a:r>
            </a:p>
          </p:txBody>
        </p:sp>
      </p:grpSp>
      <p:sp>
        <p:nvSpPr>
          <p:cNvPr id="62" name="矩形 61">
            <a:extLst>
              <a:ext uri="{FF2B5EF4-FFF2-40B4-BE49-F238E27FC236}">
                <a16:creationId xmlns:a16="http://schemas.microsoft.com/office/drawing/2014/main" id="{F4BE6530-0903-4F12-9434-A129DB3FA422}"/>
              </a:ext>
            </a:extLst>
          </p:cNvPr>
          <p:cNvSpPr/>
          <p:nvPr/>
        </p:nvSpPr>
        <p:spPr>
          <a:xfrm>
            <a:off x="527472" y="1289515"/>
            <a:ext cx="3993085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 b="1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      实现功能：用</a:t>
            </a:r>
            <a:r>
              <a:rPr lang="en-US" altLang="zh-CN" sz="2000" b="1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LED</a:t>
            </a:r>
            <a:r>
              <a:rPr lang="zh-CN" altLang="en-US" sz="2000" b="1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灯组成环形圆圈，</a:t>
            </a:r>
            <a:r>
              <a:rPr lang="en-US" altLang="zh-CN" sz="2000" b="1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LED</a:t>
            </a:r>
            <a:r>
              <a:rPr lang="zh-CN" altLang="en-US" sz="2000" b="1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灯沿圆圈跑动，当按下按键之后，产生外部中断，所有</a:t>
            </a:r>
            <a:r>
              <a:rPr lang="en-US" altLang="zh-CN" sz="2000" b="1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LED</a:t>
            </a:r>
            <a:r>
              <a:rPr lang="zh-CN" altLang="en-US" sz="2000" b="1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灯闪烁三次，</a:t>
            </a:r>
            <a:r>
              <a:rPr lang="en-US" altLang="zh-CN" sz="2000" b="1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LED</a:t>
            </a:r>
            <a:r>
              <a:rPr lang="zh-CN" altLang="en-US" sz="2000" b="1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灯沿圆圈继续跑动。</a:t>
            </a:r>
            <a:endParaRPr lang="en-US" altLang="zh-CN" sz="2000" b="1" dirty="0">
              <a:solidFill>
                <a:schemeClr val="hlink"/>
              </a:solidFill>
              <a:ea typeface="思源黑体 CN Normal" panose="020B0400000000000000" pitchFamily="34" charset="-122"/>
            </a:endParaRPr>
          </a:p>
          <a:p>
            <a:pPr>
              <a:defRPr/>
            </a:pPr>
            <a:endParaRPr lang="zh-CN" altLang="en-US" dirty="0">
              <a:solidFill>
                <a:schemeClr val="hlink"/>
              </a:solidFill>
              <a:ea typeface="思源黑体 CN Normal" panose="020B0400000000000000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       重新定义中断回调函数如右图所示，实现每按一次按键，所有</a:t>
            </a:r>
            <a:r>
              <a:rPr lang="en-US" altLang="zh-CN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LED</a:t>
            </a:r>
            <a:r>
              <a:rPr lang="zh-CN" altLang="en-US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灯自动闪烁</a:t>
            </a:r>
            <a:r>
              <a:rPr lang="en-US" altLang="zh-CN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3</a:t>
            </a:r>
            <a:r>
              <a:rPr lang="zh-CN" altLang="en-US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次。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C6FB62D-90AB-43FA-A934-276D4358D615}"/>
              </a:ext>
            </a:extLst>
          </p:cNvPr>
          <p:cNvSpPr txBox="1"/>
          <p:nvPr/>
        </p:nvSpPr>
        <p:spPr>
          <a:xfrm>
            <a:off x="211016" y="5839941"/>
            <a:ext cx="6921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ea typeface="思源黑体 CN Normal" panose="020B0400000000000000" pitchFamily="34" charset="-122"/>
              </a:rPr>
              <a:t> 在</a:t>
            </a:r>
            <a:r>
              <a:rPr lang="en-US" altLang="zh-CN" sz="1800" dirty="0">
                <a:ea typeface="思源黑体 CN Normal" panose="020B0400000000000000" pitchFamily="34" charset="-122"/>
              </a:rPr>
              <a:t>main</a:t>
            </a:r>
            <a:r>
              <a:rPr lang="zh-CN" altLang="en-US" sz="1800" dirty="0">
                <a:ea typeface="思源黑体 CN Normal" panose="020B0400000000000000" pitchFamily="34" charset="-122"/>
              </a:rPr>
              <a:t>（）函数中编写的代码如图所示，实现</a:t>
            </a:r>
            <a:r>
              <a:rPr lang="en-US" altLang="zh-CN" sz="1800" dirty="0">
                <a:ea typeface="思源黑体 CN Normal" panose="020B0400000000000000" pitchFamily="34" charset="-122"/>
              </a:rPr>
              <a:t>LED</a:t>
            </a:r>
            <a:r>
              <a:rPr lang="zh-CN" altLang="en-US" sz="1800" dirty="0">
                <a:ea typeface="思源黑体 CN Normal" panose="020B0400000000000000" pitchFamily="34" charset="-122"/>
              </a:rPr>
              <a:t>灯循环点亮，每点亮一个灯延时一会儿，可以根据实验现象适当调整延时时间。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DA7D977B-E15E-4ED3-8CCE-DC42AC6E78D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637093" y="1252589"/>
            <a:ext cx="7325469" cy="4247879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B1E169A4-E1CA-4DA3-AED1-1C73907DF8E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97705" y="4047179"/>
            <a:ext cx="5106876" cy="171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988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D44A99FE-DD13-46B6-8943-B71B1DDFF096}"/>
              </a:ext>
            </a:extLst>
          </p:cNvPr>
          <p:cNvGrpSpPr/>
          <p:nvPr/>
        </p:nvGrpSpPr>
        <p:grpSpPr>
          <a:xfrm>
            <a:off x="363034" y="548780"/>
            <a:ext cx="4701335" cy="584775"/>
            <a:chOff x="477335" y="632600"/>
            <a:chExt cx="6046002" cy="584775"/>
          </a:xfrm>
        </p:grpSpPr>
        <p:sp>
          <p:nvSpPr>
            <p:cNvPr id="89" name="Rectangle 483">
              <a:extLst>
                <a:ext uri="{FF2B5EF4-FFF2-40B4-BE49-F238E27FC236}">
                  <a16:creationId xmlns:a16="http://schemas.microsoft.com/office/drawing/2014/main" id="{0365BD79-C4B0-4B91-A017-367D6650B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2552" y="670956"/>
              <a:ext cx="5356169" cy="538652"/>
            </a:xfrm>
            <a:prstGeom prst="parallelogram">
              <a:avLst/>
            </a:prstGeom>
            <a:solidFill>
              <a:srgbClr val="0B4A8D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484B5893-1AC3-441C-9F2E-776559551684}"/>
                </a:ext>
              </a:extLst>
            </p:cNvPr>
            <p:cNvGrpSpPr/>
            <p:nvPr/>
          </p:nvGrpSpPr>
          <p:grpSpPr>
            <a:xfrm rot="21148477">
              <a:off x="477335" y="660117"/>
              <a:ext cx="1028068" cy="524893"/>
              <a:chOff x="477335" y="660117"/>
              <a:chExt cx="1028068" cy="524893"/>
            </a:xfrm>
          </p:grpSpPr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FE36594A-936A-4FA8-979C-334A5B1BF4F2}"/>
                  </a:ext>
                </a:extLst>
              </p:cNvPr>
              <p:cNvSpPr/>
              <p:nvPr/>
            </p:nvSpPr>
            <p:spPr>
              <a:xfrm>
                <a:off x="477335" y="690564"/>
                <a:ext cx="1028068" cy="494446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0" name="15e18aa3-2cc2-42f5-93e1-1ca323d446c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  <a:extLst>
                  <a:ext uri="{FF2B5EF4-FFF2-40B4-BE49-F238E27FC236}">
                    <a16:creationId xmlns:a16="http://schemas.microsoft.com/office/drawing/2014/main" id="{0BFB6412-726B-4C8A-83E4-CC475B836562}"/>
                  </a:ext>
                </a:extLst>
              </p:cNvPr>
              <p:cNvGrpSpPr>
                <a:grpSpLocks noChangeAspect="1"/>
              </p:cNvGrpSpPr>
              <p:nvPr>
                <p:custDataLst>
                  <p:tags r:id="rId1"/>
                </p:custDataLst>
              </p:nvPr>
            </p:nvGrpSpPr>
            <p:grpSpPr>
              <a:xfrm>
                <a:off x="539889" y="660117"/>
                <a:ext cx="956404" cy="502706"/>
                <a:chOff x="2959951" y="1545951"/>
                <a:chExt cx="6197021" cy="3268958"/>
              </a:xfrm>
            </p:grpSpPr>
            <p:sp>
              <p:nvSpPr>
                <p:cNvPr id="107" name="îslïḍè">
                  <a:extLst>
                    <a:ext uri="{FF2B5EF4-FFF2-40B4-BE49-F238E27FC236}">
                      <a16:creationId xmlns:a16="http://schemas.microsoft.com/office/drawing/2014/main" id="{55FECC6B-E3F0-4B37-AE30-6153F5F44810}"/>
                    </a:ext>
                  </a:extLst>
                </p:cNvPr>
                <p:cNvSpPr/>
                <p:nvPr/>
              </p:nvSpPr>
              <p:spPr bwMode="auto">
                <a:xfrm>
                  <a:off x="4140915" y="2911568"/>
                  <a:ext cx="3421145" cy="1012546"/>
                </a:xfrm>
                <a:custGeom>
                  <a:avLst/>
                  <a:gdLst>
                    <a:gd name="T0" fmla="*/ 406 w 811"/>
                    <a:gd name="T1" fmla="*/ 240 h 240"/>
                    <a:gd name="T2" fmla="*/ 0 w 811"/>
                    <a:gd name="T3" fmla="*/ 120 h 240"/>
                    <a:gd name="T4" fmla="*/ 406 w 811"/>
                    <a:gd name="T5" fmla="*/ 0 h 240"/>
                    <a:gd name="T6" fmla="*/ 811 w 811"/>
                    <a:gd name="T7" fmla="*/ 120 h 240"/>
                    <a:gd name="T8" fmla="*/ 406 w 811"/>
                    <a:gd name="T9" fmla="*/ 240 h 240"/>
                    <a:gd name="T10" fmla="*/ 406 w 811"/>
                    <a:gd name="T11" fmla="*/ 11 h 240"/>
                    <a:gd name="T12" fmla="*/ 11 w 811"/>
                    <a:gd name="T13" fmla="*/ 120 h 240"/>
                    <a:gd name="T14" fmla="*/ 406 w 811"/>
                    <a:gd name="T15" fmla="*/ 229 h 240"/>
                    <a:gd name="T16" fmla="*/ 800 w 811"/>
                    <a:gd name="T17" fmla="*/ 120 h 240"/>
                    <a:gd name="T18" fmla="*/ 406 w 811"/>
                    <a:gd name="T19" fmla="*/ 11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11" h="240">
                      <a:moveTo>
                        <a:pt x="406" y="240"/>
                      </a:moveTo>
                      <a:cubicBezTo>
                        <a:pt x="178" y="240"/>
                        <a:pt x="0" y="187"/>
                        <a:pt x="0" y="120"/>
                      </a:cubicBezTo>
                      <a:cubicBezTo>
                        <a:pt x="0" y="53"/>
                        <a:pt x="178" y="0"/>
                        <a:pt x="406" y="0"/>
                      </a:cubicBezTo>
                      <a:cubicBezTo>
                        <a:pt x="633" y="0"/>
                        <a:pt x="811" y="53"/>
                        <a:pt x="811" y="120"/>
                      </a:cubicBezTo>
                      <a:cubicBezTo>
                        <a:pt x="811" y="187"/>
                        <a:pt x="633" y="240"/>
                        <a:pt x="406" y="240"/>
                      </a:cubicBezTo>
                      <a:close/>
                      <a:moveTo>
                        <a:pt x="406" y="11"/>
                      </a:moveTo>
                      <a:cubicBezTo>
                        <a:pt x="192" y="11"/>
                        <a:pt x="11" y="61"/>
                        <a:pt x="11" y="120"/>
                      </a:cubicBezTo>
                      <a:cubicBezTo>
                        <a:pt x="11" y="179"/>
                        <a:pt x="192" y="229"/>
                        <a:pt x="406" y="229"/>
                      </a:cubicBezTo>
                      <a:cubicBezTo>
                        <a:pt x="620" y="229"/>
                        <a:pt x="800" y="179"/>
                        <a:pt x="800" y="120"/>
                      </a:cubicBezTo>
                      <a:cubicBezTo>
                        <a:pt x="800" y="61"/>
                        <a:pt x="620" y="11"/>
                        <a:pt x="406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9" name="îšḻîḋè">
                  <a:extLst>
                    <a:ext uri="{FF2B5EF4-FFF2-40B4-BE49-F238E27FC236}">
                      <a16:creationId xmlns:a16="http://schemas.microsoft.com/office/drawing/2014/main" id="{7A02E974-BFFA-49AF-B398-9F6C4D35B89D}"/>
                    </a:ext>
                  </a:extLst>
                </p:cNvPr>
                <p:cNvSpPr/>
                <p:nvPr/>
              </p:nvSpPr>
              <p:spPr bwMode="auto">
                <a:xfrm>
                  <a:off x="2959951" y="2546321"/>
                  <a:ext cx="5892648" cy="1854642"/>
                </a:xfrm>
                <a:custGeom>
                  <a:avLst/>
                  <a:gdLst>
                    <a:gd name="T0" fmla="*/ 698 w 1397"/>
                    <a:gd name="T1" fmla="*/ 440 h 440"/>
                    <a:gd name="T2" fmla="*/ 206 w 1397"/>
                    <a:gd name="T3" fmla="*/ 377 h 440"/>
                    <a:gd name="T4" fmla="*/ 0 w 1397"/>
                    <a:gd name="T5" fmla="*/ 220 h 440"/>
                    <a:gd name="T6" fmla="*/ 206 w 1397"/>
                    <a:gd name="T7" fmla="*/ 63 h 440"/>
                    <a:gd name="T8" fmla="*/ 698 w 1397"/>
                    <a:gd name="T9" fmla="*/ 0 h 440"/>
                    <a:gd name="T10" fmla="*/ 1190 w 1397"/>
                    <a:gd name="T11" fmla="*/ 63 h 440"/>
                    <a:gd name="T12" fmla="*/ 1397 w 1397"/>
                    <a:gd name="T13" fmla="*/ 220 h 440"/>
                    <a:gd name="T14" fmla="*/ 1190 w 1397"/>
                    <a:gd name="T15" fmla="*/ 377 h 440"/>
                    <a:gd name="T16" fmla="*/ 698 w 1397"/>
                    <a:gd name="T17" fmla="*/ 440 h 440"/>
                    <a:gd name="T18" fmla="*/ 698 w 1397"/>
                    <a:gd name="T19" fmla="*/ 11 h 440"/>
                    <a:gd name="T20" fmla="*/ 210 w 1397"/>
                    <a:gd name="T21" fmla="*/ 74 h 440"/>
                    <a:gd name="T22" fmla="*/ 11 w 1397"/>
                    <a:gd name="T23" fmla="*/ 220 h 440"/>
                    <a:gd name="T24" fmla="*/ 210 w 1397"/>
                    <a:gd name="T25" fmla="*/ 366 h 440"/>
                    <a:gd name="T26" fmla="*/ 698 w 1397"/>
                    <a:gd name="T27" fmla="*/ 429 h 440"/>
                    <a:gd name="T28" fmla="*/ 1186 w 1397"/>
                    <a:gd name="T29" fmla="*/ 366 h 440"/>
                    <a:gd name="T30" fmla="*/ 1385 w 1397"/>
                    <a:gd name="T31" fmla="*/ 220 h 440"/>
                    <a:gd name="T32" fmla="*/ 1186 w 1397"/>
                    <a:gd name="T33" fmla="*/ 74 h 440"/>
                    <a:gd name="T34" fmla="*/ 698 w 1397"/>
                    <a:gd name="T35" fmla="*/ 11 h 4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397" h="440">
                      <a:moveTo>
                        <a:pt x="698" y="440"/>
                      </a:moveTo>
                      <a:cubicBezTo>
                        <a:pt x="512" y="440"/>
                        <a:pt x="338" y="418"/>
                        <a:pt x="206" y="377"/>
                      </a:cubicBezTo>
                      <a:cubicBezTo>
                        <a:pt x="73" y="336"/>
                        <a:pt x="0" y="280"/>
                        <a:pt x="0" y="220"/>
                      </a:cubicBezTo>
                      <a:cubicBezTo>
                        <a:pt x="0" y="160"/>
                        <a:pt x="73" y="104"/>
                        <a:pt x="206" y="63"/>
                      </a:cubicBezTo>
                      <a:cubicBezTo>
                        <a:pt x="338" y="22"/>
                        <a:pt x="513" y="0"/>
                        <a:pt x="698" y="0"/>
                      </a:cubicBezTo>
                      <a:cubicBezTo>
                        <a:pt x="884" y="0"/>
                        <a:pt x="1059" y="22"/>
                        <a:pt x="1190" y="63"/>
                      </a:cubicBezTo>
                      <a:cubicBezTo>
                        <a:pt x="1323" y="104"/>
                        <a:pt x="1397" y="160"/>
                        <a:pt x="1397" y="220"/>
                      </a:cubicBezTo>
                      <a:cubicBezTo>
                        <a:pt x="1397" y="280"/>
                        <a:pt x="1323" y="336"/>
                        <a:pt x="1190" y="377"/>
                      </a:cubicBezTo>
                      <a:cubicBezTo>
                        <a:pt x="1058" y="418"/>
                        <a:pt x="884" y="440"/>
                        <a:pt x="698" y="440"/>
                      </a:cubicBezTo>
                      <a:close/>
                      <a:moveTo>
                        <a:pt x="698" y="11"/>
                      </a:moveTo>
                      <a:cubicBezTo>
                        <a:pt x="514" y="11"/>
                        <a:pt x="340" y="33"/>
                        <a:pt x="210" y="74"/>
                      </a:cubicBezTo>
                      <a:cubicBezTo>
                        <a:pt x="83" y="113"/>
                        <a:pt x="11" y="166"/>
                        <a:pt x="11" y="220"/>
                      </a:cubicBezTo>
                      <a:cubicBezTo>
                        <a:pt x="11" y="274"/>
                        <a:pt x="83" y="327"/>
                        <a:pt x="210" y="366"/>
                      </a:cubicBezTo>
                      <a:cubicBezTo>
                        <a:pt x="340" y="407"/>
                        <a:pt x="514" y="429"/>
                        <a:pt x="698" y="429"/>
                      </a:cubicBezTo>
                      <a:cubicBezTo>
                        <a:pt x="882" y="429"/>
                        <a:pt x="1056" y="407"/>
                        <a:pt x="1186" y="366"/>
                      </a:cubicBezTo>
                      <a:cubicBezTo>
                        <a:pt x="1313" y="327"/>
                        <a:pt x="1385" y="274"/>
                        <a:pt x="1385" y="220"/>
                      </a:cubicBezTo>
                      <a:cubicBezTo>
                        <a:pt x="1385" y="166"/>
                        <a:pt x="1313" y="113"/>
                        <a:pt x="1186" y="74"/>
                      </a:cubicBezTo>
                      <a:cubicBezTo>
                        <a:pt x="1056" y="33"/>
                        <a:pt x="883" y="11"/>
                        <a:pt x="698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0" name="iṩļïḑè">
                  <a:extLst>
                    <a:ext uri="{FF2B5EF4-FFF2-40B4-BE49-F238E27FC236}">
                      <a16:creationId xmlns:a16="http://schemas.microsoft.com/office/drawing/2014/main" id="{EBA0F5E0-888F-4D79-97DB-A3ADEFA5EB21}"/>
                    </a:ext>
                  </a:extLst>
                </p:cNvPr>
                <p:cNvSpPr/>
                <p:nvPr/>
              </p:nvSpPr>
              <p:spPr bwMode="auto">
                <a:xfrm>
                  <a:off x="5216366" y="2528058"/>
                  <a:ext cx="1308801" cy="1300686"/>
                </a:xfrm>
                <a:custGeom>
                  <a:avLst/>
                  <a:gdLst>
                    <a:gd name="T0" fmla="*/ 181 w 310"/>
                    <a:gd name="T1" fmla="*/ 69 h 308"/>
                    <a:gd name="T2" fmla="*/ 180 w 310"/>
                    <a:gd name="T3" fmla="*/ 82 h 308"/>
                    <a:gd name="T4" fmla="*/ 177 w 310"/>
                    <a:gd name="T5" fmla="*/ 73 h 308"/>
                    <a:gd name="T6" fmla="*/ 176 w 310"/>
                    <a:gd name="T7" fmla="*/ 33 h 308"/>
                    <a:gd name="T8" fmla="*/ 157 w 310"/>
                    <a:gd name="T9" fmla="*/ 49 h 308"/>
                    <a:gd name="T10" fmla="*/ 119 w 310"/>
                    <a:gd name="T11" fmla="*/ 57 h 308"/>
                    <a:gd name="T12" fmla="*/ 135 w 310"/>
                    <a:gd name="T13" fmla="*/ 32 h 308"/>
                    <a:gd name="T14" fmla="*/ 169 w 310"/>
                    <a:gd name="T15" fmla="*/ 56 h 308"/>
                    <a:gd name="T16" fmla="*/ 120 w 310"/>
                    <a:gd name="T17" fmla="*/ 30 h 308"/>
                    <a:gd name="T18" fmla="*/ 92 w 310"/>
                    <a:gd name="T19" fmla="*/ 37 h 308"/>
                    <a:gd name="T20" fmla="*/ 91 w 310"/>
                    <a:gd name="T21" fmla="*/ 45 h 308"/>
                    <a:gd name="T22" fmla="*/ 97 w 310"/>
                    <a:gd name="T23" fmla="*/ 61 h 308"/>
                    <a:gd name="T24" fmla="*/ 80 w 310"/>
                    <a:gd name="T25" fmla="*/ 49 h 308"/>
                    <a:gd name="T26" fmla="*/ 102 w 310"/>
                    <a:gd name="T27" fmla="*/ 88 h 308"/>
                    <a:gd name="T28" fmla="*/ 97 w 310"/>
                    <a:gd name="T29" fmla="*/ 240 h 308"/>
                    <a:gd name="T30" fmla="*/ 85 w 310"/>
                    <a:gd name="T31" fmla="*/ 273 h 308"/>
                    <a:gd name="T32" fmla="*/ 70 w 310"/>
                    <a:gd name="T33" fmla="*/ 256 h 308"/>
                    <a:gd name="T34" fmla="*/ 49 w 310"/>
                    <a:gd name="T35" fmla="*/ 194 h 308"/>
                    <a:gd name="T36" fmla="*/ 42 w 310"/>
                    <a:gd name="T37" fmla="*/ 162 h 308"/>
                    <a:gd name="T38" fmla="*/ 12 w 310"/>
                    <a:gd name="T39" fmla="*/ 109 h 308"/>
                    <a:gd name="T40" fmla="*/ 73 w 310"/>
                    <a:gd name="T41" fmla="*/ 43 h 308"/>
                    <a:gd name="T42" fmla="*/ 72 w 310"/>
                    <a:gd name="T43" fmla="*/ 57 h 308"/>
                    <a:gd name="T44" fmla="*/ 66 w 310"/>
                    <a:gd name="T45" fmla="*/ 82 h 308"/>
                    <a:gd name="T46" fmla="*/ 99 w 310"/>
                    <a:gd name="T47" fmla="*/ 67 h 308"/>
                    <a:gd name="T48" fmla="*/ 87 w 310"/>
                    <a:gd name="T49" fmla="*/ 87 h 308"/>
                    <a:gd name="T50" fmla="*/ 68 w 310"/>
                    <a:gd name="T51" fmla="*/ 102 h 308"/>
                    <a:gd name="T52" fmla="*/ 47 w 310"/>
                    <a:gd name="T53" fmla="*/ 129 h 308"/>
                    <a:gd name="T54" fmla="*/ 34 w 310"/>
                    <a:gd name="T55" fmla="*/ 124 h 308"/>
                    <a:gd name="T56" fmla="*/ 32 w 310"/>
                    <a:gd name="T57" fmla="*/ 139 h 308"/>
                    <a:gd name="T58" fmla="*/ 42 w 310"/>
                    <a:gd name="T59" fmla="*/ 156 h 308"/>
                    <a:gd name="T60" fmla="*/ 60 w 310"/>
                    <a:gd name="T61" fmla="*/ 159 h 308"/>
                    <a:gd name="T62" fmla="*/ 97 w 310"/>
                    <a:gd name="T63" fmla="*/ 173 h 308"/>
                    <a:gd name="T64" fmla="*/ 101 w 310"/>
                    <a:gd name="T65" fmla="*/ 180 h 308"/>
                    <a:gd name="T66" fmla="*/ 119 w 310"/>
                    <a:gd name="T67" fmla="*/ 200 h 308"/>
                    <a:gd name="T68" fmla="*/ 265 w 310"/>
                    <a:gd name="T69" fmla="*/ 221 h 308"/>
                    <a:gd name="T70" fmla="*/ 270 w 310"/>
                    <a:gd name="T71" fmla="*/ 209 h 308"/>
                    <a:gd name="T72" fmla="*/ 277 w 310"/>
                    <a:gd name="T73" fmla="*/ 129 h 308"/>
                    <a:gd name="T74" fmla="*/ 255 w 310"/>
                    <a:gd name="T75" fmla="*/ 139 h 308"/>
                    <a:gd name="T76" fmla="*/ 261 w 310"/>
                    <a:gd name="T77" fmla="*/ 157 h 308"/>
                    <a:gd name="T78" fmla="*/ 254 w 310"/>
                    <a:gd name="T79" fmla="*/ 204 h 308"/>
                    <a:gd name="T80" fmla="*/ 218 w 310"/>
                    <a:gd name="T81" fmla="*/ 241 h 308"/>
                    <a:gd name="T82" fmla="*/ 208 w 310"/>
                    <a:gd name="T83" fmla="*/ 195 h 308"/>
                    <a:gd name="T84" fmla="*/ 186 w 310"/>
                    <a:gd name="T85" fmla="*/ 165 h 308"/>
                    <a:gd name="T86" fmla="*/ 158 w 310"/>
                    <a:gd name="T87" fmla="*/ 133 h 308"/>
                    <a:gd name="T88" fmla="*/ 189 w 310"/>
                    <a:gd name="T89" fmla="*/ 110 h 308"/>
                    <a:gd name="T90" fmla="*/ 220 w 310"/>
                    <a:gd name="T91" fmla="*/ 114 h 308"/>
                    <a:gd name="T92" fmla="*/ 243 w 310"/>
                    <a:gd name="T93" fmla="*/ 108 h 308"/>
                    <a:gd name="T94" fmla="*/ 221 w 310"/>
                    <a:gd name="T95" fmla="*/ 106 h 308"/>
                    <a:gd name="T96" fmla="*/ 203 w 310"/>
                    <a:gd name="T97" fmla="*/ 95 h 308"/>
                    <a:gd name="T98" fmla="*/ 195 w 310"/>
                    <a:gd name="T99" fmla="*/ 97 h 308"/>
                    <a:gd name="T100" fmla="*/ 175 w 310"/>
                    <a:gd name="T101" fmla="*/ 96 h 308"/>
                    <a:gd name="T102" fmla="*/ 189 w 310"/>
                    <a:gd name="T103" fmla="*/ 81 h 308"/>
                    <a:gd name="T104" fmla="*/ 214 w 310"/>
                    <a:gd name="T105" fmla="*/ 74 h 308"/>
                    <a:gd name="T106" fmla="*/ 217 w 310"/>
                    <a:gd name="T107" fmla="*/ 59 h 308"/>
                    <a:gd name="T108" fmla="*/ 194 w 310"/>
                    <a:gd name="T109" fmla="*/ 69 h 308"/>
                    <a:gd name="T110" fmla="*/ 230 w 310"/>
                    <a:gd name="T111" fmla="*/ 53 h 308"/>
                    <a:gd name="T112" fmla="*/ 249 w 310"/>
                    <a:gd name="T113" fmla="*/ 53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10" h="308">
                      <a:moveTo>
                        <a:pt x="156" y="1"/>
                      </a:moveTo>
                      <a:cubicBezTo>
                        <a:pt x="71" y="0"/>
                        <a:pt x="2" y="68"/>
                        <a:pt x="1" y="152"/>
                      </a:cubicBezTo>
                      <a:cubicBezTo>
                        <a:pt x="0" y="237"/>
                        <a:pt x="68" y="307"/>
                        <a:pt x="152" y="308"/>
                      </a:cubicBezTo>
                      <a:cubicBezTo>
                        <a:pt x="154" y="308"/>
                        <a:pt x="156" y="308"/>
                        <a:pt x="157" y="308"/>
                      </a:cubicBezTo>
                      <a:cubicBezTo>
                        <a:pt x="242" y="306"/>
                        <a:pt x="310" y="236"/>
                        <a:pt x="308" y="151"/>
                      </a:cubicBezTo>
                      <a:cubicBezTo>
                        <a:pt x="306" y="68"/>
                        <a:pt x="239" y="2"/>
                        <a:pt x="156" y="1"/>
                      </a:cubicBezTo>
                      <a:close/>
                      <a:moveTo>
                        <a:pt x="179" y="71"/>
                      </a:moveTo>
                      <a:cubicBezTo>
                        <a:pt x="179" y="71"/>
                        <a:pt x="179" y="71"/>
                        <a:pt x="179" y="70"/>
                      </a:cubicBezTo>
                      <a:cubicBezTo>
                        <a:pt x="180" y="70"/>
                        <a:pt x="180" y="69"/>
                        <a:pt x="181" y="69"/>
                      </a:cubicBezTo>
                      <a:cubicBezTo>
                        <a:pt x="181" y="68"/>
                        <a:pt x="182" y="69"/>
                        <a:pt x="183" y="70"/>
                      </a:cubicBezTo>
                      <a:cubicBezTo>
                        <a:pt x="181" y="71"/>
                        <a:pt x="182" y="72"/>
                        <a:pt x="184" y="73"/>
                      </a:cubicBezTo>
                      <a:cubicBezTo>
                        <a:pt x="184" y="73"/>
                        <a:pt x="184" y="73"/>
                        <a:pt x="184" y="74"/>
                      </a:cubicBezTo>
                      <a:cubicBezTo>
                        <a:pt x="185" y="75"/>
                        <a:pt x="185" y="76"/>
                        <a:pt x="186" y="77"/>
                      </a:cubicBezTo>
                      <a:cubicBezTo>
                        <a:pt x="187" y="77"/>
                        <a:pt x="188" y="78"/>
                        <a:pt x="189" y="79"/>
                      </a:cubicBezTo>
                      <a:cubicBezTo>
                        <a:pt x="188" y="79"/>
                        <a:pt x="187" y="80"/>
                        <a:pt x="186" y="81"/>
                      </a:cubicBezTo>
                      <a:cubicBezTo>
                        <a:pt x="185" y="81"/>
                        <a:pt x="184" y="82"/>
                        <a:pt x="183" y="82"/>
                      </a:cubicBezTo>
                      <a:cubicBezTo>
                        <a:pt x="182" y="82"/>
                        <a:pt x="181" y="82"/>
                        <a:pt x="180" y="82"/>
                      </a:cubicBezTo>
                      <a:cubicBezTo>
                        <a:pt x="180" y="82"/>
                        <a:pt x="180" y="82"/>
                        <a:pt x="180" y="82"/>
                      </a:cubicBezTo>
                      <a:cubicBezTo>
                        <a:pt x="182" y="81"/>
                        <a:pt x="182" y="81"/>
                        <a:pt x="182" y="81"/>
                      </a:cubicBezTo>
                      <a:cubicBezTo>
                        <a:pt x="181" y="80"/>
                        <a:pt x="180" y="79"/>
                        <a:pt x="180" y="78"/>
                      </a:cubicBezTo>
                      <a:cubicBezTo>
                        <a:pt x="180" y="77"/>
                        <a:pt x="181" y="77"/>
                        <a:pt x="182" y="76"/>
                      </a:cubicBezTo>
                      <a:cubicBezTo>
                        <a:pt x="181" y="74"/>
                        <a:pt x="179" y="74"/>
                        <a:pt x="179" y="74"/>
                      </a:cubicBezTo>
                      <a:cubicBezTo>
                        <a:pt x="176" y="76"/>
                        <a:pt x="176" y="77"/>
                        <a:pt x="177" y="78"/>
                      </a:cubicBezTo>
                      <a:cubicBezTo>
                        <a:pt x="175" y="79"/>
                        <a:pt x="173" y="80"/>
                        <a:pt x="172" y="80"/>
                      </a:cubicBezTo>
                      <a:cubicBezTo>
                        <a:pt x="171" y="79"/>
                        <a:pt x="173" y="77"/>
                        <a:pt x="172" y="75"/>
                      </a:cubicBezTo>
                      <a:cubicBezTo>
                        <a:pt x="172" y="74"/>
                        <a:pt x="174" y="73"/>
                        <a:pt x="175" y="73"/>
                      </a:cubicBezTo>
                      <a:cubicBezTo>
                        <a:pt x="177" y="73"/>
                        <a:pt x="177" y="73"/>
                        <a:pt x="177" y="73"/>
                      </a:cubicBezTo>
                      <a:cubicBezTo>
                        <a:pt x="178" y="73"/>
                        <a:pt x="179" y="73"/>
                        <a:pt x="179" y="71"/>
                      </a:cubicBezTo>
                      <a:close/>
                      <a:moveTo>
                        <a:pt x="135" y="32"/>
                      </a:moveTo>
                      <a:cubicBezTo>
                        <a:pt x="139" y="33"/>
                        <a:pt x="142" y="33"/>
                        <a:pt x="146" y="33"/>
                      </a:cubicBezTo>
                      <a:cubicBezTo>
                        <a:pt x="147" y="34"/>
                        <a:pt x="149" y="33"/>
                        <a:pt x="149" y="32"/>
                      </a:cubicBezTo>
                      <a:cubicBezTo>
                        <a:pt x="150" y="32"/>
                        <a:pt x="151" y="32"/>
                        <a:pt x="152" y="31"/>
                      </a:cubicBezTo>
                      <a:cubicBezTo>
                        <a:pt x="154" y="31"/>
                        <a:pt x="157" y="30"/>
                        <a:pt x="160" y="30"/>
                      </a:cubicBezTo>
                      <a:cubicBezTo>
                        <a:pt x="161" y="30"/>
                        <a:pt x="163" y="30"/>
                        <a:pt x="164" y="30"/>
                      </a:cubicBezTo>
                      <a:cubicBezTo>
                        <a:pt x="168" y="31"/>
                        <a:pt x="171" y="31"/>
                        <a:pt x="175" y="32"/>
                      </a:cubicBezTo>
                      <a:cubicBezTo>
                        <a:pt x="175" y="32"/>
                        <a:pt x="176" y="32"/>
                        <a:pt x="176" y="33"/>
                      </a:cubicBezTo>
                      <a:cubicBezTo>
                        <a:pt x="175" y="33"/>
                        <a:pt x="173" y="33"/>
                        <a:pt x="172" y="33"/>
                      </a:cubicBezTo>
                      <a:cubicBezTo>
                        <a:pt x="171" y="33"/>
                        <a:pt x="170" y="33"/>
                        <a:pt x="169" y="34"/>
                      </a:cubicBezTo>
                      <a:cubicBezTo>
                        <a:pt x="168" y="34"/>
                        <a:pt x="167" y="35"/>
                        <a:pt x="167" y="37"/>
                      </a:cubicBezTo>
                      <a:cubicBezTo>
                        <a:pt x="167" y="39"/>
                        <a:pt x="165" y="41"/>
                        <a:pt x="164" y="41"/>
                      </a:cubicBezTo>
                      <a:cubicBezTo>
                        <a:pt x="162" y="42"/>
                        <a:pt x="160" y="42"/>
                        <a:pt x="158" y="43"/>
                      </a:cubicBezTo>
                      <a:cubicBezTo>
                        <a:pt x="157" y="44"/>
                        <a:pt x="157" y="44"/>
                        <a:pt x="158" y="45"/>
                      </a:cubicBezTo>
                      <a:cubicBezTo>
                        <a:pt x="159" y="45"/>
                        <a:pt x="161" y="46"/>
                        <a:pt x="162" y="47"/>
                      </a:cubicBezTo>
                      <a:cubicBezTo>
                        <a:pt x="160" y="48"/>
                        <a:pt x="160" y="48"/>
                        <a:pt x="155" y="46"/>
                      </a:cubicBezTo>
                      <a:cubicBezTo>
                        <a:pt x="156" y="47"/>
                        <a:pt x="157" y="48"/>
                        <a:pt x="157" y="49"/>
                      </a:cubicBezTo>
                      <a:cubicBezTo>
                        <a:pt x="154" y="50"/>
                        <a:pt x="151" y="51"/>
                        <a:pt x="148" y="51"/>
                      </a:cubicBezTo>
                      <a:cubicBezTo>
                        <a:pt x="145" y="52"/>
                        <a:pt x="143" y="53"/>
                        <a:pt x="141" y="55"/>
                      </a:cubicBezTo>
                      <a:cubicBezTo>
                        <a:pt x="138" y="57"/>
                        <a:pt x="136" y="57"/>
                        <a:pt x="133" y="58"/>
                      </a:cubicBezTo>
                      <a:cubicBezTo>
                        <a:pt x="132" y="58"/>
                        <a:pt x="131" y="58"/>
                        <a:pt x="131" y="60"/>
                      </a:cubicBezTo>
                      <a:cubicBezTo>
                        <a:pt x="131" y="61"/>
                        <a:pt x="130" y="61"/>
                        <a:pt x="129" y="62"/>
                      </a:cubicBezTo>
                      <a:cubicBezTo>
                        <a:pt x="129" y="63"/>
                        <a:pt x="128" y="63"/>
                        <a:pt x="127" y="64"/>
                      </a:cubicBezTo>
                      <a:cubicBezTo>
                        <a:pt x="125" y="65"/>
                        <a:pt x="122" y="65"/>
                        <a:pt x="120" y="63"/>
                      </a:cubicBezTo>
                      <a:cubicBezTo>
                        <a:pt x="120" y="62"/>
                        <a:pt x="119" y="61"/>
                        <a:pt x="119" y="60"/>
                      </a:cubicBezTo>
                      <a:cubicBezTo>
                        <a:pt x="119" y="59"/>
                        <a:pt x="119" y="58"/>
                        <a:pt x="119" y="57"/>
                      </a:cubicBezTo>
                      <a:cubicBezTo>
                        <a:pt x="120" y="56"/>
                        <a:pt x="120" y="55"/>
                        <a:pt x="121" y="54"/>
                      </a:cubicBezTo>
                      <a:cubicBezTo>
                        <a:pt x="121" y="53"/>
                        <a:pt x="121" y="53"/>
                        <a:pt x="122" y="52"/>
                      </a:cubicBezTo>
                      <a:cubicBezTo>
                        <a:pt x="125" y="50"/>
                        <a:pt x="125" y="46"/>
                        <a:pt x="123" y="43"/>
                      </a:cubicBezTo>
                      <a:cubicBezTo>
                        <a:pt x="122" y="42"/>
                        <a:pt x="121" y="41"/>
                        <a:pt x="120" y="41"/>
                      </a:cubicBezTo>
                      <a:cubicBezTo>
                        <a:pt x="118" y="39"/>
                        <a:pt x="115" y="39"/>
                        <a:pt x="113" y="38"/>
                      </a:cubicBezTo>
                      <a:cubicBezTo>
                        <a:pt x="112" y="38"/>
                        <a:pt x="111" y="38"/>
                        <a:pt x="110" y="37"/>
                      </a:cubicBezTo>
                      <a:cubicBezTo>
                        <a:pt x="114" y="37"/>
                        <a:pt x="117" y="36"/>
                        <a:pt x="120" y="36"/>
                      </a:cubicBezTo>
                      <a:cubicBezTo>
                        <a:pt x="121" y="35"/>
                        <a:pt x="123" y="35"/>
                        <a:pt x="124" y="34"/>
                      </a:cubicBezTo>
                      <a:cubicBezTo>
                        <a:pt x="127" y="33"/>
                        <a:pt x="131" y="32"/>
                        <a:pt x="135" y="32"/>
                      </a:cubicBezTo>
                      <a:close/>
                      <a:moveTo>
                        <a:pt x="169" y="56"/>
                      </a:moveTo>
                      <a:cubicBezTo>
                        <a:pt x="169" y="56"/>
                        <a:pt x="168" y="57"/>
                        <a:pt x="168" y="58"/>
                      </a:cubicBezTo>
                      <a:cubicBezTo>
                        <a:pt x="166" y="58"/>
                        <a:pt x="165" y="59"/>
                        <a:pt x="164" y="60"/>
                      </a:cubicBezTo>
                      <a:cubicBezTo>
                        <a:pt x="162" y="60"/>
                        <a:pt x="161" y="60"/>
                        <a:pt x="160" y="59"/>
                      </a:cubicBezTo>
                      <a:cubicBezTo>
                        <a:pt x="159" y="58"/>
                        <a:pt x="159" y="58"/>
                        <a:pt x="158" y="58"/>
                      </a:cubicBezTo>
                      <a:cubicBezTo>
                        <a:pt x="158" y="58"/>
                        <a:pt x="158" y="57"/>
                        <a:pt x="158" y="57"/>
                      </a:cubicBezTo>
                      <a:cubicBezTo>
                        <a:pt x="159" y="57"/>
                        <a:pt x="159" y="57"/>
                        <a:pt x="160" y="56"/>
                      </a:cubicBezTo>
                      <a:cubicBezTo>
                        <a:pt x="162" y="56"/>
                        <a:pt x="164" y="55"/>
                        <a:pt x="166" y="55"/>
                      </a:cubicBezTo>
                      <a:cubicBezTo>
                        <a:pt x="167" y="54"/>
                        <a:pt x="168" y="54"/>
                        <a:pt x="169" y="56"/>
                      </a:cubicBezTo>
                      <a:close/>
                      <a:moveTo>
                        <a:pt x="92" y="37"/>
                      </a:moveTo>
                      <a:cubicBezTo>
                        <a:pt x="93" y="37"/>
                        <a:pt x="94" y="37"/>
                        <a:pt x="95" y="36"/>
                      </a:cubicBezTo>
                      <a:cubicBezTo>
                        <a:pt x="96" y="36"/>
                        <a:pt x="98" y="36"/>
                        <a:pt x="98" y="34"/>
                      </a:cubicBezTo>
                      <a:cubicBezTo>
                        <a:pt x="99" y="34"/>
                        <a:pt x="99" y="33"/>
                        <a:pt x="100" y="33"/>
                      </a:cubicBezTo>
                      <a:cubicBezTo>
                        <a:pt x="101" y="33"/>
                        <a:pt x="101" y="33"/>
                        <a:pt x="101" y="33"/>
                      </a:cubicBezTo>
                      <a:cubicBezTo>
                        <a:pt x="103" y="32"/>
                        <a:pt x="105" y="32"/>
                        <a:pt x="106" y="32"/>
                      </a:cubicBezTo>
                      <a:cubicBezTo>
                        <a:pt x="108" y="32"/>
                        <a:pt x="109" y="32"/>
                        <a:pt x="110" y="31"/>
                      </a:cubicBezTo>
                      <a:cubicBezTo>
                        <a:pt x="113" y="30"/>
                        <a:pt x="115" y="30"/>
                        <a:pt x="118" y="30"/>
                      </a:cubicBezTo>
                      <a:cubicBezTo>
                        <a:pt x="118" y="30"/>
                        <a:pt x="119" y="30"/>
                        <a:pt x="120" y="30"/>
                      </a:cubicBezTo>
                      <a:cubicBezTo>
                        <a:pt x="122" y="30"/>
                        <a:pt x="122" y="30"/>
                        <a:pt x="122" y="30"/>
                      </a:cubicBezTo>
                      <a:cubicBezTo>
                        <a:pt x="122" y="30"/>
                        <a:pt x="122" y="30"/>
                        <a:pt x="122" y="31"/>
                      </a:cubicBezTo>
                      <a:cubicBezTo>
                        <a:pt x="120" y="33"/>
                        <a:pt x="116" y="34"/>
                        <a:pt x="113" y="35"/>
                      </a:cubicBezTo>
                      <a:cubicBezTo>
                        <a:pt x="108" y="35"/>
                        <a:pt x="104" y="37"/>
                        <a:pt x="100" y="40"/>
                      </a:cubicBezTo>
                      <a:cubicBezTo>
                        <a:pt x="98" y="41"/>
                        <a:pt x="97" y="41"/>
                        <a:pt x="96" y="39"/>
                      </a:cubicBezTo>
                      <a:cubicBezTo>
                        <a:pt x="96" y="39"/>
                        <a:pt x="96" y="39"/>
                        <a:pt x="96" y="39"/>
                      </a:cubicBezTo>
                      <a:cubicBezTo>
                        <a:pt x="96" y="39"/>
                        <a:pt x="95" y="39"/>
                        <a:pt x="95" y="39"/>
                      </a:cubicBezTo>
                      <a:cubicBezTo>
                        <a:pt x="93" y="39"/>
                        <a:pt x="92" y="38"/>
                        <a:pt x="91" y="38"/>
                      </a:cubicBezTo>
                      <a:cubicBezTo>
                        <a:pt x="91" y="38"/>
                        <a:pt x="92" y="37"/>
                        <a:pt x="92" y="37"/>
                      </a:cubicBezTo>
                      <a:close/>
                      <a:moveTo>
                        <a:pt x="84" y="41"/>
                      </a:moveTo>
                      <a:cubicBezTo>
                        <a:pt x="84" y="41"/>
                        <a:pt x="84" y="41"/>
                        <a:pt x="84" y="41"/>
                      </a:cubicBezTo>
                      <a:cubicBezTo>
                        <a:pt x="85" y="39"/>
                        <a:pt x="86" y="39"/>
                        <a:pt x="88" y="40"/>
                      </a:cubicBezTo>
                      <a:cubicBezTo>
                        <a:pt x="90" y="41"/>
                        <a:pt x="92" y="41"/>
                        <a:pt x="95" y="40"/>
                      </a:cubicBezTo>
                      <a:cubicBezTo>
                        <a:pt x="95" y="40"/>
                        <a:pt x="95" y="40"/>
                        <a:pt x="95" y="40"/>
                      </a:cubicBezTo>
                      <a:cubicBezTo>
                        <a:pt x="95" y="41"/>
                        <a:pt x="94" y="41"/>
                        <a:pt x="94" y="42"/>
                      </a:cubicBezTo>
                      <a:cubicBezTo>
                        <a:pt x="94" y="42"/>
                        <a:pt x="92" y="42"/>
                        <a:pt x="91" y="42"/>
                      </a:cubicBezTo>
                      <a:cubicBezTo>
                        <a:pt x="90" y="43"/>
                        <a:pt x="90" y="43"/>
                        <a:pt x="90" y="44"/>
                      </a:cubicBezTo>
                      <a:cubicBezTo>
                        <a:pt x="90" y="44"/>
                        <a:pt x="90" y="44"/>
                        <a:pt x="91" y="45"/>
                      </a:cubicBezTo>
                      <a:cubicBezTo>
                        <a:pt x="92" y="45"/>
                        <a:pt x="92" y="45"/>
                        <a:pt x="92" y="45"/>
                      </a:cubicBezTo>
                      <a:cubicBezTo>
                        <a:pt x="103" y="48"/>
                        <a:pt x="103" y="48"/>
                        <a:pt x="103" y="48"/>
                      </a:cubicBezTo>
                      <a:cubicBezTo>
                        <a:pt x="103" y="48"/>
                        <a:pt x="103" y="48"/>
                        <a:pt x="104" y="49"/>
                      </a:cubicBezTo>
                      <a:cubicBezTo>
                        <a:pt x="103" y="49"/>
                        <a:pt x="103" y="50"/>
                        <a:pt x="103" y="50"/>
                      </a:cubicBezTo>
                      <a:cubicBezTo>
                        <a:pt x="103" y="53"/>
                        <a:pt x="103" y="54"/>
                        <a:pt x="106" y="54"/>
                      </a:cubicBezTo>
                      <a:cubicBezTo>
                        <a:pt x="106" y="56"/>
                        <a:pt x="106" y="56"/>
                        <a:pt x="105" y="57"/>
                      </a:cubicBezTo>
                      <a:cubicBezTo>
                        <a:pt x="103" y="57"/>
                        <a:pt x="101" y="58"/>
                        <a:pt x="99" y="58"/>
                      </a:cubicBezTo>
                      <a:cubicBezTo>
                        <a:pt x="98" y="59"/>
                        <a:pt x="97" y="59"/>
                        <a:pt x="97" y="60"/>
                      </a:cubicBezTo>
                      <a:cubicBezTo>
                        <a:pt x="97" y="60"/>
                        <a:pt x="97" y="61"/>
                        <a:pt x="97" y="61"/>
                      </a:cubicBezTo>
                      <a:cubicBezTo>
                        <a:pt x="95" y="62"/>
                        <a:pt x="93" y="62"/>
                        <a:pt x="92" y="61"/>
                      </a:cubicBezTo>
                      <a:cubicBezTo>
                        <a:pt x="90" y="60"/>
                        <a:pt x="91" y="58"/>
                        <a:pt x="92" y="57"/>
                      </a:cubicBezTo>
                      <a:cubicBezTo>
                        <a:pt x="92" y="57"/>
                        <a:pt x="93" y="56"/>
                        <a:pt x="93" y="56"/>
                      </a:cubicBezTo>
                      <a:cubicBezTo>
                        <a:pt x="94" y="56"/>
                        <a:pt x="95" y="56"/>
                        <a:pt x="97" y="56"/>
                      </a:cubicBezTo>
                      <a:cubicBezTo>
                        <a:pt x="97" y="56"/>
                        <a:pt x="98" y="55"/>
                        <a:pt x="98" y="55"/>
                      </a:cubicBezTo>
                      <a:cubicBezTo>
                        <a:pt x="98" y="54"/>
                        <a:pt x="98" y="54"/>
                        <a:pt x="97" y="53"/>
                      </a:cubicBezTo>
                      <a:cubicBezTo>
                        <a:pt x="95" y="51"/>
                        <a:pt x="92" y="50"/>
                        <a:pt x="89" y="49"/>
                      </a:cubicBezTo>
                      <a:cubicBezTo>
                        <a:pt x="88" y="49"/>
                        <a:pt x="87" y="49"/>
                        <a:pt x="86" y="49"/>
                      </a:cubicBezTo>
                      <a:cubicBezTo>
                        <a:pt x="84" y="49"/>
                        <a:pt x="82" y="49"/>
                        <a:pt x="80" y="49"/>
                      </a:cubicBezTo>
                      <a:cubicBezTo>
                        <a:pt x="79" y="49"/>
                        <a:pt x="78" y="49"/>
                        <a:pt x="78" y="47"/>
                      </a:cubicBezTo>
                      <a:cubicBezTo>
                        <a:pt x="77" y="46"/>
                        <a:pt x="78" y="45"/>
                        <a:pt x="79" y="45"/>
                      </a:cubicBezTo>
                      <a:cubicBezTo>
                        <a:pt x="79" y="45"/>
                        <a:pt x="80" y="45"/>
                        <a:pt x="80" y="45"/>
                      </a:cubicBezTo>
                      <a:cubicBezTo>
                        <a:pt x="81" y="45"/>
                        <a:pt x="83" y="45"/>
                        <a:pt x="84" y="44"/>
                      </a:cubicBezTo>
                      <a:cubicBezTo>
                        <a:pt x="85" y="44"/>
                        <a:pt x="86" y="44"/>
                        <a:pt x="86" y="43"/>
                      </a:cubicBezTo>
                      <a:cubicBezTo>
                        <a:pt x="86" y="42"/>
                        <a:pt x="85" y="41"/>
                        <a:pt x="84" y="41"/>
                      </a:cubicBezTo>
                      <a:close/>
                      <a:moveTo>
                        <a:pt x="103" y="84"/>
                      </a:moveTo>
                      <a:cubicBezTo>
                        <a:pt x="104" y="85"/>
                        <a:pt x="105" y="86"/>
                        <a:pt x="105" y="86"/>
                      </a:cubicBezTo>
                      <a:cubicBezTo>
                        <a:pt x="104" y="87"/>
                        <a:pt x="103" y="88"/>
                        <a:pt x="102" y="88"/>
                      </a:cubicBezTo>
                      <a:cubicBezTo>
                        <a:pt x="100" y="88"/>
                        <a:pt x="98" y="87"/>
                        <a:pt x="96" y="87"/>
                      </a:cubicBezTo>
                      <a:cubicBezTo>
                        <a:pt x="98" y="85"/>
                        <a:pt x="100" y="83"/>
                        <a:pt x="103" y="82"/>
                      </a:cubicBezTo>
                      <a:cubicBezTo>
                        <a:pt x="102" y="83"/>
                        <a:pt x="102" y="83"/>
                        <a:pt x="102" y="83"/>
                      </a:cubicBezTo>
                      <a:cubicBezTo>
                        <a:pt x="102" y="83"/>
                        <a:pt x="103" y="84"/>
                        <a:pt x="103" y="84"/>
                      </a:cubicBezTo>
                      <a:close/>
                      <a:moveTo>
                        <a:pt x="109" y="221"/>
                      </a:moveTo>
                      <a:cubicBezTo>
                        <a:pt x="107" y="222"/>
                        <a:pt x="106" y="223"/>
                        <a:pt x="104" y="224"/>
                      </a:cubicBezTo>
                      <a:cubicBezTo>
                        <a:pt x="103" y="226"/>
                        <a:pt x="103" y="227"/>
                        <a:pt x="103" y="228"/>
                      </a:cubicBezTo>
                      <a:cubicBezTo>
                        <a:pt x="102" y="231"/>
                        <a:pt x="102" y="234"/>
                        <a:pt x="101" y="236"/>
                      </a:cubicBezTo>
                      <a:cubicBezTo>
                        <a:pt x="100" y="237"/>
                        <a:pt x="98" y="238"/>
                        <a:pt x="97" y="240"/>
                      </a:cubicBezTo>
                      <a:cubicBezTo>
                        <a:pt x="96" y="242"/>
                        <a:pt x="92" y="243"/>
                        <a:pt x="90" y="241"/>
                      </a:cubicBezTo>
                      <a:cubicBezTo>
                        <a:pt x="89" y="243"/>
                        <a:pt x="91" y="244"/>
                        <a:pt x="91" y="245"/>
                      </a:cubicBezTo>
                      <a:cubicBezTo>
                        <a:pt x="92" y="247"/>
                        <a:pt x="92" y="247"/>
                        <a:pt x="91" y="248"/>
                      </a:cubicBezTo>
                      <a:cubicBezTo>
                        <a:pt x="89" y="249"/>
                        <a:pt x="87" y="251"/>
                        <a:pt x="86" y="252"/>
                      </a:cubicBezTo>
                      <a:cubicBezTo>
                        <a:pt x="85" y="253"/>
                        <a:pt x="84" y="255"/>
                        <a:pt x="85" y="256"/>
                      </a:cubicBezTo>
                      <a:cubicBezTo>
                        <a:pt x="85" y="258"/>
                        <a:pt x="85" y="259"/>
                        <a:pt x="84" y="260"/>
                      </a:cubicBezTo>
                      <a:cubicBezTo>
                        <a:pt x="84" y="261"/>
                        <a:pt x="84" y="262"/>
                        <a:pt x="84" y="262"/>
                      </a:cubicBezTo>
                      <a:cubicBezTo>
                        <a:pt x="84" y="264"/>
                        <a:pt x="85" y="265"/>
                        <a:pt x="85" y="266"/>
                      </a:cubicBezTo>
                      <a:cubicBezTo>
                        <a:pt x="85" y="268"/>
                        <a:pt x="85" y="271"/>
                        <a:pt x="85" y="273"/>
                      </a:cubicBezTo>
                      <a:cubicBezTo>
                        <a:pt x="85" y="274"/>
                        <a:pt x="86" y="274"/>
                        <a:pt x="87" y="274"/>
                      </a:cubicBezTo>
                      <a:cubicBezTo>
                        <a:pt x="87" y="275"/>
                        <a:pt x="88" y="275"/>
                        <a:pt x="88" y="275"/>
                      </a:cubicBezTo>
                      <a:cubicBezTo>
                        <a:pt x="88" y="277"/>
                        <a:pt x="89" y="278"/>
                        <a:pt x="90" y="279"/>
                      </a:cubicBezTo>
                      <a:cubicBezTo>
                        <a:pt x="88" y="280"/>
                        <a:pt x="86" y="280"/>
                        <a:pt x="85" y="279"/>
                      </a:cubicBezTo>
                      <a:cubicBezTo>
                        <a:pt x="85" y="279"/>
                        <a:pt x="85" y="279"/>
                        <a:pt x="85" y="279"/>
                      </a:cubicBezTo>
                      <a:cubicBezTo>
                        <a:pt x="84" y="277"/>
                        <a:pt x="83" y="276"/>
                        <a:pt x="81" y="275"/>
                      </a:cubicBezTo>
                      <a:cubicBezTo>
                        <a:pt x="78" y="274"/>
                        <a:pt x="76" y="272"/>
                        <a:pt x="75" y="270"/>
                      </a:cubicBezTo>
                      <a:cubicBezTo>
                        <a:pt x="73" y="267"/>
                        <a:pt x="72" y="264"/>
                        <a:pt x="73" y="261"/>
                      </a:cubicBezTo>
                      <a:cubicBezTo>
                        <a:pt x="73" y="259"/>
                        <a:pt x="72" y="256"/>
                        <a:pt x="70" y="256"/>
                      </a:cubicBezTo>
                      <a:cubicBezTo>
                        <a:pt x="69" y="256"/>
                        <a:pt x="69" y="255"/>
                        <a:pt x="69" y="254"/>
                      </a:cubicBezTo>
                      <a:cubicBezTo>
                        <a:pt x="69" y="252"/>
                        <a:pt x="69" y="250"/>
                        <a:pt x="68" y="247"/>
                      </a:cubicBezTo>
                      <a:cubicBezTo>
                        <a:pt x="68" y="243"/>
                        <a:pt x="67" y="238"/>
                        <a:pt x="67" y="234"/>
                      </a:cubicBezTo>
                      <a:cubicBezTo>
                        <a:pt x="67" y="230"/>
                        <a:pt x="67" y="227"/>
                        <a:pt x="67" y="223"/>
                      </a:cubicBezTo>
                      <a:cubicBezTo>
                        <a:pt x="67" y="221"/>
                        <a:pt x="67" y="220"/>
                        <a:pt x="67" y="218"/>
                      </a:cubicBezTo>
                      <a:cubicBezTo>
                        <a:pt x="67" y="214"/>
                        <a:pt x="64" y="211"/>
                        <a:pt x="60" y="209"/>
                      </a:cubicBezTo>
                      <a:cubicBezTo>
                        <a:pt x="58" y="209"/>
                        <a:pt x="56" y="207"/>
                        <a:pt x="56" y="205"/>
                      </a:cubicBezTo>
                      <a:cubicBezTo>
                        <a:pt x="56" y="203"/>
                        <a:pt x="55" y="201"/>
                        <a:pt x="54" y="200"/>
                      </a:cubicBezTo>
                      <a:cubicBezTo>
                        <a:pt x="51" y="199"/>
                        <a:pt x="50" y="197"/>
                        <a:pt x="49" y="194"/>
                      </a:cubicBezTo>
                      <a:cubicBezTo>
                        <a:pt x="48" y="194"/>
                        <a:pt x="48" y="193"/>
                        <a:pt x="47" y="192"/>
                      </a:cubicBezTo>
                      <a:cubicBezTo>
                        <a:pt x="46" y="191"/>
                        <a:pt x="46" y="189"/>
                        <a:pt x="46" y="188"/>
                      </a:cubicBezTo>
                      <a:cubicBezTo>
                        <a:pt x="46" y="187"/>
                        <a:pt x="46" y="185"/>
                        <a:pt x="46" y="184"/>
                      </a:cubicBezTo>
                      <a:cubicBezTo>
                        <a:pt x="46" y="184"/>
                        <a:pt x="45" y="183"/>
                        <a:pt x="45" y="182"/>
                      </a:cubicBezTo>
                      <a:cubicBezTo>
                        <a:pt x="46" y="180"/>
                        <a:pt x="47" y="178"/>
                        <a:pt x="48" y="176"/>
                      </a:cubicBezTo>
                      <a:cubicBezTo>
                        <a:pt x="49" y="174"/>
                        <a:pt x="50" y="171"/>
                        <a:pt x="51" y="169"/>
                      </a:cubicBezTo>
                      <a:cubicBezTo>
                        <a:pt x="52" y="167"/>
                        <a:pt x="51" y="164"/>
                        <a:pt x="49" y="162"/>
                      </a:cubicBezTo>
                      <a:cubicBezTo>
                        <a:pt x="48" y="162"/>
                        <a:pt x="48" y="162"/>
                        <a:pt x="47" y="162"/>
                      </a:cubicBezTo>
                      <a:cubicBezTo>
                        <a:pt x="45" y="163"/>
                        <a:pt x="43" y="163"/>
                        <a:pt x="42" y="162"/>
                      </a:cubicBezTo>
                      <a:cubicBezTo>
                        <a:pt x="39" y="160"/>
                        <a:pt x="37" y="158"/>
                        <a:pt x="35" y="155"/>
                      </a:cubicBezTo>
                      <a:cubicBezTo>
                        <a:pt x="35" y="154"/>
                        <a:pt x="35" y="154"/>
                        <a:pt x="34" y="154"/>
                      </a:cubicBezTo>
                      <a:cubicBezTo>
                        <a:pt x="33" y="153"/>
                        <a:pt x="33" y="153"/>
                        <a:pt x="32" y="153"/>
                      </a:cubicBezTo>
                      <a:cubicBezTo>
                        <a:pt x="30" y="153"/>
                        <a:pt x="28" y="152"/>
                        <a:pt x="27" y="151"/>
                      </a:cubicBezTo>
                      <a:cubicBezTo>
                        <a:pt x="25" y="149"/>
                        <a:pt x="23" y="148"/>
                        <a:pt x="20" y="148"/>
                      </a:cubicBezTo>
                      <a:cubicBezTo>
                        <a:pt x="20" y="148"/>
                        <a:pt x="20" y="148"/>
                        <a:pt x="19" y="148"/>
                      </a:cubicBezTo>
                      <a:cubicBezTo>
                        <a:pt x="15" y="147"/>
                        <a:pt x="11" y="145"/>
                        <a:pt x="7" y="141"/>
                      </a:cubicBezTo>
                      <a:cubicBezTo>
                        <a:pt x="6" y="140"/>
                        <a:pt x="6" y="138"/>
                        <a:pt x="6" y="136"/>
                      </a:cubicBezTo>
                      <a:cubicBezTo>
                        <a:pt x="7" y="127"/>
                        <a:pt x="9" y="118"/>
                        <a:pt x="12" y="109"/>
                      </a:cubicBezTo>
                      <a:cubicBezTo>
                        <a:pt x="17" y="95"/>
                        <a:pt x="23" y="82"/>
                        <a:pt x="32" y="70"/>
                      </a:cubicBezTo>
                      <a:cubicBezTo>
                        <a:pt x="35" y="66"/>
                        <a:pt x="38" y="62"/>
                        <a:pt x="42" y="57"/>
                      </a:cubicBezTo>
                      <a:cubicBezTo>
                        <a:pt x="42" y="57"/>
                        <a:pt x="43" y="56"/>
                        <a:pt x="44" y="57"/>
                      </a:cubicBezTo>
                      <a:cubicBezTo>
                        <a:pt x="45" y="57"/>
                        <a:pt x="46" y="58"/>
                        <a:pt x="47" y="57"/>
                      </a:cubicBezTo>
                      <a:cubicBezTo>
                        <a:pt x="50" y="57"/>
                        <a:pt x="52" y="57"/>
                        <a:pt x="55" y="57"/>
                      </a:cubicBezTo>
                      <a:cubicBezTo>
                        <a:pt x="58" y="56"/>
                        <a:pt x="62" y="55"/>
                        <a:pt x="65" y="54"/>
                      </a:cubicBezTo>
                      <a:cubicBezTo>
                        <a:pt x="67" y="52"/>
                        <a:pt x="68" y="50"/>
                        <a:pt x="69" y="47"/>
                      </a:cubicBezTo>
                      <a:cubicBezTo>
                        <a:pt x="69" y="47"/>
                        <a:pt x="69" y="46"/>
                        <a:pt x="69" y="45"/>
                      </a:cubicBezTo>
                      <a:cubicBezTo>
                        <a:pt x="70" y="43"/>
                        <a:pt x="70" y="43"/>
                        <a:pt x="73" y="43"/>
                      </a:cubicBezTo>
                      <a:cubicBezTo>
                        <a:pt x="75" y="44"/>
                        <a:pt x="77" y="44"/>
                        <a:pt x="79" y="44"/>
                      </a:cubicBezTo>
                      <a:cubicBezTo>
                        <a:pt x="77" y="45"/>
                        <a:pt x="75" y="46"/>
                        <a:pt x="74" y="46"/>
                      </a:cubicBezTo>
                      <a:cubicBezTo>
                        <a:pt x="72" y="47"/>
                        <a:pt x="73" y="47"/>
                        <a:pt x="73" y="48"/>
                      </a:cubicBezTo>
                      <a:cubicBezTo>
                        <a:pt x="74" y="49"/>
                        <a:pt x="76" y="51"/>
                        <a:pt x="77" y="52"/>
                      </a:cubicBezTo>
                      <a:cubicBezTo>
                        <a:pt x="77" y="52"/>
                        <a:pt x="78" y="53"/>
                        <a:pt x="78" y="52"/>
                      </a:cubicBezTo>
                      <a:cubicBezTo>
                        <a:pt x="80" y="52"/>
                        <a:pt x="83" y="51"/>
                        <a:pt x="85" y="51"/>
                      </a:cubicBezTo>
                      <a:cubicBezTo>
                        <a:pt x="85" y="53"/>
                        <a:pt x="84" y="53"/>
                        <a:pt x="83" y="54"/>
                      </a:cubicBezTo>
                      <a:cubicBezTo>
                        <a:pt x="82" y="55"/>
                        <a:pt x="81" y="56"/>
                        <a:pt x="80" y="56"/>
                      </a:cubicBezTo>
                      <a:cubicBezTo>
                        <a:pt x="77" y="56"/>
                        <a:pt x="74" y="57"/>
                        <a:pt x="72" y="57"/>
                      </a:cubicBezTo>
                      <a:cubicBezTo>
                        <a:pt x="71" y="59"/>
                        <a:pt x="70" y="60"/>
                        <a:pt x="68" y="60"/>
                      </a:cubicBezTo>
                      <a:cubicBezTo>
                        <a:pt x="64" y="61"/>
                        <a:pt x="61" y="63"/>
                        <a:pt x="58" y="65"/>
                      </a:cubicBezTo>
                      <a:cubicBezTo>
                        <a:pt x="56" y="66"/>
                        <a:pt x="55" y="69"/>
                        <a:pt x="56" y="71"/>
                      </a:cubicBezTo>
                      <a:cubicBezTo>
                        <a:pt x="56" y="72"/>
                        <a:pt x="56" y="73"/>
                        <a:pt x="58" y="72"/>
                      </a:cubicBezTo>
                      <a:cubicBezTo>
                        <a:pt x="58" y="72"/>
                        <a:pt x="58" y="72"/>
                        <a:pt x="59" y="72"/>
                      </a:cubicBezTo>
                      <a:cubicBezTo>
                        <a:pt x="60" y="73"/>
                        <a:pt x="61" y="74"/>
                        <a:pt x="63" y="74"/>
                      </a:cubicBezTo>
                      <a:cubicBezTo>
                        <a:pt x="64" y="75"/>
                        <a:pt x="65" y="76"/>
                        <a:pt x="66" y="75"/>
                      </a:cubicBezTo>
                      <a:cubicBezTo>
                        <a:pt x="67" y="75"/>
                        <a:pt x="67" y="75"/>
                        <a:pt x="67" y="75"/>
                      </a:cubicBezTo>
                      <a:cubicBezTo>
                        <a:pt x="67" y="78"/>
                        <a:pt x="67" y="80"/>
                        <a:pt x="66" y="82"/>
                      </a:cubicBezTo>
                      <a:cubicBezTo>
                        <a:pt x="68" y="82"/>
                        <a:pt x="69" y="81"/>
                        <a:pt x="70" y="80"/>
                      </a:cubicBezTo>
                      <a:cubicBezTo>
                        <a:pt x="73" y="76"/>
                        <a:pt x="75" y="72"/>
                        <a:pt x="78" y="69"/>
                      </a:cubicBezTo>
                      <a:cubicBezTo>
                        <a:pt x="79" y="68"/>
                        <a:pt x="79" y="68"/>
                        <a:pt x="79" y="67"/>
                      </a:cubicBezTo>
                      <a:cubicBezTo>
                        <a:pt x="79" y="67"/>
                        <a:pt x="79" y="67"/>
                        <a:pt x="79" y="67"/>
                      </a:cubicBezTo>
                      <a:cubicBezTo>
                        <a:pt x="81" y="64"/>
                        <a:pt x="84" y="63"/>
                        <a:pt x="87" y="63"/>
                      </a:cubicBezTo>
                      <a:cubicBezTo>
                        <a:pt x="89" y="64"/>
                        <a:pt x="90" y="64"/>
                        <a:pt x="90" y="66"/>
                      </a:cubicBezTo>
                      <a:cubicBezTo>
                        <a:pt x="90" y="67"/>
                        <a:pt x="91" y="67"/>
                        <a:pt x="92" y="67"/>
                      </a:cubicBezTo>
                      <a:cubicBezTo>
                        <a:pt x="94" y="67"/>
                        <a:pt x="96" y="67"/>
                        <a:pt x="99" y="66"/>
                      </a:cubicBezTo>
                      <a:cubicBezTo>
                        <a:pt x="99" y="66"/>
                        <a:pt x="99" y="66"/>
                        <a:pt x="99" y="67"/>
                      </a:cubicBezTo>
                      <a:cubicBezTo>
                        <a:pt x="99" y="67"/>
                        <a:pt x="99" y="68"/>
                        <a:pt x="99" y="68"/>
                      </a:cubicBezTo>
                      <a:cubicBezTo>
                        <a:pt x="98" y="72"/>
                        <a:pt x="100" y="76"/>
                        <a:pt x="103" y="77"/>
                      </a:cubicBezTo>
                      <a:cubicBezTo>
                        <a:pt x="104" y="78"/>
                        <a:pt x="104" y="78"/>
                        <a:pt x="104" y="78"/>
                      </a:cubicBezTo>
                      <a:cubicBezTo>
                        <a:pt x="101" y="80"/>
                        <a:pt x="98" y="82"/>
                        <a:pt x="94" y="82"/>
                      </a:cubicBezTo>
                      <a:cubicBezTo>
                        <a:pt x="92" y="82"/>
                        <a:pt x="89" y="82"/>
                        <a:pt x="87" y="84"/>
                      </a:cubicBezTo>
                      <a:cubicBezTo>
                        <a:pt x="85" y="85"/>
                        <a:pt x="83" y="85"/>
                        <a:pt x="81" y="86"/>
                      </a:cubicBezTo>
                      <a:cubicBezTo>
                        <a:pt x="81" y="86"/>
                        <a:pt x="80" y="87"/>
                        <a:pt x="80" y="87"/>
                      </a:cubicBezTo>
                      <a:cubicBezTo>
                        <a:pt x="80" y="88"/>
                        <a:pt x="80" y="88"/>
                        <a:pt x="80" y="88"/>
                      </a:cubicBezTo>
                      <a:cubicBezTo>
                        <a:pt x="87" y="87"/>
                        <a:pt x="87" y="87"/>
                        <a:pt x="87" y="87"/>
                      </a:cubicBezTo>
                      <a:cubicBezTo>
                        <a:pt x="87" y="89"/>
                        <a:pt x="87" y="90"/>
                        <a:pt x="89" y="90"/>
                      </a:cubicBezTo>
                      <a:cubicBezTo>
                        <a:pt x="90" y="90"/>
                        <a:pt x="90" y="91"/>
                        <a:pt x="91" y="92"/>
                      </a:cubicBezTo>
                      <a:cubicBezTo>
                        <a:pt x="88" y="93"/>
                        <a:pt x="86" y="96"/>
                        <a:pt x="82" y="95"/>
                      </a:cubicBezTo>
                      <a:cubicBezTo>
                        <a:pt x="86" y="92"/>
                        <a:pt x="86" y="92"/>
                        <a:pt x="86" y="92"/>
                      </a:cubicBezTo>
                      <a:cubicBezTo>
                        <a:pt x="84" y="91"/>
                        <a:pt x="84" y="90"/>
                        <a:pt x="82" y="92"/>
                      </a:cubicBezTo>
                      <a:cubicBezTo>
                        <a:pt x="80" y="93"/>
                        <a:pt x="78" y="94"/>
                        <a:pt x="76" y="96"/>
                      </a:cubicBezTo>
                      <a:cubicBezTo>
                        <a:pt x="76" y="96"/>
                        <a:pt x="75" y="97"/>
                        <a:pt x="75" y="97"/>
                      </a:cubicBezTo>
                      <a:cubicBezTo>
                        <a:pt x="72" y="97"/>
                        <a:pt x="70" y="100"/>
                        <a:pt x="68" y="102"/>
                      </a:cubicBezTo>
                      <a:cubicBezTo>
                        <a:pt x="68" y="102"/>
                        <a:pt x="68" y="102"/>
                        <a:pt x="68" y="102"/>
                      </a:cubicBezTo>
                      <a:cubicBezTo>
                        <a:pt x="67" y="104"/>
                        <a:pt x="65" y="104"/>
                        <a:pt x="64" y="104"/>
                      </a:cubicBezTo>
                      <a:cubicBezTo>
                        <a:pt x="63" y="104"/>
                        <a:pt x="63" y="105"/>
                        <a:pt x="62" y="105"/>
                      </a:cubicBezTo>
                      <a:cubicBezTo>
                        <a:pt x="62" y="105"/>
                        <a:pt x="61" y="106"/>
                        <a:pt x="61" y="107"/>
                      </a:cubicBezTo>
                      <a:cubicBezTo>
                        <a:pt x="62" y="110"/>
                        <a:pt x="60" y="112"/>
                        <a:pt x="58" y="113"/>
                      </a:cubicBezTo>
                      <a:cubicBezTo>
                        <a:pt x="55" y="115"/>
                        <a:pt x="53" y="116"/>
                        <a:pt x="51" y="117"/>
                      </a:cubicBezTo>
                      <a:cubicBezTo>
                        <a:pt x="50" y="119"/>
                        <a:pt x="49" y="122"/>
                        <a:pt x="50" y="124"/>
                      </a:cubicBezTo>
                      <a:cubicBezTo>
                        <a:pt x="51" y="126"/>
                        <a:pt x="51" y="128"/>
                        <a:pt x="50" y="129"/>
                      </a:cubicBezTo>
                      <a:cubicBezTo>
                        <a:pt x="50" y="130"/>
                        <a:pt x="49" y="130"/>
                        <a:pt x="48" y="130"/>
                      </a:cubicBezTo>
                      <a:cubicBezTo>
                        <a:pt x="48" y="130"/>
                        <a:pt x="47" y="129"/>
                        <a:pt x="47" y="129"/>
                      </a:cubicBezTo>
                      <a:cubicBezTo>
                        <a:pt x="47" y="127"/>
                        <a:pt x="46" y="125"/>
                        <a:pt x="46" y="123"/>
                      </a:cubicBezTo>
                      <a:cubicBezTo>
                        <a:pt x="46" y="122"/>
                        <a:pt x="45" y="121"/>
                        <a:pt x="45" y="121"/>
                      </a:cubicBezTo>
                      <a:cubicBezTo>
                        <a:pt x="44" y="121"/>
                        <a:pt x="44" y="121"/>
                        <a:pt x="44" y="121"/>
                      </a:cubicBezTo>
                      <a:cubicBezTo>
                        <a:pt x="44" y="122"/>
                        <a:pt x="44" y="122"/>
                        <a:pt x="44" y="123"/>
                      </a:cubicBezTo>
                      <a:cubicBezTo>
                        <a:pt x="44" y="123"/>
                        <a:pt x="44" y="123"/>
                        <a:pt x="44" y="123"/>
                      </a:cubicBezTo>
                      <a:cubicBezTo>
                        <a:pt x="44" y="123"/>
                        <a:pt x="43" y="122"/>
                        <a:pt x="42" y="122"/>
                      </a:cubicBezTo>
                      <a:cubicBezTo>
                        <a:pt x="42" y="121"/>
                        <a:pt x="41" y="120"/>
                        <a:pt x="40" y="120"/>
                      </a:cubicBezTo>
                      <a:cubicBezTo>
                        <a:pt x="39" y="119"/>
                        <a:pt x="38" y="120"/>
                        <a:pt x="37" y="121"/>
                      </a:cubicBezTo>
                      <a:cubicBezTo>
                        <a:pt x="36" y="122"/>
                        <a:pt x="35" y="123"/>
                        <a:pt x="34" y="124"/>
                      </a:cubicBezTo>
                      <a:cubicBezTo>
                        <a:pt x="33" y="123"/>
                        <a:pt x="32" y="122"/>
                        <a:pt x="32" y="122"/>
                      </a:cubicBezTo>
                      <a:cubicBezTo>
                        <a:pt x="31" y="121"/>
                        <a:pt x="31" y="121"/>
                        <a:pt x="30" y="121"/>
                      </a:cubicBezTo>
                      <a:cubicBezTo>
                        <a:pt x="28" y="121"/>
                        <a:pt x="26" y="122"/>
                        <a:pt x="25" y="124"/>
                      </a:cubicBezTo>
                      <a:cubicBezTo>
                        <a:pt x="24" y="126"/>
                        <a:pt x="22" y="127"/>
                        <a:pt x="21" y="128"/>
                      </a:cubicBezTo>
                      <a:cubicBezTo>
                        <a:pt x="19" y="129"/>
                        <a:pt x="19" y="131"/>
                        <a:pt x="20" y="133"/>
                      </a:cubicBezTo>
                      <a:cubicBezTo>
                        <a:pt x="20" y="134"/>
                        <a:pt x="20" y="134"/>
                        <a:pt x="20" y="135"/>
                      </a:cubicBezTo>
                      <a:cubicBezTo>
                        <a:pt x="19" y="139"/>
                        <a:pt x="21" y="143"/>
                        <a:pt x="25" y="144"/>
                      </a:cubicBezTo>
                      <a:cubicBezTo>
                        <a:pt x="27" y="144"/>
                        <a:pt x="29" y="144"/>
                        <a:pt x="30" y="142"/>
                      </a:cubicBezTo>
                      <a:cubicBezTo>
                        <a:pt x="31" y="141"/>
                        <a:pt x="31" y="140"/>
                        <a:pt x="32" y="139"/>
                      </a:cubicBezTo>
                      <a:cubicBezTo>
                        <a:pt x="32" y="138"/>
                        <a:pt x="33" y="137"/>
                        <a:pt x="34" y="138"/>
                      </a:cubicBezTo>
                      <a:cubicBezTo>
                        <a:pt x="34" y="138"/>
                        <a:pt x="34" y="138"/>
                        <a:pt x="34" y="138"/>
                      </a:cubicBezTo>
                      <a:cubicBezTo>
                        <a:pt x="35" y="138"/>
                        <a:pt x="35" y="139"/>
                        <a:pt x="35" y="140"/>
                      </a:cubicBezTo>
                      <a:cubicBezTo>
                        <a:pt x="35" y="142"/>
                        <a:pt x="34" y="143"/>
                        <a:pt x="34" y="145"/>
                      </a:cubicBezTo>
                      <a:cubicBezTo>
                        <a:pt x="33" y="146"/>
                        <a:pt x="34" y="147"/>
                        <a:pt x="35" y="147"/>
                      </a:cubicBezTo>
                      <a:cubicBezTo>
                        <a:pt x="37" y="148"/>
                        <a:pt x="38" y="148"/>
                        <a:pt x="39" y="148"/>
                      </a:cubicBezTo>
                      <a:cubicBezTo>
                        <a:pt x="40" y="148"/>
                        <a:pt x="41" y="149"/>
                        <a:pt x="42" y="150"/>
                      </a:cubicBezTo>
                      <a:cubicBezTo>
                        <a:pt x="42" y="150"/>
                        <a:pt x="42" y="151"/>
                        <a:pt x="42" y="151"/>
                      </a:cubicBezTo>
                      <a:cubicBezTo>
                        <a:pt x="41" y="153"/>
                        <a:pt x="41" y="155"/>
                        <a:pt x="42" y="156"/>
                      </a:cubicBezTo>
                      <a:cubicBezTo>
                        <a:pt x="42" y="158"/>
                        <a:pt x="42" y="159"/>
                        <a:pt x="43" y="159"/>
                      </a:cubicBezTo>
                      <a:cubicBezTo>
                        <a:pt x="44" y="160"/>
                        <a:pt x="45" y="160"/>
                        <a:pt x="45" y="159"/>
                      </a:cubicBezTo>
                      <a:cubicBezTo>
                        <a:pt x="46" y="159"/>
                        <a:pt x="48" y="158"/>
                        <a:pt x="49" y="159"/>
                      </a:cubicBezTo>
                      <a:cubicBezTo>
                        <a:pt x="50" y="159"/>
                        <a:pt x="50" y="159"/>
                        <a:pt x="51" y="159"/>
                      </a:cubicBezTo>
                      <a:cubicBezTo>
                        <a:pt x="53" y="160"/>
                        <a:pt x="54" y="159"/>
                        <a:pt x="55" y="158"/>
                      </a:cubicBezTo>
                      <a:cubicBezTo>
                        <a:pt x="56" y="157"/>
                        <a:pt x="57" y="156"/>
                        <a:pt x="59" y="155"/>
                      </a:cubicBezTo>
                      <a:cubicBezTo>
                        <a:pt x="59" y="155"/>
                        <a:pt x="60" y="155"/>
                        <a:pt x="60" y="156"/>
                      </a:cubicBezTo>
                      <a:cubicBezTo>
                        <a:pt x="60" y="156"/>
                        <a:pt x="60" y="157"/>
                        <a:pt x="60" y="157"/>
                      </a:cubicBezTo>
                      <a:cubicBezTo>
                        <a:pt x="59" y="158"/>
                        <a:pt x="59" y="159"/>
                        <a:pt x="60" y="159"/>
                      </a:cubicBezTo>
                      <a:cubicBezTo>
                        <a:pt x="63" y="160"/>
                        <a:pt x="63" y="160"/>
                        <a:pt x="63" y="160"/>
                      </a:cubicBezTo>
                      <a:cubicBezTo>
                        <a:pt x="61" y="157"/>
                        <a:pt x="64" y="156"/>
                        <a:pt x="65" y="155"/>
                      </a:cubicBezTo>
                      <a:cubicBezTo>
                        <a:pt x="65" y="155"/>
                        <a:pt x="66" y="155"/>
                        <a:pt x="66" y="156"/>
                      </a:cubicBezTo>
                      <a:cubicBezTo>
                        <a:pt x="67" y="157"/>
                        <a:pt x="70" y="158"/>
                        <a:pt x="72" y="158"/>
                      </a:cubicBezTo>
                      <a:cubicBezTo>
                        <a:pt x="72" y="158"/>
                        <a:pt x="72" y="158"/>
                        <a:pt x="72" y="158"/>
                      </a:cubicBezTo>
                      <a:cubicBezTo>
                        <a:pt x="75" y="158"/>
                        <a:pt x="78" y="159"/>
                        <a:pt x="80" y="161"/>
                      </a:cubicBezTo>
                      <a:cubicBezTo>
                        <a:pt x="83" y="164"/>
                        <a:pt x="87" y="166"/>
                        <a:pt x="91" y="166"/>
                      </a:cubicBezTo>
                      <a:cubicBezTo>
                        <a:pt x="92" y="167"/>
                        <a:pt x="94" y="168"/>
                        <a:pt x="95" y="169"/>
                      </a:cubicBezTo>
                      <a:cubicBezTo>
                        <a:pt x="95" y="170"/>
                        <a:pt x="96" y="172"/>
                        <a:pt x="97" y="173"/>
                      </a:cubicBezTo>
                      <a:cubicBezTo>
                        <a:pt x="98" y="175"/>
                        <a:pt x="98" y="176"/>
                        <a:pt x="96" y="177"/>
                      </a:cubicBezTo>
                      <a:cubicBezTo>
                        <a:pt x="94" y="178"/>
                        <a:pt x="94" y="178"/>
                        <a:pt x="94" y="178"/>
                      </a:cubicBezTo>
                      <a:cubicBezTo>
                        <a:pt x="95" y="179"/>
                        <a:pt x="95" y="179"/>
                        <a:pt x="96" y="178"/>
                      </a:cubicBezTo>
                      <a:cubicBezTo>
                        <a:pt x="97" y="178"/>
                        <a:pt x="97" y="178"/>
                        <a:pt x="98" y="177"/>
                      </a:cubicBezTo>
                      <a:cubicBezTo>
                        <a:pt x="99" y="177"/>
                        <a:pt x="99" y="178"/>
                        <a:pt x="100" y="178"/>
                      </a:cubicBezTo>
                      <a:cubicBezTo>
                        <a:pt x="100" y="179"/>
                        <a:pt x="99" y="179"/>
                        <a:pt x="99" y="179"/>
                      </a:cubicBezTo>
                      <a:cubicBezTo>
                        <a:pt x="99" y="180"/>
                        <a:pt x="99" y="180"/>
                        <a:pt x="99" y="180"/>
                      </a:cubicBezTo>
                      <a:cubicBezTo>
                        <a:pt x="100" y="180"/>
                        <a:pt x="100" y="181"/>
                        <a:pt x="100" y="180"/>
                      </a:cubicBezTo>
                      <a:cubicBezTo>
                        <a:pt x="101" y="180"/>
                        <a:pt x="101" y="180"/>
                        <a:pt x="101" y="180"/>
                      </a:cubicBezTo>
                      <a:cubicBezTo>
                        <a:pt x="102" y="179"/>
                        <a:pt x="105" y="179"/>
                        <a:pt x="106" y="180"/>
                      </a:cubicBezTo>
                      <a:cubicBezTo>
                        <a:pt x="106" y="180"/>
                        <a:pt x="106" y="180"/>
                        <a:pt x="106" y="180"/>
                      </a:cubicBezTo>
                      <a:cubicBezTo>
                        <a:pt x="107" y="180"/>
                        <a:pt x="107" y="180"/>
                        <a:pt x="107" y="181"/>
                      </a:cubicBezTo>
                      <a:cubicBezTo>
                        <a:pt x="107" y="183"/>
                        <a:pt x="109" y="182"/>
                        <a:pt x="110" y="182"/>
                      </a:cubicBezTo>
                      <a:cubicBezTo>
                        <a:pt x="111" y="181"/>
                        <a:pt x="113" y="181"/>
                        <a:pt x="114" y="182"/>
                      </a:cubicBezTo>
                      <a:cubicBezTo>
                        <a:pt x="116" y="183"/>
                        <a:pt x="119" y="184"/>
                        <a:pt x="122" y="185"/>
                      </a:cubicBezTo>
                      <a:cubicBezTo>
                        <a:pt x="123" y="185"/>
                        <a:pt x="124" y="186"/>
                        <a:pt x="124" y="187"/>
                      </a:cubicBezTo>
                      <a:cubicBezTo>
                        <a:pt x="124" y="192"/>
                        <a:pt x="123" y="196"/>
                        <a:pt x="120" y="200"/>
                      </a:cubicBezTo>
                      <a:cubicBezTo>
                        <a:pt x="119" y="200"/>
                        <a:pt x="119" y="200"/>
                        <a:pt x="119" y="200"/>
                      </a:cubicBezTo>
                      <a:cubicBezTo>
                        <a:pt x="118" y="201"/>
                        <a:pt x="117" y="202"/>
                        <a:pt x="117" y="203"/>
                      </a:cubicBezTo>
                      <a:cubicBezTo>
                        <a:pt x="117" y="206"/>
                        <a:pt x="117" y="209"/>
                        <a:pt x="117" y="212"/>
                      </a:cubicBezTo>
                      <a:cubicBezTo>
                        <a:pt x="117" y="214"/>
                        <a:pt x="116" y="216"/>
                        <a:pt x="115" y="217"/>
                      </a:cubicBezTo>
                      <a:cubicBezTo>
                        <a:pt x="114" y="219"/>
                        <a:pt x="114" y="220"/>
                        <a:pt x="112" y="220"/>
                      </a:cubicBezTo>
                      <a:cubicBezTo>
                        <a:pt x="111" y="220"/>
                        <a:pt x="110" y="220"/>
                        <a:pt x="110" y="220"/>
                      </a:cubicBezTo>
                      <a:cubicBezTo>
                        <a:pt x="109" y="220"/>
                        <a:pt x="109" y="221"/>
                        <a:pt x="109" y="221"/>
                      </a:cubicBezTo>
                      <a:close/>
                      <a:moveTo>
                        <a:pt x="270" y="209"/>
                      </a:moveTo>
                      <a:cubicBezTo>
                        <a:pt x="268" y="212"/>
                        <a:pt x="268" y="215"/>
                        <a:pt x="267" y="218"/>
                      </a:cubicBezTo>
                      <a:cubicBezTo>
                        <a:pt x="266" y="219"/>
                        <a:pt x="266" y="220"/>
                        <a:pt x="265" y="221"/>
                      </a:cubicBezTo>
                      <a:cubicBezTo>
                        <a:pt x="264" y="223"/>
                        <a:pt x="264" y="223"/>
                        <a:pt x="261" y="223"/>
                      </a:cubicBezTo>
                      <a:cubicBezTo>
                        <a:pt x="258" y="222"/>
                        <a:pt x="257" y="219"/>
                        <a:pt x="258" y="217"/>
                      </a:cubicBezTo>
                      <a:cubicBezTo>
                        <a:pt x="259" y="216"/>
                        <a:pt x="259" y="215"/>
                        <a:pt x="260" y="214"/>
                      </a:cubicBezTo>
                      <a:cubicBezTo>
                        <a:pt x="260" y="212"/>
                        <a:pt x="260" y="211"/>
                        <a:pt x="260" y="210"/>
                      </a:cubicBezTo>
                      <a:cubicBezTo>
                        <a:pt x="260" y="208"/>
                        <a:pt x="261" y="206"/>
                        <a:pt x="263" y="205"/>
                      </a:cubicBezTo>
                      <a:cubicBezTo>
                        <a:pt x="263" y="205"/>
                        <a:pt x="263" y="205"/>
                        <a:pt x="264" y="205"/>
                      </a:cubicBezTo>
                      <a:cubicBezTo>
                        <a:pt x="265" y="203"/>
                        <a:pt x="267" y="202"/>
                        <a:pt x="268" y="200"/>
                      </a:cubicBezTo>
                      <a:cubicBezTo>
                        <a:pt x="269" y="200"/>
                        <a:pt x="269" y="199"/>
                        <a:pt x="269" y="198"/>
                      </a:cubicBezTo>
                      <a:cubicBezTo>
                        <a:pt x="270" y="202"/>
                        <a:pt x="271" y="205"/>
                        <a:pt x="270" y="209"/>
                      </a:cubicBezTo>
                      <a:close/>
                      <a:moveTo>
                        <a:pt x="299" y="130"/>
                      </a:moveTo>
                      <a:cubicBezTo>
                        <a:pt x="298" y="129"/>
                        <a:pt x="296" y="128"/>
                        <a:pt x="295" y="128"/>
                      </a:cubicBezTo>
                      <a:cubicBezTo>
                        <a:pt x="290" y="128"/>
                        <a:pt x="285" y="128"/>
                        <a:pt x="280" y="126"/>
                      </a:cubicBezTo>
                      <a:cubicBezTo>
                        <a:pt x="277" y="125"/>
                        <a:pt x="274" y="124"/>
                        <a:pt x="271" y="122"/>
                      </a:cubicBezTo>
                      <a:cubicBezTo>
                        <a:pt x="269" y="121"/>
                        <a:pt x="266" y="120"/>
                        <a:pt x="263" y="119"/>
                      </a:cubicBezTo>
                      <a:cubicBezTo>
                        <a:pt x="264" y="120"/>
                        <a:pt x="264" y="120"/>
                        <a:pt x="264" y="121"/>
                      </a:cubicBezTo>
                      <a:cubicBezTo>
                        <a:pt x="263" y="124"/>
                        <a:pt x="266" y="126"/>
                        <a:pt x="268" y="128"/>
                      </a:cubicBezTo>
                      <a:cubicBezTo>
                        <a:pt x="269" y="129"/>
                        <a:pt x="270" y="130"/>
                        <a:pt x="271" y="131"/>
                      </a:cubicBezTo>
                      <a:cubicBezTo>
                        <a:pt x="277" y="129"/>
                        <a:pt x="277" y="129"/>
                        <a:pt x="277" y="129"/>
                      </a:cubicBezTo>
                      <a:cubicBezTo>
                        <a:pt x="279" y="129"/>
                        <a:pt x="280" y="129"/>
                        <a:pt x="281" y="131"/>
                      </a:cubicBezTo>
                      <a:cubicBezTo>
                        <a:pt x="282" y="132"/>
                        <a:pt x="283" y="133"/>
                        <a:pt x="285" y="135"/>
                      </a:cubicBezTo>
                      <a:cubicBezTo>
                        <a:pt x="286" y="136"/>
                        <a:pt x="286" y="136"/>
                        <a:pt x="284" y="137"/>
                      </a:cubicBezTo>
                      <a:cubicBezTo>
                        <a:pt x="281" y="139"/>
                        <a:pt x="278" y="142"/>
                        <a:pt x="275" y="144"/>
                      </a:cubicBezTo>
                      <a:cubicBezTo>
                        <a:pt x="275" y="145"/>
                        <a:pt x="274" y="145"/>
                        <a:pt x="274" y="146"/>
                      </a:cubicBezTo>
                      <a:cubicBezTo>
                        <a:pt x="272" y="147"/>
                        <a:pt x="270" y="148"/>
                        <a:pt x="268" y="150"/>
                      </a:cubicBezTo>
                      <a:cubicBezTo>
                        <a:pt x="265" y="151"/>
                        <a:pt x="262" y="150"/>
                        <a:pt x="260" y="147"/>
                      </a:cubicBezTo>
                      <a:cubicBezTo>
                        <a:pt x="260" y="147"/>
                        <a:pt x="260" y="147"/>
                        <a:pt x="260" y="147"/>
                      </a:cubicBezTo>
                      <a:cubicBezTo>
                        <a:pt x="259" y="144"/>
                        <a:pt x="257" y="141"/>
                        <a:pt x="255" y="139"/>
                      </a:cubicBezTo>
                      <a:cubicBezTo>
                        <a:pt x="254" y="137"/>
                        <a:pt x="253" y="136"/>
                        <a:pt x="253" y="134"/>
                      </a:cubicBezTo>
                      <a:cubicBezTo>
                        <a:pt x="252" y="132"/>
                        <a:pt x="251" y="131"/>
                        <a:pt x="249" y="130"/>
                      </a:cubicBezTo>
                      <a:cubicBezTo>
                        <a:pt x="247" y="129"/>
                        <a:pt x="246" y="128"/>
                        <a:pt x="246" y="126"/>
                      </a:cubicBezTo>
                      <a:cubicBezTo>
                        <a:pt x="245" y="124"/>
                        <a:pt x="244" y="122"/>
                        <a:pt x="243" y="120"/>
                      </a:cubicBezTo>
                      <a:cubicBezTo>
                        <a:pt x="240" y="120"/>
                        <a:pt x="240" y="120"/>
                        <a:pt x="241" y="123"/>
                      </a:cubicBezTo>
                      <a:cubicBezTo>
                        <a:pt x="242" y="127"/>
                        <a:pt x="244" y="130"/>
                        <a:pt x="246" y="134"/>
                      </a:cubicBezTo>
                      <a:cubicBezTo>
                        <a:pt x="250" y="139"/>
                        <a:pt x="253" y="144"/>
                        <a:pt x="256" y="150"/>
                      </a:cubicBezTo>
                      <a:cubicBezTo>
                        <a:pt x="256" y="152"/>
                        <a:pt x="257" y="154"/>
                        <a:pt x="257" y="155"/>
                      </a:cubicBezTo>
                      <a:cubicBezTo>
                        <a:pt x="258" y="158"/>
                        <a:pt x="259" y="158"/>
                        <a:pt x="261" y="157"/>
                      </a:cubicBezTo>
                      <a:cubicBezTo>
                        <a:pt x="262" y="157"/>
                        <a:pt x="262" y="156"/>
                        <a:pt x="262" y="156"/>
                      </a:cubicBezTo>
                      <a:cubicBezTo>
                        <a:pt x="271" y="156"/>
                        <a:pt x="271" y="156"/>
                        <a:pt x="271" y="156"/>
                      </a:cubicBezTo>
                      <a:cubicBezTo>
                        <a:pt x="270" y="159"/>
                        <a:pt x="270" y="161"/>
                        <a:pt x="269" y="163"/>
                      </a:cubicBezTo>
                      <a:cubicBezTo>
                        <a:pt x="269" y="165"/>
                        <a:pt x="268" y="167"/>
                        <a:pt x="267" y="168"/>
                      </a:cubicBezTo>
                      <a:cubicBezTo>
                        <a:pt x="265" y="170"/>
                        <a:pt x="263" y="172"/>
                        <a:pt x="260" y="173"/>
                      </a:cubicBezTo>
                      <a:cubicBezTo>
                        <a:pt x="260" y="173"/>
                        <a:pt x="259" y="174"/>
                        <a:pt x="259" y="174"/>
                      </a:cubicBezTo>
                      <a:cubicBezTo>
                        <a:pt x="256" y="179"/>
                        <a:pt x="254" y="184"/>
                        <a:pt x="252" y="188"/>
                      </a:cubicBezTo>
                      <a:cubicBezTo>
                        <a:pt x="251" y="189"/>
                        <a:pt x="251" y="190"/>
                        <a:pt x="252" y="191"/>
                      </a:cubicBezTo>
                      <a:cubicBezTo>
                        <a:pt x="255" y="195"/>
                        <a:pt x="254" y="199"/>
                        <a:pt x="254" y="204"/>
                      </a:cubicBezTo>
                      <a:cubicBezTo>
                        <a:pt x="254" y="204"/>
                        <a:pt x="253" y="205"/>
                        <a:pt x="253" y="205"/>
                      </a:cubicBezTo>
                      <a:cubicBezTo>
                        <a:pt x="250" y="206"/>
                        <a:pt x="248" y="208"/>
                        <a:pt x="246" y="210"/>
                      </a:cubicBezTo>
                      <a:cubicBezTo>
                        <a:pt x="245" y="211"/>
                        <a:pt x="244" y="212"/>
                        <a:pt x="244" y="214"/>
                      </a:cubicBezTo>
                      <a:cubicBezTo>
                        <a:pt x="243" y="217"/>
                        <a:pt x="242" y="221"/>
                        <a:pt x="240" y="224"/>
                      </a:cubicBezTo>
                      <a:cubicBezTo>
                        <a:pt x="238" y="229"/>
                        <a:pt x="235" y="234"/>
                        <a:pt x="233" y="238"/>
                      </a:cubicBezTo>
                      <a:cubicBezTo>
                        <a:pt x="232" y="240"/>
                        <a:pt x="231" y="240"/>
                        <a:pt x="230" y="240"/>
                      </a:cubicBezTo>
                      <a:cubicBezTo>
                        <a:pt x="223" y="241"/>
                        <a:pt x="223" y="241"/>
                        <a:pt x="223" y="241"/>
                      </a:cubicBezTo>
                      <a:cubicBezTo>
                        <a:pt x="222" y="241"/>
                        <a:pt x="221" y="241"/>
                        <a:pt x="220" y="241"/>
                      </a:cubicBezTo>
                      <a:cubicBezTo>
                        <a:pt x="219" y="241"/>
                        <a:pt x="219" y="241"/>
                        <a:pt x="218" y="241"/>
                      </a:cubicBezTo>
                      <a:cubicBezTo>
                        <a:pt x="217" y="240"/>
                        <a:pt x="217" y="239"/>
                        <a:pt x="216" y="239"/>
                      </a:cubicBezTo>
                      <a:cubicBezTo>
                        <a:pt x="216" y="236"/>
                        <a:pt x="215" y="234"/>
                        <a:pt x="214" y="232"/>
                      </a:cubicBezTo>
                      <a:cubicBezTo>
                        <a:pt x="214" y="231"/>
                        <a:pt x="213" y="230"/>
                        <a:pt x="212" y="230"/>
                      </a:cubicBezTo>
                      <a:cubicBezTo>
                        <a:pt x="211" y="227"/>
                        <a:pt x="210" y="224"/>
                        <a:pt x="210" y="222"/>
                      </a:cubicBezTo>
                      <a:cubicBezTo>
                        <a:pt x="210" y="220"/>
                        <a:pt x="209" y="218"/>
                        <a:pt x="209" y="217"/>
                      </a:cubicBezTo>
                      <a:cubicBezTo>
                        <a:pt x="207" y="214"/>
                        <a:pt x="206" y="211"/>
                        <a:pt x="205" y="208"/>
                      </a:cubicBezTo>
                      <a:cubicBezTo>
                        <a:pt x="205" y="206"/>
                        <a:pt x="206" y="204"/>
                        <a:pt x="206" y="202"/>
                      </a:cubicBezTo>
                      <a:cubicBezTo>
                        <a:pt x="206" y="201"/>
                        <a:pt x="207" y="201"/>
                        <a:pt x="207" y="200"/>
                      </a:cubicBezTo>
                      <a:cubicBezTo>
                        <a:pt x="208" y="199"/>
                        <a:pt x="208" y="197"/>
                        <a:pt x="208" y="195"/>
                      </a:cubicBezTo>
                      <a:cubicBezTo>
                        <a:pt x="206" y="190"/>
                        <a:pt x="204" y="184"/>
                        <a:pt x="201" y="180"/>
                      </a:cubicBezTo>
                      <a:cubicBezTo>
                        <a:pt x="200" y="179"/>
                        <a:pt x="200" y="177"/>
                        <a:pt x="201" y="176"/>
                      </a:cubicBezTo>
                      <a:cubicBezTo>
                        <a:pt x="201" y="175"/>
                        <a:pt x="202" y="174"/>
                        <a:pt x="202" y="173"/>
                      </a:cubicBezTo>
                      <a:cubicBezTo>
                        <a:pt x="203" y="172"/>
                        <a:pt x="203" y="171"/>
                        <a:pt x="202" y="171"/>
                      </a:cubicBezTo>
                      <a:cubicBezTo>
                        <a:pt x="201" y="171"/>
                        <a:pt x="200" y="170"/>
                        <a:pt x="200" y="169"/>
                      </a:cubicBezTo>
                      <a:cubicBezTo>
                        <a:pt x="200" y="168"/>
                        <a:pt x="199" y="168"/>
                        <a:pt x="198" y="168"/>
                      </a:cubicBezTo>
                      <a:cubicBezTo>
                        <a:pt x="196" y="168"/>
                        <a:pt x="194" y="167"/>
                        <a:pt x="193" y="166"/>
                      </a:cubicBezTo>
                      <a:cubicBezTo>
                        <a:pt x="192" y="165"/>
                        <a:pt x="190" y="165"/>
                        <a:pt x="189" y="165"/>
                      </a:cubicBezTo>
                      <a:cubicBezTo>
                        <a:pt x="188" y="165"/>
                        <a:pt x="187" y="165"/>
                        <a:pt x="186" y="165"/>
                      </a:cubicBezTo>
                      <a:cubicBezTo>
                        <a:pt x="173" y="169"/>
                        <a:pt x="173" y="169"/>
                        <a:pt x="173" y="169"/>
                      </a:cubicBezTo>
                      <a:cubicBezTo>
                        <a:pt x="171" y="169"/>
                        <a:pt x="168" y="168"/>
                        <a:pt x="167" y="167"/>
                      </a:cubicBezTo>
                      <a:cubicBezTo>
                        <a:pt x="167" y="166"/>
                        <a:pt x="166" y="166"/>
                        <a:pt x="166" y="166"/>
                      </a:cubicBezTo>
                      <a:cubicBezTo>
                        <a:pt x="164" y="164"/>
                        <a:pt x="163" y="162"/>
                        <a:pt x="162" y="160"/>
                      </a:cubicBezTo>
                      <a:cubicBezTo>
                        <a:pt x="162" y="159"/>
                        <a:pt x="162" y="158"/>
                        <a:pt x="161" y="158"/>
                      </a:cubicBezTo>
                      <a:cubicBezTo>
                        <a:pt x="157" y="157"/>
                        <a:pt x="156" y="153"/>
                        <a:pt x="155" y="150"/>
                      </a:cubicBezTo>
                      <a:cubicBezTo>
                        <a:pt x="155" y="149"/>
                        <a:pt x="155" y="148"/>
                        <a:pt x="156" y="147"/>
                      </a:cubicBezTo>
                      <a:cubicBezTo>
                        <a:pt x="157" y="146"/>
                        <a:pt x="157" y="145"/>
                        <a:pt x="157" y="143"/>
                      </a:cubicBezTo>
                      <a:cubicBezTo>
                        <a:pt x="155" y="140"/>
                        <a:pt x="156" y="136"/>
                        <a:pt x="158" y="133"/>
                      </a:cubicBezTo>
                      <a:cubicBezTo>
                        <a:pt x="159" y="131"/>
                        <a:pt x="160" y="129"/>
                        <a:pt x="162" y="128"/>
                      </a:cubicBezTo>
                      <a:cubicBezTo>
                        <a:pt x="163" y="127"/>
                        <a:pt x="163" y="126"/>
                        <a:pt x="164" y="125"/>
                      </a:cubicBezTo>
                      <a:cubicBezTo>
                        <a:pt x="166" y="123"/>
                        <a:pt x="167" y="121"/>
                        <a:pt x="168" y="118"/>
                      </a:cubicBezTo>
                      <a:cubicBezTo>
                        <a:pt x="169" y="116"/>
                        <a:pt x="170" y="115"/>
                        <a:pt x="171" y="115"/>
                      </a:cubicBezTo>
                      <a:cubicBezTo>
                        <a:pt x="172" y="113"/>
                        <a:pt x="174" y="112"/>
                        <a:pt x="176" y="110"/>
                      </a:cubicBezTo>
                      <a:cubicBezTo>
                        <a:pt x="177" y="109"/>
                        <a:pt x="177" y="109"/>
                        <a:pt x="178" y="110"/>
                      </a:cubicBezTo>
                      <a:cubicBezTo>
                        <a:pt x="178" y="111"/>
                        <a:pt x="179" y="111"/>
                        <a:pt x="179" y="111"/>
                      </a:cubicBezTo>
                      <a:cubicBezTo>
                        <a:pt x="186" y="110"/>
                        <a:pt x="186" y="110"/>
                        <a:pt x="186" y="110"/>
                      </a:cubicBezTo>
                      <a:cubicBezTo>
                        <a:pt x="187" y="110"/>
                        <a:pt x="188" y="110"/>
                        <a:pt x="189" y="110"/>
                      </a:cubicBezTo>
                      <a:cubicBezTo>
                        <a:pt x="192" y="110"/>
                        <a:pt x="196" y="109"/>
                        <a:pt x="199" y="108"/>
                      </a:cubicBezTo>
                      <a:cubicBezTo>
                        <a:pt x="199" y="107"/>
                        <a:pt x="200" y="107"/>
                        <a:pt x="201" y="108"/>
                      </a:cubicBezTo>
                      <a:cubicBezTo>
                        <a:pt x="201" y="108"/>
                        <a:pt x="201" y="109"/>
                        <a:pt x="201" y="109"/>
                      </a:cubicBezTo>
                      <a:cubicBezTo>
                        <a:pt x="201" y="111"/>
                        <a:pt x="202" y="112"/>
                        <a:pt x="203" y="113"/>
                      </a:cubicBezTo>
                      <a:cubicBezTo>
                        <a:pt x="207" y="117"/>
                        <a:pt x="207" y="117"/>
                        <a:pt x="207" y="117"/>
                      </a:cubicBezTo>
                      <a:cubicBezTo>
                        <a:pt x="207" y="117"/>
                        <a:pt x="207" y="117"/>
                        <a:pt x="208" y="117"/>
                      </a:cubicBezTo>
                      <a:cubicBezTo>
                        <a:pt x="210" y="118"/>
                        <a:pt x="213" y="118"/>
                        <a:pt x="215" y="118"/>
                      </a:cubicBezTo>
                      <a:cubicBezTo>
                        <a:pt x="216" y="118"/>
                        <a:pt x="217" y="118"/>
                        <a:pt x="217" y="117"/>
                      </a:cubicBezTo>
                      <a:cubicBezTo>
                        <a:pt x="218" y="115"/>
                        <a:pt x="219" y="115"/>
                        <a:pt x="220" y="114"/>
                      </a:cubicBezTo>
                      <a:cubicBezTo>
                        <a:pt x="220" y="114"/>
                        <a:pt x="220" y="114"/>
                        <a:pt x="220" y="114"/>
                      </a:cubicBezTo>
                      <a:cubicBezTo>
                        <a:pt x="220" y="115"/>
                        <a:pt x="221" y="115"/>
                        <a:pt x="222" y="116"/>
                      </a:cubicBezTo>
                      <a:cubicBezTo>
                        <a:pt x="223" y="116"/>
                        <a:pt x="224" y="117"/>
                        <a:pt x="226" y="117"/>
                      </a:cubicBezTo>
                      <a:cubicBezTo>
                        <a:pt x="227" y="117"/>
                        <a:pt x="228" y="117"/>
                        <a:pt x="229" y="117"/>
                      </a:cubicBezTo>
                      <a:cubicBezTo>
                        <a:pt x="229" y="117"/>
                        <a:pt x="230" y="117"/>
                        <a:pt x="231" y="117"/>
                      </a:cubicBezTo>
                      <a:cubicBezTo>
                        <a:pt x="233" y="118"/>
                        <a:pt x="236" y="118"/>
                        <a:pt x="238" y="118"/>
                      </a:cubicBezTo>
                      <a:cubicBezTo>
                        <a:pt x="239" y="119"/>
                        <a:pt x="240" y="118"/>
                        <a:pt x="241" y="118"/>
                      </a:cubicBezTo>
                      <a:cubicBezTo>
                        <a:pt x="243" y="117"/>
                        <a:pt x="244" y="114"/>
                        <a:pt x="243" y="111"/>
                      </a:cubicBezTo>
                      <a:cubicBezTo>
                        <a:pt x="243" y="110"/>
                        <a:pt x="243" y="109"/>
                        <a:pt x="243" y="108"/>
                      </a:cubicBezTo>
                      <a:cubicBezTo>
                        <a:pt x="241" y="108"/>
                        <a:pt x="239" y="108"/>
                        <a:pt x="238" y="109"/>
                      </a:cubicBezTo>
                      <a:cubicBezTo>
                        <a:pt x="236" y="110"/>
                        <a:pt x="233" y="110"/>
                        <a:pt x="232" y="108"/>
                      </a:cubicBezTo>
                      <a:cubicBezTo>
                        <a:pt x="229" y="106"/>
                        <a:pt x="228" y="104"/>
                        <a:pt x="227" y="101"/>
                      </a:cubicBezTo>
                      <a:cubicBezTo>
                        <a:pt x="229" y="102"/>
                        <a:pt x="230" y="101"/>
                        <a:pt x="231" y="99"/>
                      </a:cubicBezTo>
                      <a:cubicBezTo>
                        <a:pt x="228" y="99"/>
                        <a:pt x="225" y="100"/>
                        <a:pt x="223" y="101"/>
                      </a:cubicBezTo>
                      <a:cubicBezTo>
                        <a:pt x="222" y="101"/>
                        <a:pt x="221" y="102"/>
                        <a:pt x="221" y="103"/>
                      </a:cubicBezTo>
                      <a:cubicBezTo>
                        <a:pt x="222" y="103"/>
                        <a:pt x="222" y="103"/>
                        <a:pt x="222" y="103"/>
                      </a:cubicBezTo>
                      <a:cubicBezTo>
                        <a:pt x="222" y="104"/>
                        <a:pt x="222" y="104"/>
                        <a:pt x="222" y="104"/>
                      </a:cubicBezTo>
                      <a:cubicBezTo>
                        <a:pt x="222" y="105"/>
                        <a:pt x="222" y="106"/>
                        <a:pt x="221" y="106"/>
                      </a:cubicBezTo>
                      <a:cubicBezTo>
                        <a:pt x="221" y="106"/>
                        <a:pt x="220" y="106"/>
                        <a:pt x="219" y="105"/>
                      </a:cubicBezTo>
                      <a:cubicBezTo>
                        <a:pt x="219" y="104"/>
                        <a:pt x="218" y="103"/>
                        <a:pt x="217" y="103"/>
                      </a:cubicBezTo>
                      <a:cubicBezTo>
                        <a:pt x="217" y="103"/>
                        <a:pt x="217" y="102"/>
                        <a:pt x="217" y="102"/>
                      </a:cubicBezTo>
                      <a:cubicBezTo>
                        <a:pt x="217" y="100"/>
                        <a:pt x="215" y="98"/>
                        <a:pt x="214" y="96"/>
                      </a:cubicBezTo>
                      <a:cubicBezTo>
                        <a:pt x="213" y="96"/>
                        <a:pt x="213" y="96"/>
                        <a:pt x="212" y="96"/>
                      </a:cubicBezTo>
                      <a:cubicBezTo>
                        <a:pt x="210" y="96"/>
                        <a:pt x="209" y="95"/>
                        <a:pt x="208" y="93"/>
                      </a:cubicBezTo>
                      <a:cubicBezTo>
                        <a:pt x="207" y="93"/>
                        <a:pt x="207" y="92"/>
                        <a:pt x="206" y="92"/>
                      </a:cubicBezTo>
                      <a:cubicBezTo>
                        <a:pt x="205" y="91"/>
                        <a:pt x="204" y="91"/>
                        <a:pt x="204" y="92"/>
                      </a:cubicBezTo>
                      <a:cubicBezTo>
                        <a:pt x="203" y="93"/>
                        <a:pt x="203" y="94"/>
                        <a:pt x="203" y="95"/>
                      </a:cubicBezTo>
                      <a:cubicBezTo>
                        <a:pt x="203" y="95"/>
                        <a:pt x="203" y="95"/>
                        <a:pt x="204" y="95"/>
                      </a:cubicBezTo>
                      <a:cubicBezTo>
                        <a:pt x="205" y="97"/>
                        <a:pt x="207" y="98"/>
                        <a:pt x="209" y="99"/>
                      </a:cubicBezTo>
                      <a:cubicBezTo>
                        <a:pt x="210" y="100"/>
                        <a:pt x="211" y="101"/>
                        <a:pt x="212" y="102"/>
                      </a:cubicBezTo>
                      <a:cubicBezTo>
                        <a:pt x="210" y="104"/>
                        <a:pt x="207" y="103"/>
                        <a:pt x="206" y="101"/>
                      </a:cubicBezTo>
                      <a:cubicBezTo>
                        <a:pt x="205" y="101"/>
                        <a:pt x="205" y="101"/>
                        <a:pt x="205" y="100"/>
                      </a:cubicBezTo>
                      <a:cubicBezTo>
                        <a:pt x="205" y="100"/>
                        <a:pt x="204" y="99"/>
                        <a:pt x="203" y="98"/>
                      </a:cubicBezTo>
                      <a:cubicBezTo>
                        <a:pt x="202" y="97"/>
                        <a:pt x="201" y="96"/>
                        <a:pt x="200" y="94"/>
                      </a:cubicBezTo>
                      <a:cubicBezTo>
                        <a:pt x="198" y="93"/>
                        <a:pt x="195" y="93"/>
                        <a:pt x="195" y="96"/>
                      </a:cubicBezTo>
                      <a:cubicBezTo>
                        <a:pt x="195" y="96"/>
                        <a:pt x="195" y="96"/>
                        <a:pt x="195" y="97"/>
                      </a:cubicBezTo>
                      <a:cubicBezTo>
                        <a:pt x="193" y="96"/>
                        <a:pt x="193" y="96"/>
                        <a:pt x="193" y="96"/>
                      </a:cubicBezTo>
                      <a:cubicBezTo>
                        <a:pt x="192" y="96"/>
                        <a:pt x="189" y="96"/>
                        <a:pt x="188" y="98"/>
                      </a:cubicBezTo>
                      <a:cubicBezTo>
                        <a:pt x="188" y="99"/>
                        <a:pt x="187" y="99"/>
                        <a:pt x="187" y="100"/>
                      </a:cubicBezTo>
                      <a:cubicBezTo>
                        <a:pt x="187" y="100"/>
                        <a:pt x="186" y="101"/>
                        <a:pt x="186" y="101"/>
                      </a:cubicBezTo>
                      <a:cubicBezTo>
                        <a:pt x="185" y="104"/>
                        <a:pt x="184" y="106"/>
                        <a:pt x="181" y="106"/>
                      </a:cubicBezTo>
                      <a:cubicBezTo>
                        <a:pt x="178" y="107"/>
                        <a:pt x="175" y="107"/>
                        <a:pt x="172" y="107"/>
                      </a:cubicBezTo>
                      <a:cubicBezTo>
                        <a:pt x="171" y="107"/>
                        <a:pt x="171" y="106"/>
                        <a:pt x="171" y="106"/>
                      </a:cubicBezTo>
                      <a:cubicBezTo>
                        <a:pt x="170" y="103"/>
                        <a:pt x="170" y="101"/>
                        <a:pt x="171" y="99"/>
                      </a:cubicBezTo>
                      <a:cubicBezTo>
                        <a:pt x="171" y="97"/>
                        <a:pt x="173" y="95"/>
                        <a:pt x="175" y="96"/>
                      </a:cubicBezTo>
                      <a:cubicBezTo>
                        <a:pt x="182" y="96"/>
                        <a:pt x="182" y="96"/>
                        <a:pt x="182" y="96"/>
                      </a:cubicBezTo>
                      <a:cubicBezTo>
                        <a:pt x="183" y="96"/>
                        <a:pt x="183" y="95"/>
                        <a:pt x="183" y="94"/>
                      </a:cubicBezTo>
                      <a:cubicBezTo>
                        <a:pt x="183" y="94"/>
                        <a:pt x="183" y="94"/>
                        <a:pt x="183" y="93"/>
                      </a:cubicBezTo>
                      <a:cubicBezTo>
                        <a:pt x="184" y="91"/>
                        <a:pt x="183" y="90"/>
                        <a:pt x="181" y="89"/>
                      </a:cubicBezTo>
                      <a:cubicBezTo>
                        <a:pt x="180" y="89"/>
                        <a:pt x="180" y="88"/>
                        <a:pt x="179" y="88"/>
                      </a:cubicBezTo>
                      <a:cubicBezTo>
                        <a:pt x="178" y="88"/>
                        <a:pt x="178" y="87"/>
                        <a:pt x="178" y="87"/>
                      </a:cubicBezTo>
                      <a:cubicBezTo>
                        <a:pt x="178" y="87"/>
                        <a:pt x="179" y="86"/>
                        <a:pt x="179" y="86"/>
                      </a:cubicBezTo>
                      <a:cubicBezTo>
                        <a:pt x="180" y="86"/>
                        <a:pt x="181" y="86"/>
                        <a:pt x="181" y="86"/>
                      </a:cubicBezTo>
                      <a:cubicBezTo>
                        <a:pt x="185" y="86"/>
                        <a:pt x="188" y="84"/>
                        <a:pt x="189" y="81"/>
                      </a:cubicBezTo>
                      <a:cubicBezTo>
                        <a:pt x="190" y="79"/>
                        <a:pt x="192" y="78"/>
                        <a:pt x="194" y="77"/>
                      </a:cubicBezTo>
                      <a:cubicBezTo>
                        <a:pt x="197" y="77"/>
                        <a:pt x="197" y="76"/>
                        <a:pt x="198" y="73"/>
                      </a:cubicBezTo>
                      <a:cubicBezTo>
                        <a:pt x="198" y="72"/>
                        <a:pt x="198" y="71"/>
                        <a:pt x="199" y="71"/>
                      </a:cubicBezTo>
                      <a:cubicBezTo>
                        <a:pt x="199" y="71"/>
                        <a:pt x="199" y="71"/>
                        <a:pt x="199" y="71"/>
                      </a:cubicBezTo>
                      <a:cubicBezTo>
                        <a:pt x="200" y="72"/>
                        <a:pt x="200" y="73"/>
                        <a:pt x="201" y="74"/>
                      </a:cubicBezTo>
                      <a:cubicBezTo>
                        <a:pt x="201" y="75"/>
                        <a:pt x="202" y="76"/>
                        <a:pt x="203" y="76"/>
                      </a:cubicBezTo>
                      <a:cubicBezTo>
                        <a:pt x="204" y="76"/>
                        <a:pt x="205" y="76"/>
                        <a:pt x="206" y="76"/>
                      </a:cubicBezTo>
                      <a:cubicBezTo>
                        <a:pt x="208" y="76"/>
                        <a:pt x="210" y="76"/>
                        <a:pt x="212" y="75"/>
                      </a:cubicBezTo>
                      <a:cubicBezTo>
                        <a:pt x="213" y="75"/>
                        <a:pt x="214" y="75"/>
                        <a:pt x="214" y="74"/>
                      </a:cubicBezTo>
                      <a:cubicBezTo>
                        <a:pt x="214" y="73"/>
                        <a:pt x="215" y="73"/>
                        <a:pt x="216" y="72"/>
                      </a:cubicBezTo>
                      <a:cubicBezTo>
                        <a:pt x="216" y="71"/>
                        <a:pt x="217" y="71"/>
                        <a:pt x="217" y="70"/>
                      </a:cubicBezTo>
                      <a:cubicBezTo>
                        <a:pt x="218" y="68"/>
                        <a:pt x="219" y="67"/>
                        <a:pt x="221" y="67"/>
                      </a:cubicBezTo>
                      <a:cubicBezTo>
                        <a:pt x="221" y="68"/>
                        <a:pt x="222" y="68"/>
                        <a:pt x="222" y="68"/>
                      </a:cubicBezTo>
                      <a:cubicBezTo>
                        <a:pt x="223" y="69"/>
                        <a:pt x="223" y="70"/>
                        <a:pt x="223" y="71"/>
                      </a:cubicBezTo>
                      <a:cubicBezTo>
                        <a:pt x="225" y="69"/>
                        <a:pt x="226" y="66"/>
                        <a:pt x="225" y="63"/>
                      </a:cubicBezTo>
                      <a:cubicBezTo>
                        <a:pt x="225" y="63"/>
                        <a:pt x="224" y="64"/>
                        <a:pt x="223" y="64"/>
                      </a:cubicBezTo>
                      <a:cubicBezTo>
                        <a:pt x="222" y="64"/>
                        <a:pt x="221" y="64"/>
                        <a:pt x="219" y="64"/>
                      </a:cubicBezTo>
                      <a:cubicBezTo>
                        <a:pt x="216" y="63"/>
                        <a:pt x="215" y="61"/>
                        <a:pt x="217" y="59"/>
                      </a:cubicBezTo>
                      <a:cubicBezTo>
                        <a:pt x="218" y="58"/>
                        <a:pt x="219" y="56"/>
                        <a:pt x="218" y="55"/>
                      </a:cubicBezTo>
                      <a:cubicBezTo>
                        <a:pt x="217" y="54"/>
                        <a:pt x="216" y="56"/>
                        <a:pt x="215" y="56"/>
                      </a:cubicBezTo>
                      <a:cubicBezTo>
                        <a:pt x="213" y="58"/>
                        <a:pt x="211" y="61"/>
                        <a:pt x="210" y="63"/>
                      </a:cubicBezTo>
                      <a:cubicBezTo>
                        <a:pt x="210" y="66"/>
                        <a:pt x="209" y="68"/>
                        <a:pt x="208" y="70"/>
                      </a:cubicBezTo>
                      <a:cubicBezTo>
                        <a:pt x="207" y="71"/>
                        <a:pt x="205" y="71"/>
                        <a:pt x="204" y="71"/>
                      </a:cubicBezTo>
                      <a:cubicBezTo>
                        <a:pt x="204" y="71"/>
                        <a:pt x="203" y="70"/>
                        <a:pt x="203" y="70"/>
                      </a:cubicBezTo>
                      <a:cubicBezTo>
                        <a:pt x="202" y="69"/>
                        <a:pt x="202" y="68"/>
                        <a:pt x="201" y="68"/>
                      </a:cubicBezTo>
                      <a:cubicBezTo>
                        <a:pt x="201" y="68"/>
                        <a:pt x="201" y="68"/>
                        <a:pt x="201" y="68"/>
                      </a:cubicBezTo>
                      <a:cubicBezTo>
                        <a:pt x="194" y="69"/>
                        <a:pt x="194" y="69"/>
                        <a:pt x="194" y="69"/>
                      </a:cubicBezTo>
                      <a:cubicBezTo>
                        <a:pt x="194" y="68"/>
                        <a:pt x="194" y="68"/>
                        <a:pt x="194" y="68"/>
                      </a:cubicBezTo>
                      <a:cubicBezTo>
                        <a:pt x="193" y="62"/>
                        <a:pt x="192" y="63"/>
                        <a:pt x="197" y="61"/>
                      </a:cubicBezTo>
                      <a:cubicBezTo>
                        <a:pt x="199" y="60"/>
                        <a:pt x="200" y="59"/>
                        <a:pt x="201" y="58"/>
                      </a:cubicBezTo>
                      <a:cubicBezTo>
                        <a:pt x="205" y="55"/>
                        <a:pt x="205" y="55"/>
                        <a:pt x="205" y="55"/>
                      </a:cubicBezTo>
                      <a:cubicBezTo>
                        <a:pt x="205" y="55"/>
                        <a:pt x="205" y="55"/>
                        <a:pt x="205" y="54"/>
                      </a:cubicBezTo>
                      <a:cubicBezTo>
                        <a:pt x="209" y="50"/>
                        <a:pt x="214" y="49"/>
                        <a:pt x="219" y="48"/>
                      </a:cubicBezTo>
                      <a:cubicBezTo>
                        <a:pt x="223" y="48"/>
                        <a:pt x="228" y="49"/>
                        <a:pt x="232" y="51"/>
                      </a:cubicBezTo>
                      <a:cubicBezTo>
                        <a:pt x="239" y="53"/>
                        <a:pt x="239" y="53"/>
                        <a:pt x="239" y="53"/>
                      </a:cubicBezTo>
                      <a:cubicBezTo>
                        <a:pt x="236" y="56"/>
                        <a:pt x="233" y="53"/>
                        <a:pt x="230" y="53"/>
                      </a:cubicBezTo>
                      <a:cubicBezTo>
                        <a:pt x="230" y="53"/>
                        <a:pt x="230" y="54"/>
                        <a:pt x="230" y="54"/>
                      </a:cubicBezTo>
                      <a:cubicBezTo>
                        <a:pt x="232" y="55"/>
                        <a:pt x="233" y="57"/>
                        <a:pt x="235" y="59"/>
                      </a:cubicBezTo>
                      <a:cubicBezTo>
                        <a:pt x="236" y="59"/>
                        <a:pt x="238" y="59"/>
                        <a:pt x="239" y="58"/>
                      </a:cubicBezTo>
                      <a:cubicBezTo>
                        <a:pt x="239" y="57"/>
                        <a:pt x="239" y="57"/>
                        <a:pt x="239" y="57"/>
                      </a:cubicBezTo>
                      <a:cubicBezTo>
                        <a:pt x="239" y="56"/>
                        <a:pt x="239" y="55"/>
                        <a:pt x="241" y="55"/>
                      </a:cubicBezTo>
                      <a:cubicBezTo>
                        <a:pt x="242" y="55"/>
                        <a:pt x="243" y="55"/>
                        <a:pt x="244" y="53"/>
                      </a:cubicBezTo>
                      <a:cubicBezTo>
                        <a:pt x="244" y="52"/>
                        <a:pt x="245" y="52"/>
                        <a:pt x="246" y="52"/>
                      </a:cubicBezTo>
                      <a:cubicBezTo>
                        <a:pt x="246" y="53"/>
                        <a:pt x="246" y="54"/>
                        <a:pt x="248" y="54"/>
                      </a:cubicBezTo>
                      <a:cubicBezTo>
                        <a:pt x="248" y="53"/>
                        <a:pt x="249" y="53"/>
                        <a:pt x="249" y="53"/>
                      </a:cubicBezTo>
                      <a:cubicBezTo>
                        <a:pt x="250" y="52"/>
                        <a:pt x="252" y="52"/>
                        <a:pt x="254" y="52"/>
                      </a:cubicBezTo>
                      <a:cubicBezTo>
                        <a:pt x="256" y="52"/>
                        <a:pt x="259" y="51"/>
                        <a:pt x="261" y="50"/>
                      </a:cubicBezTo>
                      <a:cubicBezTo>
                        <a:pt x="263" y="50"/>
                        <a:pt x="264" y="50"/>
                        <a:pt x="265" y="51"/>
                      </a:cubicBezTo>
                      <a:cubicBezTo>
                        <a:pt x="275" y="62"/>
                        <a:pt x="283" y="73"/>
                        <a:pt x="290" y="86"/>
                      </a:cubicBezTo>
                      <a:cubicBezTo>
                        <a:pt x="298" y="101"/>
                        <a:pt x="304" y="117"/>
                        <a:pt x="306" y="134"/>
                      </a:cubicBezTo>
                      <a:cubicBezTo>
                        <a:pt x="306" y="134"/>
                        <a:pt x="306" y="134"/>
                        <a:pt x="306" y="134"/>
                      </a:cubicBezTo>
                      <a:cubicBezTo>
                        <a:pt x="302" y="135"/>
                        <a:pt x="301" y="132"/>
                        <a:pt x="299" y="130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1" name="išľïdè">
                  <a:extLst>
                    <a:ext uri="{FF2B5EF4-FFF2-40B4-BE49-F238E27FC236}">
                      <a16:creationId xmlns:a16="http://schemas.microsoft.com/office/drawing/2014/main" id="{2B5FF97F-4BF5-40F8-99A8-C162720C4694}"/>
                    </a:ext>
                  </a:extLst>
                </p:cNvPr>
                <p:cNvSpPr/>
                <p:nvPr/>
              </p:nvSpPr>
              <p:spPr bwMode="auto">
                <a:xfrm>
                  <a:off x="5869750" y="2730974"/>
                  <a:ext cx="637153" cy="813689"/>
                </a:xfrm>
                <a:custGeom>
                  <a:avLst/>
                  <a:gdLst>
                    <a:gd name="T0" fmla="*/ 116 w 151"/>
                    <a:gd name="T1" fmla="*/ 74 h 193"/>
                    <a:gd name="T2" fmla="*/ 116 w 151"/>
                    <a:gd name="T3" fmla="*/ 83 h 193"/>
                    <a:gd name="T4" fmla="*/ 129 w 151"/>
                    <a:gd name="T5" fmla="*/ 89 h 193"/>
                    <a:gd name="T6" fmla="*/ 105 w 151"/>
                    <a:gd name="T7" fmla="*/ 99 h 193"/>
                    <a:gd name="T8" fmla="*/ 94 w 151"/>
                    <a:gd name="T9" fmla="*/ 82 h 193"/>
                    <a:gd name="T10" fmla="*/ 91 w 151"/>
                    <a:gd name="T11" fmla="*/ 85 h 193"/>
                    <a:gd name="T12" fmla="*/ 107 w 151"/>
                    <a:gd name="T13" fmla="*/ 108 h 193"/>
                    <a:gd name="T14" fmla="*/ 105 w 151"/>
                    <a:gd name="T15" fmla="*/ 125 h 193"/>
                    <a:gd name="T16" fmla="*/ 99 w 151"/>
                    <a:gd name="T17" fmla="*/ 155 h 193"/>
                    <a:gd name="T18" fmla="*/ 85 w 151"/>
                    <a:gd name="T19" fmla="*/ 176 h 193"/>
                    <a:gd name="T20" fmla="*/ 64 w 151"/>
                    <a:gd name="T21" fmla="*/ 193 h 193"/>
                    <a:gd name="T22" fmla="*/ 57 w 151"/>
                    <a:gd name="T23" fmla="*/ 181 h 193"/>
                    <a:gd name="T24" fmla="*/ 51 w 151"/>
                    <a:gd name="T25" fmla="*/ 154 h 193"/>
                    <a:gd name="T26" fmla="*/ 45 w 151"/>
                    <a:gd name="T27" fmla="*/ 128 h 193"/>
                    <a:gd name="T28" fmla="*/ 43 w 151"/>
                    <a:gd name="T29" fmla="*/ 120 h 193"/>
                    <a:gd name="T30" fmla="*/ 18 w 151"/>
                    <a:gd name="T31" fmla="*/ 120 h 193"/>
                    <a:gd name="T32" fmla="*/ 6 w 151"/>
                    <a:gd name="T33" fmla="*/ 110 h 193"/>
                    <a:gd name="T34" fmla="*/ 2 w 151"/>
                    <a:gd name="T35" fmla="*/ 85 h 193"/>
                    <a:gd name="T36" fmla="*/ 16 w 151"/>
                    <a:gd name="T37" fmla="*/ 66 h 193"/>
                    <a:gd name="T38" fmla="*/ 31 w 151"/>
                    <a:gd name="T39" fmla="*/ 62 h 193"/>
                    <a:gd name="T40" fmla="*/ 46 w 151"/>
                    <a:gd name="T41" fmla="*/ 61 h 193"/>
                    <a:gd name="T42" fmla="*/ 60 w 151"/>
                    <a:gd name="T43" fmla="*/ 70 h 193"/>
                    <a:gd name="T44" fmla="*/ 67 w 151"/>
                    <a:gd name="T45" fmla="*/ 67 h 193"/>
                    <a:gd name="T46" fmla="*/ 83 w 151"/>
                    <a:gd name="T47" fmla="*/ 70 h 193"/>
                    <a:gd name="T48" fmla="*/ 83 w 151"/>
                    <a:gd name="T49" fmla="*/ 60 h 193"/>
                    <a:gd name="T50" fmla="*/ 68 w 151"/>
                    <a:gd name="T51" fmla="*/ 53 h 193"/>
                    <a:gd name="T52" fmla="*/ 67 w 151"/>
                    <a:gd name="T53" fmla="*/ 58 h 193"/>
                    <a:gd name="T54" fmla="*/ 59 w 151"/>
                    <a:gd name="T55" fmla="*/ 48 h 193"/>
                    <a:gd name="T56" fmla="*/ 49 w 151"/>
                    <a:gd name="T57" fmla="*/ 44 h 193"/>
                    <a:gd name="T58" fmla="*/ 57 w 151"/>
                    <a:gd name="T59" fmla="*/ 54 h 193"/>
                    <a:gd name="T60" fmla="*/ 45 w 151"/>
                    <a:gd name="T61" fmla="*/ 46 h 193"/>
                    <a:gd name="T62" fmla="*/ 34 w 151"/>
                    <a:gd name="T63" fmla="*/ 50 h 193"/>
                    <a:gd name="T64" fmla="*/ 17 w 151"/>
                    <a:gd name="T65" fmla="*/ 59 h 193"/>
                    <a:gd name="T66" fmla="*/ 27 w 151"/>
                    <a:gd name="T67" fmla="*/ 47 h 193"/>
                    <a:gd name="T68" fmla="*/ 24 w 151"/>
                    <a:gd name="T69" fmla="*/ 40 h 193"/>
                    <a:gd name="T70" fmla="*/ 35 w 151"/>
                    <a:gd name="T71" fmla="*/ 33 h 193"/>
                    <a:gd name="T72" fmla="*/ 44 w 151"/>
                    <a:gd name="T73" fmla="*/ 23 h 193"/>
                    <a:gd name="T74" fmla="*/ 57 w 151"/>
                    <a:gd name="T75" fmla="*/ 27 h 193"/>
                    <a:gd name="T76" fmla="*/ 66 w 151"/>
                    <a:gd name="T77" fmla="*/ 19 h 193"/>
                    <a:gd name="T78" fmla="*/ 68 w 151"/>
                    <a:gd name="T79" fmla="*/ 16 h 193"/>
                    <a:gd name="T80" fmla="*/ 60 w 151"/>
                    <a:gd name="T81" fmla="*/ 8 h 193"/>
                    <a:gd name="T82" fmla="*/ 48 w 151"/>
                    <a:gd name="T83" fmla="*/ 22 h 193"/>
                    <a:gd name="T84" fmla="*/ 39 w 151"/>
                    <a:gd name="T85" fmla="*/ 19 h 193"/>
                    <a:gd name="T86" fmla="*/ 50 w 151"/>
                    <a:gd name="T87" fmla="*/ 6 h 193"/>
                    <a:gd name="T88" fmla="*/ 75 w 151"/>
                    <a:gd name="T89" fmla="*/ 5 h 193"/>
                    <a:gd name="T90" fmla="*/ 85 w 151"/>
                    <a:gd name="T91" fmla="*/ 7 h 193"/>
                    <a:gd name="T92" fmla="*/ 94 w 151"/>
                    <a:gd name="T93" fmla="*/ 5 h 193"/>
                    <a:gd name="T94" fmla="*/ 135 w 151"/>
                    <a:gd name="T95" fmla="*/ 38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51" h="193">
                      <a:moveTo>
                        <a:pt x="151" y="86"/>
                      </a:moveTo>
                      <a:cubicBezTo>
                        <a:pt x="147" y="87"/>
                        <a:pt x="146" y="84"/>
                        <a:pt x="144" y="82"/>
                      </a:cubicBezTo>
                      <a:cubicBezTo>
                        <a:pt x="143" y="81"/>
                        <a:pt x="141" y="80"/>
                        <a:pt x="140" y="80"/>
                      </a:cubicBezTo>
                      <a:cubicBezTo>
                        <a:pt x="131" y="80"/>
                        <a:pt x="123" y="78"/>
                        <a:pt x="116" y="74"/>
                      </a:cubicBezTo>
                      <a:cubicBezTo>
                        <a:pt x="114" y="72"/>
                        <a:pt x="111" y="72"/>
                        <a:pt x="108" y="71"/>
                      </a:cubicBezTo>
                      <a:cubicBezTo>
                        <a:pt x="108" y="72"/>
                        <a:pt x="109" y="72"/>
                        <a:pt x="109" y="72"/>
                      </a:cubicBezTo>
                      <a:cubicBezTo>
                        <a:pt x="108" y="76"/>
                        <a:pt x="111" y="78"/>
                        <a:pt x="113" y="80"/>
                      </a:cubicBezTo>
                      <a:cubicBezTo>
                        <a:pt x="114" y="81"/>
                        <a:pt x="115" y="82"/>
                        <a:pt x="116" y="83"/>
                      </a:cubicBezTo>
                      <a:cubicBezTo>
                        <a:pt x="122" y="81"/>
                        <a:pt x="122" y="81"/>
                        <a:pt x="122" y="81"/>
                      </a:cubicBezTo>
                      <a:cubicBezTo>
                        <a:pt x="124" y="81"/>
                        <a:pt x="125" y="81"/>
                        <a:pt x="126" y="83"/>
                      </a:cubicBezTo>
                      <a:cubicBezTo>
                        <a:pt x="127" y="84"/>
                        <a:pt x="128" y="85"/>
                        <a:pt x="130" y="86"/>
                      </a:cubicBezTo>
                      <a:cubicBezTo>
                        <a:pt x="131" y="88"/>
                        <a:pt x="130" y="88"/>
                        <a:pt x="129" y="89"/>
                      </a:cubicBezTo>
                      <a:cubicBezTo>
                        <a:pt x="126" y="91"/>
                        <a:pt x="122" y="93"/>
                        <a:pt x="120" y="96"/>
                      </a:cubicBezTo>
                      <a:cubicBezTo>
                        <a:pt x="119" y="97"/>
                        <a:pt x="119" y="97"/>
                        <a:pt x="119" y="97"/>
                      </a:cubicBezTo>
                      <a:cubicBezTo>
                        <a:pt x="117" y="99"/>
                        <a:pt x="115" y="100"/>
                        <a:pt x="113" y="101"/>
                      </a:cubicBezTo>
                      <a:cubicBezTo>
                        <a:pt x="110" y="103"/>
                        <a:pt x="106" y="102"/>
                        <a:pt x="105" y="99"/>
                      </a:cubicBezTo>
                      <a:cubicBezTo>
                        <a:pt x="105" y="99"/>
                        <a:pt x="105" y="99"/>
                        <a:pt x="105" y="99"/>
                      </a:cubicBezTo>
                      <a:cubicBezTo>
                        <a:pt x="104" y="96"/>
                        <a:pt x="102" y="93"/>
                        <a:pt x="100" y="91"/>
                      </a:cubicBezTo>
                      <a:cubicBezTo>
                        <a:pt x="99" y="89"/>
                        <a:pt x="98" y="88"/>
                        <a:pt x="98" y="86"/>
                      </a:cubicBezTo>
                      <a:cubicBezTo>
                        <a:pt x="97" y="84"/>
                        <a:pt x="96" y="82"/>
                        <a:pt x="94" y="82"/>
                      </a:cubicBezTo>
                      <a:cubicBezTo>
                        <a:pt x="92" y="81"/>
                        <a:pt x="91" y="80"/>
                        <a:pt x="90" y="78"/>
                      </a:cubicBezTo>
                      <a:cubicBezTo>
                        <a:pt x="90" y="76"/>
                        <a:pt x="88" y="74"/>
                        <a:pt x="87" y="71"/>
                      </a:cubicBezTo>
                      <a:cubicBezTo>
                        <a:pt x="85" y="72"/>
                        <a:pt x="85" y="72"/>
                        <a:pt x="86" y="74"/>
                      </a:cubicBezTo>
                      <a:cubicBezTo>
                        <a:pt x="87" y="78"/>
                        <a:pt x="89" y="82"/>
                        <a:pt x="91" y="85"/>
                      </a:cubicBezTo>
                      <a:cubicBezTo>
                        <a:pt x="95" y="91"/>
                        <a:pt x="98" y="96"/>
                        <a:pt x="100" y="102"/>
                      </a:cubicBezTo>
                      <a:cubicBezTo>
                        <a:pt x="101" y="104"/>
                        <a:pt x="101" y="105"/>
                        <a:pt x="102" y="107"/>
                      </a:cubicBezTo>
                      <a:cubicBezTo>
                        <a:pt x="103" y="109"/>
                        <a:pt x="104" y="110"/>
                        <a:pt x="106" y="108"/>
                      </a:cubicBezTo>
                      <a:cubicBezTo>
                        <a:pt x="106" y="108"/>
                        <a:pt x="107" y="108"/>
                        <a:pt x="107" y="108"/>
                      </a:cubicBezTo>
                      <a:cubicBezTo>
                        <a:pt x="116" y="108"/>
                        <a:pt x="116" y="108"/>
                        <a:pt x="116" y="108"/>
                      </a:cubicBezTo>
                      <a:cubicBezTo>
                        <a:pt x="115" y="110"/>
                        <a:pt x="115" y="113"/>
                        <a:pt x="114" y="115"/>
                      </a:cubicBezTo>
                      <a:cubicBezTo>
                        <a:pt x="114" y="117"/>
                        <a:pt x="113" y="119"/>
                        <a:pt x="111" y="120"/>
                      </a:cubicBezTo>
                      <a:cubicBezTo>
                        <a:pt x="109" y="122"/>
                        <a:pt x="107" y="123"/>
                        <a:pt x="105" y="125"/>
                      </a:cubicBezTo>
                      <a:cubicBezTo>
                        <a:pt x="105" y="125"/>
                        <a:pt x="104" y="126"/>
                        <a:pt x="104" y="126"/>
                      </a:cubicBezTo>
                      <a:cubicBezTo>
                        <a:pt x="101" y="131"/>
                        <a:pt x="99" y="135"/>
                        <a:pt x="96" y="140"/>
                      </a:cubicBezTo>
                      <a:cubicBezTo>
                        <a:pt x="96" y="141"/>
                        <a:pt x="96" y="142"/>
                        <a:pt x="96" y="143"/>
                      </a:cubicBezTo>
                      <a:cubicBezTo>
                        <a:pt x="100" y="147"/>
                        <a:pt x="99" y="151"/>
                        <a:pt x="99" y="155"/>
                      </a:cubicBezTo>
                      <a:cubicBezTo>
                        <a:pt x="99" y="156"/>
                        <a:pt x="98" y="156"/>
                        <a:pt x="98" y="157"/>
                      </a:cubicBezTo>
                      <a:cubicBezTo>
                        <a:pt x="95" y="158"/>
                        <a:pt x="92" y="160"/>
                        <a:pt x="90" y="162"/>
                      </a:cubicBezTo>
                      <a:cubicBezTo>
                        <a:pt x="90" y="163"/>
                        <a:pt x="89" y="164"/>
                        <a:pt x="89" y="165"/>
                      </a:cubicBezTo>
                      <a:cubicBezTo>
                        <a:pt x="88" y="169"/>
                        <a:pt x="87" y="173"/>
                        <a:pt x="85" y="176"/>
                      </a:cubicBezTo>
                      <a:cubicBezTo>
                        <a:pt x="83" y="181"/>
                        <a:pt x="80" y="185"/>
                        <a:pt x="78" y="190"/>
                      </a:cubicBezTo>
                      <a:cubicBezTo>
                        <a:pt x="77" y="191"/>
                        <a:pt x="76" y="192"/>
                        <a:pt x="75" y="192"/>
                      </a:cubicBezTo>
                      <a:cubicBezTo>
                        <a:pt x="73" y="192"/>
                        <a:pt x="70" y="192"/>
                        <a:pt x="68" y="193"/>
                      </a:cubicBezTo>
                      <a:cubicBezTo>
                        <a:pt x="67" y="193"/>
                        <a:pt x="65" y="193"/>
                        <a:pt x="64" y="193"/>
                      </a:cubicBezTo>
                      <a:cubicBezTo>
                        <a:pt x="64" y="193"/>
                        <a:pt x="63" y="193"/>
                        <a:pt x="63" y="193"/>
                      </a:cubicBezTo>
                      <a:cubicBezTo>
                        <a:pt x="62" y="192"/>
                        <a:pt x="61" y="191"/>
                        <a:pt x="61" y="190"/>
                      </a:cubicBezTo>
                      <a:cubicBezTo>
                        <a:pt x="61" y="188"/>
                        <a:pt x="60" y="186"/>
                        <a:pt x="59" y="183"/>
                      </a:cubicBezTo>
                      <a:cubicBezTo>
                        <a:pt x="58" y="183"/>
                        <a:pt x="58" y="182"/>
                        <a:pt x="57" y="181"/>
                      </a:cubicBezTo>
                      <a:cubicBezTo>
                        <a:pt x="56" y="179"/>
                        <a:pt x="55" y="176"/>
                        <a:pt x="55" y="173"/>
                      </a:cubicBezTo>
                      <a:cubicBezTo>
                        <a:pt x="55" y="172"/>
                        <a:pt x="54" y="170"/>
                        <a:pt x="53" y="169"/>
                      </a:cubicBezTo>
                      <a:cubicBezTo>
                        <a:pt x="51" y="166"/>
                        <a:pt x="50" y="163"/>
                        <a:pt x="50" y="160"/>
                      </a:cubicBezTo>
                      <a:cubicBezTo>
                        <a:pt x="50" y="158"/>
                        <a:pt x="50" y="156"/>
                        <a:pt x="51" y="154"/>
                      </a:cubicBezTo>
                      <a:cubicBezTo>
                        <a:pt x="51" y="153"/>
                        <a:pt x="52" y="153"/>
                        <a:pt x="52" y="152"/>
                      </a:cubicBezTo>
                      <a:cubicBezTo>
                        <a:pt x="53" y="150"/>
                        <a:pt x="53" y="149"/>
                        <a:pt x="52" y="147"/>
                      </a:cubicBezTo>
                      <a:cubicBezTo>
                        <a:pt x="51" y="142"/>
                        <a:pt x="49" y="136"/>
                        <a:pt x="45" y="132"/>
                      </a:cubicBezTo>
                      <a:cubicBezTo>
                        <a:pt x="45" y="131"/>
                        <a:pt x="45" y="129"/>
                        <a:pt x="45" y="128"/>
                      </a:cubicBezTo>
                      <a:cubicBezTo>
                        <a:pt x="46" y="127"/>
                        <a:pt x="47" y="126"/>
                        <a:pt x="47" y="125"/>
                      </a:cubicBezTo>
                      <a:cubicBezTo>
                        <a:pt x="48" y="124"/>
                        <a:pt x="48" y="123"/>
                        <a:pt x="47" y="123"/>
                      </a:cubicBezTo>
                      <a:cubicBezTo>
                        <a:pt x="46" y="122"/>
                        <a:pt x="45" y="122"/>
                        <a:pt x="45" y="120"/>
                      </a:cubicBezTo>
                      <a:cubicBezTo>
                        <a:pt x="44" y="120"/>
                        <a:pt x="44" y="120"/>
                        <a:pt x="43" y="120"/>
                      </a:cubicBezTo>
                      <a:cubicBezTo>
                        <a:pt x="41" y="120"/>
                        <a:pt x="39" y="119"/>
                        <a:pt x="37" y="118"/>
                      </a:cubicBezTo>
                      <a:cubicBezTo>
                        <a:pt x="36" y="117"/>
                        <a:pt x="35" y="117"/>
                        <a:pt x="34" y="117"/>
                      </a:cubicBezTo>
                      <a:cubicBezTo>
                        <a:pt x="33" y="117"/>
                        <a:pt x="32" y="117"/>
                        <a:pt x="31" y="117"/>
                      </a:cubicBezTo>
                      <a:cubicBezTo>
                        <a:pt x="18" y="120"/>
                        <a:pt x="18" y="120"/>
                        <a:pt x="18" y="120"/>
                      </a:cubicBezTo>
                      <a:cubicBezTo>
                        <a:pt x="16" y="121"/>
                        <a:pt x="13" y="120"/>
                        <a:pt x="12" y="119"/>
                      </a:cubicBezTo>
                      <a:cubicBezTo>
                        <a:pt x="11" y="118"/>
                        <a:pt x="11" y="118"/>
                        <a:pt x="11" y="117"/>
                      </a:cubicBezTo>
                      <a:cubicBezTo>
                        <a:pt x="9" y="116"/>
                        <a:pt x="7" y="114"/>
                        <a:pt x="7" y="112"/>
                      </a:cubicBezTo>
                      <a:cubicBezTo>
                        <a:pt x="7" y="111"/>
                        <a:pt x="7" y="110"/>
                        <a:pt x="6" y="110"/>
                      </a:cubicBezTo>
                      <a:cubicBezTo>
                        <a:pt x="2" y="108"/>
                        <a:pt x="1" y="105"/>
                        <a:pt x="0" y="102"/>
                      </a:cubicBezTo>
                      <a:cubicBezTo>
                        <a:pt x="0" y="101"/>
                        <a:pt x="0" y="100"/>
                        <a:pt x="1" y="99"/>
                      </a:cubicBezTo>
                      <a:cubicBezTo>
                        <a:pt x="2" y="98"/>
                        <a:pt x="2" y="97"/>
                        <a:pt x="1" y="95"/>
                      </a:cubicBezTo>
                      <a:cubicBezTo>
                        <a:pt x="0" y="92"/>
                        <a:pt x="0" y="88"/>
                        <a:pt x="2" y="85"/>
                      </a:cubicBezTo>
                      <a:cubicBezTo>
                        <a:pt x="3" y="83"/>
                        <a:pt x="5" y="81"/>
                        <a:pt x="7" y="80"/>
                      </a:cubicBezTo>
                      <a:cubicBezTo>
                        <a:pt x="8" y="79"/>
                        <a:pt x="8" y="78"/>
                        <a:pt x="9" y="77"/>
                      </a:cubicBezTo>
                      <a:cubicBezTo>
                        <a:pt x="11" y="75"/>
                        <a:pt x="12" y="72"/>
                        <a:pt x="13" y="70"/>
                      </a:cubicBezTo>
                      <a:cubicBezTo>
                        <a:pt x="14" y="68"/>
                        <a:pt x="15" y="67"/>
                        <a:pt x="16" y="66"/>
                      </a:cubicBezTo>
                      <a:cubicBezTo>
                        <a:pt x="17" y="65"/>
                        <a:pt x="19" y="64"/>
                        <a:pt x="21" y="62"/>
                      </a:cubicBezTo>
                      <a:cubicBezTo>
                        <a:pt x="21" y="61"/>
                        <a:pt x="22" y="61"/>
                        <a:pt x="23" y="62"/>
                      </a:cubicBezTo>
                      <a:cubicBezTo>
                        <a:pt x="23" y="63"/>
                        <a:pt x="23" y="63"/>
                        <a:pt x="24" y="63"/>
                      </a:cubicBezTo>
                      <a:cubicBezTo>
                        <a:pt x="26" y="63"/>
                        <a:pt x="29" y="62"/>
                        <a:pt x="31" y="62"/>
                      </a:cubicBezTo>
                      <a:cubicBezTo>
                        <a:pt x="32" y="62"/>
                        <a:pt x="33" y="62"/>
                        <a:pt x="33" y="62"/>
                      </a:cubicBezTo>
                      <a:cubicBezTo>
                        <a:pt x="37" y="62"/>
                        <a:pt x="40" y="61"/>
                        <a:pt x="44" y="59"/>
                      </a:cubicBezTo>
                      <a:cubicBezTo>
                        <a:pt x="44" y="59"/>
                        <a:pt x="45" y="59"/>
                        <a:pt x="46" y="59"/>
                      </a:cubicBezTo>
                      <a:cubicBezTo>
                        <a:pt x="46" y="59"/>
                        <a:pt x="46" y="61"/>
                        <a:pt x="46" y="61"/>
                      </a:cubicBezTo>
                      <a:cubicBezTo>
                        <a:pt x="46" y="63"/>
                        <a:pt x="47" y="64"/>
                        <a:pt x="48" y="65"/>
                      </a:cubicBezTo>
                      <a:cubicBezTo>
                        <a:pt x="49" y="67"/>
                        <a:pt x="51" y="68"/>
                        <a:pt x="52" y="69"/>
                      </a:cubicBezTo>
                      <a:cubicBezTo>
                        <a:pt x="52" y="69"/>
                        <a:pt x="52" y="69"/>
                        <a:pt x="53" y="69"/>
                      </a:cubicBezTo>
                      <a:cubicBezTo>
                        <a:pt x="55" y="70"/>
                        <a:pt x="57" y="70"/>
                        <a:pt x="60" y="70"/>
                      </a:cubicBezTo>
                      <a:cubicBezTo>
                        <a:pt x="61" y="70"/>
                        <a:pt x="62" y="70"/>
                        <a:pt x="62" y="68"/>
                      </a:cubicBezTo>
                      <a:cubicBezTo>
                        <a:pt x="63" y="67"/>
                        <a:pt x="64" y="67"/>
                        <a:pt x="65" y="66"/>
                      </a:cubicBezTo>
                      <a:cubicBezTo>
                        <a:pt x="65" y="66"/>
                        <a:pt x="65" y="66"/>
                        <a:pt x="65" y="66"/>
                      </a:cubicBezTo>
                      <a:cubicBezTo>
                        <a:pt x="66" y="67"/>
                        <a:pt x="66" y="67"/>
                        <a:pt x="67" y="67"/>
                      </a:cubicBezTo>
                      <a:cubicBezTo>
                        <a:pt x="68" y="68"/>
                        <a:pt x="69" y="69"/>
                        <a:pt x="71" y="69"/>
                      </a:cubicBezTo>
                      <a:cubicBezTo>
                        <a:pt x="72" y="69"/>
                        <a:pt x="73" y="69"/>
                        <a:pt x="74" y="69"/>
                      </a:cubicBezTo>
                      <a:cubicBezTo>
                        <a:pt x="74" y="69"/>
                        <a:pt x="75" y="69"/>
                        <a:pt x="76" y="69"/>
                      </a:cubicBezTo>
                      <a:cubicBezTo>
                        <a:pt x="78" y="70"/>
                        <a:pt x="81" y="70"/>
                        <a:pt x="83" y="70"/>
                      </a:cubicBezTo>
                      <a:cubicBezTo>
                        <a:pt x="84" y="71"/>
                        <a:pt x="85" y="70"/>
                        <a:pt x="86" y="70"/>
                      </a:cubicBezTo>
                      <a:cubicBezTo>
                        <a:pt x="88" y="68"/>
                        <a:pt x="89" y="66"/>
                        <a:pt x="88" y="63"/>
                      </a:cubicBezTo>
                      <a:cubicBezTo>
                        <a:pt x="88" y="62"/>
                        <a:pt x="88" y="61"/>
                        <a:pt x="88" y="60"/>
                      </a:cubicBezTo>
                      <a:cubicBezTo>
                        <a:pt x="86" y="59"/>
                        <a:pt x="84" y="60"/>
                        <a:pt x="83" y="60"/>
                      </a:cubicBezTo>
                      <a:cubicBezTo>
                        <a:pt x="81" y="62"/>
                        <a:pt x="79" y="61"/>
                        <a:pt x="77" y="60"/>
                      </a:cubicBezTo>
                      <a:cubicBezTo>
                        <a:pt x="74" y="58"/>
                        <a:pt x="73" y="56"/>
                        <a:pt x="72" y="53"/>
                      </a:cubicBezTo>
                      <a:cubicBezTo>
                        <a:pt x="74" y="54"/>
                        <a:pt x="75" y="53"/>
                        <a:pt x="76" y="51"/>
                      </a:cubicBezTo>
                      <a:cubicBezTo>
                        <a:pt x="73" y="51"/>
                        <a:pt x="71" y="52"/>
                        <a:pt x="68" y="53"/>
                      </a:cubicBezTo>
                      <a:cubicBezTo>
                        <a:pt x="67" y="53"/>
                        <a:pt x="66" y="54"/>
                        <a:pt x="67" y="55"/>
                      </a:cubicBezTo>
                      <a:cubicBezTo>
                        <a:pt x="67" y="55"/>
                        <a:pt x="67" y="55"/>
                        <a:pt x="67" y="55"/>
                      </a:cubicBezTo>
                      <a:cubicBezTo>
                        <a:pt x="67" y="56"/>
                        <a:pt x="67" y="56"/>
                        <a:pt x="67" y="56"/>
                      </a:cubicBezTo>
                      <a:cubicBezTo>
                        <a:pt x="67" y="57"/>
                        <a:pt x="67" y="58"/>
                        <a:pt x="67" y="58"/>
                      </a:cubicBezTo>
                      <a:cubicBezTo>
                        <a:pt x="66" y="58"/>
                        <a:pt x="65" y="58"/>
                        <a:pt x="64" y="57"/>
                      </a:cubicBezTo>
                      <a:cubicBezTo>
                        <a:pt x="64" y="57"/>
                        <a:pt x="64" y="55"/>
                        <a:pt x="62" y="55"/>
                      </a:cubicBezTo>
                      <a:cubicBezTo>
                        <a:pt x="62" y="55"/>
                        <a:pt x="62" y="54"/>
                        <a:pt x="62" y="54"/>
                      </a:cubicBezTo>
                      <a:cubicBezTo>
                        <a:pt x="62" y="52"/>
                        <a:pt x="60" y="50"/>
                        <a:pt x="59" y="48"/>
                      </a:cubicBezTo>
                      <a:cubicBezTo>
                        <a:pt x="59" y="48"/>
                        <a:pt x="58" y="48"/>
                        <a:pt x="57" y="48"/>
                      </a:cubicBezTo>
                      <a:cubicBezTo>
                        <a:pt x="55" y="48"/>
                        <a:pt x="54" y="47"/>
                        <a:pt x="53" y="45"/>
                      </a:cubicBezTo>
                      <a:cubicBezTo>
                        <a:pt x="52" y="45"/>
                        <a:pt x="52" y="44"/>
                        <a:pt x="51" y="44"/>
                      </a:cubicBezTo>
                      <a:cubicBezTo>
                        <a:pt x="50" y="43"/>
                        <a:pt x="49" y="43"/>
                        <a:pt x="49" y="44"/>
                      </a:cubicBezTo>
                      <a:cubicBezTo>
                        <a:pt x="48" y="45"/>
                        <a:pt x="48" y="46"/>
                        <a:pt x="48" y="47"/>
                      </a:cubicBezTo>
                      <a:cubicBezTo>
                        <a:pt x="48" y="47"/>
                        <a:pt x="48" y="47"/>
                        <a:pt x="49" y="47"/>
                      </a:cubicBezTo>
                      <a:cubicBezTo>
                        <a:pt x="50" y="49"/>
                        <a:pt x="52" y="50"/>
                        <a:pt x="54" y="51"/>
                      </a:cubicBezTo>
                      <a:cubicBezTo>
                        <a:pt x="55" y="51"/>
                        <a:pt x="56" y="53"/>
                        <a:pt x="57" y="54"/>
                      </a:cubicBezTo>
                      <a:cubicBezTo>
                        <a:pt x="55" y="55"/>
                        <a:pt x="52" y="55"/>
                        <a:pt x="51" y="53"/>
                      </a:cubicBezTo>
                      <a:cubicBezTo>
                        <a:pt x="50" y="53"/>
                        <a:pt x="50" y="53"/>
                        <a:pt x="50" y="52"/>
                      </a:cubicBezTo>
                      <a:cubicBezTo>
                        <a:pt x="50" y="51"/>
                        <a:pt x="49" y="51"/>
                        <a:pt x="48" y="50"/>
                      </a:cubicBezTo>
                      <a:cubicBezTo>
                        <a:pt x="47" y="49"/>
                        <a:pt x="46" y="48"/>
                        <a:pt x="45" y="46"/>
                      </a:cubicBezTo>
                      <a:cubicBezTo>
                        <a:pt x="43" y="45"/>
                        <a:pt x="40" y="45"/>
                        <a:pt x="40" y="48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39" y="48"/>
                        <a:pt x="39" y="48"/>
                        <a:pt x="39" y="48"/>
                      </a:cubicBezTo>
                      <a:cubicBezTo>
                        <a:pt x="37" y="47"/>
                        <a:pt x="34" y="48"/>
                        <a:pt x="34" y="50"/>
                      </a:cubicBezTo>
                      <a:cubicBezTo>
                        <a:pt x="33" y="51"/>
                        <a:pt x="33" y="51"/>
                        <a:pt x="32" y="52"/>
                      </a:cubicBezTo>
                      <a:cubicBezTo>
                        <a:pt x="32" y="52"/>
                        <a:pt x="31" y="53"/>
                        <a:pt x="31" y="53"/>
                      </a:cubicBezTo>
                      <a:cubicBezTo>
                        <a:pt x="30" y="56"/>
                        <a:pt x="29" y="57"/>
                        <a:pt x="26" y="58"/>
                      </a:cubicBezTo>
                      <a:cubicBezTo>
                        <a:pt x="23" y="58"/>
                        <a:pt x="20" y="59"/>
                        <a:pt x="17" y="59"/>
                      </a:cubicBezTo>
                      <a:cubicBezTo>
                        <a:pt x="16" y="59"/>
                        <a:pt x="16" y="58"/>
                        <a:pt x="16" y="57"/>
                      </a:cubicBezTo>
                      <a:cubicBezTo>
                        <a:pt x="15" y="55"/>
                        <a:pt x="15" y="53"/>
                        <a:pt x="16" y="51"/>
                      </a:cubicBezTo>
                      <a:cubicBezTo>
                        <a:pt x="16" y="49"/>
                        <a:pt x="18" y="47"/>
                        <a:pt x="20" y="47"/>
                      </a:cubicBezTo>
                      <a:cubicBezTo>
                        <a:pt x="22" y="47"/>
                        <a:pt x="25" y="47"/>
                        <a:pt x="27" y="47"/>
                      </a:cubicBezTo>
                      <a:cubicBezTo>
                        <a:pt x="28" y="47"/>
                        <a:pt x="28" y="47"/>
                        <a:pt x="28" y="46"/>
                      </a:cubicBezTo>
                      <a:cubicBezTo>
                        <a:pt x="28" y="46"/>
                        <a:pt x="28" y="45"/>
                        <a:pt x="28" y="45"/>
                      </a:cubicBezTo>
                      <a:cubicBezTo>
                        <a:pt x="29" y="43"/>
                        <a:pt x="28" y="42"/>
                        <a:pt x="26" y="41"/>
                      </a:cubicBezTo>
                      <a:cubicBezTo>
                        <a:pt x="25" y="40"/>
                        <a:pt x="25" y="40"/>
                        <a:pt x="24" y="40"/>
                      </a:cubicBezTo>
                      <a:cubicBezTo>
                        <a:pt x="23" y="39"/>
                        <a:pt x="23" y="39"/>
                        <a:pt x="23" y="39"/>
                      </a:cubicBezTo>
                      <a:cubicBezTo>
                        <a:pt x="23" y="39"/>
                        <a:pt x="24" y="38"/>
                        <a:pt x="24" y="38"/>
                      </a:cubicBezTo>
                      <a:cubicBezTo>
                        <a:pt x="25" y="38"/>
                        <a:pt x="26" y="38"/>
                        <a:pt x="27" y="38"/>
                      </a:cubicBezTo>
                      <a:cubicBezTo>
                        <a:pt x="30" y="38"/>
                        <a:pt x="33" y="36"/>
                        <a:pt x="35" y="33"/>
                      </a:cubicBezTo>
                      <a:cubicBezTo>
                        <a:pt x="35" y="31"/>
                        <a:pt x="37" y="29"/>
                        <a:pt x="39" y="29"/>
                      </a:cubicBezTo>
                      <a:cubicBezTo>
                        <a:pt x="42" y="29"/>
                        <a:pt x="42" y="28"/>
                        <a:pt x="43" y="25"/>
                      </a:cubicBezTo>
                      <a:cubicBezTo>
                        <a:pt x="43" y="24"/>
                        <a:pt x="43" y="23"/>
                        <a:pt x="44" y="23"/>
                      </a:cubicBezTo>
                      <a:cubicBezTo>
                        <a:pt x="44" y="23"/>
                        <a:pt x="44" y="23"/>
                        <a:pt x="44" y="23"/>
                      </a:cubicBezTo>
                      <a:cubicBezTo>
                        <a:pt x="45" y="24"/>
                        <a:pt x="45" y="25"/>
                        <a:pt x="46" y="26"/>
                      </a:cubicBezTo>
                      <a:cubicBezTo>
                        <a:pt x="46" y="27"/>
                        <a:pt x="47" y="28"/>
                        <a:pt x="48" y="28"/>
                      </a:cubicBezTo>
                      <a:cubicBezTo>
                        <a:pt x="49" y="28"/>
                        <a:pt x="50" y="28"/>
                        <a:pt x="51" y="28"/>
                      </a:cubicBezTo>
                      <a:cubicBezTo>
                        <a:pt x="53" y="28"/>
                        <a:pt x="55" y="28"/>
                        <a:pt x="57" y="27"/>
                      </a:cubicBezTo>
                      <a:cubicBezTo>
                        <a:pt x="58" y="27"/>
                        <a:pt x="59" y="27"/>
                        <a:pt x="59" y="26"/>
                      </a:cubicBezTo>
                      <a:cubicBezTo>
                        <a:pt x="59" y="25"/>
                        <a:pt x="60" y="25"/>
                        <a:pt x="61" y="24"/>
                      </a:cubicBezTo>
                      <a:cubicBezTo>
                        <a:pt x="61" y="23"/>
                        <a:pt x="62" y="23"/>
                        <a:pt x="62" y="22"/>
                      </a:cubicBezTo>
                      <a:cubicBezTo>
                        <a:pt x="62" y="20"/>
                        <a:pt x="64" y="19"/>
                        <a:pt x="66" y="19"/>
                      </a:cubicBezTo>
                      <a:cubicBezTo>
                        <a:pt x="66" y="19"/>
                        <a:pt x="67" y="20"/>
                        <a:pt x="67" y="20"/>
                      </a:cubicBezTo>
                      <a:cubicBezTo>
                        <a:pt x="68" y="21"/>
                        <a:pt x="68" y="22"/>
                        <a:pt x="68" y="23"/>
                      </a:cubicBezTo>
                      <a:cubicBezTo>
                        <a:pt x="70" y="21"/>
                        <a:pt x="71" y="18"/>
                        <a:pt x="70" y="15"/>
                      </a:cubicBezTo>
                      <a:cubicBezTo>
                        <a:pt x="70" y="15"/>
                        <a:pt x="69" y="15"/>
                        <a:pt x="68" y="16"/>
                      </a:cubicBezTo>
                      <a:cubicBezTo>
                        <a:pt x="67" y="16"/>
                        <a:pt x="66" y="16"/>
                        <a:pt x="64" y="16"/>
                      </a:cubicBezTo>
                      <a:cubicBezTo>
                        <a:pt x="61" y="15"/>
                        <a:pt x="60" y="13"/>
                        <a:pt x="62" y="10"/>
                      </a:cubicBezTo>
                      <a:cubicBezTo>
                        <a:pt x="63" y="10"/>
                        <a:pt x="64" y="7"/>
                        <a:pt x="63" y="7"/>
                      </a:cubicBezTo>
                      <a:cubicBezTo>
                        <a:pt x="62" y="6"/>
                        <a:pt x="61" y="8"/>
                        <a:pt x="60" y="8"/>
                      </a:cubicBezTo>
                      <a:cubicBezTo>
                        <a:pt x="58" y="10"/>
                        <a:pt x="56" y="12"/>
                        <a:pt x="56" y="15"/>
                      </a:cubicBezTo>
                      <a:cubicBezTo>
                        <a:pt x="55" y="18"/>
                        <a:pt x="54" y="20"/>
                        <a:pt x="53" y="22"/>
                      </a:cubicBezTo>
                      <a:cubicBezTo>
                        <a:pt x="52" y="23"/>
                        <a:pt x="50" y="23"/>
                        <a:pt x="49" y="23"/>
                      </a:cubicBezTo>
                      <a:cubicBezTo>
                        <a:pt x="49" y="23"/>
                        <a:pt x="48" y="22"/>
                        <a:pt x="48" y="22"/>
                      </a:cubicBezTo>
                      <a:cubicBezTo>
                        <a:pt x="47" y="21"/>
                        <a:pt x="47" y="20"/>
                        <a:pt x="46" y="20"/>
                      </a:cubicBezTo>
                      <a:cubicBezTo>
                        <a:pt x="46" y="20"/>
                        <a:pt x="46" y="20"/>
                        <a:pt x="46" y="20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0"/>
                        <a:pt x="39" y="20"/>
                        <a:pt x="39" y="19"/>
                      </a:cubicBezTo>
                      <a:cubicBezTo>
                        <a:pt x="38" y="14"/>
                        <a:pt x="37" y="15"/>
                        <a:pt x="42" y="13"/>
                      </a:cubicBezTo>
                      <a:cubicBezTo>
                        <a:pt x="44" y="12"/>
                        <a:pt x="45" y="11"/>
                        <a:pt x="46" y="10"/>
                      </a:cubicBezTo>
                      <a:cubicBezTo>
                        <a:pt x="50" y="7"/>
                        <a:pt x="50" y="7"/>
                        <a:pt x="50" y="7"/>
                      </a:cubicBezTo>
                      <a:cubicBezTo>
                        <a:pt x="50" y="7"/>
                        <a:pt x="50" y="7"/>
                        <a:pt x="50" y="6"/>
                      </a:cubicBezTo>
                      <a:cubicBezTo>
                        <a:pt x="54" y="2"/>
                        <a:pt x="59" y="1"/>
                        <a:pt x="64" y="0"/>
                      </a:cubicBezTo>
                      <a:cubicBezTo>
                        <a:pt x="68" y="0"/>
                        <a:pt x="73" y="1"/>
                        <a:pt x="77" y="3"/>
                      </a:cubicBezTo>
                      <a:cubicBezTo>
                        <a:pt x="79" y="3"/>
                        <a:pt x="81" y="4"/>
                        <a:pt x="84" y="5"/>
                      </a:cubicBezTo>
                      <a:cubicBezTo>
                        <a:pt x="81" y="7"/>
                        <a:pt x="78" y="5"/>
                        <a:pt x="75" y="5"/>
                      </a:cubicBezTo>
                      <a:cubicBezTo>
                        <a:pt x="75" y="6"/>
                        <a:pt x="75" y="6"/>
                        <a:pt x="75" y="6"/>
                      </a:cubicBezTo>
                      <a:cubicBezTo>
                        <a:pt x="77" y="7"/>
                        <a:pt x="78" y="9"/>
                        <a:pt x="80" y="10"/>
                      </a:cubicBezTo>
                      <a:cubicBezTo>
                        <a:pt x="81" y="11"/>
                        <a:pt x="83" y="10"/>
                        <a:pt x="84" y="9"/>
                      </a:cubicBezTo>
                      <a:cubicBezTo>
                        <a:pt x="84" y="7"/>
                        <a:pt x="84" y="7"/>
                        <a:pt x="85" y="7"/>
                      </a:cubicBezTo>
                      <a:cubicBezTo>
                        <a:pt x="87" y="7"/>
                        <a:pt x="88" y="6"/>
                        <a:pt x="89" y="5"/>
                      </a:cubicBezTo>
                      <a:cubicBezTo>
                        <a:pt x="89" y="4"/>
                        <a:pt x="90" y="4"/>
                        <a:pt x="91" y="4"/>
                      </a:cubicBezTo>
                      <a:cubicBezTo>
                        <a:pt x="91" y="5"/>
                        <a:pt x="91" y="6"/>
                        <a:pt x="93" y="5"/>
                      </a:cubicBezTo>
                      <a:cubicBezTo>
                        <a:pt x="93" y="5"/>
                        <a:pt x="94" y="5"/>
                        <a:pt x="94" y="5"/>
                      </a:cubicBezTo>
                      <a:cubicBezTo>
                        <a:pt x="95" y="4"/>
                        <a:pt x="97" y="4"/>
                        <a:pt x="99" y="4"/>
                      </a:cubicBezTo>
                      <a:cubicBezTo>
                        <a:pt x="101" y="4"/>
                        <a:pt x="104" y="3"/>
                        <a:pt x="106" y="2"/>
                      </a:cubicBezTo>
                      <a:cubicBezTo>
                        <a:pt x="107" y="2"/>
                        <a:pt x="109" y="2"/>
                        <a:pt x="110" y="3"/>
                      </a:cubicBezTo>
                      <a:cubicBezTo>
                        <a:pt x="120" y="13"/>
                        <a:pt x="128" y="25"/>
                        <a:pt x="135" y="38"/>
                      </a:cubicBezTo>
                      <a:cubicBezTo>
                        <a:pt x="143" y="53"/>
                        <a:pt x="148" y="69"/>
                        <a:pt x="151" y="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2" name="ïşļïḑe">
                  <a:extLst>
                    <a:ext uri="{FF2B5EF4-FFF2-40B4-BE49-F238E27FC236}">
                      <a16:creationId xmlns:a16="http://schemas.microsoft.com/office/drawing/2014/main" id="{5BB2BDC7-94CA-49CD-A867-C26046944C54}"/>
                    </a:ext>
                  </a:extLst>
                </p:cNvPr>
                <p:cNvSpPr/>
                <p:nvPr/>
              </p:nvSpPr>
              <p:spPr bwMode="auto">
                <a:xfrm>
                  <a:off x="5242744" y="2706624"/>
                  <a:ext cx="497142" cy="1002400"/>
                </a:xfrm>
                <a:custGeom>
                  <a:avLst/>
                  <a:gdLst>
                    <a:gd name="T0" fmla="*/ 64 w 118"/>
                    <a:gd name="T1" fmla="*/ 37 h 238"/>
                    <a:gd name="T2" fmla="*/ 81 w 118"/>
                    <a:gd name="T3" fmla="*/ 21 h 238"/>
                    <a:gd name="T4" fmla="*/ 92 w 118"/>
                    <a:gd name="T5" fmla="*/ 23 h 238"/>
                    <a:gd name="T6" fmla="*/ 97 w 118"/>
                    <a:gd name="T7" fmla="*/ 35 h 238"/>
                    <a:gd name="T8" fmla="*/ 81 w 118"/>
                    <a:gd name="T9" fmla="*/ 41 h 238"/>
                    <a:gd name="T10" fmla="*/ 74 w 118"/>
                    <a:gd name="T11" fmla="*/ 45 h 238"/>
                    <a:gd name="T12" fmla="*/ 85 w 118"/>
                    <a:gd name="T13" fmla="*/ 49 h 238"/>
                    <a:gd name="T14" fmla="*/ 76 w 118"/>
                    <a:gd name="T15" fmla="*/ 49 h 238"/>
                    <a:gd name="T16" fmla="*/ 62 w 118"/>
                    <a:gd name="T17" fmla="*/ 60 h 238"/>
                    <a:gd name="T18" fmla="*/ 55 w 118"/>
                    <a:gd name="T19" fmla="*/ 64 h 238"/>
                    <a:gd name="T20" fmla="*/ 44 w 118"/>
                    <a:gd name="T21" fmla="*/ 82 h 238"/>
                    <a:gd name="T22" fmla="*/ 41 w 118"/>
                    <a:gd name="T23" fmla="*/ 86 h 238"/>
                    <a:gd name="T24" fmla="*/ 38 w 118"/>
                    <a:gd name="T25" fmla="*/ 78 h 238"/>
                    <a:gd name="T26" fmla="*/ 36 w 118"/>
                    <a:gd name="T27" fmla="*/ 79 h 238"/>
                    <a:gd name="T28" fmla="*/ 28 w 118"/>
                    <a:gd name="T29" fmla="*/ 82 h 238"/>
                    <a:gd name="T30" fmla="*/ 19 w 118"/>
                    <a:gd name="T31" fmla="*/ 82 h 238"/>
                    <a:gd name="T32" fmla="*/ 14 w 118"/>
                    <a:gd name="T33" fmla="*/ 93 h 238"/>
                    <a:gd name="T34" fmla="*/ 25 w 118"/>
                    <a:gd name="T35" fmla="*/ 97 h 238"/>
                    <a:gd name="T36" fmla="*/ 29 w 118"/>
                    <a:gd name="T37" fmla="*/ 98 h 238"/>
                    <a:gd name="T38" fmla="*/ 33 w 118"/>
                    <a:gd name="T39" fmla="*/ 106 h 238"/>
                    <a:gd name="T40" fmla="*/ 35 w 118"/>
                    <a:gd name="T41" fmla="*/ 114 h 238"/>
                    <a:gd name="T42" fmla="*/ 43 w 118"/>
                    <a:gd name="T43" fmla="*/ 117 h 238"/>
                    <a:gd name="T44" fmla="*/ 53 w 118"/>
                    <a:gd name="T45" fmla="*/ 113 h 238"/>
                    <a:gd name="T46" fmla="*/ 54 w 118"/>
                    <a:gd name="T47" fmla="*/ 117 h 238"/>
                    <a:gd name="T48" fmla="*/ 60 w 118"/>
                    <a:gd name="T49" fmla="*/ 113 h 238"/>
                    <a:gd name="T50" fmla="*/ 85 w 118"/>
                    <a:gd name="T51" fmla="*/ 124 h 238"/>
                    <a:gd name="T52" fmla="*/ 91 w 118"/>
                    <a:gd name="T53" fmla="*/ 134 h 238"/>
                    <a:gd name="T54" fmla="*/ 90 w 118"/>
                    <a:gd name="T55" fmla="*/ 136 h 238"/>
                    <a:gd name="T56" fmla="*/ 93 w 118"/>
                    <a:gd name="T57" fmla="*/ 137 h 238"/>
                    <a:gd name="T58" fmla="*/ 95 w 118"/>
                    <a:gd name="T59" fmla="*/ 138 h 238"/>
                    <a:gd name="T60" fmla="*/ 101 w 118"/>
                    <a:gd name="T61" fmla="*/ 138 h 238"/>
                    <a:gd name="T62" fmla="*/ 116 w 118"/>
                    <a:gd name="T63" fmla="*/ 143 h 238"/>
                    <a:gd name="T64" fmla="*/ 113 w 118"/>
                    <a:gd name="T65" fmla="*/ 158 h 238"/>
                    <a:gd name="T66" fmla="*/ 109 w 118"/>
                    <a:gd name="T67" fmla="*/ 175 h 238"/>
                    <a:gd name="T68" fmla="*/ 98 w 118"/>
                    <a:gd name="T69" fmla="*/ 182 h 238"/>
                    <a:gd name="T70" fmla="*/ 91 w 118"/>
                    <a:gd name="T71" fmla="*/ 197 h 238"/>
                    <a:gd name="T72" fmla="*/ 85 w 118"/>
                    <a:gd name="T73" fmla="*/ 206 h 238"/>
                    <a:gd name="T74" fmla="*/ 78 w 118"/>
                    <a:gd name="T75" fmla="*/ 218 h 238"/>
                    <a:gd name="T76" fmla="*/ 79 w 118"/>
                    <a:gd name="T77" fmla="*/ 231 h 238"/>
                    <a:gd name="T78" fmla="*/ 83 w 118"/>
                    <a:gd name="T79" fmla="*/ 237 h 238"/>
                    <a:gd name="T80" fmla="*/ 75 w 118"/>
                    <a:gd name="T81" fmla="*/ 233 h 238"/>
                    <a:gd name="T82" fmla="*/ 64 w 118"/>
                    <a:gd name="T83" fmla="*/ 213 h 238"/>
                    <a:gd name="T84" fmla="*/ 61 w 118"/>
                    <a:gd name="T85" fmla="*/ 191 h 238"/>
                    <a:gd name="T86" fmla="*/ 54 w 118"/>
                    <a:gd name="T87" fmla="*/ 167 h 238"/>
                    <a:gd name="T88" fmla="*/ 43 w 118"/>
                    <a:gd name="T89" fmla="*/ 152 h 238"/>
                    <a:gd name="T90" fmla="*/ 40 w 118"/>
                    <a:gd name="T91" fmla="*/ 142 h 238"/>
                    <a:gd name="T92" fmla="*/ 45 w 118"/>
                    <a:gd name="T93" fmla="*/ 127 h 238"/>
                    <a:gd name="T94" fmla="*/ 36 w 118"/>
                    <a:gd name="T95" fmla="*/ 120 h 238"/>
                    <a:gd name="T96" fmla="*/ 26 w 118"/>
                    <a:gd name="T97" fmla="*/ 111 h 238"/>
                    <a:gd name="T98" fmla="*/ 13 w 118"/>
                    <a:gd name="T99" fmla="*/ 106 h 238"/>
                    <a:gd name="T100" fmla="*/ 6 w 118"/>
                    <a:gd name="T101" fmla="*/ 67 h 238"/>
                    <a:gd name="T102" fmla="*/ 37 w 118"/>
                    <a:gd name="T103" fmla="*/ 14 h 238"/>
                    <a:gd name="T104" fmla="*/ 58 w 118"/>
                    <a:gd name="T105" fmla="*/ 11 h 238"/>
                    <a:gd name="T106" fmla="*/ 67 w 118"/>
                    <a:gd name="T107" fmla="*/ 1 h 238"/>
                    <a:gd name="T108" fmla="*/ 67 w 118"/>
                    <a:gd name="T109" fmla="*/ 6 h 238"/>
                    <a:gd name="T110" fmla="*/ 79 w 118"/>
                    <a:gd name="T111" fmla="*/ 9 h 238"/>
                    <a:gd name="T112" fmla="*/ 65 w 118"/>
                    <a:gd name="T113" fmla="*/ 15 h 238"/>
                    <a:gd name="T114" fmla="*/ 50 w 118"/>
                    <a:gd name="T115" fmla="*/ 28 h 238"/>
                    <a:gd name="T116" fmla="*/ 57 w 118"/>
                    <a:gd name="T117" fmla="*/ 32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18" h="238">
                      <a:moveTo>
                        <a:pt x="61" y="33"/>
                      </a:moveTo>
                      <a:cubicBezTo>
                        <a:pt x="60" y="39"/>
                        <a:pt x="60" y="39"/>
                        <a:pt x="60" y="39"/>
                      </a:cubicBezTo>
                      <a:cubicBezTo>
                        <a:pt x="62" y="39"/>
                        <a:pt x="63" y="39"/>
                        <a:pt x="64" y="37"/>
                      </a:cubicBezTo>
                      <a:cubicBezTo>
                        <a:pt x="67" y="34"/>
                        <a:pt x="69" y="30"/>
                        <a:pt x="72" y="26"/>
                      </a:cubicBezTo>
                      <a:cubicBezTo>
                        <a:pt x="72" y="26"/>
                        <a:pt x="73" y="25"/>
                        <a:pt x="73" y="25"/>
                      </a:cubicBezTo>
                      <a:cubicBezTo>
                        <a:pt x="75" y="22"/>
                        <a:pt x="78" y="20"/>
                        <a:pt x="81" y="21"/>
                      </a:cubicBezTo>
                      <a:cubicBezTo>
                        <a:pt x="83" y="21"/>
                        <a:pt x="84" y="22"/>
                        <a:pt x="84" y="24"/>
                      </a:cubicBezTo>
                      <a:cubicBezTo>
                        <a:pt x="84" y="24"/>
                        <a:pt x="85" y="25"/>
                        <a:pt x="86" y="25"/>
                      </a:cubicBezTo>
                      <a:cubicBezTo>
                        <a:pt x="88" y="25"/>
                        <a:pt x="90" y="24"/>
                        <a:pt x="92" y="23"/>
                      </a:cubicBezTo>
                      <a:cubicBezTo>
                        <a:pt x="93" y="23"/>
                        <a:pt x="93" y="24"/>
                        <a:pt x="93" y="24"/>
                      </a:cubicBezTo>
                      <a:cubicBezTo>
                        <a:pt x="93" y="25"/>
                        <a:pt x="93" y="25"/>
                        <a:pt x="93" y="26"/>
                      </a:cubicBezTo>
                      <a:cubicBezTo>
                        <a:pt x="92" y="29"/>
                        <a:pt x="94" y="33"/>
                        <a:pt x="97" y="35"/>
                      </a:cubicBezTo>
                      <a:cubicBezTo>
                        <a:pt x="98" y="35"/>
                        <a:pt x="98" y="35"/>
                        <a:pt x="98" y="35"/>
                      </a:cubicBezTo>
                      <a:cubicBezTo>
                        <a:pt x="95" y="38"/>
                        <a:pt x="92" y="39"/>
                        <a:pt x="88" y="39"/>
                      </a:cubicBezTo>
                      <a:cubicBezTo>
                        <a:pt x="86" y="39"/>
                        <a:pt x="83" y="40"/>
                        <a:pt x="81" y="41"/>
                      </a:cubicBezTo>
                      <a:cubicBezTo>
                        <a:pt x="79" y="42"/>
                        <a:pt x="77" y="43"/>
                        <a:pt x="75" y="43"/>
                      </a:cubicBezTo>
                      <a:cubicBezTo>
                        <a:pt x="75" y="44"/>
                        <a:pt x="74" y="44"/>
                        <a:pt x="73" y="45"/>
                      </a:cubicBezTo>
                      <a:cubicBezTo>
                        <a:pt x="74" y="45"/>
                        <a:pt x="74" y="45"/>
                        <a:pt x="74" y="45"/>
                      </a:cubicBezTo>
                      <a:cubicBezTo>
                        <a:pt x="81" y="45"/>
                        <a:pt x="81" y="45"/>
                        <a:pt x="81" y="45"/>
                      </a:cubicBezTo>
                      <a:cubicBezTo>
                        <a:pt x="81" y="47"/>
                        <a:pt x="81" y="48"/>
                        <a:pt x="83" y="48"/>
                      </a:cubicBezTo>
                      <a:cubicBezTo>
                        <a:pt x="84" y="48"/>
                        <a:pt x="84" y="49"/>
                        <a:pt x="85" y="49"/>
                      </a:cubicBezTo>
                      <a:cubicBezTo>
                        <a:pt x="82" y="50"/>
                        <a:pt x="80" y="53"/>
                        <a:pt x="76" y="53"/>
                      </a:cubicBezTo>
                      <a:cubicBezTo>
                        <a:pt x="79" y="50"/>
                        <a:pt x="79" y="50"/>
                        <a:pt x="79" y="50"/>
                      </a:cubicBezTo>
                      <a:cubicBezTo>
                        <a:pt x="78" y="48"/>
                        <a:pt x="78" y="48"/>
                        <a:pt x="76" y="49"/>
                      </a:cubicBezTo>
                      <a:cubicBezTo>
                        <a:pt x="74" y="50"/>
                        <a:pt x="72" y="52"/>
                        <a:pt x="70" y="53"/>
                      </a:cubicBezTo>
                      <a:cubicBezTo>
                        <a:pt x="70" y="54"/>
                        <a:pt x="69" y="54"/>
                        <a:pt x="69" y="54"/>
                      </a:cubicBezTo>
                      <a:cubicBezTo>
                        <a:pt x="66" y="55"/>
                        <a:pt x="64" y="57"/>
                        <a:pt x="62" y="60"/>
                      </a:cubicBezTo>
                      <a:cubicBezTo>
                        <a:pt x="61" y="61"/>
                        <a:pt x="60" y="62"/>
                        <a:pt x="58" y="62"/>
                      </a:cubicBezTo>
                      <a:cubicBezTo>
                        <a:pt x="57" y="62"/>
                        <a:pt x="57" y="62"/>
                        <a:pt x="56" y="63"/>
                      </a:cubicBezTo>
                      <a:cubicBezTo>
                        <a:pt x="56" y="63"/>
                        <a:pt x="55" y="64"/>
                        <a:pt x="55" y="64"/>
                      </a:cubicBezTo>
                      <a:cubicBezTo>
                        <a:pt x="56" y="67"/>
                        <a:pt x="54" y="70"/>
                        <a:pt x="51" y="71"/>
                      </a:cubicBezTo>
                      <a:cubicBezTo>
                        <a:pt x="49" y="72"/>
                        <a:pt x="47" y="73"/>
                        <a:pt x="45" y="75"/>
                      </a:cubicBezTo>
                      <a:cubicBezTo>
                        <a:pt x="43" y="77"/>
                        <a:pt x="43" y="79"/>
                        <a:pt x="44" y="82"/>
                      </a:cubicBezTo>
                      <a:cubicBezTo>
                        <a:pt x="45" y="83"/>
                        <a:pt x="45" y="85"/>
                        <a:pt x="44" y="87"/>
                      </a:cubicBezTo>
                      <a:cubicBezTo>
                        <a:pt x="44" y="87"/>
                        <a:pt x="43" y="87"/>
                        <a:pt x="42" y="87"/>
                      </a:cubicBezTo>
                      <a:cubicBezTo>
                        <a:pt x="42" y="87"/>
                        <a:pt x="41" y="87"/>
                        <a:pt x="41" y="86"/>
                      </a:cubicBezTo>
                      <a:cubicBezTo>
                        <a:pt x="41" y="84"/>
                        <a:pt x="40" y="82"/>
                        <a:pt x="40" y="80"/>
                      </a:cubicBezTo>
                      <a:cubicBezTo>
                        <a:pt x="40" y="80"/>
                        <a:pt x="39" y="79"/>
                        <a:pt x="39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81"/>
                        <a:pt x="38" y="81"/>
                        <a:pt x="38" y="81"/>
                      </a:cubicBezTo>
                      <a:cubicBezTo>
                        <a:pt x="38" y="81"/>
                        <a:pt x="38" y="81"/>
                        <a:pt x="38" y="81"/>
                      </a:cubicBezTo>
                      <a:cubicBezTo>
                        <a:pt x="37" y="80"/>
                        <a:pt x="37" y="80"/>
                        <a:pt x="36" y="79"/>
                      </a:cubicBezTo>
                      <a:cubicBezTo>
                        <a:pt x="36" y="79"/>
                        <a:pt x="35" y="78"/>
                        <a:pt x="34" y="78"/>
                      </a:cubicBezTo>
                      <a:cubicBezTo>
                        <a:pt x="33" y="77"/>
                        <a:pt x="32" y="77"/>
                        <a:pt x="31" y="78"/>
                      </a:cubicBezTo>
                      <a:cubicBezTo>
                        <a:pt x="30" y="80"/>
                        <a:pt x="29" y="81"/>
                        <a:pt x="28" y="82"/>
                      </a:cubicBezTo>
                      <a:cubicBezTo>
                        <a:pt x="27" y="81"/>
                        <a:pt x="26" y="80"/>
                        <a:pt x="25" y="79"/>
                      </a:cubicBezTo>
                      <a:cubicBezTo>
                        <a:pt x="25" y="79"/>
                        <a:pt x="25" y="79"/>
                        <a:pt x="24" y="79"/>
                      </a:cubicBezTo>
                      <a:cubicBezTo>
                        <a:pt x="22" y="79"/>
                        <a:pt x="20" y="80"/>
                        <a:pt x="19" y="82"/>
                      </a:cubicBezTo>
                      <a:cubicBezTo>
                        <a:pt x="18" y="83"/>
                        <a:pt x="16" y="85"/>
                        <a:pt x="15" y="86"/>
                      </a:cubicBezTo>
                      <a:cubicBezTo>
                        <a:pt x="13" y="87"/>
                        <a:pt x="13" y="89"/>
                        <a:pt x="14" y="91"/>
                      </a:cubicBezTo>
                      <a:cubicBezTo>
                        <a:pt x="14" y="91"/>
                        <a:pt x="14" y="92"/>
                        <a:pt x="14" y="93"/>
                      </a:cubicBezTo>
                      <a:cubicBezTo>
                        <a:pt x="13" y="96"/>
                        <a:pt x="15" y="100"/>
                        <a:pt x="19" y="101"/>
                      </a:cubicBezTo>
                      <a:cubicBezTo>
                        <a:pt x="21" y="102"/>
                        <a:pt x="23" y="101"/>
                        <a:pt x="24" y="99"/>
                      </a:cubicBezTo>
                      <a:cubicBezTo>
                        <a:pt x="25" y="98"/>
                        <a:pt x="25" y="97"/>
                        <a:pt x="25" y="97"/>
                      </a:cubicBezTo>
                      <a:cubicBezTo>
                        <a:pt x="26" y="96"/>
                        <a:pt x="27" y="95"/>
                        <a:pt x="28" y="95"/>
                      </a:cubicBezTo>
                      <a:cubicBezTo>
                        <a:pt x="28" y="95"/>
                        <a:pt x="28" y="95"/>
                        <a:pt x="28" y="95"/>
                      </a:cubicBezTo>
                      <a:cubicBezTo>
                        <a:pt x="29" y="96"/>
                        <a:pt x="29" y="97"/>
                        <a:pt x="29" y="98"/>
                      </a:cubicBezTo>
                      <a:cubicBezTo>
                        <a:pt x="29" y="99"/>
                        <a:pt x="28" y="101"/>
                        <a:pt x="28" y="102"/>
                      </a:cubicBezTo>
                      <a:cubicBezTo>
                        <a:pt x="27" y="104"/>
                        <a:pt x="28" y="105"/>
                        <a:pt x="29" y="105"/>
                      </a:cubicBezTo>
                      <a:cubicBezTo>
                        <a:pt x="31" y="105"/>
                        <a:pt x="32" y="105"/>
                        <a:pt x="33" y="106"/>
                      </a:cubicBezTo>
                      <a:cubicBezTo>
                        <a:pt x="34" y="106"/>
                        <a:pt x="35" y="107"/>
                        <a:pt x="35" y="108"/>
                      </a:cubicBezTo>
                      <a:cubicBezTo>
                        <a:pt x="36" y="108"/>
                        <a:pt x="35" y="108"/>
                        <a:pt x="35" y="108"/>
                      </a:cubicBezTo>
                      <a:cubicBezTo>
                        <a:pt x="35" y="110"/>
                        <a:pt x="35" y="112"/>
                        <a:pt x="35" y="114"/>
                      </a:cubicBezTo>
                      <a:cubicBezTo>
                        <a:pt x="36" y="115"/>
                        <a:pt x="36" y="116"/>
                        <a:pt x="37" y="117"/>
                      </a:cubicBezTo>
                      <a:cubicBezTo>
                        <a:pt x="38" y="117"/>
                        <a:pt x="39" y="117"/>
                        <a:pt x="39" y="117"/>
                      </a:cubicBezTo>
                      <a:cubicBezTo>
                        <a:pt x="40" y="116"/>
                        <a:pt x="42" y="116"/>
                        <a:pt x="43" y="117"/>
                      </a:cubicBezTo>
                      <a:cubicBezTo>
                        <a:pt x="45" y="117"/>
                        <a:pt x="45" y="117"/>
                        <a:pt x="45" y="117"/>
                      </a:cubicBezTo>
                      <a:cubicBezTo>
                        <a:pt x="47" y="118"/>
                        <a:pt x="48" y="117"/>
                        <a:pt x="49" y="116"/>
                      </a:cubicBezTo>
                      <a:cubicBezTo>
                        <a:pt x="50" y="115"/>
                        <a:pt x="51" y="114"/>
                        <a:pt x="53" y="113"/>
                      </a:cubicBezTo>
                      <a:cubicBezTo>
                        <a:pt x="53" y="113"/>
                        <a:pt x="53" y="113"/>
                        <a:pt x="54" y="113"/>
                      </a:cubicBezTo>
                      <a:cubicBezTo>
                        <a:pt x="54" y="114"/>
                        <a:pt x="54" y="114"/>
                        <a:pt x="54" y="115"/>
                      </a:cubicBezTo>
                      <a:cubicBezTo>
                        <a:pt x="53" y="116"/>
                        <a:pt x="53" y="116"/>
                        <a:pt x="54" y="117"/>
                      </a:cubicBezTo>
                      <a:cubicBezTo>
                        <a:pt x="57" y="118"/>
                        <a:pt x="57" y="118"/>
                        <a:pt x="57" y="118"/>
                      </a:cubicBezTo>
                      <a:cubicBezTo>
                        <a:pt x="55" y="115"/>
                        <a:pt x="58" y="114"/>
                        <a:pt x="59" y="112"/>
                      </a:cubicBezTo>
                      <a:cubicBezTo>
                        <a:pt x="59" y="113"/>
                        <a:pt x="59" y="113"/>
                        <a:pt x="60" y="113"/>
                      </a:cubicBezTo>
                      <a:cubicBezTo>
                        <a:pt x="61" y="115"/>
                        <a:pt x="64" y="116"/>
                        <a:pt x="66" y="116"/>
                      </a:cubicBezTo>
                      <a:cubicBezTo>
                        <a:pt x="69" y="115"/>
                        <a:pt x="72" y="117"/>
                        <a:pt x="74" y="119"/>
                      </a:cubicBezTo>
                      <a:cubicBezTo>
                        <a:pt x="77" y="121"/>
                        <a:pt x="81" y="123"/>
                        <a:pt x="85" y="124"/>
                      </a:cubicBezTo>
                      <a:cubicBezTo>
                        <a:pt x="86" y="124"/>
                        <a:pt x="88" y="125"/>
                        <a:pt x="89" y="127"/>
                      </a:cubicBezTo>
                      <a:cubicBezTo>
                        <a:pt x="89" y="128"/>
                        <a:pt x="90" y="129"/>
                        <a:pt x="91" y="130"/>
                      </a:cubicBezTo>
                      <a:cubicBezTo>
                        <a:pt x="92" y="131"/>
                        <a:pt x="92" y="133"/>
                        <a:pt x="91" y="134"/>
                      </a:cubicBezTo>
                      <a:cubicBezTo>
                        <a:pt x="91" y="134"/>
                        <a:pt x="90" y="134"/>
                        <a:pt x="90" y="134"/>
                      </a:cubicBezTo>
                      <a:cubicBezTo>
                        <a:pt x="88" y="135"/>
                        <a:pt x="88" y="135"/>
                        <a:pt x="88" y="135"/>
                      </a:cubicBezTo>
                      <a:cubicBezTo>
                        <a:pt x="89" y="136"/>
                        <a:pt x="89" y="136"/>
                        <a:pt x="90" y="136"/>
                      </a:cubicBezTo>
                      <a:cubicBezTo>
                        <a:pt x="91" y="136"/>
                        <a:pt x="91" y="135"/>
                        <a:pt x="92" y="135"/>
                      </a:cubicBezTo>
                      <a:cubicBezTo>
                        <a:pt x="93" y="135"/>
                        <a:pt x="93" y="135"/>
                        <a:pt x="94" y="136"/>
                      </a:cubicBezTo>
                      <a:cubicBezTo>
                        <a:pt x="94" y="136"/>
                        <a:pt x="93" y="137"/>
                        <a:pt x="93" y="137"/>
                      </a:cubicBezTo>
                      <a:cubicBezTo>
                        <a:pt x="93" y="137"/>
                        <a:pt x="93" y="138"/>
                        <a:pt x="93" y="138"/>
                      </a:cubicBezTo>
                      <a:cubicBezTo>
                        <a:pt x="94" y="138"/>
                        <a:pt x="94" y="138"/>
                        <a:pt x="94" y="138"/>
                      </a:cubicBezTo>
                      <a:cubicBezTo>
                        <a:pt x="95" y="138"/>
                        <a:pt x="95" y="138"/>
                        <a:pt x="95" y="138"/>
                      </a:cubicBezTo>
                      <a:cubicBezTo>
                        <a:pt x="96" y="136"/>
                        <a:pt x="99" y="136"/>
                        <a:pt x="100" y="137"/>
                      </a:cubicBezTo>
                      <a:cubicBezTo>
                        <a:pt x="100" y="137"/>
                        <a:pt x="100" y="138"/>
                        <a:pt x="100" y="138"/>
                      </a:cubicBezTo>
                      <a:cubicBezTo>
                        <a:pt x="100" y="138"/>
                        <a:pt x="101" y="138"/>
                        <a:pt x="101" y="138"/>
                      </a:cubicBezTo>
                      <a:cubicBezTo>
                        <a:pt x="101" y="141"/>
                        <a:pt x="103" y="140"/>
                        <a:pt x="104" y="139"/>
                      </a:cubicBezTo>
                      <a:cubicBezTo>
                        <a:pt x="105" y="139"/>
                        <a:pt x="106" y="139"/>
                        <a:pt x="108" y="139"/>
                      </a:cubicBezTo>
                      <a:cubicBezTo>
                        <a:pt x="110" y="141"/>
                        <a:pt x="113" y="142"/>
                        <a:pt x="116" y="143"/>
                      </a:cubicBezTo>
                      <a:cubicBezTo>
                        <a:pt x="117" y="143"/>
                        <a:pt x="118" y="144"/>
                        <a:pt x="118" y="145"/>
                      </a:cubicBezTo>
                      <a:cubicBezTo>
                        <a:pt x="118" y="149"/>
                        <a:pt x="117" y="154"/>
                        <a:pt x="114" y="157"/>
                      </a:cubicBezTo>
                      <a:cubicBezTo>
                        <a:pt x="114" y="157"/>
                        <a:pt x="113" y="158"/>
                        <a:pt x="113" y="158"/>
                      </a:cubicBezTo>
                      <a:cubicBezTo>
                        <a:pt x="112" y="158"/>
                        <a:pt x="111" y="159"/>
                        <a:pt x="111" y="161"/>
                      </a:cubicBezTo>
                      <a:cubicBezTo>
                        <a:pt x="111" y="164"/>
                        <a:pt x="111" y="167"/>
                        <a:pt x="111" y="169"/>
                      </a:cubicBezTo>
                      <a:cubicBezTo>
                        <a:pt x="111" y="171"/>
                        <a:pt x="110" y="173"/>
                        <a:pt x="109" y="175"/>
                      </a:cubicBezTo>
                      <a:cubicBezTo>
                        <a:pt x="108" y="176"/>
                        <a:pt x="108" y="177"/>
                        <a:pt x="106" y="177"/>
                      </a:cubicBezTo>
                      <a:cubicBezTo>
                        <a:pt x="105" y="177"/>
                        <a:pt x="103" y="178"/>
                        <a:pt x="103" y="179"/>
                      </a:cubicBezTo>
                      <a:cubicBezTo>
                        <a:pt x="101" y="180"/>
                        <a:pt x="99" y="181"/>
                        <a:pt x="98" y="182"/>
                      </a:cubicBezTo>
                      <a:cubicBezTo>
                        <a:pt x="97" y="183"/>
                        <a:pt x="97" y="185"/>
                        <a:pt x="97" y="186"/>
                      </a:cubicBezTo>
                      <a:cubicBezTo>
                        <a:pt x="96" y="189"/>
                        <a:pt x="96" y="191"/>
                        <a:pt x="95" y="194"/>
                      </a:cubicBezTo>
                      <a:cubicBezTo>
                        <a:pt x="94" y="195"/>
                        <a:pt x="92" y="196"/>
                        <a:pt x="91" y="197"/>
                      </a:cubicBezTo>
                      <a:cubicBezTo>
                        <a:pt x="90" y="200"/>
                        <a:pt x="86" y="200"/>
                        <a:pt x="84" y="199"/>
                      </a:cubicBezTo>
                      <a:cubicBezTo>
                        <a:pt x="83" y="201"/>
                        <a:pt x="85" y="202"/>
                        <a:pt x="85" y="203"/>
                      </a:cubicBezTo>
                      <a:cubicBezTo>
                        <a:pt x="86" y="205"/>
                        <a:pt x="86" y="205"/>
                        <a:pt x="85" y="206"/>
                      </a:cubicBezTo>
                      <a:cubicBezTo>
                        <a:pt x="83" y="207"/>
                        <a:pt x="81" y="209"/>
                        <a:pt x="80" y="210"/>
                      </a:cubicBezTo>
                      <a:cubicBezTo>
                        <a:pt x="79" y="211"/>
                        <a:pt x="78" y="212"/>
                        <a:pt x="79" y="214"/>
                      </a:cubicBezTo>
                      <a:cubicBezTo>
                        <a:pt x="79" y="215"/>
                        <a:pt x="79" y="217"/>
                        <a:pt x="78" y="218"/>
                      </a:cubicBezTo>
                      <a:cubicBezTo>
                        <a:pt x="78" y="219"/>
                        <a:pt x="78" y="219"/>
                        <a:pt x="78" y="220"/>
                      </a:cubicBezTo>
                      <a:cubicBezTo>
                        <a:pt x="78" y="221"/>
                        <a:pt x="79" y="223"/>
                        <a:pt x="79" y="224"/>
                      </a:cubicBezTo>
                      <a:cubicBezTo>
                        <a:pt x="79" y="226"/>
                        <a:pt x="79" y="228"/>
                        <a:pt x="79" y="231"/>
                      </a:cubicBezTo>
                      <a:cubicBezTo>
                        <a:pt x="79" y="231"/>
                        <a:pt x="80" y="232"/>
                        <a:pt x="81" y="232"/>
                      </a:cubicBezTo>
                      <a:cubicBezTo>
                        <a:pt x="81" y="232"/>
                        <a:pt x="82" y="233"/>
                        <a:pt x="82" y="233"/>
                      </a:cubicBezTo>
                      <a:cubicBezTo>
                        <a:pt x="82" y="234"/>
                        <a:pt x="83" y="236"/>
                        <a:pt x="83" y="237"/>
                      </a:cubicBezTo>
                      <a:cubicBezTo>
                        <a:pt x="82" y="238"/>
                        <a:pt x="80" y="238"/>
                        <a:pt x="79" y="236"/>
                      </a:cubicBezTo>
                      <a:cubicBezTo>
                        <a:pt x="79" y="236"/>
                        <a:pt x="79" y="236"/>
                        <a:pt x="79" y="236"/>
                      </a:cubicBezTo>
                      <a:cubicBezTo>
                        <a:pt x="78" y="235"/>
                        <a:pt x="77" y="234"/>
                        <a:pt x="75" y="233"/>
                      </a:cubicBezTo>
                      <a:cubicBezTo>
                        <a:pt x="72" y="232"/>
                        <a:pt x="70" y="230"/>
                        <a:pt x="69" y="227"/>
                      </a:cubicBezTo>
                      <a:cubicBezTo>
                        <a:pt x="67" y="225"/>
                        <a:pt x="66" y="222"/>
                        <a:pt x="67" y="218"/>
                      </a:cubicBezTo>
                      <a:cubicBezTo>
                        <a:pt x="67" y="216"/>
                        <a:pt x="66" y="214"/>
                        <a:pt x="64" y="213"/>
                      </a:cubicBezTo>
                      <a:cubicBezTo>
                        <a:pt x="63" y="213"/>
                        <a:pt x="63" y="212"/>
                        <a:pt x="63" y="212"/>
                      </a:cubicBezTo>
                      <a:cubicBezTo>
                        <a:pt x="63" y="210"/>
                        <a:pt x="63" y="207"/>
                        <a:pt x="62" y="205"/>
                      </a:cubicBezTo>
                      <a:cubicBezTo>
                        <a:pt x="62" y="200"/>
                        <a:pt x="61" y="196"/>
                        <a:pt x="61" y="191"/>
                      </a:cubicBezTo>
                      <a:cubicBezTo>
                        <a:pt x="61" y="188"/>
                        <a:pt x="61" y="184"/>
                        <a:pt x="61" y="181"/>
                      </a:cubicBezTo>
                      <a:cubicBezTo>
                        <a:pt x="61" y="179"/>
                        <a:pt x="61" y="178"/>
                        <a:pt x="61" y="176"/>
                      </a:cubicBezTo>
                      <a:cubicBezTo>
                        <a:pt x="61" y="172"/>
                        <a:pt x="58" y="168"/>
                        <a:pt x="54" y="167"/>
                      </a:cubicBezTo>
                      <a:cubicBezTo>
                        <a:pt x="52" y="167"/>
                        <a:pt x="50" y="165"/>
                        <a:pt x="50" y="163"/>
                      </a:cubicBezTo>
                      <a:cubicBezTo>
                        <a:pt x="50" y="161"/>
                        <a:pt x="49" y="159"/>
                        <a:pt x="48" y="158"/>
                      </a:cubicBezTo>
                      <a:cubicBezTo>
                        <a:pt x="45" y="157"/>
                        <a:pt x="44" y="155"/>
                        <a:pt x="43" y="152"/>
                      </a:cubicBezTo>
                      <a:cubicBezTo>
                        <a:pt x="42" y="151"/>
                        <a:pt x="42" y="151"/>
                        <a:pt x="41" y="150"/>
                      </a:cubicBezTo>
                      <a:cubicBezTo>
                        <a:pt x="40" y="149"/>
                        <a:pt x="39" y="147"/>
                        <a:pt x="40" y="145"/>
                      </a:cubicBezTo>
                      <a:cubicBezTo>
                        <a:pt x="40" y="144"/>
                        <a:pt x="40" y="143"/>
                        <a:pt x="40" y="142"/>
                      </a:cubicBezTo>
                      <a:cubicBezTo>
                        <a:pt x="39" y="141"/>
                        <a:pt x="39" y="140"/>
                        <a:pt x="39" y="140"/>
                      </a:cubicBezTo>
                      <a:cubicBezTo>
                        <a:pt x="40" y="137"/>
                        <a:pt x="41" y="135"/>
                        <a:pt x="42" y="133"/>
                      </a:cubicBezTo>
                      <a:cubicBezTo>
                        <a:pt x="43" y="131"/>
                        <a:pt x="44" y="129"/>
                        <a:pt x="45" y="127"/>
                      </a:cubicBezTo>
                      <a:cubicBezTo>
                        <a:pt x="46" y="124"/>
                        <a:pt x="45" y="121"/>
                        <a:pt x="43" y="120"/>
                      </a:cubicBezTo>
                      <a:cubicBezTo>
                        <a:pt x="42" y="120"/>
                        <a:pt x="42" y="120"/>
                        <a:pt x="41" y="120"/>
                      </a:cubicBezTo>
                      <a:cubicBezTo>
                        <a:pt x="39" y="121"/>
                        <a:pt x="37" y="121"/>
                        <a:pt x="36" y="120"/>
                      </a:cubicBezTo>
                      <a:cubicBezTo>
                        <a:pt x="33" y="118"/>
                        <a:pt x="31" y="115"/>
                        <a:pt x="29" y="112"/>
                      </a:cubicBezTo>
                      <a:cubicBezTo>
                        <a:pt x="29" y="112"/>
                        <a:pt x="29" y="111"/>
                        <a:pt x="28" y="111"/>
                      </a:cubicBezTo>
                      <a:cubicBezTo>
                        <a:pt x="27" y="111"/>
                        <a:pt x="27" y="111"/>
                        <a:pt x="26" y="111"/>
                      </a:cubicBezTo>
                      <a:cubicBezTo>
                        <a:pt x="24" y="111"/>
                        <a:pt x="22" y="110"/>
                        <a:pt x="21" y="108"/>
                      </a:cubicBezTo>
                      <a:cubicBezTo>
                        <a:pt x="19" y="106"/>
                        <a:pt x="17" y="106"/>
                        <a:pt x="14" y="106"/>
                      </a:cubicBezTo>
                      <a:cubicBezTo>
                        <a:pt x="14" y="106"/>
                        <a:pt x="14" y="106"/>
                        <a:pt x="13" y="106"/>
                      </a:cubicBezTo>
                      <a:cubicBezTo>
                        <a:pt x="9" y="105"/>
                        <a:pt x="5" y="102"/>
                        <a:pt x="1" y="99"/>
                      </a:cubicBezTo>
                      <a:cubicBezTo>
                        <a:pt x="0" y="97"/>
                        <a:pt x="0" y="96"/>
                        <a:pt x="0" y="94"/>
                      </a:cubicBezTo>
                      <a:cubicBezTo>
                        <a:pt x="1" y="85"/>
                        <a:pt x="3" y="75"/>
                        <a:pt x="6" y="67"/>
                      </a:cubicBezTo>
                      <a:cubicBezTo>
                        <a:pt x="11" y="53"/>
                        <a:pt x="17" y="40"/>
                        <a:pt x="26" y="28"/>
                      </a:cubicBezTo>
                      <a:cubicBezTo>
                        <a:pt x="29" y="23"/>
                        <a:pt x="32" y="19"/>
                        <a:pt x="36" y="15"/>
                      </a:cubicBezTo>
                      <a:cubicBezTo>
                        <a:pt x="36" y="14"/>
                        <a:pt x="37" y="14"/>
                        <a:pt x="37" y="14"/>
                      </a:cubicBezTo>
                      <a:cubicBezTo>
                        <a:pt x="39" y="15"/>
                        <a:pt x="40" y="15"/>
                        <a:pt x="41" y="15"/>
                      </a:cubicBezTo>
                      <a:cubicBezTo>
                        <a:pt x="44" y="15"/>
                        <a:pt x="46" y="15"/>
                        <a:pt x="49" y="14"/>
                      </a:cubicBezTo>
                      <a:cubicBezTo>
                        <a:pt x="52" y="13"/>
                        <a:pt x="55" y="12"/>
                        <a:pt x="58" y="11"/>
                      </a:cubicBezTo>
                      <a:cubicBezTo>
                        <a:pt x="61" y="10"/>
                        <a:pt x="62" y="8"/>
                        <a:pt x="63" y="5"/>
                      </a:cubicBezTo>
                      <a:cubicBezTo>
                        <a:pt x="63" y="4"/>
                        <a:pt x="63" y="4"/>
                        <a:pt x="63" y="3"/>
                      </a:cubicBezTo>
                      <a:cubicBezTo>
                        <a:pt x="64" y="0"/>
                        <a:pt x="64" y="0"/>
                        <a:pt x="67" y="1"/>
                      </a:cubicBezTo>
                      <a:cubicBezTo>
                        <a:pt x="72" y="2"/>
                        <a:pt x="72" y="2"/>
                        <a:pt x="72" y="2"/>
                      </a:cubicBezTo>
                      <a:cubicBezTo>
                        <a:pt x="71" y="3"/>
                        <a:pt x="69" y="3"/>
                        <a:pt x="68" y="4"/>
                      </a:cubicBezTo>
                      <a:cubicBezTo>
                        <a:pt x="67" y="4"/>
                        <a:pt x="67" y="5"/>
                        <a:pt x="67" y="6"/>
                      </a:cubicBezTo>
                      <a:cubicBezTo>
                        <a:pt x="68" y="6"/>
                        <a:pt x="69" y="8"/>
                        <a:pt x="70" y="10"/>
                      </a:cubicBezTo>
                      <a:cubicBezTo>
                        <a:pt x="71" y="10"/>
                        <a:pt x="71" y="10"/>
                        <a:pt x="72" y="10"/>
                      </a:cubicBezTo>
                      <a:cubicBezTo>
                        <a:pt x="74" y="9"/>
                        <a:pt x="77" y="9"/>
                        <a:pt x="79" y="9"/>
                      </a:cubicBezTo>
                      <a:cubicBezTo>
                        <a:pt x="78" y="10"/>
                        <a:pt x="78" y="11"/>
                        <a:pt x="77" y="12"/>
                      </a:cubicBezTo>
                      <a:cubicBezTo>
                        <a:pt x="76" y="13"/>
                        <a:pt x="75" y="13"/>
                        <a:pt x="74" y="13"/>
                      </a:cubicBezTo>
                      <a:cubicBezTo>
                        <a:pt x="71" y="14"/>
                        <a:pt x="68" y="14"/>
                        <a:pt x="65" y="15"/>
                      </a:cubicBezTo>
                      <a:cubicBezTo>
                        <a:pt x="65" y="17"/>
                        <a:pt x="63" y="18"/>
                        <a:pt x="61" y="18"/>
                      </a:cubicBezTo>
                      <a:cubicBezTo>
                        <a:pt x="58" y="19"/>
                        <a:pt x="54" y="20"/>
                        <a:pt x="52" y="23"/>
                      </a:cubicBezTo>
                      <a:cubicBezTo>
                        <a:pt x="50" y="24"/>
                        <a:pt x="49" y="26"/>
                        <a:pt x="50" y="28"/>
                      </a:cubicBezTo>
                      <a:cubicBezTo>
                        <a:pt x="50" y="29"/>
                        <a:pt x="50" y="30"/>
                        <a:pt x="52" y="30"/>
                      </a:cubicBezTo>
                      <a:cubicBezTo>
                        <a:pt x="52" y="30"/>
                        <a:pt x="52" y="30"/>
                        <a:pt x="53" y="30"/>
                      </a:cubicBezTo>
                      <a:cubicBezTo>
                        <a:pt x="54" y="31"/>
                        <a:pt x="55" y="31"/>
                        <a:pt x="57" y="32"/>
                      </a:cubicBezTo>
                      <a:cubicBezTo>
                        <a:pt x="58" y="33"/>
                        <a:pt x="59" y="33"/>
                        <a:pt x="60" y="33"/>
                      </a:cubicBezTo>
                      <a:cubicBezTo>
                        <a:pt x="61" y="33"/>
                        <a:pt x="61" y="33"/>
                        <a:pt x="61" y="3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3" name="íṥļiďê">
                  <a:extLst>
                    <a:ext uri="{FF2B5EF4-FFF2-40B4-BE49-F238E27FC236}">
                      <a16:creationId xmlns:a16="http://schemas.microsoft.com/office/drawing/2014/main" id="{6C21964E-BB32-47F5-B34E-AAE41925B023}"/>
                    </a:ext>
                  </a:extLst>
                </p:cNvPr>
                <p:cNvSpPr/>
                <p:nvPr/>
              </p:nvSpPr>
              <p:spPr bwMode="auto">
                <a:xfrm>
                  <a:off x="5681040" y="2655895"/>
                  <a:ext cx="277994" cy="146099"/>
                </a:xfrm>
                <a:custGeom>
                  <a:avLst/>
                  <a:gdLst>
                    <a:gd name="T0" fmla="*/ 0 w 66"/>
                    <a:gd name="T1" fmla="*/ 7 h 35"/>
                    <a:gd name="T2" fmla="*/ 10 w 66"/>
                    <a:gd name="T3" fmla="*/ 6 h 35"/>
                    <a:gd name="T4" fmla="*/ 14 w 66"/>
                    <a:gd name="T5" fmla="*/ 4 h 35"/>
                    <a:gd name="T6" fmla="*/ 25 w 66"/>
                    <a:gd name="T7" fmla="*/ 2 h 35"/>
                    <a:gd name="T8" fmla="*/ 36 w 66"/>
                    <a:gd name="T9" fmla="*/ 3 h 35"/>
                    <a:gd name="T10" fmla="*/ 39 w 66"/>
                    <a:gd name="T11" fmla="*/ 2 h 35"/>
                    <a:gd name="T12" fmla="*/ 41 w 66"/>
                    <a:gd name="T13" fmla="*/ 1 h 35"/>
                    <a:gd name="T14" fmla="*/ 50 w 66"/>
                    <a:gd name="T15" fmla="*/ 0 h 35"/>
                    <a:gd name="T16" fmla="*/ 54 w 66"/>
                    <a:gd name="T17" fmla="*/ 0 h 35"/>
                    <a:gd name="T18" fmla="*/ 65 w 66"/>
                    <a:gd name="T19" fmla="*/ 2 h 35"/>
                    <a:gd name="T20" fmla="*/ 66 w 66"/>
                    <a:gd name="T21" fmla="*/ 3 h 35"/>
                    <a:gd name="T22" fmla="*/ 62 w 66"/>
                    <a:gd name="T23" fmla="*/ 3 h 35"/>
                    <a:gd name="T24" fmla="*/ 59 w 66"/>
                    <a:gd name="T25" fmla="*/ 4 h 35"/>
                    <a:gd name="T26" fmla="*/ 57 w 66"/>
                    <a:gd name="T27" fmla="*/ 7 h 35"/>
                    <a:gd name="T28" fmla="*/ 53 w 66"/>
                    <a:gd name="T29" fmla="*/ 11 h 35"/>
                    <a:gd name="T30" fmla="*/ 48 w 66"/>
                    <a:gd name="T31" fmla="*/ 13 h 35"/>
                    <a:gd name="T32" fmla="*/ 48 w 66"/>
                    <a:gd name="T33" fmla="*/ 15 h 35"/>
                    <a:gd name="T34" fmla="*/ 52 w 66"/>
                    <a:gd name="T35" fmla="*/ 17 h 35"/>
                    <a:gd name="T36" fmla="*/ 45 w 66"/>
                    <a:gd name="T37" fmla="*/ 16 h 35"/>
                    <a:gd name="T38" fmla="*/ 47 w 66"/>
                    <a:gd name="T39" fmla="*/ 19 h 35"/>
                    <a:gd name="T40" fmla="*/ 38 w 66"/>
                    <a:gd name="T41" fmla="*/ 21 h 35"/>
                    <a:gd name="T42" fmla="*/ 31 w 66"/>
                    <a:gd name="T43" fmla="*/ 25 h 35"/>
                    <a:gd name="T44" fmla="*/ 23 w 66"/>
                    <a:gd name="T45" fmla="*/ 27 h 35"/>
                    <a:gd name="T46" fmla="*/ 21 w 66"/>
                    <a:gd name="T47" fmla="*/ 30 h 35"/>
                    <a:gd name="T48" fmla="*/ 19 w 66"/>
                    <a:gd name="T49" fmla="*/ 32 h 35"/>
                    <a:gd name="T50" fmla="*/ 17 w 66"/>
                    <a:gd name="T51" fmla="*/ 34 h 35"/>
                    <a:gd name="T52" fmla="*/ 10 w 66"/>
                    <a:gd name="T53" fmla="*/ 33 h 35"/>
                    <a:gd name="T54" fmla="*/ 9 w 66"/>
                    <a:gd name="T55" fmla="*/ 30 h 35"/>
                    <a:gd name="T56" fmla="*/ 9 w 66"/>
                    <a:gd name="T57" fmla="*/ 27 h 35"/>
                    <a:gd name="T58" fmla="*/ 11 w 66"/>
                    <a:gd name="T59" fmla="*/ 24 h 35"/>
                    <a:gd name="T60" fmla="*/ 12 w 66"/>
                    <a:gd name="T61" fmla="*/ 22 h 35"/>
                    <a:gd name="T62" fmla="*/ 13 w 66"/>
                    <a:gd name="T63" fmla="*/ 13 h 35"/>
                    <a:gd name="T64" fmla="*/ 10 w 66"/>
                    <a:gd name="T65" fmla="*/ 11 h 35"/>
                    <a:gd name="T66" fmla="*/ 2 w 66"/>
                    <a:gd name="T67" fmla="*/ 8 h 35"/>
                    <a:gd name="T68" fmla="*/ 0 w 66"/>
                    <a:gd name="T69" fmla="*/ 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6" h="35">
                      <a:moveTo>
                        <a:pt x="0" y="7"/>
                      </a:moveTo>
                      <a:cubicBezTo>
                        <a:pt x="3" y="7"/>
                        <a:pt x="7" y="6"/>
                        <a:pt x="10" y="6"/>
                      </a:cubicBezTo>
                      <a:cubicBezTo>
                        <a:pt x="11" y="5"/>
                        <a:pt x="13" y="5"/>
                        <a:pt x="14" y="4"/>
                      </a:cubicBezTo>
                      <a:cubicBezTo>
                        <a:pt x="17" y="3"/>
                        <a:pt x="21" y="2"/>
                        <a:pt x="25" y="2"/>
                      </a:cubicBezTo>
                      <a:cubicBezTo>
                        <a:pt x="28" y="3"/>
                        <a:pt x="32" y="3"/>
                        <a:pt x="36" y="3"/>
                      </a:cubicBezTo>
                      <a:cubicBezTo>
                        <a:pt x="37" y="4"/>
                        <a:pt x="38" y="3"/>
                        <a:pt x="39" y="2"/>
                      </a:cubicBezTo>
                      <a:cubicBezTo>
                        <a:pt x="40" y="2"/>
                        <a:pt x="41" y="2"/>
                        <a:pt x="41" y="1"/>
                      </a:cubicBezTo>
                      <a:cubicBezTo>
                        <a:pt x="44" y="1"/>
                        <a:pt x="47" y="0"/>
                        <a:pt x="50" y="0"/>
                      </a:cubicBezTo>
                      <a:cubicBezTo>
                        <a:pt x="51" y="0"/>
                        <a:pt x="53" y="0"/>
                        <a:pt x="54" y="0"/>
                      </a:cubicBezTo>
                      <a:cubicBezTo>
                        <a:pt x="58" y="1"/>
                        <a:pt x="61" y="1"/>
                        <a:pt x="65" y="2"/>
                      </a:cubicBezTo>
                      <a:cubicBezTo>
                        <a:pt x="65" y="2"/>
                        <a:pt x="66" y="2"/>
                        <a:pt x="66" y="3"/>
                      </a:cubicBezTo>
                      <a:cubicBezTo>
                        <a:pt x="65" y="3"/>
                        <a:pt x="63" y="3"/>
                        <a:pt x="62" y="3"/>
                      </a:cubicBezTo>
                      <a:cubicBezTo>
                        <a:pt x="61" y="3"/>
                        <a:pt x="60" y="3"/>
                        <a:pt x="59" y="4"/>
                      </a:cubicBezTo>
                      <a:cubicBezTo>
                        <a:pt x="58" y="4"/>
                        <a:pt x="57" y="5"/>
                        <a:pt x="57" y="7"/>
                      </a:cubicBezTo>
                      <a:cubicBezTo>
                        <a:pt x="57" y="9"/>
                        <a:pt x="55" y="10"/>
                        <a:pt x="53" y="11"/>
                      </a:cubicBezTo>
                      <a:cubicBezTo>
                        <a:pt x="52" y="12"/>
                        <a:pt x="50" y="12"/>
                        <a:pt x="48" y="13"/>
                      </a:cubicBezTo>
                      <a:cubicBezTo>
                        <a:pt x="47" y="14"/>
                        <a:pt x="47" y="14"/>
                        <a:pt x="48" y="15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0" y="18"/>
                        <a:pt x="50" y="18"/>
                        <a:pt x="45" y="16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4" y="20"/>
                        <a:pt x="41" y="21"/>
                        <a:pt x="38" y="21"/>
                      </a:cubicBezTo>
                      <a:cubicBezTo>
                        <a:pt x="35" y="22"/>
                        <a:pt x="33" y="23"/>
                        <a:pt x="31" y="25"/>
                      </a:cubicBezTo>
                      <a:cubicBezTo>
                        <a:pt x="28" y="26"/>
                        <a:pt x="26" y="27"/>
                        <a:pt x="23" y="27"/>
                      </a:cubicBezTo>
                      <a:cubicBezTo>
                        <a:pt x="22" y="28"/>
                        <a:pt x="20" y="28"/>
                        <a:pt x="21" y="30"/>
                      </a:cubicBezTo>
                      <a:cubicBezTo>
                        <a:pt x="20" y="31"/>
                        <a:pt x="20" y="31"/>
                        <a:pt x="19" y="32"/>
                      </a:cubicBezTo>
                      <a:cubicBezTo>
                        <a:pt x="19" y="33"/>
                        <a:pt x="18" y="33"/>
                        <a:pt x="17" y="34"/>
                      </a:cubicBezTo>
                      <a:cubicBezTo>
                        <a:pt x="15" y="35"/>
                        <a:pt x="12" y="35"/>
                        <a:pt x="10" y="33"/>
                      </a:cubicBezTo>
                      <a:cubicBezTo>
                        <a:pt x="9" y="32"/>
                        <a:pt x="9" y="31"/>
                        <a:pt x="9" y="30"/>
                      </a:cubicBezTo>
                      <a:cubicBezTo>
                        <a:pt x="9" y="29"/>
                        <a:pt x="9" y="28"/>
                        <a:pt x="9" y="27"/>
                      </a:cubicBezTo>
                      <a:cubicBezTo>
                        <a:pt x="9" y="26"/>
                        <a:pt x="10" y="25"/>
                        <a:pt x="11" y="24"/>
                      </a:cubicBezTo>
                      <a:cubicBezTo>
                        <a:pt x="11" y="23"/>
                        <a:pt x="11" y="23"/>
                        <a:pt x="12" y="22"/>
                      </a:cubicBezTo>
                      <a:cubicBezTo>
                        <a:pt x="14" y="20"/>
                        <a:pt x="15" y="16"/>
                        <a:pt x="13" y="13"/>
                      </a:cubicBezTo>
                      <a:cubicBezTo>
                        <a:pt x="12" y="12"/>
                        <a:pt x="11" y="11"/>
                        <a:pt x="10" y="11"/>
                      </a:cubicBezTo>
                      <a:cubicBezTo>
                        <a:pt x="7" y="9"/>
                        <a:pt x="5" y="9"/>
                        <a:pt x="2" y="8"/>
                      </a:cubicBezTo>
                      <a:cubicBezTo>
                        <a:pt x="2" y="8"/>
                        <a:pt x="1" y="8"/>
                        <a:pt x="0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4" name="ïṣľíḓe">
                  <a:extLst>
                    <a:ext uri="{FF2B5EF4-FFF2-40B4-BE49-F238E27FC236}">
                      <a16:creationId xmlns:a16="http://schemas.microsoft.com/office/drawing/2014/main" id="{96A3320A-111E-47CD-A4B7-44FC5055BC7D}"/>
                    </a:ext>
                  </a:extLst>
                </p:cNvPr>
                <p:cNvSpPr/>
                <p:nvPr/>
              </p:nvSpPr>
              <p:spPr bwMode="auto">
                <a:xfrm>
                  <a:off x="5541028" y="2692419"/>
                  <a:ext cx="121749" cy="97399"/>
                </a:xfrm>
                <a:custGeom>
                  <a:avLst/>
                  <a:gdLst>
                    <a:gd name="T0" fmla="*/ 7 w 29"/>
                    <a:gd name="T1" fmla="*/ 2 h 23"/>
                    <a:gd name="T2" fmla="*/ 11 w 29"/>
                    <a:gd name="T3" fmla="*/ 1 h 23"/>
                    <a:gd name="T4" fmla="*/ 17 w 29"/>
                    <a:gd name="T5" fmla="*/ 1 h 23"/>
                    <a:gd name="T6" fmla="*/ 18 w 29"/>
                    <a:gd name="T7" fmla="*/ 2 h 23"/>
                    <a:gd name="T8" fmla="*/ 17 w 29"/>
                    <a:gd name="T9" fmla="*/ 3 h 23"/>
                    <a:gd name="T10" fmla="*/ 14 w 29"/>
                    <a:gd name="T11" fmla="*/ 4 h 23"/>
                    <a:gd name="T12" fmla="*/ 13 w 29"/>
                    <a:gd name="T13" fmla="*/ 5 h 23"/>
                    <a:gd name="T14" fmla="*/ 14 w 29"/>
                    <a:gd name="T15" fmla="*/ 6 h 23"/>
                    <a:gd name="T16" fmla="*/ 26 w 29"/>
                    <a:gd name="T17" fmla="*/ 9 h 23"/>
                    <a:gd name="T18" fmla="*/ 26 w 29"/>
                    <a:gd name="T19" fmla="*/ 10 h 23"/>
                    <a:gd name="T20" fmla="*/ 26 w 29"/>
                    <a:gd name="T21" fmla="*/ 12 h 23"/>
                    <a:gd name="T22" fmla="*/ 29 w 29"/>
                    <a:gd name="T23" fmla="*/ 16 h 23"/>
                    <a:gd name="T24" fmla="*/ 27 w 29"/>
                    <a:gd name="T25" fmla="*/ 18 h 23"/>
                    <a:gd name="T26" fmla="*/ 22 w 29"/>
                    <a:gd name="T27" fmla="*/ 19 h 23"/>
                    <a:gd name="T28" fmla="*/ 20 w 29"/>
                    <a:gd name="T29" fmla="*/ 21 h 23"/>
                    <a:gd name="T30" fmla="*/ 20 w 29"/>
                    <a:gd name="T31" fmla="*/ 22 h 23"/>
                    <a:gd name="T32" fmla="*/ 14 w 29"/>
                    <a:gd name="T33" fmla="*/ 22 h 23"/>
                    <a:gd name="T34" fmla="*/ 15 w 29"/>
                    <a:gd name="T35" fmla="*/ 18 h 23"/>
                    <a:gd name="T36" fmla="*/ 16 w 29"/>
                    <a:gd name="T37" fmla="*/ 17 h 23"/>
                    <a:gd name="T38" fmla="*/ 19 w 29"/>
                    <a:gd name="T39" fmla="*/ 17 h 23"/>
                    <a:gd name="T40" fmla="*/ 21 w 29"/>
                    <a:gd name="T41" fmla="*/ 16 h 23"/>
                    <a:gd name="T42" fmla="*/ 20 w 29"/>
                    <a:gd name="T43" fmla="*/ 15 h 23"/>
                    <a:gd name="T44" fmla="*/ 9 w 29"/>
                    <a:gd name="T45" fmla="*/ 10 h 23"/>
                    <a:gd name="T46" fmla="*/ 3 w 29"/>
                    <a:gd name="T47" fmla="*/ 10 h 23"/>
                    <a:gd name="T48" fmla="*/ 0 w 29"/>
                    <a:gd name="T49" fmla="*/ 8 h 23"/>
                    <a:gd name="T50" fmla="*/ 2 w 29"/>
                    <a:gd name="T51" fmla="*/ 6 h 23"/>
                    <a:gd name="T52" fmla="*/ 3 w 29"/>
                    <a:gd name="T53" fmla="*/ 6 h 23"/>
                    <a:gd name="T54" fmla="*/ 7 w 29"/>
                    <a:gd name="T55" fmla="*/ 6 h 23"/>
                    <a:gd name="T56" fmla="*/ 9 w 29"/>
                    <a:gd name="T57" fmla="*/ 5 h 23"/>
                    <a:gd name="T58" fmla="*/ 7 w 29"/>
                    <a:gd name="T59" fmla="*/ 3 h 23"/>
                    <a:gd name="T60" fmla="*/ 7 w 29"/>
                    <a:gd name="T61" fmla="*/ 2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9" h="23">
                      <a:moveTo>
                        <a:pt x="7" y="2"/>
                      </a:moveTo>
                      <a:cubicBezTo>
                        <a:pt x="8" y="0"/>
                        <a:pt x="9" y="0"/>
                        <a:pt x="11" y="1"/>
                      </a:cubicBezTo>
                      <a:cubicBezTo>
                        <a:pt x="13" y="2"/>
                        <a:pt x="15" y="2"/>
                        <a:pt x="17" y="1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7" y="2"/>
                        <a:pt x="17" y="3"/>
                        <a:pt x="17" y="3"/>
                      </a:cubicBezTo>
                      <a:cubicBezTo>
                        <a:pt x="16" y="3"/>
                        <a:pt x="15" y="3"/>
                        <a:pt x="14" y="4"/>
                      </a:cubicBezTo>
                      <a:cubicBezTo>
                        <a:pt x="13" y="4"/>
                        <a:pt x="13" y="4"/>
                        <a:pt x="13" y="5"/>
                      </a:cubicBezTo>
                      <a:cubicBezTo>
                        <a:pt x="13" y="5"/>
                        <a:pt x="13" y="6"/>
                        <a:pt x="14" y="6"/>
                      </a:cubicBezTo>
                      <a:cubicBezTo>
                        <a:pt x="26" y="9"/>
                        <a:pt x="26" y="9"/>
                        <a:pt x="26" y="9"/>
                      </a:cubicBezTo>
                      <a:cubicBezTo>
                        <a:pt x="26" y="9"/>
                        <a:pt x="26" y="10"/>
                        <a:pt x="26" y="10"/>
                      </a:cubicBezTo>
                      <a:cubicBezTo>
                        <a:pt x="26" y="11"/>
                        <a:pt x="26" y="11"/>
                        <a:pt x="26" y="12"/>
                      </a:cubicBezTo>
                      <a:cubicBezTo>
                        <a:pt x="25" y="15"/>
                        <a:pt x="26" y="16"/>
                        <a:pt x="29" y="16"/>
                      </a:cubicBezTo>
                      <a:cubicBezTo>
                        <a:pt x="29" y="17"/>
                        <a:pt x="28" y="18"/>
                        <a:pt x="27" y="18"/>
                      </a:cubicBezTo>
                      <a:cubicBezTo>
                        <a:pt x="26" y="18"/>
                        <a:pt x="23" y="19"/>
                        <a:pt x="22" y="19"/>
                      </a:cubicBezTo>
                      <a:cubicBezTo>
                        <a:pt x="21" y="20"/>
                        <a:pt x="20" y="20"/>
                        <a:pt x="20" y="21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18" y="23"/>
                        <a:pt x="16" y="23"/>
                        <a:pt x="14" y="22"/>
                      </a:cubicBezTo>
                      <a:cubicBezTo>
                        <a:pt x="13" y="21"/>
                        <a:pt x="13" y="19"/>
                        <a:pt x="15" y="18"/>
                      </a:cubicBezTo>
                      <a:cubicBezTo>
                        <a:pt x="15" y="18"/>
                        <a:pt x="15" y="18"/>
                        <a:pt x="16" y="17"/>
                      </a:cubicBezTo>
                      <a:cubicBezTo>
                        <a:pt x="17" y="17"/>
                        <a:pt x="18" y="17"/>
                        <a:pt x="19" y="17"/>
                      </a:cubicBezTo>
                      <a:cubicBezTo>
                        <a:pt x="20" y="17"/>
                        <a:pt x="20" y="16"/>
                        <a:pt x="21" y="16"/>
                      </a:cubicBezTo>
                      <a:cubicBezTo>
                        <a:pt x="21" y="16"/>
                        <a:pt x="20" y="15"/>
                        <a:pt x="20" y="15"/>
                      </a:cubicBezTo>
                      <a:cubicBezTo>
                        <a:pt x="17" y="12"/>
                        <a:pt x="13" y="10"/>
                        <a:pt x="9" y="10"/>
                      </a:cubicBezTo>
                      <a:cubicBezTo>
                        <a:pt x="7" y="10"/>
                        <a:pt x="5" y="10"/>
                        <a:pt x="3" y="10"/>
                      </a:cubicBezTo>
                      <a:cubicBezTo>
                        <a:pt x="2" y="10"/>
                        <a:pt x="1" y="10"/>
                        <a:pt x="0" y="8"/>
                      </a:cubicBezTo>
                      <a:cubicBezTo>
                        <a:pt x="0" y="7"/>
                        <a:pt x="1" y="6"/>
                        <a:pt x="2" y="6"/>
                      </a:cubicBezTo>
                      <a:cubicBezTo>
                        <a:pt x="2" y="6"/>
                        <a:pt x="2" y="6"/>
                        <a:pt x="3" y="6"/>
                      </a:cubicBezTo>
                      <a:cubicBezTo>
                        <a:pt x="4" y="6"/>
                        <a:pt x="5" y="6"/>
                        <a:pt x="7" y="6"/>
                      </a:cubicBezTo>
                      <a:cubicBezTo>
                        <a:pt x="7" y="6"/>
                        <a:pt x="8" y="5"/>
                        <a:pt x="9" y="5"/>
                      </a:cubicBezTo>
                      <a:cubicBezTo>
                        <a:pt x="9" y="4"/>
                        <a:pt x="8" y="3"/>
                        <a:pt x="7" y="3"/>
                      </a:cubicBezTo>
                      <a:cubicBezTo>
                        <a:pt x="7" y="2"/>
                        <a:pt x="7" y="2"/>
                        <a:pt x="7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5" name="ïSḻiḓé">
                  <a:extLst>
                    <a:ext uri="{FF2B5EF4-FFF2-40B4-BE49-F238E27FC236}">
                      <a16:creationId xmlns:a16="http://schemas.microsoft.com/office/drawing/2014/main" id="{C9A7755D-5B9D-474B-A83C-12C7397A52D5}"/>
                    </a:ext>
                  </a:extLst>
                </p:cNvPr>
                <p:cNvSpPr/>
                <p:nvPr/>
              </p:nvSpPr>
              <p:spPr bwMode="auto">
                <a:xfrm>
                  <a:off x="6299930" y="3368127"/>
                  <a:ext cx="58846" cy="101457"/>
                </a:xfrm>
                <a:custGeom>
                  <a:avLst/>
                  <a:gdLst>
                    <a:gd name="T0" fmla="*/ 12 w 14"/>
                    <a:gd name="T1" fmla="*/ 0 h 24"/>
                    <a:gd name="T2" fmla="*/ 13 w 14"/>
                    <a:gd name="T3" fmla="*/ 10 h 24"/>
                    <a:gd name="T4" fmla="*/ 10 w 14"/>
                    <a:gd name="T5" fmla="*/ 19 h 24"/>
                    <a:gd name="T6" fmla="*/ 8 w 14"/>
                    <a:gd name="T7" fmla="*/ 22 h 24"/>
                    <a:gd name="T8" fmla="*/ 4 w 14"/>
                    <a:gd name="T9" fmla="*/ 24 h 24"/>
                    <a:gd name="T10" fmla="*/ 1 w 14"/>
                    <a:gd name="T11" fmla="*/ 18 h 24"/>
                    <a:gd name="T12" fmla="*/ 1 w 14"/>
                    <a:gd name="T13" fmla="*/ 18 h 24"/>
                    <a:gd name="T14" fmla="*/ 3 w 14"/>
                    <a:gd name="T15" fmla="*/ 15 h 24"/>
                    <a:gd name="T16" fmla="*/ 3 w 14"/>
                    <a:gd name="T17" fmla="*/ 11 h 24"/>
                    <a:gd name="T18" fmla="*/ 5 w 14"/>
                    <a:gd name="T19" fmla="*/ 6 h 24"/>
                    <a:gd name="T20" fmla="*/ 7 w 14"/>
                    <a:gd name="T21" fmla="*/ 6 h 24"/>
                    <a:gd name="T22" fmla="*/ 11 w 14"/>
                    <a:gd name="T23" fmla="*/ 1 h 24"/>
                    <a:gd name="T24" fmla="*/ 12 w 14"/>
                    <a:gd name="T25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" h="24">
                      <a:moveTo>
                        <a:pt x="12" y="0"/>
                      </a:moveTo>
                      <a:cubicBezTo>
                        <a:pt x="13" y="3"/>
                        <a:pt x="14" y="7"/>
                        <a:pt x="13" y="10"/>
                      </a:cubicBezTo>
                      <a:cubicBezTo>
                        <a:pt x="11" y="13"/>
                        <a:pt x="11" y="16"/>
                        <a:pt x="10" y="19"/>
                      </a:cubicBezTo>
                      <a:cubicBezTo>
                        <a:pt x="9" y="20"/>
                        <a:pt x="9" y="21"/>
                        <a:pt x="8" y="22"/>
                      </a:cubicBezTo>
                      <a:cubicBezTo>
                        <a:pt x="7" y="24"/>
                        <a:pt x="7" y="24"/>
                        <a:pt x="4" y="24"/>
                      </a:cubicBezTo>
                      <a:cubicBezTo>
                        <a:pt x="1" y="23"/>
                        <a:pt x="0" y="20"/>
                        <a:pt x="1" y="18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2" y="17"/>
                        <a:pt x="2" y="16"/>
                        <a:pt x="3" y="15"/>
                      </a:cubicBezTo>
                      <a:cubicBezTo>
                        <a:pt x="3" y="13"/>
                        <a:pt x="3" y="12"/>
                        <a:pt x="3" y="11"/>
                      </a:cubicBezTo>
                      <a:cubicBezTo>
                        <a:pt x="3" y="9"/>
                        <a:pt x="4" y="7"/>
                        <a:pt x="5" y="6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8" y="4"/>
                        <a:pt x="10" y="3"/>
                        <a:pt x="11" y="1"/>
                      </a:cubicBezTo>
                      <a:cubicBezTo>
                        <a:pt x="12" y="1"/>
                        <a:pt x="12" y="0"/>
                        <a:pt x="1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6" name="îS1ïďê">
                  <a:extLst>
                    <a:ext uri="{FF2B5EF4-FFF2-40B4-BE49-F238E27FC236}">
                      <a16:creationId xmlns:a16="http://schemas.microsoft.com/office/drawing/2014/main" id="{F976DE91-3D22-455A-A624-8483BB0D61BD}"/>
                    </a:ext>
                  </a:extLst>
                </p:cNvPr>
                <p:cNvSpPr/>
                <p:nvPr/>
              </p:nvSpPr>
              <p:spPr bwMode="auto">
                <a:xfrm>
                  <a:off x="5599874" y="2655895"/>
                  <a:ext cx="131895" cy="44641"/>
                </a:xfrm>
                <a:custGeom>
                  <a:avLst/>
                  <a:gdLst>
                    <a:gd name="T0" fmla="*/ 31 w 31"/>
                    <a:gd name="T1" fmla="*/ 0 h 11"/>
                    <a:gd name="T2" fmla="*/ 22 w 31"/>
                    <a:gd name="T3" fmla="*/ 4 h 11"/>
                    <a:gd name="T4" fmla="*/ 9 w 31"/>
                    <a:gd name="T5" fmla="*/ 10 h 11"/>
                    <a:gd name="T6" fmla="*/ 5 w 31"/>
                    <a:gd name="T7" fmla="*/ 9 h 11"/>
                    <a:gd name="T8" fmla="*/ 4 w 31"/>
                    <a:gd name="T9" fmla="*/ 8 h 11"/>
                    <a:gd name="T10" fmla="*/ 0 w 31"/>
                    <a:gd name="T11" fmla="*/ 8 h 11"/>
                    <a:gd name="T12" fmla="*/ 1 w 31"/>
                    <a:gd name="T13" fmla="*/ 7 h 11"/>
                    <a:gd name="T14" fmla="*/ 4 w 31"/>
                    <a:gd name="T15" fmla="*/ 6 h 11"/>
                    <a:gd name="T16" fmla="*/ 7 w 31"/>
                    <a:gd name="T17" fmla="*/ 4 h 11"/>
                    <a:gd name="T18" fmla="*/ 9 w 31"/>
                    <a:gd name="T19" fmla="*/ 3 h 11"/>
                    <a:gd name="T20" fmla="*/ 15 w 31"/>
                    <a:gd name="T21" fmla="*/ 2 h 11"/>
                    <a:gd name="T22" fmla="*/ 19 w 31"/>
                    <a:gd name="T23" fmla="*/ 1 h 11"/>
                    <a:gd name="T24" fmla="*/ 27 w 31"/>
                    <a:gd name="T25" fmla="*/ 0 h 11"/>
                    <a:gd name="T26" fmla="*/ 29 w 31"/>
                    <a:gd name="T27" fmla="*/ 0 h 11"/>
                    <a:gd name="T28" fmla="*/ 31 w 31"/>
                    <a:gd name="T2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1" h="11">
                      <a:moveTo>
                        <a:pt x="31" y="0"/>
                      </a:moveTo>
                      <a:cubicBezTo>
                        <a:pt x="28" y="3"/>
                        <a:pt x="25" y="4"/>
                        <a:pt x="22" y="4"/>
                      </a:cubicBezTo>
                      <a:cubicBezTo>
                        <a:pt x="17" y="5"/>
                        <a:pt x="13" y="7"/>
                        <a:pt x="9" y="10"/>
                      </a:cubicBezTo>
                      <a:cubicBezTo>
                        <a:pt x="7" y="10"/>
                        <a:pt x="6" y="11"/>
                        <a:pt x="5" y="9"/>
                      </a:cubicBezTo>
                      <a:cubicBezTo>
                        <a:pt x="5" y="9"/>
                        <a:pt x="4" y="9"/>
                        <a:pt x="4" y="8"/>
                      </a:cubicBezTo>
                      <a:cubicBezTo>
                        <a:pt x="2" y="8"/>
                        <a:pt x="1" y="8"/>
                        <a:pt x="0" y="8"/>
                      </a:cubicBezTo>
                      <a:cubicBezTo>
                        <a:pt x="0" y="7"/>
                        <a:pt x="1" y="7"/>
                        <a:pt x="1" y="7"/>
                      </a:cubicBezTo>
                      <a:cubicBezTo>
                        <a:pt x="2" y="7"/>
                        <a:pt x="3" y="6"/>
                        <a:pt x="4" y="6"/>
                      </a:cubicBezTo>
                      <a:cubicBezTo>
                        <a:pt x="5" y="6"/>
                        <a:pt x="7" y="6"/>
                        <a:pt x="7" y="4"/>
                      </a:cubicBezTo>
                      <a:cubicBezTo>
                        <a:pt x="7" y="3"/>
                        <a:pt x="8" y="3"/>
                        <a:pt x="9" y="3"/>
                      </a:cubicBezTo>
                      <a:cubicBezTo>
                        <a:pt x="11" y="2"/>
                        <a:pt x="13" y="2"/>
                        <a:pt x="15" y="2"/>
                      </a:cubicBezTo>
                      <a:cubicBezTo>
                        <a:pt x="16" y="2"/>
                        <a:pt x="18" y="1"/>
                        <a:pt x="19" y="1"/>
                      </a:cubicBezTo>
                      <a:cubicBezTo>
                        <a:pt x="21" y="0"/>
                        <a:pt x="24" y="0"/>
                        <a:pt x="27" y="0"/>
                      </a:cubicBezTo>
                      <a:cubicBezTo>
                        <a:pt x="27" y="0"/>
                        <a:pt x="28" y="0"/>
                        <a:pt x="29" y="0"/>
                      </a:cubicBezTo>
                      <a:cubicBezTo>
                        <a:pt x="31" y="0"/>
                        <a:pt x="31" y="0"/>
                        <a:pt x="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7" name="iṧ1îdè">
                  <a:extLst>
                    <a:ext uri="{FF2B5EF4-FFF2-40B4-BE49-F238E27FC236}">
                      <a16:creationId xmlns:a16="http://schemas.microsoft.com/office/drawing/2014/main" id="{366A5812-801C-4225-BC1B-78C02246AA98}"/>
                    </a:ext>
                  </a:extLst>
                </p:cNvPr>
                <p:cNvSpPr/>
                <p:nvPr/>
              </p:nvSpPr>
              <p:spPr bwMode="auto">
                <a:xfrm>
                  <a:off x="5938741" y="2820256"/>
                  <a:ext cx="75079" cy="54788"/>
                </a:xfrm>
                <a:custGeom>
                  <a:avLst/>
                  <a:gdLst>
                    <a:gd name="T0" fmla="*/ 11 w 18"/>
                    <a:gd name="T1" fmla="*/ 7 h 13"/>
                    <a:gd name="T2" fmla="*/ 7 w 18"/>
                    <a:gd name="T3" fmla="*/ 5 h 13"/>
                    <a:gd name="T4" fmla="*/ 6 w 18"/>
                    <a:gd name="T5" fmla="*/ 10 h 13"/>
                    <a:gd name="T6" fmla="*/ 0 w 18"/>
                    <a:gd name="T7" fmla="*/ 12 h 13"/>
                    <a:gd name="T8" fmla="*/ 0 w 18"/>
                    <a:gd name="T9" fmla="*/ 6 h 13"/>
                    <a:gd name="T10" fmla="*/ 4 w 18"/>
                    <a:gd name="T11" fmla="*/ 4 h 13"/>
                    <a:gd name="T12" fmla="*/ 6 w 18"/>
                    <a:gd name="T13" fmla="*/ 4 h 13"/>
                    <a:gd name="T14" fmla="*/ 8 w 18"/>
                    <a:gd name="T15" fmla="*/ 3 h 13"/>
                    <a:gd name="T16" fmla="*/ 8 w 18"/>
                    <a:gd name="T17" fmla="*/ 1 h 13"/>
                    <a:gd name="T18" fmla="*/ 10 w 18"/>
                    <a:gd name="T19" fmla="*/ 0 h 13"/>
                    <a:gd name="T20" fmla="*/ 12 w 18"/>
                    <a:gd name="T21" fmla="*/ 1 h 13"/>
                    <a:gd name="T22" fmla="*/ 12 w 18"/>
                    <a:gd name="T23" fmla="*/ 4 h 13"/>
                    <a:gd name="T24" fmla="*/ 13 w 18"/>
                    <a:gd name="T25" fmla="*/ 5 h 13"/>
                    <a:gd name="T26" fmla="*/ 15 w 18"/>
                    <a:gd name="T27" fmla="*/ 8 h 13"/>
                    <a:gd name="T28" fmla="*/ 18 w 18"/>
                    <a:gd name="T29" fmla="*/ 10 h 13"/>
                    <a:gd name="T30" fmla="*/ 15 w 18"/>
                    <a:gd name="T31" fmla="*/ 12 h 13"/>
                    <a:gd name="T32" fmla="*/ 12 w 18"/>
                    <a:gd name="T33" fmla="*/ 13 h 13"/>
                    <a:gd name="T34" fmla="*/ 9 w 18"/>
                    <a:gd name="T35" fmla="*/ 13 h 13"/>
                    <a:gd name="T36" fmla="*/ 9 w 18"/>
                    <a:gd name="T37" fmla="*/ 13 h 13"/>
                    <a:gd name="T38" fmla="*/ 11 w 18"/>
                    <a:gd name="T39" fmla="*/ 12 h 13"/>
                    <a:gd name="T40" fmla="*/ 9 w 18"/>
                    <a:gd name="T41" fmla="*/ 9 h 13"/>
                    <a:gd name="T42" fmla="*/ 11 w 18"/>
                    <a:gd name="T43" fmla="*/ 7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8" h="13">
                      <a:moveTo>
                        <a:pt x="11" y="7"/>
                      </a:moveTo>
                      <a:cubicBezTo>
                        <a:pt x="10" y="5"/>
                        <a:pt x="8" y="5"/>
                        <a:pt x="7" y="5"/>
                      </a:cubicBezTo>
                      <a:cubicBezTo>
                        <a:pt x="5" y="7"/>
                        <a:pt x="5" y="8"/>
                        <a:pt x="6" y="10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0"/>
                        <a:pt x="2" y="8"/>
                        <a:pt x="0" y="6"/>
                      </a:cubicBezTo>
                      <a:cubicBezTo>
                        <a:pt x="1" y="5"/>
                        <a:pt x="3" y="4"/>
                        <a:pt x="4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7" y="4"/>
                        <a:pt x="8" y="4"/>
                        <a:pt x="8" y="3"/>
                      </a:cubicBezTo>
                      <a:cubicBezTo>
                        <a:pt x="8" y="2"/>
                        <a:pt x="8" y="2"/>
                        <a:pt x="8" y="1"/>
                      </a:cubicBezTo>
                      <a:cubicBezTo>
                        <a:pt x="9" y="1"/>
                        <a:pt x="9" y="0"/>
                        <a:pt x="10" y="0"/>
                      </a:cubicBezTo>
                      <a:cubicBezTo>
                        <a:pt x="10" y="0"/>
                        <a:pt x="11" y="0"/>
                        <a:pt x="12" y="1"/>
                      </a:cubicBezTo>
                      <a:cubicBezTo>
                        <a:pt x="10" y="2"/>
                        <a:pt x="11" y="3"/>
                        <a:pt x="12" y="4"/>
                      </a:cubicBezTo>
                      <a:cubicBezTo>
                        <a:pt x="13" y="4"/>
                        <a:pt x="13" y="4"/>
                        <a:pt x="13" y="5"/>
                      </a:cubicBezTo>
                      <a:cubicBezTo>
                        <a:pt x="14" y="6"/>
                        <a:pt x="14" y="7"/>
                        <a:pt x="15" y="8"/>
                      </a:cubicBezTo>
                      <a:cubicBezTo>
                        <a:pt x="16" y="9"/>
                        <a:pt x="17" y="9"/>
                        <a:pt x="18" y="10"/>
                      </a:cubicBezTo>
                      <a:cubicBezTo>
                        <a:pt x="17" y="10"/>
                        <a:pt x="16" y="11"/>
                        <a:pt x="15" y="12"/>
                      </a:cubicBezTo>
                      <a:cubicBezTo>
                        <a:pt x="14" y="13"/>
                        <a:pt x="13" y="13"/>
                        <a:pt x="12" y="13"/>
                      </a:cubicBezTo>
                      <a:cubicBezTo>
                        <a:pt x="11" y="13"/>
                        <a:pt x="10" y="13"/>
                        <a:pt x="9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ubicBezTo>
                        <a:pt x="10" y="11"/>
                        <a:pt x="9" y="10"/>
                        <a:pt x="9" y="9"/>
                      </a:cubicBezTo>
                      <a:cubicBezTo>
                        <a:pt x="9" y="8"/>
                        <a:pt x="10" y="8"/>
                        <a:pt x="11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8" name="ïṧlïḋê">
                  <a:extLst>
                    <a:ext uri="{FF2B5EF4-FFF2-40B4-BE49-F238E27FC236}">
                      <a16:creationId xmlns:a16="http://schemas.microsoft.com/office/drawing/2014/main" id="{50514794-EB37-497A-AA7D-0B7A16E42A9B}"/>
                    </a:ext>
                  </a:extLst>
                </p:cNvPr>
                <p:cNvSpPr/>
                <p:nvPr/>
              </p:nvSpPr>
              <p:spPr bwMode="auto">
                <a:xfrm>
                  <a:off x="5883955" y="2761411"/>
                  <a:ext cx="44641" cy="20291"/>
                </a:xfrm>
                <a:custGeom>
                  <a:avLst/>
                  <a:gdLst>
                    <a:gd name="T0" fmla="*/ 0 w 11"/>
                    <a:gd name="T1" fmla="*/ 2 h 5"/>
                    <a:gd name="T2" fmla="*/ 2 w 11"/>
                    <a:gd name="T3" fmla="*/ 2 h 5"/>
                    <a:gd name="T4" fmla="*/ 8 w 11"/>
                    <a:gd name="T5" fmla="*/ 0 h 5"/>
                    <a:gd name="T6" fmla="*/ 11 w 11"/>
                    <a:gd name="T7" fmla="*/ 1 h 5"/>
                    <a:gd name="T8" fmla="*/ 10 w 11"/>
                    <a:gd name="T9" fmla="*/ 3 h 5"/>
                    <a:gd name="T10" fmla="*/ 6 w 11"/>
                    <a:gd name="T11" fmla="*/ 5 h 5"/>
                    <a:gd name="T12" fmla="*/ 2 w 11"/>
                    <a:gd name="T13" fmla="*/ 4 h 5"/>
                    <a:gd name="T14" fmla="*/ 0 w 11"/>
                    <a:gd name="T15" fmla="*/ 3 h 5"/>
                    <a:gd name="T16" fmla="*/ 0 w 11"/>
                    <a:gd name="T17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" h="5">
                      <a:moveTo>
                        <a:pt x="0" y="2"/>
                      </a:moveTo>
                      <a:cubicBezTo>
                        <a:pt x="0" y="2"/>
                        <a:pt x="1" y="2"/>
                        <a:pt x="2" y="2"/>
                      </a:cubicBezTo>
                      <a:cubicBezTo>
                        <a:pt x="4" y="1"/>
                        <a:pt x="6" y="0"/>
                        <a:pt x="8" y="0"/>
                      </a:cubicBezTo>
                      <a:cubicBezTo>
                        <a:pt x="9" y="0"/>
                        <a:pt x="10" y="0"/>
                        <a:pt x="11" y="1"/>
                      </a:cubicBezTo>
                      <a:cubicBezTo>
                        <a:pt x="11" y="2"/>
                        <a:pt x="10" y="2"/>
                        <a:pt x="10" y="3"/>
                      </a:cubicBezTo>
                      <a:cubicBezTo>
                        <a:pt x="8" y="4"/>
                        <a:pt x="7" y="4"/>
                        <a:pt x="6" y="5"/>
                      </a:cubicBezTo>
                      <a:cubicBezTo>
                        <a:pt x="4" y="5"/>
                        <a:pt x="3" y="5"/>
                        <a:pt x="2" y="4"/>
                      </a:cubicBezTo>
                      <a:cubicBezTo>
                        <a:pt x="1" y="3"/>
                        <a:pt x="0" y="3"/>
                        <a:pt x="0" y="3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9" name="ïşľîďê">
                  <a:extLst>
                    <a:ext uri="{FF2B5EF4-FFF2-40B4-BE49-F238E27FC236}">
                      <a16:creationId xmlns:a16="http://schemas.microsoft.com/office/drawing/2014/main" id="{AFA7EB6B-E2A4-480B-913F-539A5CAA9BBB}"/>
                    </a:ext>
                  </a:extLst>
                </p:cNvPr>
                <p:cNvSpPr/>
                <p:nvPr/>
              </p:nvSpPr>
              <p:spPr bwMode="auto">
                <a:xfrm>
                  <a:off x="5622194" y="2875043"/>
                  <a:ext cx="36525" cy="24350"/>
                </a:xfrm>
                <a:custGeom>
                  <a:avLst/>
                  <a:gdLst>
                    <a:gd name="T0" fmla="*/ 0 w 9"/>
                    <a:gd name="T1" fmla="*/ 5 h 6"/>
                    <a:gd name="T2" fmla="*/ 7 w 9"/>
                    <a:gd name="T3" fmla="*/ 0 h 6"/>
                    <a:gd name="T4" fmla="*/ 5 w 9"/>
                    <a:gd name="T5" fmla="*/ 1 h 6"/>
                    <a:gd name="T6" fmla="*/ 7 w 9"/>
                    <a:gd name="T7" fmla="*/ 2 h 6"/>
                    <a:gd name="T8" fmla="*/ 8 w 9"/>
                    <a:gd name="T9" fmla="*/ 4 h 6"/>
                    <a:gd name="T10" fmla="*/ 6 w 9"/>
                    <a:gd name="T11" fmla="*/ 6 h 6"/>
                    <a:gd name="T12" fmla="*/ 0 w 9"/>
                    <a:gd name="T13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6">
                      <a:moveTo>
                        <a:pt x="0" y="5"/>
                      </a:moveTo>
                      <a:cubicBezTo>
                        <a:pt x="2" y="3"/>
                        <a:pt x="4" y="1"/>
                        <a:pt x="7" y="0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6" y="1"/>
                        <a:pt x="7" y="2"/>
                        <a:pt x="7" y="2"/>
                      </a:cubicBezTo>
                      <a:cubicBezTo>
                        <a:pt x="7" y="2"/>
                        <a:pt x="9" y="4"/>
                        <a:pt x="8" y="4"/>
                      </a:cubicBezTo>
                      <a:cubicBezTo>
                        <a:pt x="8" y="5"/>
                        <a:pt x="7" y="6"/>
                        <a:pt x="6" y="6"/>
                      </a:cubicBezTo>
                      <a:cubicBezTo>
                        <a:pt x="4" y="5"/>
                        <a:pt x="2" y="5"/>
                        <a:pt x="0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0" name="ïŝlíde">
                  <a:extLst>
                    <a:ext uri="{FF2B5EF4-FFF2-40B4-BE49-F238E27FC236}">
                      <a16:creationId xmlns:a16="http://schemas.microsoft.com/office/drawing/2014/main" id="{B94E80C4-D482-4AC4-BBE0-1980713F4689}"/>
                    </a:ext>
                  </a:extLst>
                </p:cNvPr>
                <p:cNvSpPr/>
                <p:nvPr/>
              </p:nvSpPr>
              <p:spPr bwMode="auto">
                <a:xfrm>
                  <a:off x="5137228" y="2540234"/>
                  <a:ext cx="1075449" cy="1379821"/>
                </a:xfrm>
                <a:custGeom>
                  <a:avLst/>
                  <a:gdLst>
                    <a:gd name="T0" fmla="*/ 255 w 255"/>
                    <a:gd name="T1" fmla="*/ 281 h 327"/>
                    <a:gd name="T2" fmla="*/ 254 w 255"/>
                    <a:gd name="T3" fmla="*/ 283 h 327"/>
                    <a:gd name="T4" fmla="*/ 43 w 255"/>
                    <a:gd name="T5" fmla="*/ 230 h 327"/>
                    <a:gd name="T6" fmla="*/ 96 w 255"/>
                    <a:gd name="T7" fmla="*/ 20 h 327"/>
                    <a:gd name="T8" fmla="*/ 150 w 255"/>
                    <a:gd name="T9" fmla="*/ 0 h 327"/>
                    <a:gd name="T10" fmla="*/ 120 w 255"/>
                    <a:gd name="T11" fmla="*/ 30 h 327"/>
                    <a:gd name="T12" fmla="*/ 115 w 255"/>
                    <a:gd name="T13" fmla="*/ 36 h 327"/>
                    <a:gd name="T14" fmla="*/ 111 w 255"/>
                    <a:gd name="T15" fmla="*/ 42 h 327"/>
                    <a:gd name="T16" fmla="*/ 108 w 255"/>
                    <a:gd name="T17" fmla="*/ 46 h 327"/>
                    <a:gd name="T18" fmla="*/ 98 w 255"/>
                    <a:gd name="T19" fmla="*/ 64 h 327"/>
                    <a:gd name="T20" fmla="*/ 98 w 255"/>
                    <a:gd name="T21" fmla="*/ 64 h 327"/>
                    <a:gd name="T22" fmla="*/ 87 w 255"/>
                    <a:gd name="T23" fmla="*/ 99 h 327"/>
                    <a:gd name="T24" fmla="*/ 91 w 255"/>
                    <a:gd name="T25" fmla="*/ 155 h 327"/>
                    <a:gd name="T26" fmla="*/ 103 w 255"/>
                    <a:gd name="T27" fmla="*/ 181 h 327"/>
                    <a:gd name="T28" fmla="*/ 129 w 255"/>
                    <a:gd name="T29" fmla="*/ 217 h 327"/>
                    <a:gd name="T30" fmla="*/ 255 w 255"/>
                    <a:gd name="T31" fmla="*/ 281 h 3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55" h="327">
                      <a:moveTo>
                        <a:pt x="255" y="281"/>
                      </a:moveTo>
                      <a:cubicBezTo>
                        <a:pt x="254" y="283"/>
                        <a:pt x="254" y="283"/>
                        <a:pt x="254" y="283"/>
                      </a:cubicBezTo>
                      <a:cubicBezTo>
                        <a:pt x="182" y="327"/>
                        <a:pt x="87" y="303"/>
                        <a:pt x="43" y="230"/>
                      </a:cubicBezTo>
                      <a:cubicBezTo>
                        <a:pt x="0" y="158"/>
                        <a:pt x="23" y="63"/>
                        <a:pt x="96" y="20"/>
                      </a:cubicBezTo>
                      <a:cubicBezTo>
                        <a:pt x="113" y="10"/>
                        <a:pt x="131" y="3"/>
                        <a:pt x="150" y="0"/>
                      </a:cubicBezTo>
                      <a:cubicBezTo>
                        <a:pt x="139" y="9"/>
                        <a:pt x="129" y="19"/>
                        <a:pt x="120" y="30"/>
                      </a:cubicBezTo>
                      <a:cubicBezTo>
                        <a:pt x="119" y="32"/>
                        <a:pt x="117" y="34"/>
                        <a:pt x="115" y="36"/>
                      </a:cubicBezTo>
                      <a:cubicBezTo>
                        <a:pt x="113" y="39"/>
                        <a:pt x="112" y="40"/>
                        <a:pt x="111" y="42"/>
                      </a:cubicBezTo>
                      <a:cubicBezTo>
                        <a:pt x="110" y="44"/>
                        <a:pt x="109" y="45"/>
                        <a:pt x="108" y="46"/>
                      </a:cubicBezTo>
                      <a:cubicBezTo>
                        <a:pt x="104" y="52"/>
                        <a:pt x="101" y="58"/>
                        <a:pt x="98" y="64"/>
                      </a:cubicBezTo>
                      <a:cubicBezTo>
                        <a:pt x="98" y="64"/>
                        <a:pt x="98" y="64"/>
                        <a:pt x="98" y="64"/>
                      </a:cubicBezTo>
                      <a:cubicBezTo>
                        <a:pt x="93" y="75"/>
                        <a:pt x="89" y="87"/>
                        <a:pt x="87" y="99"/>
                      </a:cubicBezTo>
                      <a:cubicBezTo>
                        <a:pt x="83" y="118"/>
                        <a:pt x="85" y="137"/>
                        <a:pt x="91" y="155"/>
                      </a:cubicBezTo>
                      <a:cubicBezTo>
                        <a:pt x="94" y="164"/>
                        <a:pt x="98" y="173"/>
                        <a:pt x="103" y="181"/>
                      </a:cubicBezTo>
                      <a:cubicBezTo>
                        <a:pt x="111" y="194"/>
                        <a:pt x="119" y="206"/>
                        <a:pt x="129" y="217"/>
                      </a:cubicBezTo>
                      <a:cubicBezTo>
                        <a:pt x="187" y="285"/>
                        <a:pt x="255" y="281"/>
                        <a:pt x="255" y="28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1" name="îṥlïdé">
                  <a:extLst>
                    <a:ext uri="{FF2B5EF4-FFF2-40B4-BE49-F238E27FC236}">
                      <a16:creationId xmlns:a16="http://schemas.microsoft.com/office/drawing/2014/main" id="{E841876D-04C8-4F20-BAF0-60C7AFF1B9FE}"/>
                    </a:ext>
                  </a:extLst>
                </p:cNvPr>
                <p:cNvSpPr/>
                <p:nvPr/>
              </p:nvSpPr>
              <p:spPr bwMode="auto">
                <a:xfrm>
                  <a:off x="8304729" y="3301164"/>
                  <a:ext cx="606716" cy="375393"/>
                </a:xfrm>
                <a:custGeom>
                  <a:avLst/>
                  <a:gdLst>
                    <a:gd name="T0" fmla="*/ 140 w 144"/>
                    <a:gd name="T1" fmla="*/ 73 h 89"/>
                    <a:gd name="T2" fmla="*/ 117 w 144"/>
                    <a:gd name="T3" fmla="*/ 86 h 89"/>
                    <a:gd name="T4" fmla="*/ 2 w 144"/>
                    <a:gd name="T5" fmla="*/ 86 h 89"/>
                    <a:gd name="T6" fmla="*/ 2 w 144"/>
                    <a:gd name="T7" fmla="*/ 76 h 89"/>
                    <a:gd name="T8" fmla="*/ 2 w 144"/>
                    <a:gd name="T9" fmla="*/ 75 h 89"/>
                    <a:gd name="T10" fmla="*/ 34 w 144"/>
                    <a:gd name="T11" fmla="*/ 75 h 89"/>
                    <a:gd name="T12" fmla="*/ 25 w 144"/>
                    <a:gd name="T13" fmla="*/ 31 h 89"/>
                    <a:gd name="T14" fmla="*/ 108 w 144"/>
                    <a:gd name="T15" fmla="*/ 0 h 89"/>
                    <a:gd name="T16" fmla="*/ 116 w 144"/>
                    <a:gd name="T17" fmla="*/ 0 h 89"/>
                    <a:gd name="T18" fmla="*/ 140 w 144"/>
                    <a:gd name="T19" fmla="*/ 7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4" h="89">
                      <a:moveTo>
                        <a:pt x="140" y="73"/>
                      </a:moveTo>
                      <a:cubicBezTo>
                        <a:pt x="136" y="89"/>
                        <a:pt x="117" y="86"/>
                        <a:pt x="117" y="86"/>
                      </a:cubicBezTo>
                      <a:cubicBezTo>
                        <a:pt x="117" y="86"/>
                        <a:pt x="5" y="88"/>
                        <a:pt x="2" y="86"/>
                      </a:cubicBezTo>
                      <a:cubicBezTo>
                        <a:pt x="0" y="84"/>
                        <a:pt x="2" y="78"/>
                        <a:pt x="2" y="76"/>
                      </a:cubicBezTo>
                      <a:cubicBezTo>
                        <a:pt x="2" y="75"/>
                        <a:pt x="2" y="75"/>
                        <a:pt x="2" y="75"/>
                      </a:cubicBezTo>
                      <a:cubicBezTo>
                        <a:pt x="34" y="75"/>
                        <a:pt x="34" y="75"/>
                        <a:pt x="34" y="75"/>
                      </a:cubicBezTo>
                      <a:cubicBezTo>
                        <a:pt x="34" y="75"/>
                        <a:pt x="49" y="67"/>
                        <a:pt x="25" y="31"/>
                      </a:cubicBezTo>
                      <a:cubicBezTo>
                        <a:pt x="4" y="1"/>
                        <a:pt x="82" y="0"/>
                        <a:pt x="108" y="0"/>
                      </a:cubicBezTo>
                      <a:cubicBezTo>
                        <a:pt x="113" y="0"/>
                        <a:pt x="116" y="0"/>
                        <a:pt x="116" y="0"/>
                      </a:cubicBezTo>
                      <a:cubicBezTo>
                        <a:pt x="116" y="0"/>
                        <a:pt x="144" y="57"/>
                        <a:pt x="140" y="73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2" name="iṣļîḓe">
                  <a:extLst>
                    <a:ext uri="{FF2B5EF4-FFF2-40B4-BE49-F238E27FC236}">
                      <a16:creationId xmlns:a16="http://schemas.microsoft.com/office/drawing/2014/main" id="{CCFB1DBB-629C-4F3D-A66F-B9E8C93FECA5}"/>
                    </a:ext>
                  </a:extLst>
                </p:cNvPr>
                <p:cNvSpPr/>
                <p:nvPr/>
              </p:nvSpPr>
              <p:spPr bwMode="auto">
                <a:xfrm>
                  <a:off x="8312845" y="3301164"/>
                  <a:ext cx="539754" cy="328722"/>
                </a:xfrm>
                <a:custGeom>
                  <a:avLst/>
                  <a:gdLst>
                    <a:gd name="T0" fmla="*/ 125 w 128"/>
                    <a:gd name="T1" fmla="*/ 61 h 78"/>
                    <a:gd name="T2" fmla="*/ 101 w 128"/>
                    <a:gd name="T3" fmla="*/ 75 h 78"/>
                    <a:gd name="T4" fmla="*/ 0 w 128"/>
                    <a:gd name="T5" fmla="*/ 76 h 78"/>
                    <a:gd name="T6" fmla="*/ 0 w 128"/>
                    <a:gd name="T7" fmla="*/ 75 h 78"/>
                    <a:gd name="T8" fmla="*/ 32 w 128"/>
                    <a:gd name="T9" fmla="*/ 75 h 78"/>
                    <a:gd name="T10" fmla="*/ 23 w 128"/>
                    <a:gd name="T11" fmla="*/ 31 h 78"/>
                    <a:gd name="T12" fmla="*/ 106 w 128"/>
                    <a:gd name="T13" fmla="*/ 0 h 78"/>
                    <a:gd name="T14" fmla="*/ 125 w 128"/>
                    <a:gd name="T15" fmla="*/ 61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78">
                      <a:moveTo>
                        <a:pt x="125" y="61"/>
                      </a:moveTo>
                      <a:cubicBezTo>
                        <a:pt x="121" y="78"/>
                        <a:pt x="101" y="75"/>
                        <a:pt x="101" y="75"/>
                      </a:cubicBezTo>
                      <a:cubicBezTo>
                        <a:pt x="101" y="75"/>
                        <a:pt x="30" y="76"/>
                        <a:pt x="0" y="76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32" y="75"/>
                        <a:pt x="32" y="75"/>
                        <a:pt x="32" y="75"/>
                      </a:cubicBezTo>
                      <a:cubicBezTo>
                        <a:pt x="32" y="75"/>
                        <a:pt x="47" y="67"/>
                        <a:pt x="23" y="31"/>
                      </a:cubicBezTo>
                      <a:cubicBezTo>
                        <a:pt x="2" y="1"/>
                        <a:pt x="80" y="0"/>
                        <a:pt x="106" y="0"/>
                      </a:cubicBezTo>
                      <a:cubicBezTo>
                        <a:pt x="114" y="18"/>
                        <a:pt x="128" y="50"/>
                        <a:pt x="125" y="6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3" name="îśļiḑê">
                  <a:extLst>
                    <a:ext uri="{FF2B5EF4-FFF2-40B4-BE49-F238E27FC236}">
                      <a16:creationId xmlns:a16="http://schemas.microsoft.com/office/drawing/2014/main" id="{C77B7578-8847-4243-B016-2D2376C3C9D6}"/>
                    </a:ext>
                  </a:extLst>
                </p:cNvPr>
                <p:cNvSpPr/>
                <p:nvPr/>
              </p:nvSpPr>
              <p:spPr bwMode="auto">
                <a:xfrm>
                  <a:off x="8312845" y="3301164"/>
                  <a:ext cx="555987" cy="336839"/>
                </a:xfrm>
                <a:custGeom>
                  <a:avLst/>
                  <a:gdLst>
                    <a:gd name="T0" fmla="*/ 129 w 132"/>
                    <a:gd name="T1" fmla="*/ 64 h 80"/>
                    <a:gd name="T2" fmla="*/ 101 w 132"/>
                    <a:gd name="T3" fmla="*/ 75 h 80"/>
                    <a:gd name="T4" fmla="*/ 0 w 132"/>
                    <a:gd name="T5" fmla="*/ 76 h 80"/>
                    <a:gd name="T6" fmla="*/ 0 w 132"/>
                    <a:gd name="T7" fmla="*/ 75 h 80"/>
                    <a:gd name="T8" fmla="*/ 32 w 132"/>
                    <a:gd name="T9" fmla="*/ 75 h 80"/>
                    <a:gd name="T10" fmla="*/ 23 w 132"/>
                    <a:gd name="T11" fmla="*/ 31 h 80"/>
                    <a:gd name="T12" fmla="*/ 106 w 132"/>
                    <a:gd name="T13" fmla="*/ 0 h 80"/>
                    <a:gd name="T14" fmla="*/ 129 w 132"/>
                    <a:gd name="T15" fmla="*/ 64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2" h="80">
                      <a:moveTo>
                        <a:pt x="129" y="64"/>
                      </a:moveTo>
                      <a:cubicBezTo>
                        <a:pt x="125" y="80"/>
                        <a:pt x="101" y="75"/>
                        <a:pt x="101" y="75"/>
                      </a:cubicBezTo>
                      <a:cubicBezTo>
                        <a:pt x="101" y="75"/>
                        <a:pt x="30" y="76"/>
                        <a:pt x="0" y="76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32" y="75"/>
                        <a:pt x="32" y="75"/>
                        <a:pt x="32" y="75"/>
                      </a:cubicBezTo>
                      <a:cubicBezTo>
                        <a:pt x="32" y="75"/>
                        <a:pt x="48" y="67"/>
                        <a:pt x="23" y="31"/>
                      </a:cubicBezTo>
                      <a:cubicBezTo>
                        <a:pt x="2" y="1"/>
                        <a:pt x="80" y="0"/>
                        <a:pt x="106" y="0"/>
                      </a:cubicBezTo>
                      <a:cubicBezTo>
                        <a:pt x="114" y="18"/>
                        <a:pt x="132" y="52"/>
                        <a:pt x="129" y="64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4" name="ïSḷiḍê">
                  <a:extLst>
                    <a:ext uri="{FF2B5EF4-FFF2-40B4-BE49-F238E27FC236}">
                      <a16:creationId xmlns:a16="http://schemas.microsoft.com/office/drawing/2014/main" id="{4AC59D80-F155-4BE5-8AE5-41CA3ACD627F}"/>
                    </a:ext>
                  </a:extLst>
                </p:cNvPr>
                <p:cNvSpPr/>
                <p:nvPr/>
              </p:nvSpPr>
              <p:spPr bwMode="auto">
                <a:xfrm>
                  <a:off x="7953686" y="2621400"/>
                  <a:ext cx="120328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5" name="iş1iďe">
                  <a:extLst>
                    <a:ext uri="{FF2B5EF4-FFF2-40B4-BE49-F238E27FC236}">
                      <a16:creationId xmlns:a16="http://schemas.microsoft.com/office/drawing/2014/main" id="{997AB7A4-25E2-44E1-87D9-E10672CBC811}"/>
                    </a:ext>
                  </a:extLst>
                </p:cNvPr>
                <p:cNvSpPr/>
                <p:nvPr/>
              </p:nvSpPr>
              <p:spPr bwMode="auto">
                <a:xfrm>
                  <a:off x="7953686" y="2621400"/>
                  <a:ext cx="120328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6" name="îšḷidè">
                  <a:extLst>
                    <a:ext uri="{FF2B5EF4-FFF2-40B4-BE49-F238E27FC236}">
                      <a16:creationId xmlns:a16="http://schemas.microsoft.com/office/drawing/2014/main" id="{76896E33-E205-409D-ADA6-24D6060C0D63}"/>
                    </a:ext>
                  </a:extLst>
                </p:cNvPr>
                <p:cNvSpPr/>
                <p:nvPr/>
              </p:nvSpPr>
              <p:spPr bwMode="auto">
                <a:xfrm>
                  <a:off x="7929337" y="2621400"/>
                  <a:ext cx="120125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7" name="íšļîḓé">
                  <a:extLst>
                    <a:ext uri="{FF2B5EF4-FFF2-40B4-BE49-F238E27FC236}">
                      <a16:creationId xmlns:a16="http://schemas.microsoft.com/office/drawing/2014/main" id="{A3EABF07-4858-4D22-91CD-BD8A31529FAA}"/>
                    </a:ext>
                  </a:extLst>
                </p:cNvPr>
                <p:cNvSpPr/>
                <p:nvPr/>
              </p:nvSpPr>
              <p:spPr bwMode="auto">
                <a:xfrm>
                  <a:off x="7929337" y="2621400"/>
                  <a:ext cx="120125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6000">
                      <a:srgbClr val="68AFFD"/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8" name="is1ídé">
                  <a:extLst>
                    <a:ext uri="{FF2B5EF4-FFF2-40B4-BE49-F238E27FC236}">
                      <a16:creationId xmlns:a16="http://schemas.microsoft.com/office/drawing/2014/main" id="{1A9ABC08-550F-4650-92F2-4B396E260B2E}"/>
                    </a:ext>
                  </a:extLst>
                </p:cNvPr>
                <p:cNvSpPr/>
                <p:nvPr/>
              </p:nvSpPr>
              <p:spPr bwMode="auto">
                <a:xfrm>
                  <a:off x="7929340" y="3254496"/>
                  <a:ext cx="1201254" cy="172478"/>
                </a:xfrm>
                <a:custGeom>
                  <a:avLst/>
                  <a:gdLst>
                    <a:gd name="T0" fmla="*/ 285 w 285"/>
                    <a:gd name="T1" fmla="*/ 0 h 41"/>
                    <a:gd name="T2" fmla="*/ 285 w 285"/>
                    <a:gd name="T3" fmla="*/ 19 h 41"/>
                    <a:gd name="T4" fmla="*/ 262 w 285"/>
                    <a:gd name="T5" fmla="*/ 41 h 41"/>
                    <a:gd name="T6" fmla="*/ 262 w 285"/>
                    <a:gd name="T7" fmla="*/ 41 h 41"/>
                    <a:gd name="T8" fmla="*/ 23 w 285"/>
                    <a:gd name="T9" fmla="*/ 41 h 41"/>
                    <a:gd name="T10" fmla="*/ 0 w 285"/>
                    <a:gd name="T11" fmla="*/ 19 h 41"/>
                    <a:gd name="T12" fmla="*/ 0 w 285"/>
                    <a:gd name="T13" fmla="*/ 19 h 41"/>
                    <a:gd name="T14" fmla="*/ 0 w 285"/>
                    <a:gd name="T15" fmla="*/ 0 h 41"/>
                    <a:gd name="T16" fmla="*/ 285 w 285"/>
                    <a:gd name="T17" fmla="*/ 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41">
                      <a:moveTo>
                        <a:pt x="285" y="0"/>
                      </a:moveTo>
                      <a:cubicBezTo>
                        <a:pt x="285" y="19"/>
                        <a:pt x="285" y="19"/>
                        <a:pt x="285" y="19"/>
                      </a:cubicBezTo>
                      <a:cubicBezTo>
                        <a:pt x="285" y="31"/>
                        <a:pt x="275" y="41"/>
                        <a:pt x="262" y="41"/>
                      </a:cubicBezTo>
                      <a:cubicBezTo>
                        <a:pt x="262" y="41"/>
                        <a:pt x="262" y="41"/>
                        <a:pt x="262" y="41"/>
                      </a:cubicBezTo>
                      <a:cubicBezTo>
                        <a:pt x="23" y="41"/>
                        <a:pt x="23" y="41"/>
                        <a:pt x="23" y="41"/>
                      </a:cubicBezTo>
                      <a:cubicBezTo>
                        <a:pt x="10" y="41"/>
                        <a:pt x="0" y="31"/>
                        <a:pt x="0" y="19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285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9" name="íṧlíḍe">
                  <a:extLst>
                    <a:ext uri="{FF2B5EF4-FFF2-40B4-BE49-F238E27FC236}">
                      <a16:creationId xmlns:a16="http://schemas.microsoft.com/office/drawing/2014/main" id="{C8C5EE96-4AFD-47ED-9C9D-B1CAEBF0A649}"/>
                    </a:ext>
                  </a:extLst>
                </p:cNvPr>
                <p:cNvSpPr/>
                <p:nvPr/>
              </p:nvSpPr>
              <p:spPr bwMode="auto">
                <a:xfrm>
                  <a:off x="8312845" y="3621770"/>
                  <a:ext cx="472792" cy="40583"/>
                </a:xfrm>
                <a:prstGeom prst="rect">
                  <a:avLst/>
                </a:pr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0" name="iṩlíḓe">
                  <a:extLst>
                    <a:ext uri="{FF2B5EF4-FFF2-40B4-BE49-F238E27FC236}">
                      <a16:creationId xmlns:a16="http://schemas.microsoft.com/office/drawing/2014/main" id="{57BA2FF4-B1D3-4DF2-A381-BDD4B8D8D287}"/>
                    </a:ext>
                  </a:extLst>
                </p:cNvPr>
                <p:cNvSpPr/>
                <p:nvPr/>
              </p:nvSpPr>
              <p:spPr bwMode="auto">
                <a:xfrm>
                  <a:off x="8785637" y="3571042"/>
                  <a:ext cx="75079" cy="101457"/>
                </a:xfrm>
                <a:custGeom>
                  <a:avLst/>
                  <a:gdLst>
                    <a:gd name="T0" fmla="*/ 17 w 18"/>
                    <a:gd name="T1" fmla="*/ 0 h 24"/>
                    <a:gd name="T2" fmla="*/ 18 w 18"/>
                    <a:gd name="T3" fmla="*/ 19 h 24"/>
                    <a:gd name="T4" fmla="*/ 0 w 18"/>
                    <a:gd name="T5" fmla="*/ 22 h 24"/>
                    <a:gd name="T6" fmla="*/ 0 w 18"/>
                    <a:gd name="T7" fmla="*/ 12 h 24"/>
                    <a:gd name="T8" fmla="*/ 17 w 18"/>
                    <a:gd name="T9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24">
                      <a:moveTo>
                        <a:pt x="17" y="0"/>
                      </a:moveTo>
                      <a:cubicBezTo>
                        <a:pt x="18" y="19"/>
                        <a:pt x="18" y="19"/>
                        <a:pt x="18" y="19"/>
                      </a:cubicBezTo>
                      <a:cubicBezTo>
                        <a:pt x="13" y="22"/>
                        <a:pt x="6" y="24"/>
                        <a:pt x="0" y="2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16" y="16"/>
                        <a:pt x="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1" name="íšļídê">
                  <a:extLst>
                    <a:ext uri="{FF2B5EF4-FFF2-40B4-BE49-F238E27FC236}">
                      <a16:creationId xmlns:a16="http://schemas.microsoft.com/office/drawing/2014/main" id="{31032768-976F-4A5B-A394-25B14CA88F26}"/>
                    </a:ext>
                  </a:extLst>
                </p:cNvPr>
                <p:cNvSpPr/>
                <p:nvPr/>
              </p:nvSpPr>
              <p:spPr bwMode="auto">
                <a:xfrm>
                  <a:off x="3229828" y="2870985"/>
                  <a:ext cx="460617" cy="282052"/>
                </a:xfrm>
                <a:custGeom>
                  <a:avLst/>
                  <a:gdLst>
                    <a:gd name="T0" fmla="*/ 3 w 109"/>
                    <a:gd name="T1" fmla="*/ 55 h 67"/>
                    <a:gd name="T2" fmla="*/ 21 w 109"/>
                    <a:gd name="T3" fmla="*/ 65 h 67"/>
                    <a:gd name="T4" fmla="*/ 107 w 109"/>
                    <a:gd name="T5" fmla="*/ 65 h 67"/>
                    <a:gd name="T6" fmla="*/ 107 w 109"/>
                    <a:gd name="T7" fmla="*/ 57 h 67"/>
                    <a:gd name="T8" fmla="*/ 107 w 109"/>
                    <a:gd name="T9" fmla="*/ 57 h 67"/>
                    <a:gd name="T10" fmla="*/ 83 w 109"/>
                    <a:gd name="T11" fmla="*/ 57 h 67"/>
                    <a:gd name="T12" fmla="*/ 90 w 109"/>
                    <a:gd name="T13" fmla="*/ 24 h 67"/>
                    <a:gd name="T14" fmla="*/ 27 w 109"/>
                    <a:gd name="T15" fmla="*/ 0 h 67"/>
                    <a:gd name="T16" fmla="*/ 21 w 109"/>
                    <a:gd name="T17" fmla="*/ 0 h 67"/>
                    <a:gd name="T18" fmla="*/ 3 w 109"/>
                    <a:gd name="T19" fmla="*/ 55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9" h="67">
                      <a:moveTo>
                        <a:pt x="3" y="55"/>
                      </a:moveTo>
                      <a:cubicBezTo>
                        <a:pt x="6" y="67"/>
                        <a:pt x="21" y="65"/>
                        <a:pt x="21" y="65"/>
                      </a:cubicBezTo>
                      <a:cubicBezTo>
                        <a:pt x="21" y="65"/>
                        <a:pt x="105" y="67"/>
                        <a:pt x="107" y="65"/>
                      </a:cubicBezTo>
                      <a:cubicBezTo>
                        <a:pt x="109" y="64"/>
                        <a:pt x="108" y="59"/>
                        <a:pt x="107" y="57"/>
                      </a:cubicBezTo>
                      <a:cubicBezTo>
                        <a:pt x="107" y="57"/>
                        <a:pt x="107" y="57"/>
                        <a:pt x="107" y="57"/>
                      </a:cubicBezTo>
                      <a:cubicBezTo>
                        <a:pt x="83" y="57"/>
                        <a:pt x="83" y="57"/>
                        <a:pt x="83" y="57"/>
                      </a:cubicBezTo>
                      <a:cubicBezTo>
                        <a:pt x="83" y="57"/>
                        <a:pt x="71" y="51"/>
                        <a:pt x="90" y="24"/>
                      </a:cubicBezTo>
                      <a:cubicBezTo>
                        <a:pt x="106" y="1"/>
                        <a:pt x="46" y="0"/>
                        <a:pt x="27" y="0"/>
                      </a:cubicBezTo>
                      <a:cubicBezTo>
                        <a:pt x="23" y="0"/>
                        <a:pt x="21" y="0"/>
                        <a:pt x="21" y="0"/>
                      </a:cubicBezTo>
                      <a:cubicBezTo>
                        <a:pt x="21" y="0"/>
                        <a:pt x="0" y="43"/>
                        <a:pt x="3" y="55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2" name="íŝ1iḓé">
                  <a:extLst>
                    <a:ext uri="{FF2B5EF4-FFF2-40B4-BE49-F238E27FC236}">
                      <a16:creationId xmlns:a16="http://schemas.microsoft.com/office/drawing/2014/main" id="{AA71F879-B976-44C4-B8D6-BFC5D5956134}"/>
                    </a:ext>
                  </a:extLst>
                </p:cNvPr>
                <p:cNvSpPr/>
                <p:nvPr/>
              </p:nvSpPr>
              <p:spPr bwMode="auto">
                <a:xfrm>
                  <a:off x="3272440" y="2870985"/>
                  <a:ext cx="407860" cy="247556"/>
                </a:xfrm>
                <a:custGeom>
                  <a:avLst/>
                  <a:gdLst>
                    <a:gd name="T0" fmla="*/ 3 w 97"/>
                    <a:gd name="T1" fmla="*/ 46 h 59"/>
                    <a:gd name="T2" fmla="*/ 21 w 97"/>
                    <a:gd name="T3" fmla="*/ 56 h 59"/>
                    <a:gd name="T4" fmla="*/ 97 w 97"/>
                    <a:gd name="T5" fmla="*/ 57 h 59"/>
                    <a:gd name="T6" fmla="*/ 97 w 97"/>
                    <a:gd name="T7" fmla="*/ 56 h 59"/>
                    <a:gd name="T8" fmla="*/ 73 w 97"/>
                    <a:gd name="T9" fmla="*/ 56 h 59"/>
                    <a:gd name="T10" fmla="*/ 80 w 97"/>
                    <a:gd name="T11" fmla="*/ 23 h 59"/>
                    <a:gd name="T12" fmla="*/ 17 w 97"/>
                    <a:gd name="T13" fmla="*/ 0 h 59"/>
                    <a:gd name="T14" fmla="*/ 3 w 97"/>
                    <a:gd name="T15" fmla="*/ 46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7" h="59">
                      <a:moveTo>
                        <a:pt x="3" y="46"/>
                      </a:moveTo>
                      <a:cubicBezTo>
                        <a:pt x="6" y="59"/>
                        <a:pt x="21" y="56"/>
                        <a:pt x="21" y="56"/>
                      </a:cubicBezTo>
                      <a:cubicBezTo>
                        <a:pt x="21" y="56"/>
                        <a:pt x="74" y="57"/>
                        <a:pt x="97" y="57"/>
                      </a:cubicBezTo>
                      <a:cubicBezTo>
                        <a:pt x="97" y="57"/>
                        <a:pt x="97" y="57"/>
                        <a:pt x="97" y="56"/>
                      </a:cubicBezTo>
                      <a:cubicBezTo>
                        <a:pt x="73" y="56"/>
                        <a:pt x="73" y="56"/>
                        <a:pt x="73" y="56"/>
                      </a:cubicBezTo>
                      <a:cubicBezTo>
                        <a:pt x="73" y="56"/>
                        <a:pt x="61" y="50"/>
                        <a:pt x="80" y="23"/>
                      </a:cubicBezTo>
                      <a:cubicBezTo>
                        <a:pt x="96" y="1"/>
                        <a:pt x="36" y="0"/>
                        <a:pt x="17" y="0"/>
                      </a:cubicBezTo>
                      <a:cubicBezTo>
                        <a:pt x="11" y="13"/>
                        <a:pt x="0" y="37"/>
                        <a:pt x="3" y="46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3" name="iślide">
                  <a:extLst>
                    <a:ext uri="{FF2B5EF4-FFF2-40B4-BE49-F238E27FC236}">
                      <a16:creationId xmlns:a16="http://schemas.microsoft.com/office/drawing/2014/main" id="{F281DD42-168E-45A1-BCAC-CECA2C6F5CC0}"/>
                    </a:ext>
                  </a:extLst>
                </p:cNvPr>
                <p:cNvSpPr/>
                <p:nvPr/>
              </p:nvSpPr>
              <p:spPr bwMode="auto">
                <a:xfrm>
                  <a:off x="3258236" y="2870985"/>
                  <a:ext cx="422063" cy="255673"/>
                </a:xfrm>
                <a:custGeom>
                  <a:avLst/>
                  <a:gdLst>
                    <a:gd name="T0" fmla="*/ 2 w 100"/>
                    <a:gd name="T1" fmla="*/ 48 h 61"/>
                    <a:gd name="T2" fmla="*/ 24 w 100"/>
                    <a:gd name="T3" fmla="*/ 57 h 61"/>
                    <a:gd name="T4" fmla="*/ 100 w 100"/>
                    <a:gd name="T5" fmla="*/ 57 h 61"/>
                    <a:gd name="T6" fmla="*/ 100 w 100"/>
                    <a:gd name="T7" fmla="*/ 57 h 61"/>
                    <a:gd name="T8" fmla="*/ 76 w 100"/>
                    <a:gd name="T9" fmla="*/ 57 h 61"/>
                    <a:gd name="T10" fmla="*/ 83 w 100"/>
                    <a:gd name="T11" fmla="*/ 24 h 61"/>
                    <a:gd name="T12" fmla="*/ 20 w 100"/>
                    <a:gd name="T13" fmla="*/ 0 h 61"/>
                    <a:gd name="T14" fmla="*/ 2 w 100"/>
                    <a:gd name="T15" fmla="*/ 48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0" h="61">
                      <a:moveTo>
                        <a:pt x="2" y="48"/>
                      </a:moveTo>
                      <a:cubicBezTo>
                        <a:pt x="5" y="61"/>
                        <a:pt x="24" y="57"/>
                        <a:pt x="24" y="57"/>
                      </a:cubicBezTo>
                      <a:cubicBezTo>
                        <a:pt x="24" y="57"/>
                        <a:pt x="77" y="58"/>
                        <a:pt x="100" y="57"/>
                      </a:cubicBezTo>
                      <a:cubicBezTo>
                        <a:pt x="100" y="57"/>
                        <a:pt x="100" y="57"/>
                        <a:pt x="100" y="57"/>
                      </a:cubicBezTo>
                      <a:cubicBezTo>
                        <a:pt x="76" y="57"/>
                        <a:pt x="76" y="57"/>
                        <a:pt x="76" y="57"/>
                      </a:cubicBezTo>
                      <a:cubicBezTo>
                        <a:pt x="76" y="57"/>
                        <a:pt x="64" y="51"/>
                        <a:pt x="83" y="24"/>
                      </a:cubicBezTo>
                      <a:cubicBezTo>
                        <a:pt x="99" y="1"/>
                        <a:pt x="39" y="0"/>
                        <a:pt x="20" y="0"/>
                      </a:cubicBezTo>
                      <a:cubicBezTo>
                        <a:pt x="14" y="13"/>
                        <a:pt x="0" y="39"/>
                        <a:pt x="2" y="48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4" name="îšḻîďe">
                  <a:extLst>
                    <a:ext uri="{FF2B5EF4-FFF2-40B4-BE49-F238E27FC236}">
                      <a16:creationId xmlns:a16="http://schemas.microsoft.com/office/drawing/2014/main" id="{2F233DF7-9466-4184-8244-07C5CFC5C617}"/>
                    </a:ext>
                  </a:extLst>
                </p:cNvPr>
                <p:cNvSpPr/>
                <p:nvPr/>
              </p:nvSpPr>
              <p:spPr bwMode="auto">
                <a:xfrm>
                  <a:off x="3043147" y="2355581"/>
                  <a:ext cx="913117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8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8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8" y="0"/>
                        <a:pt x="198" y="0"/>
                        <a:pt x="198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8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7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7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5" name="i$ľîḓé">
                  <a:extLst>
                    <a:ext uri="{FF2B5EF4-FFF2-40B4-BE49-F238E27FC236}">
                      <a16:creationId xmlns:a16="http://schemas.microsoft.com/office/drawing/2014/main" id="{B72BFE8B-E001-4FA1-A125-69411FF0DCAC}"/>
                    </a:ext>
                  </a:extLst>
                </p:cNvPr>
                <p:cNvSpPr/>
                <p:nvPr/>
              </p:nvSpPr>
              <p:spPr bwMode="auto">
                <a:xfrm>
                  <a:off x="3043147" y="2355581"/>
                  <a:ext cx="913117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8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8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8" y="0"/>
                        <a:pt x="198" y="0"/>
                        <a:pt x="198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8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7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7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6" name="iš1îdê">
                  <a:extLst>
                    <a:ext uri="{FF2B5EF4-FFF2-40B4-BE49-F238E27FC236}">
                      <a16:creationId xmlns:a16="http://schemas.microsoft.com/office/drawing/2014/main" id="{52DC7BAB-CE00-4FF8-A832-F51301A95C95}"/>
                    </a:ext>
                  </a:extLst>
                </p:cNvPr>
                <p:cNvSpPr/>
                <p:nvPr/>
              </p:nvSpPr>
              <p:spPr bwMode="auto">
                <a:xfrm>
                  <a:off x="3061408" y="2355581"/>
                  <a:ext cx="911088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9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9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9" y="0"/>
                        <a:pt x="199" y="0"/>
                        <a:pt x="199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9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8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7" name="iṧ1iďè">
                  <a:extLst>
                    <a:ext uri="{FF2B5EF4-FFF2-40B4-BE49-F238E27FC236}">
                      <a16:creationId xmlns:a16="http://schemas.microsoft.com/office/drawing/2014/main" id="{29901E0A-C522-4806-B0D6-1055D9E25954}"/>
                    </a:ext>
                  </a:extLst>
                </p:cNvPr>
                <p:cNvSpPr/>
                <p:nvPr/>
              </p:nvSpPr>
              <p:spPr bwMode="auto">
                <a:xfrm>
                  <a:off x="3061407" y="2355579"/>
                  <a:ext cx="911089" cy="610775"/>
                </a:xfrm>
                <a:custGeom>
                  <a:avLst/>
                  <a:gdLst>
                    <a:gd name="T0" fmla="*/ 17 w 216"/>
                    <a:gd name="T1" fmla="*/ 0 h 145"/>
                    <a:gd name="T2" fmla="*/ 199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9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9" y="0"/>
                        <a:pt x="199" y="0"/>
                        <a:pt x="199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9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8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6000">
                      <a:srgbClr val="68AFFD"/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8" name="íś1îde">
                  <a:extLst>
                    <a:ext uri="{FF2B5EF4-FFF2-40B4-BE49-F238E27FC236}">
                      <a16:creationId xmlns:a16="http://schemas.microsoft.com/office/drawing/2014/main" id="{6468CB1F-9712-447C-A7A7-40B6D060CB59}"/>
                    </a:ext>
                  </a:extLst>
                </p:cNvPr>
                <p:cNvSpPr/>
                <p:nvPr/>
              </p:nvSpPr>
              <p:spPr bwMode="auto">
                <a:xfrm>
                  <a:off x="3065467" y="2832431"/>
                  <a:ext cx="907030" cy="133924"/>
                </a:xfrm>
                <a:custGeom>
                  <a:avLst/>
                  <a:gdLst>
                    <a:gd name="T0" fmla="*/ 0 w 215"/>
                    <a:gd name="T1" fmla="*/ 0 h 32"/>
                    <a:gd name="T2" fmla="*/ 0 w 215"/>
                    <a:gd name="T3" fmla="*/ 14 h 32"/>
                    <a:gd name="T4" fmla="*/ 17 w 215"/>
                    <a:gd name="T5" fmla="*/ 32 h 32"/>
                    <a:gd name="T6" fmla="*/ 17 w 215"/>
                    <a:gd name="T7" fmla="*/ 32 h 32"/>
                    <a:gd name="T8" fmla="*/ 198 w 215"/>
                    <a:gd name="T9" fmla="*/ 32 h 32"/>
                    <a:gd name="T10" fmla="*/ 215 w 215"/>
                    <a:gd name="T11" fmla="*/ 14 h 32"/>
                    <a:gd name="T12" fmla="*/ 215 w 215"/>
                    <a:gd name="T13" fmla="*/ 14 h 32"/>
                    <a:gd name="T14" fmla="*/ 215 w 215"/>
                    <a:gd name="T15" fmla="*/ 0 h 32"/>
                    <a:gd name="T16" fmla="*/ 0 w 215"/>
                    <a:gd name="T17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5" h="32">
                      <a:moveTo>
                        <a:pt x="0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24"/>
                        <a:pt x="7" y="32"/>
                        <a:pt x="17" y="32"/>
                      </a:cubicBezTo>
                      <a:cubicBezTo>
                        <a:pt x="17" y="32"/>
                        <a:pt x="17" y="32"/>
                        <a:pt x="17" y="32"/>
                      </a:cubicBezTo>
                      <a:cubicBezTo>
                        <a:pt x="198" y="32"/>
                        <a:pt x="198" y="32"/>
                        <a:pt x="198" y="32"/>
                      </a:cubicBezTo>
                      <a:cubicBezTo>
                        <a:pt x="207" y="32"/>
                        <a:pt x="215" y="24"/>
                        <a:pt x="215" y="14"/>
                      </a:cubicBezTo>
                      <a:cubicBezTo>
                        <a:pt x="215" y="14"/>
                        <a:pt x="215" y="14"/>
                        <a:pt x="215" y="14"/>
                      </a:cubicBezTo>
                      <a:cubicBezTo>
                        <a:pt x="215" y="0"/>
                        <a:pt x="215" y="0"/>
                        <a:pt x="21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9" name="ïSľiḓê">
                  <a:extLst>
                    <a:ext uri="{FF2B5EF4-FFF2-40B4-BE49-F238E27FC236}">
                      <a16:creationId xmlns:a16="http://schemas.microsoft.com/office/drawing/2014/main" id="{B7C14E38-9DE4-44F8-BB51-9DE507C32932}"/>
                    </a:ext>
                  </a:extLst>
                </p:cNvPr>
                <p:cNvSpPr/>
                <p:nvPr/>
              </p:nvSpPr>
              <p:spPr bwMode="auto">
                <a:xfrm>
                  <a:off x="3323169" y="3110424"/>
                  <a:ext cx="357130" cy="34496"/>
                </a:xfrm>
                <a:prstGeom prst="rect">
                  <a:avLst/>
                </a:pr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0" name="iş1íḋê">
                  <a:extLst>
                    <a:ext uri="{FF2B5EF4-FFF2-40B4-BE49-F238E27FC236}">
                      <a16:creationId xmlns:a16="http://schemas.microsoft.com/office/drawing/2014/main" id="{7F4DDE75-45DE-4C3F-8F68-0345B2762E96}"/>
                    </a:ext>
                  </a:extLst>
                </p:cNvPr>
                <p:cNvSpPr/>
                <p:nvPr/>
              </p:nvSpPr>
              <p:spPr bwMode="auto">
                <a:xfrm>
                  <a:off x="3264323" y="3071871"/>
                  <a:ext cx="58846" cy="77108"/>
                </a:xfrm>
                <a:custGeom>
                  <a:avLst/>
                  <a:gdLst>
                    <a:gd name="T0" fmla="*/ 1 w 14"/>
                    <a:gd name="T1" fmla="*/ 0 h 18"/>
                    <a:gd name="T2" fmla="*/ 0 w 14"/>
                    <a:gd name="T3" fmla="*/ 15 h 18"/>
                    <a:gd name="T4" fmla="*/ 14 w 14"/>
                    <a:gd name="T5" fmla="*/ 17 h 18"/>
                    <a:gd name="T6" fmla="*/ 14 w 14"/>
                    <a:gd name="T7" fmla="*/ 9 h 18"/>
                    <a:gd name="T8" fmla="*/ 1 w 14"/>
                    <a:gd name="T9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8">
                      <a:moveTo>
                        <a:pt x="1" y="0"/>
                      </a:move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5" y="18"/>
                        <a:pt x="10" y="18"/>
                        <a:pt x="14" y="17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9"/>
                        <a:pt x="2" y="12"/>
                        <a:pt x="1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1" name="îŝḻíďê">
                  <a:extLst>
                    <a:ext uri="{FF2B5EF4-FFF2-40B4-BE49-F238E27FC236}">
                      <a16:creationId xmlns:a16="http://schemas.microsoft.com/office/drawing/2014/main" id="{BAE31E06-A572-448B-8A51-DC033C4CC4F3}"/>
                    </a:ext>
                  </a:extLst>
                </p:cNvPr>
                <p:cNvSpPr/>
                <p:nvPr/>
              </p:nvSpPr>
              <p:spPr bwMode="auto">
                <a:xfrm>
                  <a:off x="6515019" y="2199337"/>
                  <a:ext cx="574250" cy="519462"/>
                </a:xfrm>
                <a:custGeom>
                  <a:avLst/>
                  <a:gdLst>
                    <a:gd name="T0" fmla="*/ 126 w 136"/>
                    <a:gd name="T1" fmla="*/ 123 h 123"/>
                    <a:gd name="T2" fmla="*/ 15 w 136"/>
                    <a:gd name="T3" fmla="*/ 106 h 123"/>
                    <a:gd name="T4" fmla="*/ 9 w 136"/>
                    <a:gd name="T5" fmla="*/ 99 h 123"/>
                    <a:gd name="T6" fmla="*/ 1 w 136"/>
                    <a:gd name="T7" fmla="*/ 9 h 123"/>
                    <a:gd name="T8" fmla="*/ 8 w 136"/>
                    <a:gd name="T9" fmla="*/ 0 h 123"/>
                    <a:gd name="T10" fmla="*/ 10 w 136"/>
                    <a:gd name="T11" fmla="*/ 0 h 123"/>
                    <a:gd name="T12" fmla="*/ 121 w 136"/>
                    <a:gd name="T13" fmla="*/ 17 h 123"/>
                    <a:gd name="T14" fmla="*/ 127 w 136"/>
                    <a:gd name="T15" fmla="*/ 24 h 123"/>
                    <a:gd name="T16" fmla="*/ 135 w 136"/>
                    <a:gd name="T17" fmla="*/ 114 h 123"/>
                    <a:gd name="T18" fmla="*/ 128 w 136"/>
                    <a:gd name="T19" fmla="*/ 123 h 123"/>
                    <a:gd name="T20" fmla="*/ 126 w 136"/>
                    <a:gd name="T21" fmla="*/ 123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6" h="123">
                      <a:moveTo>
                        <a:pt x="126" y="123"/>
                      </a:move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12" y="106"/>
                        <a:pt x="9" y="103"/>
                        <a:pt x="9" y="9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0" y="5"/>
                        <a:pt x="3" y="1"/>
                        <a:pt x="8" y="0"/>
                      </a:cubicBezTo>
                      <a:cubicBezTo>
                        <a:pt x="8" y="0"/>
                        <a:pt x="9" y="0"/>
                        <a:pt x="10" y="0"/>
                      </a:cubicBezTo>
                      <a:cubicBezTo>
                        <a:pt x="121" y="17"/>
                        <a:pt x="121" y="17"/>
                        <a:pt x="121" y="17"/>
                      </a:cubicBezTo>
                      <a:cubicBezTo>
                        <a:pt x="124" y="18"/>
                        <a:pt x="127" y="21"/>
                        <a:pt x="127" y="24"/>
                      </a:cubicBezTo>
                      <a:cubicBezTo>
                        <a:pt x="135" y="114"/>
                        <a:pt x="135" y="114"/>
                        <a:pt x="135" y="114"/>
                      </a:cubicBezTo>
                      <a:cubicBezTo>
                        <a:pt x="136" y="119"/>
                        <a:pt x="132" y="123"/>
                        <a:pt x="128" y="123"/>
                      </a:cubicBezTo>
                      <a:cubicBezTo>
                        <a:pt x="127" y="123"/>
                        <a:pt x="127" y="123"/>
                        <a:pt x="126" y="123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2" name="îŝ1íde">
                  <a:extLst>
                    <a:ext uri="{FF2B5EF4-FFF2-40B4-BE49-F238E27FC236}">
                      <a16:creationId xmlns:a16="http://schemas.microsoft.com/office/drawing/2014/main" id="{628916D4-1E47-4C85-B992-FD9BAEEDA940}"/>
                    </a:ext>
                  </a:extLst>
                </p:cNvPr>
                <p:cNvSpPr/>
                <p:nvPr/>
              </p:nvSpPr>
              <p:spPr bwMode="auto">
                <a:xfrm>
                  <a:off x="6545454" y="2225713"/>
                  <a:ext cx="515405" cy="450470"/>
                </a:xfrm>
                <a:custGeom>
                  <a:avLst/>
                  <a:gdLst>
                    <a:gd name="T0" fmla="*/ 114 w 122"/>
                    <a:gd name="T1" fmla="*/ 107 h 107"/>
                    <a:gd name="T2" fmla="*/ 14 w 122"/>
                    <a:gd name="T3" fmla="*/ 92 h 107"/>
                    <a:gd name="T4" fmla="*/ 8 w 122"/>
                    <a:gd name="T5" fmla="*/ 85 h 107"/>
                    <a:gd name="T6" fmla="*/ 0 w 122"/>
                    <a:gd name="T7" fmla="*/ 7 h 107"/>
                    <a:gd name="T8" fmla="*/ 7 w 122"/>
                    <a:gd name="T9" fmla="*/ 0 h 107"/>
                    <a:gd name="T10" fmla="*/ 8 w 122"/>
                    <a:gd name="T11" fmla="*/ 0 h 107"/>
                    <a:gd name="T12" fmla="*/ 108 w 122"/>
                    <a:gd name="T13" fmla="*/ 15 h 107"/>
                    <a:gd name="T14" fmla="*/ 115 w 122"/>
                    <a:gd name="T15" fmla="*/ 21 h 107"/>
                    <a:gd name="T16" fmla="*/ 122 w 122"/>
                    <a:gd name="T17" fmla="*/ 99 h 107"/>
                    <a:gd name="T18" fmla="*/ 116 w 122"/>
                    <a:gd name="T19" fmla="*/ 107 h 107"/>
                    <a:gd name="T20" fmla="*/ 114 w 122"/>
                    <a:gd name="T21" fmla="*/ 107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2" h="107">
                      <a:moveTo>
                        <a:pt x="114" y="107"/>
                      </a:moveTo>
                      <a:cubicBezTo>
                        <a:pt x="14" y="92"/>
                        <a:pt x="14" y="92"/>
                        <a:pt x="14" y="92"/>
                      </a:cubicBezTo>
                      <a:cubicBezTo>
                        <a:pt x="10" y="91"/>
                        <a:pt x="8" y="89"/>
                        <a:pt x="8" y="85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3"/>
                        <a:pt x="3" y="0"/>
                        <a:pt x="7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108" y="15"/>
                        <a:pt x="108" y="15"/>
                        <a:pt x="108" y="15"/>
                      </a:cubicBezTo>
                      <a:cubicBezTo>
                        <a:pt x="112" y="15"/>
                        <a:pt x="114" y="18"/>
                        <a:pt x="115" y="21"/>
                      </a:cubicBezTo>
                      <a:cubicBezTo>
                        <a:pt x="122" y="99"/>
                        <a:pt x="122" y="99"/>
                        <a:pt x="122" y="99"/>
                      </a:cubicBezTo>
                      <a:cubicBezTo>
                        <a:pt x="122" y="103"/>
                        <a:pt x="119" y="106"/>
                        <a:pt x="116" y="107"/>
                      </a:cubicBezTo>
                      <a:cubicBezTo>
                        <a:pt x="115" y="107"/>
                        <a:pt x="114" y="107"/>
                        <a:pt x="114" y="10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3" name="iṡ1îdé">
                  <a:extLst>
                    <a:ext uri="{FF2B5EF4-FFF2-40B4-BE49-F238E27FC236}">
                      <a16:creationId xmlns:a16="http://schemas.microsoft.com/office/drawing/2014/main" id="{80211482-9913-4908-952F-7511AE8FB875}"/>
                    </a:ext>
                  </a:extLst>
                </p:cNvPr>
                <p:cNvSpPr/>
                <p:nvPr/>
              </p:nvSpPr>
              <p:spPr bwMode="auto">
                <a:xfrm>
                  <a:off x="6561690" y="2633575"/>
                  <a:ext cx="655416" cy="135954"/>
                </a:xfrm>
                <a:custGeom>
                  <a:avLst/>
                  <a:gdLst>
                    <a:gd name="T0" fmla="*/ 6 w 155"/>
                    <a:gd name="T1" fmla="*/ 0 h 32"/>
                    <a:gd name="T2" fmla="*/ 151 w 155"/>
                    <a:gd name="T3" fmla="*/ 22 h 32"/>
                    <a:gd name="T4" fmla="*/ 155 w 155"/>
                    <a:gd name="T5" fmla="*/ 27 h 32"/>
                    <a:gd name="T6" fmla="*/ 155 w 155"/>
                    <a:gd name="T7" fmla="*/ 27 h 32"/>
                    <a:gd name="T8" fmla="*/ 155 w 155"/>
                    <a:gd name="T9" fmla="*/ 27 h 32"/>
                    <a:gd name="T10" fmla="*/ 149 w 155"/>
                    <a:gd name="T11" fmla="*/ 32 h 32"/>
                    <a:gd name="T12" fmla="*/ 149 w 155"/>
                    <a:gd name="T13" fmla="*/ 32 h 32"/>
                    <a:gd name="T14" fmla="*/ 5 w 155"/>
                    <a:gd name="T15" fmla="*/ 10 h 32"/>
                    <a:gd name="T16" fmla="*/ 1 w 155"/>
                    <a:gd name="T17" fmla="*/ 4 h 32"/>
                    <a:gd name="T18" fmla="*/ 1 w 155"/>
                    <a:gd name="T19" fmla="*/ 4 h 32"/>
                    <a:gd name="T20" fmla="*/ 1 w 155"/>
                    <a:gd name="T21" fmla="*/ 4 h 32"/>
                    <a:gd name="T22" fmla="*/ 6 w 155"/>
                    <a:gd name="T23" fmla="*/ 0 h 32"/>
                    <a:gd name="T24" fmla="*/ 6 w 155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5" h="32">
                      <a:moveTo>
                        <a:pt x="6" y="0"/>
                      </a:moveTo>
                      <a:cubicBezTo>
                        <a:pt x="151" y="22"/>
                        <a:pt x="151" y="22"/>
                        <a:pt x="151" y="22"/>
                      </a:cubicBezTo>
                      <a:cubicBezTo>
                        <a:pt x="153" y="22"/>
                        <a:pt x="155" y="25"/>
                        <a:pt x="155" y="27"/>
                      </a:cubicBezTo>
                      <a:cubicBezTo>
                        <a:pt x="155" y="27"/>
                        <a:pt x="155" y="27"/>
                        <a:pt x="155" y="27"/>
                      </a:cubicBezTo>
                      <a:cubicBezTo>
                        <a:pt x="155" y="27"/>
                        <a:pt x="155" y="27"/>
                        <a:pt x="155" y="27"/>
                      </a:cubicBezTo>
                      <a:cubicBezTo>
                        <a:pt x="155" y="30"/>
                        <a:pt x="152" y="32"/>
                        <a:pt x="149" y="32"/>
                      </a:cubicBezTo>
                      <a:cubicBezTo>
                        <a:pt x="149" y="32"/>
                        <a:pt x="149" y="32"/>
                        <a:pt x="149" y="32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2" y="10"/>
                        <a:pt x="0" y="7"/>
                        <a:pt x="1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4" y="0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4" name="iṥ1iďé">
                  <a:extLst>
                    <a:ext uri="{FF2B5EF4-FFF2-40B4-BE49-F238E27FC236}">
                      <a16:creationId xmlns:a16="http://schemas.microsoft.com/office/drawing/2014/main" id="{50210197-246C-4CF4-979E-8EC941CF0143}"/>
                    </a:ext>
                  </a:extLst>
                </p:cNvPr>
                <p:cNvSpPr/>
                <p:nvPr/>
              </p:nvSpPr>
              <p:spPr bwMode="auto">
                <a:xfrm>
                  <a:off x="6831567" y="2672128"/>
                  <a:ext cx="531637" cy="117691"/>
                </a:xfrm>
                <a:custGeom>
                  <a:avLst/>
                  <a:gdLst>
                    <a:gd name="T0" fmla="*/ 6 w 126"/>
                    <a:gd name="T1" fmla="*/ 1 h 28"/>
                    <a:gd name="T2" fmla="*/ 122 w 126"/>
                    <a:gd name="T3" fmla="*/ 18 h 28"/>
                    <a:gd name="T4" fmla="*/ 125 w 126"/>
                    <a:gd name="T5" fmla="*/ 23 h 28"/>
                    <a:gd name="T6" fmla="*/ 125 w 126"/>
                    <a:gd name="T7" fmla="*/ 24 h 28"/>
                    <a:gd name="T8" fmla="*/ 120 w 126"/>
                    <a:gd name="T9" fmla="*/ 28 h 28"/>
                    <a:gd name="T10" fmla="*/ 4 w 126"/>
                    <a:gd name="T11" fmla="*/ 10 h 28"/>
                    <a:gd name="T12" fmla="*/ 0 w 126"/>
                    <a:gd name="T13" fmla="*/ 5 h 28"/>
                    <a:gd name="T14" fmla="*/ 1 w 126"/>
                    <a:gd name="T15" fmla="*/ 4 h 28"/>
                    <a:gd name="T16" fmla="*/ 6 w 126"/>
                    <a:gd name="T17" fmla="*/ 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6" h="28">
                      <a:moveTo>
                        <a:pt x="6" y="1"/>
                      </a:moveTo>
                      <a:cubicBezTo>
                        <a:pt x="122" y="18"/>
                        <a:pt x="122" y="18"/>
                        <a:pt x="122" y="18"/>
                      </a:cubicBezTo>
                      <a:cubicBezTo>
                        <a:pt x="124" y="18"/>
                        <a:pt x="126" y="21"/>
                        <a:pt x="125" y="23"/>
                      </a:cubicBezTo>
                      <a:cubicBezTo>
                        <a:pt x="125" y="24"/>
                        <a:pt x="125" y="24"/>
                        <a:pt x="125" y="24"/>
                      </a:cubicBezTo>
                      <a:cubicBezTo>
                        <a:pt x="125" y="26"/>
                        <a:pt x="123" y="28"/>
                        <a:pt x="120" y="28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2" y="10"/>
                        <a:pt x="0" y="8"/>
                        <a:pt x="0" y="5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3" y="0"/>
                        <a:pt x="6" y="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5" name="í$1íḍe">
                  <a:extLst>
                    <a:ext uri="{FF2B5EF4-FFF2-40B4-BE49-F238E27FC236}">
                      <a16:creationId xmlns:a16="http://schemas.microsoft.com/office/drawing/2014/main" id="{24E50FE5-FFBE-4A0C-B4BC-1C2964A3FFDC}"/>
                    </a:ext>
                  </a:extLst>
                </p:cNvPr>
                <p:cNvSpPr/>
                <p:nvPr/>
              </p:nvSpPr>
              <p:spPr bwMode="auto">
                <a:xfrm>
                  <a:off x="6831567" y="2672128"/>
                  <a:ext cx="531637" cy="117691"/>
                </a:xfrm>
                <a:custGeom>
                  <a:avLst/>
                  <a:gdLst>
                    <a:gd name="T0" fmla="*/ 6 w 126"/>
                    <a:gd name="T1" fmla="*/ 1 h 28"/>
                    <a:gd name="T2" fmla="*/ 122 w 126"/>
                    <a:gd name="T3" fmla="*/ 18 h 28"/>
                    <a:gd name="T4" fmla="*/ 125 w 126"/>
                    <a:gd name="T5" fmla="*/ 23 h 28"/>
                    <a:gd name="T6" fmla="*/ 125 w 126"/>
                    <a:gd name="T7" fmla="*/ 24 h 28"/>
                    <a:gd name="T8" fmla="*/ 120 w 126"/>
                    <a:gd name="T9" fmla="*/ 28 h 28"/>
                    <a:gd name="T10" fmla="*/ 4 w 126"/>
                    <a:gd name="T11" fmla="*/ 10 h 28"/>
                    <a:gd name="T12" fmla="*/ 0 w 126"/>
                    <a:gd name="T13" fmla="*/ 5 h 28"/>
                    <a:gd name="T14" fmla="*/ 1 w 126"/>
                    <a:gd name="T15" fmla="*/ 4 h 28"/>
                    <a:gd name="T16" fmla="*/ 6 w 126"/>
                    <a:gd name="T17" fmla="*/ 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6" h="28">
                      <a:moveTo>
                        <a:pt x="6" y="1"/>
                      </a:moveTo>
                      <a:cubicBezTo>
                        <a:pt x="122" y="18"/>
                        <a:pt x="122" y="18"/>
                        <a:pt x="122" y="18"/>
                      </a:cubicBezTo>
                      <a:cubicBezTo>
                        <a:pt x="124" y="18"/>
                        <a:pt x="126" y="21"/>
                        <a:pt x="125" y="23"/>
                      </a:cubicBezTo>
                      <a:cubicBezTo>
                        <a:pt x="125" y="24"/>
                        <a:pt x="125" y="24"/>
                        <a:pt x="125" y="24"/>
                      </a:cubicBezTo>
                      <a:cubicBezTo>
                        <a:pt x="125" y="26"/>
                        <a:pt x="123" y="28"/>
                        <a:pt x="120" y="28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2" y="10"/>
                        <a:pt x="0" y="8"/>
                        <a:pt x="0" y="5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3" y="0"/>
                        <a:pt x="6" y="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6" name="ïṥļiḓe">
                  <a:extLst>
                    <a:ext uri="{FF2B5EF4-FFF2-40B4-BE49-F238E27FC236}">
                      <a16:creationId xmlns:a16="http://schemas.microsoft.com/office/drawing/2014/main" id="{D03E43F0-DE10-4DC0-B2F5-62D3A2B4EA68}"/>
                    </a:ext>
                  </a:extLst>
                </p:cNvPr>
                <p:cNvSpPr/>
                <p:nvPr/>
              </p:nvSpPr>
              <p:spPr bwMode="auto">
                <a:xfrm>
                  <a:off x="3976555" y="2992733"/>
                  <a:ext cx="675707" cy="515404"/>
                </a:xfrm>
                <a:custGeom>
                  <a:avLst/>
                  <a:gdLst>
                    <a:gd name="T0" fmla="*/ 155 w 160"/>
                    <a:gd name="T1" fmla="*/ 84 h 122"/>
                    <a:gd name="T2" fmla="*/ 58 w 160"/>
                    <a:gd name="T3" fmla="*/ 121 h 122"/>
                    <a:gd name="T4" fmla="*/ 49 w 160"/>
                    <a:gd name="T5" fmla="*/ 118 h 122"/>
                    <a:gd name="T6" fmla="*/ 2 w 160"/>
                    <a:gd name="T7" fmla="*/ 49 h 122"/>
                    <a:gd name="T8" fmla="*/ 4 w 160"/>
                    <a:gd name="T9" fmla="*/ 39 h 122"/>
                    <a:gd name="T10" fmla="*/ 6 w 160"/>
                    <a:gd name="T11" fmla="*/ 38 h 122"/>
                    <a:gd name="T12" fmla="*/ 102 w 160"/>
                    <a:gd name="T13" fmla="*/ 1 h 122"/>
                    <a:gd name="T14" fmla="*/ 111 w 160"/>
                    <a:gd name="T15" fmla="*/ 4 h 122"/>
                    <a:gd name="T16" fmla="*/ 158 w 160"/>
                    <a:gd name="T17" fmla="*/ 73 h 122"/>
                    <a:gd name="T18" fmla="*/ 156 w 160"/>
                    <a:gd name="T19" fmla="*/ 83 h 122"/>
                    <a:gd name="T20" fmla="*/ 155 w 160"/>
                    <a:gd name="T21" fmla="*/ 84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0" h="122">
                      <a:moveTo>
                        <a:pt x="155" y="84"/>
                      </a:moveTo>
                      <a:cubicBezTo>
                        <a:pt x="58" y="121"/>
                        <a:pt x="58" y="121"/>
                        <a:pt x="58" y="121"/>
                      </a:cubicBezTo>
                      <a:cubicBezTo>
                        <a:pt x="55" y="122"/>
                        <a:pt x="51" y="121"/>
                        <a:pt x="49" y="118"/>
                      </a:cubicBezTo>
                      <a:cubicBezTo>
                        <a:pt x="2" y="49"/>
                        <a:pt x="2" y="49"/>
                        <a:pt x="2" y="49"/>
                      </a:cubicBezTo>
                      <a:cubicBezTo>
                        <a:pt x="0" y="46"/>
                        <a:pt x="1" y="41"/>
                        <a:pt x="4" y="39"/>
                      </a:cubicBezTo>
                      <a:cubicBezTo>
                        <a:pt x="5" y="38"/>
                        <a:pt x="5" y="38"/>
                        <a:pt x="6" y="38"/>
                      </a:cubicBezTo>
                      <a:cubicBezTo>
                        <a:pt x="102" y="1"/>
                        <a:pt x="102" y="1"/>
                        <a:pt x="102" y="1"/>
                      </a:cubicBezTo>
                      <a:cubicBezTo>
                        <a:pt x="106" y="0"/>
                        <a:pt x="109" y="1"/>
                        <a:pt x="111" y="4"/>
                      </a:cubicBezTo>
                      <a:cubicBezTo>
                        <a:pt x="158" y="73"/>
                        <a:pt x="158" y="73"/>
                        <a:pt x="158" y="73"/>
                      </a:cubicBezTo>
                      <a:cubicBezTo>
                        <a:pt x="160" y="76"/>
                        <a:pt x="159" y="81"/>
                        <a:pt x="156" y="83"/>
                      </a:cubicBezTo>
                      <a:cubicBezTo>
                        <a:pt x="156" y="84"/>
                        <a:pt x="155" y="84"/>
                        <a:pt x="155" y="84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7" name="íşľiďè">
                  <a:extLst>
                    <a:ext uri="{FF2B5EF4-FFF2-40B4-BE49-F238E27FC236}">
                      <a16:creationId xmlns:a16="http://schemas.microsoft.com/office/drawing/2014/main" id="{91442E2F-F335-4421-B4A8-E7446E7C6D5A}"/>
                    </a:ext>
                  </a:extLst>
                </p:cNvPr>
                <p:cNvSpPr/>
                <p:nvPr/>
              </p:nvSpPr>
              <p:spPr bwMode="auto">
                <a:xfrm>
                  <a:off x="4004963" y="3013025"/>
                  <a:ext cx="608745" cy="456559"/>
                </a:xfrm>
                <a:custGeom>
                  <a:avLst/>
                  <a:gdLst>
                    <a:gd name="T0" fmla="*/ 139 w 144"/>
                    <a:gd name="T1" fmla="*/ 73 h 108"/>
                    <a:gd name="T2" fmla="*/ 51 w 144"/>
                    <a:gd name="T3" fmla="*/ 106 h 108"/>
                    <a:gd name="T4" fmla="*/ 43 w 144"/>
                    <a:gd name="T5" fmla="*/ 104 h 108"/>
                    <a:gd name="T6" fmla="*/ 2 w 144"/>
                    <a:gd name="T7" fmla="*/ 44 h 108"/>
                    <a:gd name="T8" fmla="*/ 4 w 144"/>
                    <a:gd name="T9" fmla="*/ 35 h 108"/>
                    <a:gd name="T10" fmla="*/ 5 w 144"/>
                    <a:gd name="T11" fmla="*/ 35 h 108"/>
                    <a:gd name="T12" fmla="*/ 93 w 144"/>
                    <a:gd name="T13" fmla="*/ 2 h 108"/>
                    <a:gd name="T14" fmla="*/ 101 w 144"/>
                    <a:gd name="T15" fmla="*/ 4 h 108"/>
                    <a:gd name="T16" fmla="*/ 142 w 144"/>
                    <a:gd name="T17" fmla="*/ 64 h 108"/>
                    <a:gd name="T18" fmla="*/ 140 w 144"/>
                    <a:gd name="T19" fmla="*/ 73 h 108"/>
                    <a:gd name="T20" fmla="*/ 139 w 144"/>
                    <a:gd name="T21" fmla="*/ 73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4" h="108">
                      <a:moveTo>
                        <a:pt x="139" y="73"/>
                      </a:moveTo>
                      <a:cubicBezTo>
                        <a:pt x="51" y="106"/>
                        <a:pt x="51" y="106"/>
                        <a:pt x="51" y="106"/>
                      </a:cubicBezTo>
                      <a:cubicBezTo>
                        <a:pt x="48" y="108"/>
                        <a:pt x="45" y="107"/>
                        <a:pt x="43" y="104"/>
                      </a:cubicBezTo>
                      <a:cubicBezTo>
                        <a:pt x="2" y="44"/>
                        <a:pt x="2" y="44"/>
                        <a:pt x="2" y="44"/>
                      </a:cubicBezTo>
                      <a:cubicBezTo>
                        <a:pt x="0" y="42"/>
                        <a:pt x="1" y="37"/>
                        <a:pt x="4" y="35"/>
                      </a:cubicBezTo>
                      <a:cubicBezTo>
                        <a:pt x="4" y="35"/>
                        <a:pt x="5" y="35"/>
                        <a:pt x="5" y="35"/>
                      </a:cubicBezTo>
                      <a:cubicBezTo>
                        <a:pt x="93" y="2"/>
                        <a:pt x="93" y="2"/>
                        <a:pt x="93" y="2"/>
                      </a:cubicBezTo>
                      <a:cubicBezTo>
                        <a:pt x="96" y="0"/>
                        <a:pt x="99" y="1"/>
                        <a:pt x="101" y="4"/>
                      </a:cubicBezTo>
                      <a:cubicBezTo>
                        <a:pt x="142" y="64"/>
                        <a:pt x="142" y="64"/>
                        <a:pt x="142" y="64"/>
                      </a:cubicBezTo>
                      <a:cubicBezTo>
                        <a:pt x="144" y="67"/>
                        <a:pt x="143" y="71"/>
                        <a:pt x="140" y="73"/>
                      </a:cubicBezTo>
                      <a:cubicBezTo>
                        <a:pt x="140" y="73"/>
                        <a:pt x="139" y="73"/>
                        <a:pt x="139" y="7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8" name="iṩḻiďè">
                  <a:extLst>
                    <a:ext uri="{FF2B5EF4-FFF2-40B4-BE49-F238E27FC236}">
                      <a16:creationId xmlns:a16="http://schemas.microsoft.com/office/drawing/2014/main" id="{BFF8763E-E586-44EB-931D-038E18AADA71}"/>
                    </a:ext>
                  </a:extLst>
                </p:cNvPr>
                <p:cNvSpPr/>
                <p:nvPr/>
              </p:nvSpPr>
              <p:spPr bwMode="auto">
                <a:xfrm>
                  <a:off x="4203820" y="3282902"/>
                  <a:ext cx="578308" cy="245528"/>
                </a:xfrm>
                <a:custGeom>
                  <a:avLst/>
                  <a:gdLst>
                    <a:gd name="T0" fmla="*/ 4 w 137"/>
                    <a:gd name="T1" fmla="*/ 48 h 58"/>
                    <a:gd name="T2" fmla="*/ 130 w 137"/>
                    <a:gd name="T3" fmla="*/ 1 h 58"/>
                    <a:gd name="T4" fmla="*/ 136 w 137"/>
                    <a:gd name="T5" fmla="*/ 3 h 58"/>
                    <a:gd name="T6" fmla="*/ 136 w 137"/>
                    <a:gd name="T7" fmla="*/ 3 h 58"/>
                    <a:gd name="T8" fmla="*/ 133 w 137"/>
                    <a:gd name="T9" fmla="*/ 9 h 58"/>
                    <a:gd name="T10" fmla="*/ 7 w 137"/>
                    <a:gd name="T11" fmla="*/ 57 h 58"/>
                    <a:gd name="T12" fmla="*/ 1 w 137"/>
                    <a:gd name="T13" fmla="*/ 54 h 58"/>
                    <a:gd name="T14" fmla="*/ 1 w 137"/>
                    <a:gd name="T15" fmla="*/ 54 h 58"/>
                    <a:gd name="T16" fmla="*/ 1 w 137"/>
                    <a:gd name="T17" fmla="*/ 54 h 58"/>
                    <a:gd name="T18" fmla="*/ 4 w 137"/>
                    <a:gd name="T19" fmla="*/ 48 h 58"/>
                    <a:gd name="T20" fmla="*/ 4 w 137"/>
                    <a:gd name="T21" fmla="*/ 4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7" h="58">
                      <a:moveTo>
                        <a:pt x="4" y="48"/>
                      </a:moveTo>
                      <a:cubicBezTo>
                        <a:pt x="130" y="1"/>
                        <a:pt x="130" y="1"/>
                        <a:pt x="130" y="1"/>
                      </a:cubicBezTo>
                      <a:cubicBezTo>
                        <a:pt x="133" y="0"/>
                        <a:pt x="135" y="1"/>
                        <a:pt x="136" y="3"/>
                      </a:cubicBezTo>
                      <a:cubicBezTo>
                        <a:pt x="136" y="3"/>
                        <a:pt x="136" y="3"/>
                        <a:pt x="136" y="3"/>
                      </a:cubicBezTo>
                      <a:cubicBezTo>
                        <a:pt x="137" y="6"/>
                        <a:pt x="136" y="8"/>
                        <a:pt x="133" y="9"/>
                      </a:cubicBezTo>
                      <a:cubicBezTo>
                        <a:pt x="7" y="57"/>
                        <a:pt x="7" y="57"/>
                        <a:pt x="7" y="57"/>
                      </a:cubicBezTo>
                      <a:cubicBezTo>
                        <a:pt x="5" y="58"/>
                        <a:pt x="2" y="57"/>
                        <a:pt x="1" y="54"/>
                      </a:cubicBezTo>
                      <a:cubicBezTo>
                        <a:pt x="1" y="54"/>
                        <a:pt x="1" y="54"/>
                        <a:pt x="1" y="54"/>
                      </a:cubicBezTo>
                      <a:cubicBezTo>
                        <a:pt x="1" y="54"/>
                        <a:pt x="1" y="54"/>
                        <a:pt x="1" y="54"/>
                      </a:cubicBezTo>
                      <a:cubicBezTo>
                        <a:pt x="0" y="52"/>
                        <a:pt x="2" y="49"/>
                        <a:pt x="4" y="48"/>
                      </a:cubicBezTo>
                      <a:cubicBezTo>
                        <a:pt x="4" y="48"/>
                        <a:pt x="4" y="48"/>
                        <a:pt x="4" y="48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9" name="ïṥḻíḍé">
                  <a:extLst>
                    <a:ext uri="{FF2B5EF4-FFF2-40B4-BE49-F238E27FC236}">
                      <a16:creationId xmlns:a16="http://schemas.microsoft.com/office/drawing/2014/main" id="{765FB2AD-354C-400D-B795-15D07026A4DF}"/>
                    </a:ext>
                  </a:extLst>
                </p:cNvPr>
                <p:cNvSpPr/>
                <p:nvPr/>
              </p:nvSpPr>
              <p:spPr bwMode="auto">
                <a:xfrm>
                  <a:off x="4441229" y="3232173"/>
                  <a:ext cx="466704" cy="206973"/>
                </a:xfrm>
                <a:custGeom>
                  <a:avLst/>
                  <a:gdLst>
                    <a:gd name="T0" fmla="*/ 3 w 111"/>
                    <a:gd name="T1" fmla="*/ 39 h 49"/>
                    <a:gd name="T2" fmla="*/ 105 w 111"/>
                    <a:gd name="T3" fmla="*/ 1 h 49"/>
                    <a:gd name="T4" fmla="*/ 110 w 111"/>
                    <a:gd name="T5" fmla="*/ 3 h 49"/>
                    <a:gd name="T6" fmla="*/ 110 w 111"/>
                    <a:gd name="T7" fmla="*/ 4 h 49"/>
                    <a:gd name="T8" fmla="*/ 108 w 111"/>
                    <a:gd name="T9" fmla="*/ 10 h 49"/>
                    <a:gd name="T10" fmla="*/ 6 w 111"/>
                    <a:gd name="T11" fmla="*/ 48 h 49"/>
                    <a:gd name="T12" fmla="*/ 1 w 111"/>
                    <a:gd name="T13" fmla="*/ 46 h 49"/>
                    <a:gd name="T14" fmla="*/ 1 w 111"/>
                    <a:gd name="T15" fmla="*/ 45 h 49"/>
                    <a:gd name="T16" fmla="*/ 3 w 111"/>
                    <a:gd name="T17" fmla="*/ 3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49">
                      <a:moveTo>
                        <a:pt x="3" y="39"/>
                      </a:moveTo>
                      <a:cubicBezTo>
                        <a:pt x="105" y="1"/>
                        <a:pt x="105" y="1"/>
                        <a:pt x="105" y="1"/>
                      </a:cubicBezTo>
                      <a:cubicBezTo>
                        <a:pt x="107" y="0"/>
                        <a:pt x="109" y="1"/>
                        <a:pt x="110" y="3"/>
                      </a:cubicBezTo>
                      <a:cubicBezTo>
                        <a:pt x="110" y="4"/>
                        <a:pt x="110" y="4"/>
                        <a:pt x="110" y="4"/>
                      </a:cubicBezTo>
                      <a:cubicBezTo>
                        <a:pt x="111" y="6"/>
                        <a:pt x="110" y="9"/>
                        <a:pt x="108" y="10"/>
                      </a:cubicBezTo>
                      <a:cubicBezTo>
                        <a:pt x="6" y="48"/>
                        <a:pt x="6" y="48"/>
                        <a:pt x="6" y="48"/>
                      </a:cubicBezTo>
                      <a:cubicBezTo>
                        <a:pt x="4" y="49"/>
                        <a:pt x="2" y="48"/>
                        <a:pt x="1" y="46"/>
                      </a:cubicBezTo>
                      <a:cubicBezTo>
                        <a:pt x="1" y="45"/>
                        <a:pt x="1" y="45"/>
                        <a:pt x="1" y="45"/>
                      </a:cubicBezTo>
                      <a:cubicBezTo>
                        <a:pt x="0" y="43"/>
                        <a:pt x="1" y="40"/>
                        <a:pt x="3" y="39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0" name="ïśḷiḋé">
                  <a:extLst>
                    <a:ext uri="{FF2B5EF4-FFF2-40B4-BE49-F238E27FC236}">
                      <a16:creationId xmlns:a16="http://schemas.microsoft.com/office/drawing/2014/main" id="{20ED8D58-4637-448A-8AD3-640C365E163B}"/>
                    </a:ext>
                  </a:extLst>
                </p:cNvPr>
                <p:cNvSpPr/>
                <p:nvPr/>
              </p:nvSpPr>
              <p:spPr bwMode="auto">
                <a:xfrm>
                  <a:off x="4441229" y="3232173"/>
                  <a:ext cx="466704" cy="206973"/>
                </a:xfrm>
                <a:custGeom>
                  <a:avLst/>
                  <a:gdLst>
                    <a:gd name="T0" fmla="*/ 3 w 111"/>
                    <a:gd name="T1" fmla="*/ 39 h 49"/>
                    <a:gd name="T2" fmla="*/ 105 w 111"/>
                    <a:gd name="T3" fmla="*/ 1 h 49"/>
                    <a:gd name="T4" fmla="*/ 110 w 111"/>
                    <a:gd name="T5" fmla="*/ 3 h 49"/>
                    <a:gd name="T6" fmla="*/ 110 w 111"/>
                    <a:gd name="T7" fmla="*/ 4 h 49"/>
                    <a:gd name="T8" fmla="*/ 108 w 111"/>
                    <a:gd name="T9" fmla="*/ 10 h 49"/>
                    <a:gd name="T10" fmla="*/ 6 w 111"/>
                    <a:gd name="T11" fmla="*/ 48 h 49"/>
                    <a:gd name="T12" fmla="*/ 1 w 111"/>
                    <a:gd name="T13" fmla="*/ 46 h 49"/>
                    <a:gd name="T14" fmla="*/ 1 w 111"/>
                    <a:gd name="T15" fmla="*/ 45 h 49"/>
                    <a:gd name="T16" fmla="*/ 3 w 111"/>
                    <a:gd name="T17" fmla="*/ 3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49">
                      <a:moveTo>
                        <a:pt x="3" y="39"/>
                      </a:moveTo>
                      <a:cubicBezTo>
                        <a:pt x="105" y="1"/>
                        <a:pt x="105" y="1"/>
                        <a:pt x="105" y="1"/>
                      </a:cubicBezTo>
                      <a:cubicBezTo>
                        <a:pt x="107" y="0"/>
                        <a:pt x="109" y="1"/>
                        <a:pt x="110" y="3"/>
                      </a:cubicBezTo>
                      <a:cubicBezTo>
                        <a:pt x="110" y="4"/>
                        <a:pt x="110" y="4"/>
                        <a:pt x="110" y="4"/>
                      </a:cubicBezTo>
                      <a:cubicBezTo>
                        <a:pt x="111" y="6"/>
                        <a:pt x="110" y="9"/>
                        <a:pt x="108" y="10"/>
                      </a:cubicBezTo>
                      <a:cubicBezTo>
                        <a:pt x="6" y="48"/>
                        <a:pt x="6" y="48"/>
                        <a:pt x="6" y="48"/>
                      </a:cubicBezTo>
                      <a:cubicBezTo>
                        <a:pt x="4" y="49"/>
                        <a:pt x="2" y="48"/>
                        <a:pt x="1" y="46"/>
                      </a:cubicBezTo>
                      <a:cubicBezTo>
                        <a:pt x="1" y="45"/>
                        <a:pt x="1" y="45"/>
                        <a:pt x="1" y="45"/>
                      </a:cubicBezTo>
                      <a:cubicBezTo>
                        <a:pt x="0" y="43"/>
                        <a:pt x="1" y="40"/>
                        <a:pt x="3" y="3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1" name="ïśľïḍé">
                  <a:extLst>
                    <a:ext uri="{FF2B5EF4-FFF2-40B4-BE49-F238E27FC236}">
                      <a16:creationId xmlns:a16="http://schemas.microsoft.com/office/drawing/2014/main" id="{AD52A34B-3403-49E1-8BFD-CB03A5EDAEA8}"/>
                    </a:ext>
                  </a:extLst>
                </p:cNvPr>
                <p:cNvSpPr/>
                <p:nvPr/>
              </p:nvSpPr>
              <p:spPr bwMode="auto">
                <a:xfrm>
                  <a:off x="4508192" y="3524370"/>
                  <a:ext cx="728465" cy="1290539"/>
                </a:xfrm>
                <a:custGeom>
                  <a:avLst/>
                  <a:gdLst>
                    <a:gd name="T0" fmla="*/ 25 w 173"/>
                    <a:gd name="T1" fmla="*/ 11 h 306"/>
                    <a:gd name="T2" fmla="*/ 121 w 173"/>
                    <a:gd name="T3" fmla="*/ 2 h 306"/>
                    <a:gd name="T4" fmla="*/ 149 w 173"/>
                    <a:gd name="T5" fmla="*/ 25 h 306"/>
                    <a:gd name="T6" fmla="*/ 172 w 173"/>
                    <a:gd name="T7" fmla="*/ 267 h 306"/>
                    <a:gd name="T8" fmla="*/ 149 w 173"/>
                    <a:gd name="T9" fmla="*/ 296 h 306"/>
                    <a:gd name="T10" fmla="*/ 53 w 173"/>
                    <a:gd name="T11" fmla="*/ 305 h 306"/>
                    <a:gd name="T12" fmla="*/ 25 w 173"/>
                    <a:gd name="T13" fmla="*/ 281 h 306"/>
                    <a:gd name="T14" fmla="*/ 2 w 173"/>
                    <a:gd name="T15" fmla="*/ 39 h 306"/>
                    <a:gd name="T16" fmla="*/ 25 w 173"/>
                    <a:gd name="T17" fmla="*/ 11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306">
                      <a:moveTo>
                        <a:pt x="25" y="11"/>
                      </a:moveTo>
                      <a:cubicBezTo>
                        <a:pt x="121" y="2"/>
                        <a:pt x="121" y="2"/>
                        <a:pt x="121" y="2"/>
                      </a:cubicBezTo>
                      <a:cubicBezTo>
                        <a:pt x="135" y="0"/>
                        <a:pt x="148" y="11"/>
                        <a:pt x="149" y="25"/>
                      </a:cubicBezTo>
                      <a:cubicBezTo>
                        <a:pt x="172" y="267"/>
                        <a:pt x="172" y="267"/>
                        <a:pt x="172" y="267"/>
                      </a:cubicBezTo>
                      <a:cubicBezTo>
                        <a:pt x="173" y="281"/>
                        <a:pt x="163" y="294"/>
                        <a:pt x="149" y="296"/>
                      </a:cubicBezTo>
                      <a:cubicBezTo>
                        <a:pt x="53" y="305"/>
                        <a:pt x="53" y="305"/>
                        <a:pt x="53" y="305"/>
                      </a:cubicBezTo>
                      <a:cubicBezTo>
                        <a:pt x="39" y="306"/>
                        <a:pt x="26" y="295"/>
                        <a:pt x="25" y="281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5"/>
                        <a:pt x="11" y="12"/>
                        <a:pt x="25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2" name="îsḷïde">
                  <a:extLst>
                    <a:ext uri="{FF2B5EF4-FFF2-40B4-BE49-F238E27FC236}">
                      <a16:creationId xmlns:a16="http://schemas.microsoft.com/office/drawing/2014/main" id="{7171A3E8-AE96-4D6A-83A9-727ECCAB428C}"/>
                    </a:ext>
                  </a:extLst>
                </p:cNvPr>
                <p:cNvSpPr/>
                <p:nvPr/>
              </p:nvSpPr>
              <p:spPr bwMode="auto">
                <a:xfrm>
                  <a:off x="4508192" y="3524370"/>
                  <a:ext cx="728465" cy="1290539"/>
                </a:xfrm>
                <a:custGeom>
                  <a:avLst/>
                  <a:gdLst>
                    <a:gd name="T0" fmla="*/ 25 w 173"/>
                    <a:gd name="T1" fmla="*/ 11 h 306"/>
                    <a:gd name="T2" fmla="*/ 121 w 173"/>
                    <a:gd name="T3" fmla="*/ 2 h 306"/>
                    <a:gd name="T4" fmla="*/ 149 w 173"/>
                    <a:gd name="T5" fmla="*/ 25 h 306"/>
                    <a:gd name="T6" fmla="*/ 172 w 173"/>
                    <a:gd name="T7" fmla="*/ 267 h 306"/>
                    <a:gd name="T8" fmla="*/ 149 w 173"/>
                    <a:gd name="T9" fmla="*/ 296 h 306"/>
                    <a:gd name="T10" fmla="*/ 53 w 173"/>
                    <a:gd name="T11" fmla="*/ 305 h 306"/>
                    <a:gd name="T12" fmla="*/ 25 w 173"/>
                    <a:gd name="T13" fmla="*/ 281 h 306"/>
                    <a:gd name="T14" fmla="*/ 2 w 173"/>
                    <a:gd name="T15" fmla="*/ 39 h 306"/>
                    <a:gd name="T16" fmla="*/ 25 w 173"/>
                    <a:gd name="T17" fmla="*/ 11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306">
                      <a:moveTo>
                        <a:pt x="25" y="11"/>
                      </a:moveTo>
                      <a:cubicBezTo>
                        <a:pt x="121" y="2"/>
                        <a:pt x="121" y="2"/>
                        <a:pt x="121" y="2"/>
                      </a:cubicBezTo>
                      <a:cubicBezTo>
                        <a:pt x="135" y="0"/>
                        <a:pt x="148" y="11"/>
                        <a:pt x="149" y="25"/>
                      </a:cubicBezTo>
                      <a:cubicBezTo>
                        <a:pt x="172" y="267"/>
                        <a:pt x="172" y="267"/>
                        <a:pt x="172" y="267"/>
                      </a:cubicBezTo>
                      <a:cubicBezTo>
                        <a:pt x="173" y="281"/>
                        <a:pt x="163" y="294"/>
                        <a:pt x="149" y="296"/>
                      </a:cubicBezTo>
                      <a:cubicBezTo>
                        <a:pt x="53" y="305"/>
                        <a:pt x="53" y="305"/>
                        <a:pt x="53" y="305"/>
                      </a:cubicBezTo>
                      <a:cubicBezTo>
                        <a:pt x="39" y="306"/>
                        <a:pt x="26" y="295"/>
                        <a:pt x="25" y="281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5"/>
                        <a:pt x="11" y="12"/>
                        <a:pt x="25" y="1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3" name="išļîdè">
                  <a:extLst>
                    <a:ext uri="{FF2B5EF4-FFF2-40B4-BE49-F238E27FC236}">
                      <a16:creationId xmlns:a16="http://schemas.microsoft.com/office/drawing/2014/main" id="{336E809B-66DA-4BE2-940F-EDF283AF66B3}"/>
                    </a:ext>
                  </a:extLst>
                </p:cNvPr>
                <p:cNvSpPr/>
                <p:nvPr/>
              </p:nvSpPr>
              <p:spPr bwMode="auto">
                <a:xfrm>
                  <a:off x="4508189" y="3524372"/>
                  <a:ext cx="728464" cy="1260104"/>
                </a:xfrm>
                <a:custGeom>
                  <a:avLst/>
                  <a:gdLst>
                    <a:gd name="T0" fmla="*/ 25 w 173"/>
                    <a:gd name="T1" fmla="*/ 10 h 299"/>
                    <a:gd name="T2" fmla="*/ 121 w 173"/>
                    <a:gd name="T3" fmla="*/ 1 h 299"/>
                    <a:gd name="T4" fmla="*/ 149 w 173"/>
                    <a:gd name="T5" fmla="*/ 25 h 299"/>
                    <a:gd name="T6" fmla="*/ 172 w 173"/>
                    <a:gd name="T7" fmla="*/ 261 h 299"/>
                    <a:gd name="T8" fmla="*/ 148 w 173"/>
                    <a:gd name="T9" fmla="*/ 289 h 299"/>
                    <a:gd name="T10" fmla="*/ 52 w 173"/>
                    <a:gd name="T11" fmla="*/ 298 h 299"/>
                    <a:gd name="T12" fmla="*/ 24 w 173"/>
                    <a:gd name="T13" fmla="*/ 275 h 299"/>
                    <a:gd name="T14" fmla="*/ 2 w 173"/>
                    <a:gd name="T15" fmla="*/ 39 h 299"/>
                    <a:gd name="T16" fmla="*/ 25 w 173"/>
                    <a:gd name="T17" fmla="*/ 10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299">
                      <a:moveTo>
                        <a:pt x="25" y="10"/>
                      </a:moveTo>
                      <a:cubicBezTo>
                        <a:pt x="121" y="1"/>
                        <a:pt x="121" y="1"/>
                        <a:pt x="121" y="1"/>
                      </a:cubicBezTo>
                      <a:cubicBezTo>
                        <a:pt x="135" y="0"/>
                        <a:pt x="148" y="10"/>
                        <a:pt x="149" y="25"/>
                      </a:cubicBezTo>
                      <a:cubicBezTo>
                        <a:pt x="172" y="261"/>
                        <a:pt x="172" y="261"/>
                        <a:pt x="172" y="261"/>
                      </a:cubicBezTo>
                      <a:cubicBezTo>
                        <a:pt x="173" y="275"/>
                        <a:pt x="162" y="288"/>
                        <a:pt x="148" y="289"/>
                      </a:cubicBezTo>
                      <a:cubicBezTo>
                        <a:pt x="52" y="298"/>
                        <a:pt x="52" y="298"/>
                        <a:pt x="52" y="298"/>
                      </a:cubicBezTo>
                      <a:cubicBezTo>
                        <a:pt x="38" y="299"/>
                        <a:pt x="25" y="289"/>
                        <a:pt x="24" y="275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4"/>
                        <a:pt x="11" y="12"/>
                        <a:pt x="25" y="10"/>
                      </a:cubicBezTo>
                      <a:close/>
                    </a:path>
                  </a:pathLst>
                </a:custGeom>
                <a:solidFill>
                  <a:srgbClr val="21A5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4" name="ïSľîḍê">
                  <a:extLst>
                    <a:ext uri="{FF2B5EF4-FFF2-40B4-BE49-F238E27FC236}">
                      <a16:creationId xmlns:a16="http://schemas.microsoft.com/office/drawing/2014/main" id="{B5F8EC5F-D01E-406D-86E2-122E50E2AAFD}"/>
                    </a:ext>
                  </a:extLst>
                </p:cNvPr>
                <p:cNvSpPr/>
                <p:nvPr/>
              </p:nvSpPr>
              <p:spPr bwMode="auto">
                <a:xfrm>
                  <a:off x="4546745" y="3552779"/>
                  <a:ext cx="653386" cy="1136323"/>
                </a:xfrm>
                <a:custGeom>
                  <a:avLst/>
                  <a:gdLst>
                    <a:gd name="T0" fmla="*/ 22 w 155"/>
                    <a:gd name="T1" fmla="*/ 10 h 269"/>
                    <a:gd name="T2" fmla="*/ 108 w 155"/>
                    <a:gd name="T3" fmla="*/ 1 h 269"/>
                    <a:gd name="T4" fmla="*/ 134 w 155"/>
                    <a:gd name="T5" fmla="*/ 22 h 269"/>
                    <a:gd name="T6" fmla="*/ 154 w 155"/>
                    <a:gd name="T7" fmla="*/ 234 h 269"/>
                    <a:gd name="T8" fmla="*/ 133 w 155"/>
                    <a:gd name="T9" fmla="*/ 260 h 269"/>
                    <a:gd name="T10" fmla="*/ 46 w 155"/>
                    <a:gd name="T11" fmla="*/ 268 h 269"/>
                    <a:gd name="T12" fmla="*/ 21 w 155"/>
                    <a:gd name="T13" fmla="*/ 247 h 269"/>
                    <a:gd name="T14" fmla="*/ 1 w 155"/>
                    <a:gd name="T15" fmla="*/ 35 h 269"/>
                    <a:gd name="T16" fmla="*/ 22 w 155"/>
                    <a:gd name="T17" fmla="*/ 10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5" h="269">
                      <a:moveTo>
                        <a:pt x="22" y="10"/>
                      </a:moveTo>
                      <a:cubicBezTo>
                        <a:pt x="108" y="1"/>
                        <a:pt x="108" y="1"/>
                        <a:pt x="108" y="1"/>
                      </a:cubicBezTo>
                      <a:cubicBezTo>
                        <a:pt x="121" y="0"/>
                        <a:pt x="132" y="10"/>
                        <a:pt x="134" y="22"/>
                      </a:cubicBezTo>
                      <a:cubicBezTo>
                        <a:pt x="154" y="234"/>
                        <a:pt x="154" y="234"/>
                        <a:pt x="154" y="234"/>
                      </a:cubicBezTo>
                      <a:cubicBezTo>
                        <a:pt x="155" y="247"/>
                        <a:pt x="145" y="258"/>
                        <a:pt x="133" y="260"/>
                      </a:cubicBezTo>
                      <a:cubicBezTo>
                        <a:pt x="46" y="268"/>
                        <a:pt x="46" y="268"/>
                        <a:pt x="46" y="268"/>
                      </a:cubicBezTo>
                      <a:cubicBezTo>
                        <a:pt x="33" y="269"/>
                        <a:pt x="22" y="260"/>
                        <a:pt x="21" y="247"/>
                      </a:cubicBezTo>
                      <a:cubicBezTo>
                        <a:pt x="1" y="35"/>
                        <a:pt x="1" y="35"/>
                        <a:pt x="1" y="35"/>
                      </a:cubicBezTo>
                      <a:cubicBezTo>
                        <a:pt x="0" y="22"/>
                        <a:pt x="9" y="11"/>
                        <a:pt x="22" y="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5" name="íṩ1ïḋè">
                  <a:extLst>
                    <a:ext uri="{FF2B5EF4-FFF2-40B4-BE49-F238E27FC236}">
                      <a16:creationId xmlns:a16="http://schemas.microsoft.com/office/drawing/2014/main" id="{AD9449D6-4677-424D-9ED8-FC4A22820B69}"/>
                    </a:ext>
                  </a:extLst>
                </p:cNvPr>
                <p:cNvSpPr/>
                <p:nvPr/>
              </p:nvSpPr>
              <p:spPr bwMode="auto">
                <a:xfrm>
                  <a:off x="5567408" y="2136433"/>
                  <a:ext cx="501200" cy="243498"/>
                </a:xfrm>
                <a:custGeom>
                  <a:avLst/>
                  <a:gdLst>
                    <a:gd name="T0" fmla="*/ 13 w 119"/>
                    <a:gd name="T1" fmla="*/ 58 h 58"/>
                    <a:gd name="T2" fmla="*/ 0 w 119"/>
                    <a:gd name="T3" fmla="*/ 46 h 58"/>
                    <a:gd name="T4" fmla="*/ 5 w 119"/>
                    <a:gd name="T5" fmla="*/ 36 h 58"/>
                    <a:gd name="T6" fmla="*/ 112 w 119"/>
                    <a:gd name="T7" fmla="*/ 32 h 58"/>
                    <a:gd name="T8" fmla="*/ 115 w 119"/>
                    <a:gd name="T9" fmla="*/ 49 h 58"/>
                    <a:gd name="T10" fmla="*/ 98 w 119"/>
                    <a:gd name="T11" fmla="*/ 52 h 58"/>
                    <a:gd name="T12" fmla="*/ 98 w 119"/>
                    <a:gd name="T13" fmla="*/ 52 h 58"/>
                    <a:gd name="T14" fmla="*/ 20 w 119"/>
                    <a:gd name="T15" fmla="*/ 55 h 58"/>
                    <a:gd name="T16" fmla="*/ 13 w 119"/>
                    <a:gd name="T17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9" h="58">
                      <a:moveTo>
                        <a:pt x="13" y="58"/>
                      </a:moveTo>
                      <a:cubicBezTo>
                        <a:pt x="6" y="58"/>
                        <a:pt x="0" y="53"/>
                        <a:pt x="0" y="46"/>
                      </a:cubicBezTo>
                      <a:cubicBezTo>
                        <a:pt x="0" y="42"/>
                        <a:pt x="2" y="39"/>
                        <a:pt x="5" y="36"/>
                      </a:cubicBezTo>
                      <a:cubicBezTo>
                        <a:pt x="23" y="21"/>
                        <a:pt x="70" y="0"/>
                        <a:pt x="112" y="32"/>
                      </a:cubicBezTo>
                      <a:cubicBezTo>
                        <a:pt x="118" y="36"/>
                        <a:pt x="119" y="44"/>
                        <a:pt x="115" y="49"/>
                      </a:cubicBezTo>
                      <a:cubicBezTo>
                        <a:pt x="112" y="55"/>
                        <a:pt x="104" y="56"/>
                        <a:pt x="98" y="52"/>
                      </a:cubicBezTo>
                      <a:cubicBezTo>
                        <a:pt x="98" y="52"/>
                        <a:pt x="98" y="52"/>
                        <a:pt x="98" y="52"/>
                      </a:cubicBezTo>
                      <a:cubicBezTo>
                        <a:pt x="60" y="23"/>
                        <a:pt x="22" y="54"/>
                        <a:pt x="20" y="55"/>
                      </a:cubicBezTo>
                      <a:cubicBezTo>
                        <a:pt x="18" y="57"/>
                        <a:pt x="15" y="58"/>
                        <a:pt x="13" y="58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6" name="íśḷïḋé">
                  <a:extLst>
                    <a:ext uri="{FF2B5EF4-FFF2-40B4-BE49-F238E27FC236}">
                      <a16:creationId xmlns:a16="http://schemas.microsoft.com/office/drawing/2014/main" id="{D68C368A-916E-4008-BD36-ADD58FBE2191}"/>
                    </a:ext>
                  </a:extLst>
                </p:cNvPr>
                <p:cNvSpPr/>
                <p:nvPr/>
              </p:nvSpPr>
              <p:spPr bwMode="auto">
                <a:xfrm>
                  <a:off x="5439571" y="1828002"/>
                  <a:ext cx="730494" cy="383510"/>
                </a:xfrm>
                <a:custGeom>
                  <a:avLst/>
                  <a:gdLst>
                    <a:gd name="T0" fmla="*/ 14 w 173"/>
                    <a:gd name="T1" fmla="*/ 91 h 91"/>
                    <a:gd name="T2" fmla="*/ 5 w 173"/>
                    <a:gd name="T3" fmla="*/ 88 h 91"/>
                    <a:gd name="T4" fmla="*/ 5 w 173"/>
                    <a:gd name="T5" fmla="*/ 71 h 91"/>
                    <a:gd name="T6" fmla="*/ 167 w 173"/>
                    <a:gd name="T7" fmla="*/ 65 h 91"/>
                    <a:gd name="T8" fmla="*/ 169 w 173"/>
                    <a:gd name="T9" fmla="*/ 82 h 91"/>
                    <a:gd name="T10" fmla="*/ 152 w 173"/>
                    <a:gd name="T11" fmla="*/ 85 h 91"/>
                    <a:gd name="T12" fmla="*/ 22 w 173"/>
                    <a:gd name="T13" fmla="*/ 88 h 91"/>
                    <a:gd name="T14" fmla="*/ 14 w 173"/>
                    <a:gd name="T15" fmla="*/ 91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3" h="91">
                      <a:moveTo>
                        <a:pt x="14" y="91"/>
                      </a:moveTo>
                      <a:cubicBezTo>
                        <a:pt x="10" y="91"/>
                        <a:pt x="7" y="90"/>
                        <a:pt x="5" y="88"/>
                      </a:cubicBezTo>
                      <a:cubicBezTo>
                        <a:pt x="0" y="83"/>
                        <a:pt x="0" y="75"/>
                        <a:pt x="5" y="71"/>
                      </a:cubicBezTo>
                      <a:cubicBezTo>
                        <a:pt x="6" y="70"/>
                        <a:pt x="76" y="0"/>
                        <a:pt x="167" y="65"/>
                      </a:cubicBezTo>
                      <a:cubicBezTo>
                        <a:pt x="172" y="69"/>
                        <a:pt x="173" y="77"/>
                        <a:pt x="169" y="82"/>
                      </a:cubicBezTo>
                      <a:cubicBezTo>
                        <a:pt x="166" y="88"/>
                        <a:pt x="158" y="89"/>
                        <a:pt x="152" y="85"/>
                      </a:cubicBezTo>
                      <a:cubicBezTo>
                        <a:pt x="79" y="33"/>
                        <a:pt x="25" y="86"/>
                        <a:pt x="22" y="88"/>
                      </a:cubicBezTo>
                      <a:cubicBezTo>
                        <a:pt x="20" y="90"/>
                        <a:pt x="17" y="91"/>
                        <a:pt x="14" y="91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7" name="is1íḑé">
                  <a:extLst>
                    <a:ext uri="{FF2B5EF4-FFF2-40B4-BE49-F238E27FC236}">
                      <a16:creationId xmlns:a16="http://schemas.microsoft.com/office/drawing/2014/main" id="{E50D5B20-550F-4A41-997D-3B6E2EB31DE3}"/>
                    </a:ext>
                  </a:extLst>
                </p:cNvPr>
                <p:cNvSpPr/>
                <p:nvPr/>
              </p:nvSpPr>
              <p:spPr bwMode="auto">
                <a:xfrm>
                  <a:off x="5283327" y="1545951"/>
                  <a:ext cx="1042982" cy="480909"/>
                </a:xfrm>
                <a:custGeom>
                  <a:avLst/>
                  <a:gdLst>
                    <a:gd name="T0" fmla="*/ 233 w 247"/>
                    <a:gd name="T1" fmla="*/ 113 h 114"/>
                    <a:gd name="T2" fmla="*/ 226 w 247"/>
                    <a:gd name="T3" fmla="*/ 110 h 114"/>
                    <a:gd name="T4" fmla="*/ 21 w 247"/>
                    <a:gd name="T5" fmla="*/ 110 h 114"/>
                    <a:gd name="T6" fmla="*/ 4 w 247"/>
                    <a:gd name="T7" fmla="*/ 108 h 114"/>
                    <a:gd name="T8" fmla="*/ 5 w 247"/>
                    <a:gd name="T9" fmla="*/ 91 h 114"/>
                    <a:gd name="T10" fmla="*/ 241 w 247"/>
                    <a:gd name="T11" fmla="*/ 90 h 114"/>
                    <a:gd name="T12" fmla="*/ 243 w 247"/>
                    <a:gd name="T13" fmla="*/ 108 h 114"/>
                    <a:gd name="T14" fmla="*/ 233 w 247"/>
                    <a:gd name="T15" fmla="*/ 113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7" h="114">
                      <a:moveTo>
                        <a:pt x="233" y="113"/>
                      </a:moveTo>
                      <a:cubicBezTo>
                        <a:pt x="231" y="113"/>
                        <a:pt x="228" y="112"/>
                        <a:pt x="226" y="110"/>
                      </a:cubicBezTo>
                      <a:cubicBezTo>
                        <a:pt x="118" y="31"/>
                        <a:pt x="25" y="106"/>
                        <a:pt x="21" y="110"/>
                      </a:cubicBezTo>
                      <a:cubicBezTo>
                        <a:pt x="16" y="114"/>
                        <a:pt x="8" y="113"/>
                        <a:pt x="4" y="108"/>
                      </a:cubicBezTo>
                      <a:cubicBezTo>
                        <a:pt x="0" y="103"/>
                        <a:pt x="1" y="95"/>
                        <a:pt x="5" y="91"/>
                      </a:cubicBezTo>
                      <a:cubicBezTo>
                        <a:pt x="7" y="90"/>
                        <a:pt x="116" y="0"/>
                        <a:pt x="241" y="90"/>
                      </a:cubicBezTo>
                      <a:cubicBezTo>
                        <a:pt x="246" y="95"/>
                        <a:pt x="247" y="102"/>
                        <a:pt x="243" y="108"/>
                      </a:cubicBezTo>
                      <a:cubicBezTo>
                        <a:pt x="241" y="111"/>
                        <a:pt x="237" y="113"/>
                        <a:pt x="233" y="113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91" name="Rectangle 483">
              <a:extLst>
                <a:ext uri="{FF2B5EF4-FFF2-40B4-BE49-F238E27FC236}">
                  <a16:creationId xmlns:a16="http://schemas.microsoft.com/office/drawing/2014/main" id="{539CA64D-0C4D-4D81-B74B-84F8C1B07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1266" y="757802"/>
              <a:ext cx="159264" cy="455757"/>
            </a:xfrm>
            <a:prstGeom prst="parallelogram">
              <a:avLst>
                <a:gd name="adj" fmla="val 79989"/>
              </a:avLst>
            </a:prstGeom>
            <a:solidFill>
              <a:srgbClr val="03CBD8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92" name="Rectangle 483">
              <a:extLst>
                <a:ext uri="{FF2B5EF4-FFF2-40B4-BE49-F238E27FC236}">
                  <a16:creationId xmlns:a16="http://schemas.microsoft.com/office/drawing/2014/main" id="{607449E5-800B-489B-92FF-616930740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4073" y="669412"/>
              <a:ext cx="159264" cy="455757"/>
            </a:xfrm>
            <a:prstGeom prst="parallelogram">
              <a:avLst>
                <a:gd name="adj" fmla="val 87491"/>
              </a:avLst>
            </a:prstGeom>
            <a:solidFill>
              <a:srgbClr val="0070C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93" name="文本框 622">
              <a:extLst>
                <a:ext uri="{FF2B5EF4-FFF2-40B4-BE49-F238E27FC236}">
                  <a16:creationId xmlns:a16="http://schemas.microsoft.com/office/drawing/2014/main" id="{15E9E137-63DB-4DB9-A4EA-BDA0443E7B03}"/>
                </a:ext>
              </a:extLst>
            </p:cNvPr>
            <p:cNvSpPr txBox="1"/>
            <p:nvPr/>
          </p:nvSpPr>
          <p:spPr>
            <a:xfrm>
              <a:off x="1588823" y="632600"/>
              <a:ext cx="46824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15.5</a:t>
              </a:r>
              <a:r>
                <a:rPr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代码实现</a:t>
              </a:r>
            </a:p>
          </p:txBody>
        </p:sp>
      </p:grpSp>
      <p:sp>
        <p:nvSpPr>
          <p:cNvPr id="62" name="矩形 61">
            <a:extLst>
              <a:ext uri="{FF2B5EF4-FFF2-40B4-BE49-F238E27FC236}">
                <a16:creationId xmlns:a16="http://schemas.microsoft.com/office/drawing/2014/main" id="{F4BE6530-0903-4F12-9434-A129DB3FA422}"/>
              </a:ext>
            </a:extLst>
          </p:cNvPr>
          <p:cNvSpPr/>
          <p:nvPr/>
        </p:nvSpPr>
        <p:spPr>
          <a:xfrm>
            <a:off x="814399" y="1297271"/>
            <a:ext cx="9896688" cy="5011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中断回调函数编程时，需要注意以下几点说明：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（</a:t>
            </a:r>
            <a:r>
              <a:rPr lang="en-US" altLang="zh-CN" sz="2400" b="1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1</a:t>
            </a:r>
            <a:r>
              <a:rPr lang="zh-CN" altLang="en-US" sz="2400" b="1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）延时函数：</a:t>
            </a:r>
            <a:r>
              <a:rPr lang="en-US" altLang="zh-CN" sz="2400" b="1" dirty="0" err="1">
                <a:solidFill>
                  <a:schemeClr val="hlink"/>
                </a:solidFill>
                <a:ea typeface="思源黑体 CN Normal" panose="020B0400000000000000" pitchFamily="34" charset="-122"/>
              </a:rPr>
              <a:t>HAL_Delay</a:t>
            </a:r>
            <a:r>
              <a:rPr lang="en-US" altLang="zh-CN" sz="2400" b="1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( )</a:t>
            </a:r>
            <a:r>
              <a:rPr lang="zh-CN" altLang="en-US" sz="2400" b="1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是毫秒级延时，不需要用户自己编写，直接调用即可，延时函数是通过</a:t>
            </a:r>
            <a:r>
              <a:rPr lang="en-US" altLang="zh-CN" sz="2400" b="1" dirty="0" err="1">
                <a:solidFill>
                  <a:schemeClr val="hlink"/>
                </a:solidFill>
                <a:ea typeface="思源黑体 CN Normal" panose="020B0400000000000000" pitchFamily="34" charset="-122"/>
              </a:rPr>
              <a:t>systick</a:t>
            </a:r>
            <a:r>
              <a:rPr lang="zh-CN" altLang="en-US" sz="2400" b="1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中断改变其延时。由于</a:t>
            </a:r>
            <a:r>
              <a:rPr lang="en-US" altLang="zh-CN" sz="2400" b="1" dirty="0" err="1">
                <a:solidFill>
                  <a:schemeClr val="hlink"/>
                </a:solidFill>
                <a:ea typeface="思源黑体 CN Normal" panose="020B0400000000000000" pitchFamily="34" charset="-122"/>
              </a:rPr>
              <a:t>systick</a:t>
            </a:r>
            <a:r>
              <a:rPr lang="zh-CN" altLang="en-US" sz="2400" b="1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中断抢占优先级为</a:t>
            </a:r>
            <a:r>
              <a:rPr lang="en-US" altLang="zh-CN" sz="2400" b="1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0</a:t>
            </a:r>
            <a:r>
              <a:rPr lang="zh-CN" altLang="en-US" sz="2400" b="1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（如图</a:t>
            </a:r>
            <a:r>
              <a:rPr lang="en-US" altLang="zh-CN" sz="2400" b="1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15-11</a:t>
            </a:r>
            <a:r>
              <a:rPr lang="zh-CN" altLang="en-US" sz="2400" b="1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所示），外部中断抢占优先级若设为</a:t>
            </a:r>
            <a:r>
              <a:rPr lang="en-US" altLang="zh-CN" sz="2400" b="1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0</a:t>
            </a:r>
            <a:r>
              <a:rPr lang="zh-CN" altLang="en-US" sz="2400" b="1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，则“</a:t>
            </a:r>
            <a:r>
              <a:rPr lang="en-US" altLang="zh-CN" sz="2400" b="1" dirty="0" err="1">
                <a:solidFill>
                  <a:schemeClr val="hlink"/>
                </a:solidFill>
                <a:ea typeface="思源黑体 CN Normal" panose="020B0400000000000000" pitchFamily="34" charset="-122"/>
              </a:rPr>
              <a:t>HAL_Delay</a:t>
            </a:r>
            <a:r>
              <a:rPr lang="en-US" altLang="zh-CN" sz="2400" b="1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(20)”</a:t>
            </a:r>
            <a:r>
              <a:rPr lang="zh-CN" altLang="en-US" sz="2400" b="1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延时将无法正确执行。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（</a:t>
            </a:r>
            <a:r>
              <a:rPr lang="en-US" altLang="zh-CN" sz="2400" b="1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2</a:t>
            </a:r>
            <a:r>
              <a:rPr lang="zh-CN" altLang="en-US" sz="2400" b="1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）回调函数中按键的判断：由于所有外部中断都调用同一个回调函数，当涉及多个外部中断时，回调函数编程时，需要读取引脚的状态，判断某按键是否按下，本例程判断语句如下：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if(</a:t>
            </a:r>
            <a:r>
              <a:rPr lang="en-US" altLang="zh-CN" sz="2400" b="1" dirty="0" err="1">
                <a:solidFill>
                  <a:schemeClr val="hlink"/>
                </a:solidFill>
                <a:ea typeface="思源黑体 CN Normal" panose="020B0400000000000000" pitchFamily="34" charset="-122"/>
              </a:rPr>
              <a:t>HAL_GPIO_ReadPin</a:t>
            </a:r>
            <a:r>
              <a:rPr lang="en-US" altLang="zh-CN" sz="2400" b="1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(</a:t>
            </a:r>
            <a:r>
              <a:rPr lang="en-US" altLang="zh-CN" sz="2400" b="1" dirty="0" err="1">
                <a:solidFill>
                  <a:schemeClr val="hlink"/>
                </a:solidFill>
                <a:ea typeface="思源黑体 CN Normal" panose="020B0400000000000000" pitchFamily="34" charset="-122"/>
              </a:rPr>
              <a:t>Exit_Key_GPIO_Port,Exit_Key_Pin</a:t>
            </a:r>
            <a:r>
              <a:rPr lang="en-US" altLang="zh-CN" sz="2400" b="1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)==0)</a:t>
            </a:r>
          </a:p>
        </p:txBody>
      </p:sp>
    </p:spTree>
    <p:extLst>
      <p:ext uri="{BB962C8B-B14F-4D97-AF65-F5344CB8AC3E}">
        <p14:creationId xmlns:p14="http://schemas.microsoft.com/office/powerpoint/2010/main" val="4027984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D44A99FE-DD13-46B6-8943-B71B1DDFF096}"/>
              </a:ext>
            </a:extLst>
          </p:cNvPr>
          <p:cNvGrpSpPr/>
          <p:nvPr/>
        </p:nvGrpSpPr>
        <p:grpSpPr>
          <a:xfrm>
            <a:off x="363034" y="548780"/>
            <a:ext cx="4701335" cy="584775"/>
            <a:chOff x="477335" y="632600"/>
            <a:chExt cx="6046002" cy="584775"/>
          </a:xfrm>
        </p:grpSpPr>
        <p:sp>
          <p:nvSpPr>
            <p:cNvPr id="89" name="Rectangle 483">
              <a:extLst>
                <a:ext uri="{FF2B5EF4-FFF2-40B4-BE49-F238E27FC236}">
                  <a16:creationId xmlns:a16="http://schemas.microsoft.com/office/drawing/2014/main" id="{0365BD79-C4B0-4B91-A017-367D6650B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2552" y="670956"/>
              <a:ext cx="5356169" cy="538652"/>
            </a:xfrm>
            <a:prstGeom prst="parallelogram">
              <a:avLst/>
            </a:prstGeom>
            <a:solidFill>
              <a:srgbClr val="0B4A8D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484B5893-1AC3-441C-9F2E-776559551684}"/>
                </a:ext>
              </a:extLst>
            </p:cNvPr>
            <p:cNvGrpSpPr/>
            <p:nvPr/>
          </p:nvGrpSpPr>
          <p:grpSpPr>
            <a:xfrm rot="21148477">
              <a:off x="477335" y="660117"/>
              <a:ext cx="1028068" cy="524893"/>
              <a:chOff x="477335" y="660117"/>
              <a:chExt cx="1028068" cy="524893"/>
            </a:xfrm>
          </p:grpSpPr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FE36594A-936A-4FA8-979C-334A5B1BF4F2}"/>
                  </a:ext>
                </a:extLst>
              </p:cNvPr>
              <p:cNvSpPr/>
              <p:nvPr/>
            </p:nvSpPr>
            <p:spPr>
              <a:xfrm>
                <a:off x="477335" y="690564"/>
                <a:ext cx="1028068" cy="494446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0" name="15e18aa3-2cc2-42f5-93e1-1ca323d446c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  <a:extLst>
                  <a:ext uri="{FF2B5EF4-FFF2-40B4-BE49-F238E27FC236}">
                    <a16:creationId xmlns:a16="http://schemas.microsoft.com/office/drawing/2014/main" id="{0BFB6412-726B-4C8A-83E4-CC475B836562}"/>
                  </a:ext>
                </a:extLst>
              </p:cNvPr>
              <p:cNvGrpSpPr>
                <a:grpSpLocks noChangeAspect="1"/>
              </p:cNvGrpSpPr>
              <p:nvPr>
                <p:custDataLst>
                  <p:tags r:id="rId1"/>
                </p:custDataLst>
              </p:nvPr>
            </p:nvGrpSpPr>
            <p:grpSpPr>
              <a:xfrm>
                <a:off x="539889" y="660117"/>
                <a:ext cx="956404" cy="502706"/>
                <a:chOff x="2959951" y="1545951"/>
                <a:chExt cx="6197021" cy="3268958"/>
              </a:xfrm>
            </p:grpSpPr>
            <p:sp>
              <p:nvSpPr>
                <p:cNvPr id="107" name="îslïḍè">
                  <a:extLst>
                    <a:ext uri="{FF2B5EF4-FFF2-40B4-BE49-F238E27FC236}">
                      <a16:creationId xmlns:a16="http://schemas.microsoft.com/office/drawing/2014/main" id="{55FECC6B-E3F0-4B37-AE30-6153F5F44810}"/>
                    </a:ext>
                  </a:extLst>
                </p:cNvPr>
                <p:cNvSpPr/>
                <p:nvPr/>
              </p:nvSpPr>
              <p:spPr bwMode="auto">
                <a:xfrm>
                  <a:off x="4140915" y="2911568"/>
                  <a:ext cx="3421145" cy="1012546"/>
                </a:xfrm>
                <a:custGeom>
                  <a:avLst/>
                  <a:gdLst>
                    <a:gd name="T0" fmla="*/ 406 w 811"/>
                    <a:gd name="T1" fmla="*/ 240 h 240"/>
                    <a:gd name="T2" fmla="*/ 0 w 811"/>
                    <a:gd name="T3" fmla="*/ 120 h 240"/>
                    <a:gd name="T4" fmla="*/ 406 w 811"/>
                    <a:gd name="T5" fmla="*/ 0 h 240"/>
                    <a:gd name="T6" fmla="*/ 811 w 811"/>
                    <a:gd name="T7" fmla="*/ 120 h 240"/>
                    <a:gd name="T8" fmla="*/ 406 w 811"/>
                    <a:gd name="T9" fmla="*/ 240 h 240"/>
                    <a:gd name="T10" fmla="*/ 406 w 811"/>
                    <a:gd name="T11" fmla="*/ 11 h 240"/>
                    <a:gd name="T12" fmla="*/ 11 w 811"/>
                    <a:gd name="T13" fmla="*/ 120 h 240"/>
                    <a:gd name="T14" fmla="*/ 406 w 811"/>
                    <a:gd name="T15" fmla="*/ 229 h 240"/>
                    <a:gd name="T16" fmla="*/ 800 w 811"/>
                    <a:gd name="T17" fmla="*/ 120 h 240"/>
                    <a:gd name="T18" fmla="*/ 406 w 811"/>
                    <a:gd name="T19" fmla="*/ 11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11" h="240">
                      <a:moveTo>
                        <a:pt x="406" y="240"/>
                      </a:moveTo>
                      <a:cubicBezTo>
                        <a:pt x="178" y="240"/>
                        <a:pt x="0" y="187"/>
                        <a:pt x="0" y="120"/>
                      </a:cubicBezTo>
                      <a:cubicBezTo>
                        <a:pt x="0" y="53"/>
                        <a:pt x="178" y="0"/>
                        <a:pt x="406" y="0"/>
                      </a:cubicBezTo>
                      <a:cubicBezTo>
                        <a:pt x="633" y="0"/>
                        <a:pt x="811" y="53"/>
                        <a:pt x="811" y="120"/>
                      </a:cubicBezTo>
                      <a:cubicBezTo>
                        <a:pt x="811" y="187"/>
                        <a:pt x="633" y="240"/>
                        <a:pt x="406" y="240"/>
                      </a:cubicBezTo>
                      <a:close/>
                      <a:moveTo>
                        <a:pt x="406" y="11"/>
                      </a:moveTo>
                      <a:cubicBezTo>
                        <a:pt x="192" y="11"/>
                        <a:pt x="11" y="61"/>
                        <a:pt x="11" y="120"/>
                      </a:cubicBezTo>
                      <a:cubicBezTo>
                        <a:pt x="11" y="179"/>
                        <a:pt x="192" y="229"/>
                        <a:pt x="406" y="229"/>
                      </a:cubicBezTo>
                      <a:cubicBezTo>
                        <a:pt x="620" y="229"/>
                        <a:pt x="800" y="179"/>
                        <a:pt x="800" y="120"/>
                      </a:cubicBezTo>
                      <a:cubicBezTo>
                        <a:pt x="800" y="61"/>
                        <a:pt x="620" y="11"/>
                        <a:pt x="406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9" name="îšḻîḋè">
                  <a:extLst>
                    <a:ext uri="{FF2B5EF4-FFF2-40B4-BE49-F238E27FC236}">
                      <a16:creationId xmlns:a16="http://schemas.microsoft.com/office/drawing/2014/main" id="{7A02E974-BFFA-49AF-B398-9F6C4D35B89D}"/>
                    </a:ext>
                  </a:extLst>
                </p:cNvPr>
                <p:cNvSpPr/>
                <p:nvPr/>
              </p:nvSpPr>
              <p:spPr bwMode="auto">
                <a:xfrm>
                  <a:off x="2959951" y="2546321"/>
                  <a:ext cx="5892648" cy="1854642"/>
                </a:xfrm>
                <a:custGeom>
                  <a:avLst/>
                  <a:gdLst>
                    <a:gd name="T0" fmla="*/ 698 w 1397"/>
                    <a:gd name="T1" fmla="*/ 440 h 440"/>
                    <a:gd name="T2" fmla="*/ 206 w 1397"/>
                    <a:gd name="T3" fmla="*/ 377 h 440"/>
                    <a:gd name="T4" fmla="*/ 0 w 1397"/>
                    <a:gd name="T5" fmla="*/ 220 h 440"/>
                    <a:gd name="T6" fmla="*/ 206 w 1397"/>
                    <a:gd name="T7" fmla="*/ 63 h 440"/>
                    <a:gd name="T8" fmla="*/ 698 w 1397"/>
                    <a:gd name="T9" fmla="*/ 0 h 440"/>
                    <a:gd name="T10" fmla="*/ 1190 w 1397"/>
                    <a:gd name="T11" fmla="*/ 63 h 440"/>
                    <a:gd name="T12" fmla="*/ 1397 w 1397"/>
                    <a:gd name="T13" fmla="*/ 220 h 440"/>
                    <a:gd name="T14" fmla="*/ 1190 w 1397"/>
                    <a:gd name="T15" fmla="*/ 377 h 440"/>
                    <a:gd name="T16" fmla="*/ 698 w 1397"/>
                    <a:gd name="T17" fmla="*/ 440 h 440"/>
                    <a:gd name="T18" fmla="*/ 698 w 1397"/>
                    <a:gd name="T19" fmla="*/ 11 h 440"/>
                    <a:gd name="T20" fmla="*/ 210 w 1397"/>
                    <a:gd name="T21" fmla="*/ 74 h 440"/>
                    <a:gd name="T22" fmla="*/ 11 w 1397"/>
                    <a:gd name="T23" fmla="*/ 220 h 440"/>
                    <a:gd name="T24" fmla="*/ 210 w 1397"/>
                    <a:gd name="T25" fmla="*/ 366 h 440"/>
                    <a:gd name="T26" fmla="*/ 698 w 1397"/>
                    <a:gd name="T27" fmla="*/ 429 h 440"/>
                    <a:gd name="T28" fmla="*/ 1186 w 1397"/>
                    <a:gd name="T29" fmla="*/ 366 h 440"/>
                    <a:gd name="T30" fmla="*/ 1385 w 1397"/>
                    <a:gd name="T31" fmla="*/ 220 h 440"/>
                    <a:gd name="T32" fmla="*/ 1186 w 1397"/>
                    <a:gd name="T33" fmla="*/ 74 h 440"/>
                    <a:gd name="T34" fmla="*/ 698 w 1397"/>
                    <a:gd name="T35" fmla="*/ 11 h 4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397" h="440">
                      <a:moveTo>
                        <a:pt x="698" y="440"/>
                      </a:moveTo>
                      <a:cubicBezTo>
                        <a:pt x="512" y="440"/>
                        <a:pt x="338" y="418"/>
                        <a:pt x="206" y="377"/>
                      </a:cubicBezTo>
                      <a:cubicBezTo>
                        <a:pt x="73" y="336"/>
                        <a:pt x="0" y="280"/>
                        <a:pt x="0" y="220"/>
                      </a:cubicBezTo>
                      <a:cubicBezTo>
                        <a:pt x="0" y="160"/>
                        <a:pt x="73" y="104"/>
                        <a:pt x="206" y="63"/>
                      </a:cubicBezTo>
                      <a:cubicBezTo>
                        <a:pt x="338" y="22"/>
                        <a:pt x="513" y="0"/>
                        <a:pt x="698" y="0"/>
                      </a:cubicBezTo>
                      <a:cubicBezTo>
                        <a:pt x="884" y="0"/>
                        <a:pt x="1059" y="22"/>
                        <a:pt x="1190" y="63"/>
                      </a:cubicBezTo>
                      <a:cubicBezTo>
                        <a:pt x="1323" y="104"/>
                        <a:pt x="1397" y="160"/>
                        <a:pt x="1397" y="220"/>
                      </a:cubicBezTo>
                      <a:cubicBezTo>
                        <a:pt x="1397" y="280"/>
                        <a:pt x="1323" y="336"/>
                        <a:pt x="1190" y="377"/>
                      </a:cubicBezTo>
                      <a:cubicBezTo>
                        <a:pt x="1058" y="418"/>
                        <a:pt x="884" y="440"/>
                        <a:pt x="698" y="440"/>
                      </a:cubicBezTo>
                      <a:close/>
                      <a:moveTo>
                        <a:pt x="698" y="11"/>
                      </a:moveTo>
                      <a:cubicBezTo>
                        <a:pt x="514" y="11"/>
                        <a:pt x="340" y="33"/>
                        <a:pt x="210" y="74"/>
                      </a:cubicBezTo>
                      <a:cubicBezTo>
                        <a:pt x="83" y="113"/>
                        <a:pt x="11" y="166"/>
                        <a:pt x="11" y="220"/>
                      </a:cubicBezTo>
                      <a:cubicBezTo>
                        <a:pt x="11" y="274"/>
                        <a:pt x="83" y="327"/>
                        <a:pt x="210" y="366"/>
                      </a:cubicBezTo>
                      <a:cubicBezTo>
                        <a:pt x="340" y="407"/>
                        <a:pt x="514" y="429"/>
                        <a:pt x="698" y="429"/>
                      </a:cubicBezTo>
                      <a:cubicBezTo>
                        <a:pt x="882" y="429"/>
                        <a:pt x="1056" y="407"/>
                        <a:pt x="1186" y="366"/>
                      </a:cubicBezTo>
                      <a:cubicBezTo>
                        <a:pt x="1313" y="327"/>
                        <a:pt x="1385" y="274"/>
                        <a:pt x="1385" y="220"/>
                      </a:cubicBezTo>
                      <a:cubicBezTo>
                        <a:pt x="1385" y="166"/>
                        <a:pt x="1313" y="113"/>
                        <a:pt x="1186" y="74"/>
                      </a:cubicBezTo>
                      <a:cubicBezTo>
                        <a:pt x="1056" y="33"/>
                        <a:pt x="883" y="11"/>
                        <a:pt x="698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0" name="iṩļïḑè">
                  <a:extLst>
                    <a:ext uri="{FF2B5EF4-FFF2-40B4-BE49-F238E27FC236}">
                      <a16:creationId xmlns:a16="http://schemas.microsoft.com/office/drawing/2014/main" id="{EBA0F5E0-888F-4D79-97DB-A3ADEFA5EB21}"/>
                    </a:ext>
                  </a:extLst>
                </p:cNvPr>
                <p:cNvSpPr/>
                <p:nvPr/>
              </p:nvSpPr>
              <p:spPr bwMode="auto">
                <a:xfrm>
                  <a:off x="5216366" y="2528058"/>
                  <a:ext cx="1308801" cy="1300686"/>
                </a:xfrm>
                <a:custGeom>
                  <a:avLst/>
                  <a:gdLst>
                    <a:gd name="T0" fmla="*/ 181 w 310"/>
                    <a:gd name="T1" fmla="*/ 69 h 308"/>
                    <a:gd name="T2" fmla="*/ 180 w 310"/>
                    <a:gd name="T3" fmla="*/ 82 h 308"/>
                    <a:gd name="T4" fmla="*/ 177 w 310"/>
                    <a:gd name="T5" fmla="*/ 73 h 308"/>
                    <a:gd name="T6" fmla="*/ 176 w 310"/>
                    <a:gd name="T7" fmla="*/ 33 h 308"/>
                    <a:gd name="T8" fmla="*/ 157 w 310"/>
                    <a:gd name="T9" fmla="*/ 49 h 308"/>
                    <a:gd name="T10" fmla="*/ 119 w 310"/>
                    <a:gd name="T11" fmla="*/ 57 h 308"/>
                    <a:gd name="T12" fmla="*/ 135 w 310"/>
                    <a:gd name="T13" fmla="*/ 32 h 308"/>
                    <a:gd name="T14" fmla="*/ 169 w 310"/>
                    <a:gd name="T15" fmla="*/ 56 h 308"/>
                    <a:gd name="T16" fmla="*/ 120 w 310"/>
                    <a:gd name="T17" fmla="*/ 30 h 308"/>
                    <a:gd name="T18" fmla="*/ 92 w 310"/>
                    <a:gd name="T19" fmla="*/ 37 h 308"/>
                    <a:gd name="T20" fmla="*/ 91 w 310"/>
                    <a:gd name="T21" fmla="*/ 45 h 308"/>
                    <a:gd name="T22" fmla="*/ 97 w 310"/>
                    <a:gd name="T23" fmla="*/ 61 h 308"/>
                    <a:gd name="T24" fmla="*/ 80 w 310"/>
                    <a:gd name="T25" fmla="*/ 49 h 308"/>
                    <a:gd name="T26" fmla="*/ 102 w 310"/>
                    <a:gd name="T27" fmla="*/ 88 h 308"/>
                    <a:gd name="T28" fmla="*/ 97 w 310"/>
                    <a:gd name="T29" fmla="*/ 240 h 308"/>
                    <a:gd name="T30" fmla="*/ 85 w 310"/>
                    <a:gd name="T31" fmla="*/ 273 h 308"/>
                    <a:gd name="T32" fmla="*/ 70 w 310"/>
                    <a:gd name="T33" fmla="*/ 256 h 308"/>
                    <a:gd name="T34" fmla="*/ 49 w 310"/>
                    <a:gd name="T35" fmla="*/ 194 h 308"/>
                    <a:gd name="T36" fmla="*/ 42 w 310"/>
                    <a:gd name="T37" fmla="*/ 162 h 308"/>
                    <a:gd name="T38" fmla="*/ 12 w 310"/>
                    <a:gd name="T39" fmla="*/ 109 h 308"/>
                    <a:gd name="T40" fmla="*/ 73 w 310"/>
                    <a:gd name="T41" fmla="*/ 43 h 308"/>
                    <a:gd name="T42" fmla="*/ 72 w 310"/>
                    <a:gd name="T43" fmla="*/ 57 h 308"/>
                    <a:gd name="T44" fmla="*/ 66 w 310"/>
                    <a:gd name="T45" fmla="*/ 82 h 308"/>
                    <a:gd name="T46" fmla="*/ 99 w 310"/>
                    <a:gd name="T47" fmla="*/ 67 h 308"/>
                    <a:gd name="T48" fmla="*/ 87 w 310"/>
                    <a:gd name="T49" fmla="*/ 87 h 308"/>
                    <a:gd name="T50" fmla="*/ 68 w 310"/>
                    <a:gd name="T51" fmla="*/ 102 h 308"/>
                    <a:gd name="T52" fmla="*/ 47 w 310"/>
                    <a:gd name="T53" fmla="*/ 129 h 308"/>
                    <a:gd name="T54" fmla="*/ 34 w 310"/>
                    <a:gd name="T55" fmla="*/ 124 h 308"/>
                    <a:gd name="T56" fmla="*/ 32 w 310"/>
                    <a:gd name="T57" fmla="*/ 139 h 308"/>
                    <a:gd name="T58" fmla="*/ 42 w 310"/>
                    <a:gd name="T59" fmla="*/ 156 h 308"/>
                    <a:gd name="T60" fmla="*/ 60 w 310"/>
                    <a:gd name="T61" fmla="*/ 159 h 308"/>
                    <a:gd name="T62" fmla="*/ 97 w 310"/>
                    <a:gd name="T63" fmla="*/ 173 h 308"/>
                    <a:gd name="T64" fmla="*/ 101 w 310"/>
                    <a:gd name="T65" fmla="*/ 180 h 308"/>
                    <a:gd name="T66" fmla="*/ 119 w 310"/>
                    <a:gd name="T67" fmla="*/ 200 h 308"/>
                    <a:gd name="T68" fmla="*/ 265 w 310"/>
                    <a:gd name="T69" fmla="*/ 221 h 308"/>
                    <a:gd name="T70" fmla="*/ 270 w 310"/>
                    <a:gd name="T71" fmla="*/ 209 h 308"/>
                    <a:gd name="T72" fmla="*/ 277 w 310"/>
                    <a:gd name="T73" fmla="*/ 129 h 308"/>
                    <a:gd name="T74" fmla="*/ 255 w 310"/>
                    <a:gd name="T75" fmla="*/ 139 h 308"/>
                    <a:gd name="T76" fmla="*/ 261 w 310"/>
                    <a:gd name="T77" fmla="*/ 157 h 308"/>
                    <a:gd name="T78" fmla="*/ 254 w 310"/>
                    <a:gd name="T79" fmla="*/ 204 h 308"/>
                    <a:gd name="T80" fmla="*/ 218 w 310"/>
                    <a:gd name="T81" fmla="*/ 241 h 308"/>
                    <a:gd name="T82" fmla="*/ 208 w 310"/>
                    <a:gd name="T83" fmla="*/ 195 h 308"/>
                    <a:gd name="T84" fmla="*/ 186 w 310"/>
                    <a:gd name="T85" fmla="*/ 165 h 308"/>
                    <a:gd name="T86" fmla="*/ 158 w 310"/>
                    <a:gd name="T87" fmla="*/ 133 h 308"/>
                    <a:gd name="T88" fmla="*/ 189 w 310"/>
                    <a:gd name="T89" fmla="*/ 110 h 308"/>
                    <a:gd name="T90" fmla="*/ 220 w 310"/>
                    <a:gd name="T91" fmla="*/ 114 h 308"/>
                    <a:gd name="T92" fmla="*/ 243 w 310"/>
                    <a:gd name="T93" fmla="*/ 108 h 308"/>
                    <a:gd name="T94" fmla="*/ 221 w 310"/>
                    <a:gd name="T95" fmla="*/ 106 h 308"/>
                    <a:gd name="T96" fmla="*/ 203 w 310"/>
                    <a:gd name="T97" fmla="*/ 95 h 308"/>
                    <a:gd name="T98" fmla="*/ 195 w 310"/>
                    <a:gd name="T99" fmla="*/ 97 h 308"/>
                    <a:gd name="T100" fmla="*/ 175 w 310"/>
                    <a:gd name="T101" fmla="*/ 96 h 308"/>
                    <a:gd name="T102" fmla="*/ 189 w 310"/>
                    <a:gd name="T103" fmla="*/ 81 h 308"/>
                    <a:gd name="T104" fmla="*/ 214 w 310"/>
                    <a:gd name="T105" fmla="*/ 74 h 308"/>
                    <a:gd name="T106" fmla="*/ 217 w 310"/>
                    <a:gd name="T107" fmla="*/ 59 h 308"/>
                    <a:gd name="T108" fmla="*/ 194 w 310"/>
                    <a:gd name="T109" fmla="*/ 69 h 308"/>
                    <a:gd name="T110" fmla="*/ 230 w 310"/>
                    <a:gd name="T111" fmla="*/ 53 h 308"/>
                    <a:gd name="T112" fmla="*/ 249 w 310"/>
                    <a:gd name="T113" fmla="*/ 53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10" h="308">
                      <a:moveTo>
                        <a:pt x="156" y="1"/>
                      </a:moveTo>
                      <a:cubicBezTo>
                        <a:pt x="71" y="0"/>
                        <a:pt x="2" y="68"/>
                        <a:pt x="1" y="152"/>
                      </a:cubicBezTo>
                      <a:cubicBezTo>
                        <a:pt x="0" y="237"/>
                        <a:pt x="68" y="307"/>
                        <a:pt x="152" y="308"/>
                      </a:cubicBezTo>
                      <a:cubicBezTo>
                        <a:pt x="154" y="308"/>
                        <a:pt x="156" y="308"/>
                        <a:pt x="157" y="308"/>
                      </a:cubicBezTo>
                      <a:cubicBezTo>
                        <a:pt x="242" y="306"/>
                        <a:pt x="310" y="236"/>
                        <a:pt x="308" y="151"/>
                      </a:cubicBezTo>
                      <a:cubicBezTo>
                        <a:pt x="306" y="68"/>
                        <a:pt x="239" y="2"/>
                        <a:pt x="156" y="1"/>
                      </a:cubicBezTo>
                      <a:close/>
                      <a:moveTo>
                        <a:pt x="179" y="71"/>
                      </a:moveTo>
                      <a:cubicBezTo>
                        <a:pt x="179" y="71"/>
                        <a:pt x="179" y="71"/>
                        <a:pt x="179" y="70"/>
                      </a:cubicBezTo>
                      <a:cubicBezTo>
                        <a:pt x="180" y="70"/>
                        <a:pt x="180" y="69"/>
                        <a:pt x="181" y="69"/>
                      </a:cubicBezTo>
                      <a:cubicBezTo>
                        <a:pt x="181" y="68"/>
                        <a:pt x="182" y="69"/>
                        <a:pt x="183" y="70"/>
                      </a:cubicBezTo>
                      <a:cubicBezTo>
                        <a:pt x="181" y="71"/>
                        <a:pt x="182" y="72"/>
                        <a:pt x="184" y="73"/>
                      </a:cubicBezTo>
                      <a:cubicBezTo>
                        <a:pt x="184" y="73"/>
                        <a:pt x="184" y="73"/>
                        <a:pt x="184" y="74"/>
                      </a:cubicBezTo>
                      <a:cubicBezTo>
                        <a:pt x="185" y="75"/>
                        <a:pt x="185" y="76"/>
                        <a:pt x="186" y="77"/>
                      </a:cubicBezTo>
                      <a:cubicBezTo>
                        <a:pt x="187" y="77"/>
                        <a:pt x="188" y="78"/>
                        <a:pt x="189" y="79"/>
                      </a:cubicBezTo>
                      <a:cubicBezTo>
                        <a:pt x="188" y="79"/>
                        <a:pt x="187" y="80"/>
                        <a:pt x="186" y="81"/>
                      </a:cubicBezTo>
                      <a:cubicBezTo>
                        <a:pt x="185" y="81"/>
                        <a:pt x="184" y="82"/>
                        <a:pt x="183" y="82"/>
                      </a:cubicBezTo>
                      <a:cubicBezTo>
                        <a:pt x="182" y="82"/>
                        <a:pt x="181" y="82"/>
                        <a:pt x="180" y="82"/>
                      </a:cubicBezTo>
                      <a:cubicBezTo>
                        <a:pt x="180" y="82"/>
                        <a:pt x="180" y="82"/>
                        <a:pt x="180" y="82"/>
                      </a:cubicBezTo>
                      <a:cubicBezTo>
                        <a:pt x="182" y="81"/>
                        <a:pt x="182" y="81"/>
                        <a:pt x="182" y="81"/>
                      </a:cubicBezTo>
                      <a:cubicBezTo>
                        <a:pt x="181" y="80"/>
                        <a:pt x="180" y="79"/>
                        <a:pt x="180" y="78"/>
                      </a:cubicBezTo>
                      <a:cubicBezTo>
                        <a:pt x="180" y="77"/>
                        <a:pt x="181" y="77"/>
                        <a:pt x="182" y="76"/>
                      </a:cubicBezTo>
                      <a:cubicBezTo>
                        <a:pt x="181" y="74"/>
                        <a:pt x="179" y="74"/>
                        <a:pt x="179" y="74"/>
                      </a:cubicBezTo>
                      <a:cubicBezTo>
                        <a:pt x="176" y="76"/>
                        <a:pt x="176" y="77"/>
                        <a:pt x="177" y="78"/>
                      </a:cubicBezTo>
                      <a:cubicBezTo>
                        <a:pt x="175" y="79"/>
                        <a:pt x="173" y="80"/>
                        <a:pt x="172" y="80"/>
                      </a:cubicBezTo>
                      <a:cubicBezTo>
                        <a:pt x="171" y="79"/>
                        <a:pt x="173" y="77"/>
                        <a:pt x="172" y="75"/>
                      </a:cubicBezTo>
                      <a:cubicBezTo>
                        <a:pt x="172" y="74"/>
                        <a:pt x="174" y="73"/>
                        <a:pt x="175" y="73"/>
                      </a:cubicBezTo>
                      <a:cubicBezTo>
                        <a:pt x="177" y="73"/>
                        <a:pt x="177" y="73"/>
                        <a:pt x="177" y="73"/>
                      </a:cubicBezTo>
                      <a:cubicBezTo>
                        <a:pt x="178" y="73"/>
                        <a:pt x="179" y="73"/>
                        <a:pt x="179" y="71"/>
                      </a:cubicBezTo>
                      <a:close/>
                      <a:moveTo>
                        <a:pt x="135" y="32"/>
                      </a:moveTo>
                      <a:cubicBezTo>
                        <a:pt x="139" y="33"/>
                        <a:pt x="142" y="33"/>
                        <a:pt x="146" y="33"/>
                      </a:cubicBezTo>
                      <a:cubicBezTo>
                        <a:pt x="147" y="34"/>
                        <a:pt x="149" y="33"/>
                        <a:pt x="149" y="32"/>
                      </a:cubicBezTo>
                      <a:cubicBezTo>
                        <a:pt x="150" y="32"/>
                        <a:pt x="151" y="32"/>
                        <a:pt x="152" y="31"/>
                      </a:cubicBezTo>
                      <a:cubicBezTo>
                        <a:pt x="154" y="31"/>
                        <a:pt x="157" y="30"/>
                        <a:pt x="160" y="30"/>
                      </a:cubicBezTo>
                      <a:cubicBezTo>
                        <a:pt x="161" y="30"/>
                        <a:pt x="163" y="30"/>
                        <a:pt x="164" y="30"/>
                      </a:cubicBezTo>
                      <a:cubicBezTo>
                        <a:pt x="168" y="31"/>
                        <a:pt x="171" y="31"/>
                        <a:pt x="175" y="32"/>
                      </a:cubicBezTo>
                      <a:cubicBezTo>
                        <a:pt x="175" y="32"/>
                        <a:pt x="176" y="32"/>
                        <a:pt x="176" y="33"/>
                      </a:cubicBezTo>
                      <a:cubicBezTo>
                        <a:pt x="175" y="33"/>
                        <a:pt x="173" y="33"/>
                        <a:pt x="172" y="33"/>
                      </a:cubicBezTo>
                      <a:cubicBezTo>
                        <a:pt x="171" y="33"/>
                        <a:pt x="170" y="33"/>
                        <a:pt x="169" y="34"/>
                      </a:cubicBezTo>
                      <a:cubicBezTo>
                        <a:pt x="168" y="34"/>
                        <a:pt x="167" y="35"/>
                        <a:pt x="167" y="37"/>
                      </a:cubicBezTo>
                      <a:cubicBezTo>
                        <a:pt x="167" y="39"/>
                        <a:pt x="165" y="41"/>
                        <a:pt x="164" y="41"/>
                      </a:cubicBezTo>
                      <a:cubicBezTo>
                        <a:pt x="162" y="42"/>
                        <a:pt x="160" y="42"/>
                        <a:pt x="158" y="43"/>
                      </a:cubicBezTo>
                      <a:cubicBezTo>
                        <a:pt x="157" y="44"/>
                        <a:pt x="157" y="44"/>
                        <a:pt x="158" y="45"/>
                      </a:cubicBezTo>
                      <a:cubicBezTo>
                        <a:pt x="159" y="45"/>
                        <a:pt x="161" y="46"/>
                        <a:pt x="162" y="47"/>
                      </a:cubicBezTo>
                      <a:cubicBezTo>
                        <a:pt x="160" y="48"/>
                        <a:pt x="160" y="48"/>
                        <a:pt x="155" y="46"/>
                      </a:cubicBezTo>
                      <a:cubicBezTo>
                        <a:pt x="156" y="47"/>
                        <a:pt x="157" y="48"/>
                        <a:pt x="157" y="49"/>
                      </a:cubicBezTo>
                      <a:cubicBezTo>
                        <a:pt x="154" y="50"/>
                        <a:pt x="151" y="51"/>
                        <a:pt x="148" y="51"/>
                      </a:cubicBezTo>
                      <a:cubicBezTo>
                        <a:pt x="145" y="52"/>
                        <a:pt x="143" y="53"/>
                        <a:pt x="141" y="55"/>
                      </a:cubicBezTo>
                      <a:cubicBezTo>
                        <a:pt x="138" y="57"/>
                        <a:pt x="136" y="57"/>
                        <a:pt x="133" y="58"/>
                      </a:cubicBezTo>
                      <a:cubicBezTo>
                        <a:pt x="132" y="58"/>
                        <a:pt x="131" y="58"/>
                        <a:pt x="131" y="60"/>
                      </a:cubicBezTo>
                      <a:cubicBezTo>
                        <a:pt x="131" y="61"/>
                        <a:pt x="130" y="61"/>
                        <a:pt x="129" y="62"/>
                      </a:cubicBezTo>
                      <a:cubicBezTo>
                        <a:pt x="129" y="63"/>
                        <a:pt x="128" y="63"/>
                        <a:pt x="127" y="64"/>
                      </a:cubicBezTo>
                      <a:cubicBezTo>
                        <a:pt x="125" y="65"/>
                        <a:pt x="122" y="65"/>
                        <a:pt x="120" y="63"/>
                      </a:cubicBezTo>
                      <a:cubicBezTo>
                        <a:pt x="120" y="62"/>
                        <a:pt x="119" y="61"/>
                        <a:pt x="119" y="60"/>
                      </a:cubicBezTo>
                      <a:cubicBezTo>
                        <a:pt x="119" y="59"/>
                        <a:pt x="119" y="58"/>
                        <a:pt x="119" y="57"/>
                      </a:cubicBezTo>
                      <a:cubicBezTo>
                        <a:pt x="120" y="56"/>
                        <a:pt x="120" y="55"/>
                        <a:pt x="121" y="54"/>
                      </a:cubicBezTo>
                      <a:cubicBezTo>
                        <a:pt x="121" y="53"/>
                        <a:pt x="121" y="53"/>
                        <a:pt x="122" y="52"/>
                      </a:cubicBezTo>
                      <a:cubicBezTo>
                        <a:pt x="125" y="50"/>
                        <a:pt x="125" y="46"/>
                        <a:pt x="123" y="43"/>
                      </a:cubicBezTo>
                      <a:cubicBezTo>
                        <a:pt x="122" y="42"/>
                        <a:pt x="121" y="41"/>
                        <a:pt x="120" y="41"/>
                      </a:cubicBezTo>
                      <a:cubicBezTo>
                        <a:pt x="118" y="39"/>
                        <a:pt x="115" y="39"/>
                        <a:pt x="113" y="38"/>
                      </a:cubicBezTo>
                      <a:cubicBezTo>
                        <a:pt x="112" y="38"/>
                        <a:pt x="111" y="38"/>
                        <a:pt x="110" y="37"/>
                      </a:cubicBezTo>
                      <a:cubicBezTo>
                        <a:pt x="114" y="37"/>
                        <a:pt x="117" y="36"/>
                        <a:pt x="120" y="36"/>
                      </a:cubicBezTo>
                      <a:cubicBezTo>
                        <a:pt x="121" y="35"/>
                        <a:pt x="123" y="35"/>
                        <a:pt x="124" y="34"/>
                      </a:cubicBezTo>
                      <a:cubicBezTo>
                        <a:pt x="127" y="33"/>
                        <a:pt x="131" y="32"/>
                        <a:pt x="135" y="32"/>
                      </a:cubicBezTo>
                      <a:close/>
                      <a:moveTo>
                        <a:pt x="169" y="56"/>
                      </a:moveTo>
                      <a:cubicBezTo>
                        <a:pt x="169" y="56"/>
                        <a:pt x="168" y="57"/>
                        <a:pt x="168" y="58"/>
                      </a:cubicBezTo>
                      <a:cubicBezTo>
                        <a:pt x="166" y="58"/>
                        <a:pt x="165" y="59"/>
                        <a:pt x="164" y="60"/>
                      </a:cubicBezTo>
                      <a:cubicBezTo>
                        <a:pt x="162" y="60"/>
                        <a:pt x="161" y="60"/>
                        <a:pt x="160" y="59"/>
                      </a:cubicBezTo>
                      <a:cubicBezTo>
                        <a:pt x="159" y="58"/>
                        <a:pt x="159" y="58"/>
                        <a:pt x="158" y="58"/>
                      </a:cubicBezTo>
                      <a:cubicBezTo>
                        <a:pt x="158" y="58"/>
                        <a:pt x="158" y="57"/>
                        <a:pt x="158" y="57"/>
                      </a:cubicBezTo>
                      <a:cubicBezTo>
                        <a:pt x="159" y="57"/>
                        <a:pt x="159" y="57"/>
                        <a:pt x="160" y="56"/>
                      </a:cubicBezTo>
                      <a:cubicBezTo>
                        <a:pt x="162" y="56"/>
                        <a:pt x="164" y="55"/>
                        <a:pt x="166" y="55"/>
                      </a:cubicBezTo>
                      <a:cubicBezTo>
                        <a:pt x="167" y="54"/>
                        <a:pt x="168" y="54"/>
                        <a:pt x="169" y="56"/>
                      </a:cubicBezTo>
                      <a:close/>
                      <a:moveTo>
                        <a:pt x="92" y="37"/>
                      </a:moveTo>
                      <a:cubicBezTo>
                        <a:pt x="93" y="37"/>
                        <a:pt x="94" y="37"/>
                        <a:pt x="95" y="36"/>
                      </a:cubicBezTo>
                      <a:cubicBezTo>
                        <a:pt x="96" y="36"/>
                        <a:pt x="98" y="36"/>
                        <a:pt x="98" y="34"/>
                      </a:cubicBezTo>
                      <a:cubicBezTo>
                        <a:pt x="99" y="34"/>
                        <a:pt x="99" y="33"/>
                        <a:pt x="100" y="33"/>
                      </a:cubicBezTo>
                      <a:cubicBezTo>
                        <a:pt x="101" y="33"/>
                        <a:pt x="101" y="33"/>
                        <a:pt x="101" y="33"/>
                      </a:cubicBezTo>
                      <a:cubicBezTo>
                        <a:pt x="103" y="32"/>
                        <a:pt x="105" y="32"/>
                        <a:pt x="106" y="32"/>
                      </a:cubicBezTo>
                      <a:cubicBezTo>
                        <a:pt x="108" y="32"/>
                        <a:pt x="109" y="32"/>
                        <a:pt x="110" y="31"/>
                      </a:cubicBezTo>
                      <a:cubicBezTo>
                        <a:pt x="113" y="30"/>
                        <a:pt x="115" y="30"/>
                        <a:pt x="118" y="30"/>
                      </a:cubicBezTo>
                      <a:cubicBezTo>
                        <a:pt x="118" y="30"/>
                        <a:pt x="119" y="30"/>
                        <a:pt x="120" y="30"/>
                      </a:cubicBezTo>
                      <a:cubicBezTo>
                        <a:pt x="122" y="30"/>
                        <a:pt x="122" y="30"/>
                        <a:pt x="122" y="30"/>
                      </a:cubicBezTo>
                      <a:cubicBezTo>
                        <a:pt x="122" y="30"/>
                        <a:pt x="122" y="30"/>
                        <a:pt x="122" y="31"/>
                      </a:cubicBezTo>
                      <a:cubicBezTo>
                        <a:pt x="120" y="33"/>
                        <a:pt x="116" y="34"/>
                        <a:pt x="113" y="35"/>
                      </a:cubicBezTo>
                      <a:cubicBezTo>
                        <a:pt x="108" y="35"/>
                        <a:pt x="104" y="37"/>
                        <a:pt x="100" y="40"/>
                      </a:cubicBezTo>
                      <a:cubicBezTo>
                        <a:pt x="98" y="41"/>
                        <a:pt x="97" y="41"/>
                        <a:pt x="96" y="39"/>
                      </a:cubicBezTo>
                      <a:cubicBezTo>
                        <a:pt x="96" y="39"/>
                        <a:pt x="96" y="39"/>
                        <a:pt x="96" y="39"/>
                      </a:cubicBezTo>
                      <a:cubicBezTo>
                        <a:pt x="96" y="39"/>
                        <a:pt x="95" y="39"/>
                        <a:pt x="95" y="39"/>
                      </a:cubicBezTo>
                      <a:cubicBezTo>
                        <a:pt x="93" y="39"/>
                        <a:pt x="92" y="38"/>
                        <a:pt x="91" y="38"/>
                      </a:cubicBezTo>
                      <a:cubicBezTo>
                        <a:pt x="91" y="38"/>
                        <a:pt x="92" y="37"/>
                        <a:pt x="92" y="37"/>
                      </a:cubicBezTo>
                      <a:close/>
                      <a:moveTo>
                        <a:pt x="84" y="41"/>
                      </a:moveTo>
                      <a:cubicBezTo>
                        <a:pt x="84" y="41"/>
                        <a:pt x="84" y="41"/>
                        <a:pt x="84" y="41"/>
                      </a:cubicBezTo>
                      <a:cubicBezTo>
                        <a:pt x="85" y="39"/>
                        <a:pt x="86" y="39"/>
                        <a:pt x="88" y="40"/>
                      </a:cubicBezTo>
                      <a:cubicBezTo>
                        <a:pt x="90" y="41"/>
                        <a:pt x="92" y="41"/>
                        <a:pt x="95" y="40"/>
                      </a:cubicBezTo>
                      <a:cubicBezTo>
                        <a:pt x="95" y="40"/>
                        <a:pt x="95" y="40"/>
                        <a:pt x="95" y="40"/>
                      </a:cubicBezTo>
                      <a:cubicBezTo>
                        <a:pt x="95" y="41"/>
                        <a:pt x="94" y="41"/>
                        <a:pt x="94" y="42"/>
                      </a:cubicBezTo>
                      <a:cubicBezTo>
                        <a:pt x="94" y="42"/>
                        <a:pt x="92" y="42"/>
                        <a:pt x="91" y="42"/>
                      </a:cubicBezTo>
                      <a:cubicBezTo>
                        <a:pt x="90" y="43"/>
                        <a:pt x="90" y="43"/>
                        <a:pt x="90" y="44"/>
                      </a:cubicBezTo>
                      <a:cubicBezTo>
                        <a:pt x="90" y="44"/>
                        <a:pt x="90" y="44"/>
                        <a:pt x="91" y="45"/>
                      </a:cubicBezTo>
                      <a:cubicBezTo>
                        <a:pt x="92" y="45"/>
                        <a:pt x="92" y="45"/>
                        <a:pt x="92" y="45"/>
                      </a:cubicBezTo>
                      <a:cubicBezTo>
                        <a:pt x="103" y="48"/>
                        <a:pt x="103" y="48"/>
                        <a:pt x="103" y="48"/>
                      </a:cubicBezTo>
                      <a:cubicBezTo>
                        <a:pt x="103" y="48"/>
                        <a:pt x="103" y="48"/>
                        <a:pt x="104" y="49"/>
                      </a:cubicBezTo>
                      <a:cubicBezTo>
                        <a:pt x="103" y="49"/>
                        <a:pt x="103" y="50"/>
                        <a:pt x="103" y="50"/>
                      </a:cubicBezTo>
                      <a:cubicBezTo>
                        <a:pt x="103" y="53"/>
                        <a:pt x="103" y="54"/>
                        <a:pt x="106" y="54"/>
                      </a:cubicBezTo>
                      <a:cubicBezTo>
                        <a:pt x="106" y="56"/>
                        <a:pt x="106" y="56"/>
                        <a:pt x="105" y="57"/>
                      </a:cubicBezTo>
                      <a:cubicBezTo>
                        <a:pt x="103" y="57"/>
                        <a:pt x="101" y="58"/>
                        <a:pt x="99" y="58"/>
                      </a:cubicBezTo>
                      <a:cubicBezTo>
                        <a:pt x="98" y="59"/>
                        <a:pt x="97" y="59"/>
                        <a:pt x="97" y="60"/>
                      </a:cubicBezTo>
                      <a:cubicBezTo>
                        <a:pt x="97" y="60"/>
                        <a:pt x="97" y="61"/>
                        <a:pt x="97" y="61"/>
                      </a:cubicBezTo>
                      <a:cubicBezTo>
                        <a:pt x="95" y="62"/>
                        <a:pt x="93" y="62"/>
                        <a:pt x="92" y="61"/>
                      </a:cubicBezTo>
                      <a:cubicBezTo>
                        <a:pt x="90" y="60"/>
                        <a:pt x="91" y="58"/>
                        <a:pt x="92" y="57"/>
                      </a:cubicBezTo>
                      <a:cubicBezTo>
                        <a:pt x="92" y="57"/>
                        <a:pt x="93" y="56"/>
                        <a:pt x="93" y="56"/>
                      </a:cubicBezTo>
                      <a:cubicBezTo>
                        <a:pt x="94" y="56"/>
                        <a:pt x="95" y="56"/>
                        <a:pt x="97" y="56"/>
                      </a:cubicBezTo>
                      <a:cubicBezTo>
                        <a:pt x="97" y="56"/>
                        <a:pt x="98" y="55"/>
                        <a:pt x="98" y="55"/>
                      </a:cubicBezTo>
                      <a:cubicBezTo>
                        <a:pt x="98" y="54"/>
                        <a:pt x="98" y="54"/>
                        <a:pt x="97" y="53"/>
                      </a:cubicBezTo>
                      <a:cubicBezTo>
                        <a:pt x="95" y="51"/>
                        <a:pt x="92" y="50"/>
                        <a:pt x="89" y="49"/>
                      </a:cubicBezTo>
                      <a:cubicBezTo>
                        <a:pt x="88" y="49"/>
                        <a:pt x="87" y="49"/>
                        <a:pt x="86" y="49"/>
                      </a:cubicBezTo>
                      <a:cubicBezTo>
                        <a:pt x="84" y="49"/>
                        <a:pt x="82" y="49"/>
                        <a:pt x="80" y="49"/>
                      </a:cubicBezTo>
                      <a:cubicBezTo>
                        <a:pt x="79" y="49"/>
                        <a:pt x="78" y="49"/>
                        <a:pt x="78" y="47"/>
                      </a:cubicBezTo>
                      <a:cubicBezTo>
                        <a:pt x="77" y="46"/>
                        <a:pt x="78" y="45"/>
                        <a:pt x="79" y="45"/>
                      </a:cubicBezTo>
                      <a:cubicBezTo>
                        <a:pt x="79" y="45"/>
                        <a:pt x="80" y="45"/>
                        <a:pt x="80" y="45"/>
                      </a:cubicBezTo>
                      <a:cubicBezTo>
                        <a:pt x="81" y="45"/>
                        <a:pt x="83" y="45"/>
                        <a:pt x="84" y="44"/>
                      </a:cubicBezTo>
                      <a:cubicBezTo>
                        <a:pt x="85" y="44"/>
                        <a:pt x="86" y="44"/>
                        <a:pt x="86" y="43"/>
                      </a:cubicBezTo>
                      <a:cubicBezTo>
                        <a:pt x="86" y="42"/>
                        <a:pt x="85" y="41"/>
                        <a:pt x="84" y="41"/>
                      </a:cubicBezTo>
                      <a:close/>
                      <a:moveTo>
                        <a:pt x="103" y="84"/>
                      </a:moveTo>
                      <a:cubicBezTo>
                        <a:pt x="104" y="85"/>
                        <a:pt x="105" y="86"/>
                        <a:pt x="105" y="86"/>
                      </a:cubicBezTo>
                      <a:cubicBezTo>
                        <a:pt x="104" y="87"/>
                        <a:pt x="103" y="88"/>
                        <a:pt x="102" y="88"/>
                      </a:cubicBezTo>
                      <a:cubicBezTo>
                        <a:pt x="100" y="88"/>
                        <a:pt x="98" y="87"/>
                        <a:pt x="96" y="87"/>
                      </a:cubicBezTo>
                      <a:cubicBezTo>
                        <a:pt x="98" y="85"/>
                        <a:pt x="100" y="83"/>
                        <a:pt x="103" y="82"/>
                      </a:cubicBezTo>
                      <a:cubicBezTo>
                        <a:pt x="102" y="83"/>
                        <a:pt x="102" y="83"/>
                        <a:pt x="102" y="83"/>
                      </a:cubicBezTo>
                      <a:cubicBezTo>
                        <a:pt x="102" y="83"/>
                        <a:pt x="103" y="84"/>
                        <a:pt x="103" y="84"/>
                      </a:cubicBezTo>
                      <a:close/>
                      <a:moveTo>
                        <a:pt x="109" y="221"/>
                      </a:moveTo>
                      <a:cubicBezTo>
                        <a:pt x="107" y="222"/>
                        <a:pt x="106" y="223"/>
                        <a:pt x="104" y="224"/>
                      </a:cubicBezTo>
                      <a:cubicBezTo>
                        <a:pt x="103" y="226"/>
                        <a:pt x="103" y="227"/>
                        <a:pt x="103" y="228"/>
                      </a:cubicBezTo>
                      <a:cubicBezTo>
                        <a:pt x="102" y="231"/>
                        <a:pt x="102" y="234"/>
                        <a:pt x="101" y="236"/>
                      </a:cubicBezTo>
                      <a:cubicBezTo>
                        <a:pt x="100" y="237"/>
                        <a:pt x="98" y="238"/>
                        <a:pt x="97" y="240"/>
                      </a:cubicBezTo>
                      <a:cubicBezTo>
                        <a:pt x="96" y="242"/>
                        <a:pt x="92" y="243"/>
                        <a:pt x="90" y="241"/>
                      </a:cubicBezTo>
                      <a:cubicBezTo>
                        <a:pt x="89" y="243"/>
                        <a:pt x="91" y="244"/>
                        <a:pt x="91" y="245"/>
                      </a:cubicBezTo>
                      <a:cubicBezTo>
                        <a:pt x="92" y="247"/>
                        <a:pt x="92" y="247"/>
                        <a:pt x="91" y="248"/>
                      </a:cubicBezTo>
                      <a:cubicBezTo>
                        <a:pt x="89" y="249"/>
                        <a:pt x="87" y="251"/>
                        <a:pt x="86" y="252"/>
                      </a:cubicBezTo>
                      <a:cubicBezTo>
                        <a:pt x="85" y="253"/>
                        <a:pt x="84" y="255"/>
                        <a:pt x="85" y="256"/>
                      </a:cubicBezTo>
                      <a:cubicBezTo>
                        <a:pt x="85" y="258"/>
                        <a:pt x="85" y="259"/>
                        <a:pt x="84" y="260"/>
                      </a:cubicBezTo>
                      <a:cubicBezTo>
                        <a:pt x="84" y="261"/>
                        <a:pt x="84" y="262"/>
                        <a:pt x="84" y="262"/>
                      </a:cubicBezTo>
                      <a:cubicBezTo>
                        <a:pt x="84" y="264"/>
                        <a:pt x="85" y="265"/>
                        <a:pt x="85" y="266"/>
                      </a:cubicBezTo>
                      <a:cubicBezTo>
                        <a:pt x="85" y="268"/>
                        <a:pt x="85" y="271"/>
                        <a:pt x="85" y="273"/>
                      </a:cubicBezTo>
                      <a:cubicBezTo>
                        <a:pt x="85" y="274"/>
                        <a:pt x="86" y="274"/>
                        <a:pt x="87" y="274"/>
                      </a:cubicBezTo>
                      <a:cubicBezTo>
                        <a:pt x="87" y="275"/>
                        <a:pt x="88" y="275"/>
                        <a:pt x="88" y="275"/>
                      </a:cubicBezTo>
                      <a:cubicBezTo>
                        <a:pt x="88" y="277"/>
                        <a:pt x="89" y="278"/>
                        <a:pt x="90" y="279"/>
                      </a:cubicBezTo>
                      <a:cubicBezTo>
                        <a:pt x="88" y="280"/>
                        <a:pt x="86" y="280"/>
                        <a:pt x="85" y="279"/>
                      </a:cubicBezTo>
                      <a:cubicBezTo>
                        <a:pt x="85" y="279"/>
                        <a:pt x="85" y="279"/>
                        <a:pt x="85" y="279"/>
                      </a:cubicBezTo>
                      <a:cubicBezTo>
                        <a:pt x="84" y="277"/>
                        <a:pt x="83" y="276"/>
                        <a:pt x="81" y="275"/>
                      </a:cubicBezTo>
                      <a:cubicBezTo>
                        <a:pt x="78" y="274"/>
                        <a:pt x="76" y="272"/>
                        <a:pt x="75" y="270"/>
                      </a:cubicBezTo>
                      <a:cubicBezTo>
                        <a:pt x="73" y="267"/>
                        <a:pt x="72" y="264"/>
                        <a:pt x="73" y="261"/>
                      </a:cubicBezTo>
                      <a:cubicBezTo>
                        <a:pt x="73" y="259"/>
                        <a:pt x="72" y="256"/>
                        <a:pt x="70" y="256"/>
                      </a:cubicBezTo>
                      <a:cubicBezTo>
                        <a:pt x="69" y="256"/>
                        <a:pt x="69" y="255"/>
                        <a:pt x="69" y="254"/>
                      </a:cubicBezTo>
                      <a:cubicBezTo>
                        <a:pt x="69" y="252"/>
                        <a:pt x="69" y="250"/>
                        <a:pt x="68" y="247"/>
                      </a:cubicBezTo>
                      <a:cubicBezTo>
                        <a:pt x="68" y="243"/>
                        <a:pt x="67" y="238"/>
                        <a:pt x="67" y="234"/>
                      </a:cubicBezTo>
                      <a:cubicBezTo>
                        <a:pt x="67" y="230"/>
                        <a:pt x="67" y="227"/>
                        <a:pt x="67" y="223"/>
                      </a:cubicBezTo>
                      <a:cubicBezTo>
                        <a:pt x="67" y="221"/>
                        <a:pt x="67" y="220"/>
                        <a:pt x="67" y="218"/>
                      </a:cubicBezTo>
                      <a:cubicBezTo>
                        <a:pt x="67" y="214"/>
                        <a:pt x="64" y="211"/>
                        <a:pt x="60" y="209"/>
                      </a:cubicBezTo>
                      <a:cubicBezTo>
                        <a:pt x="58" y="209"/>
                        <a:pt x="56" y="207"/>
                        <a:pt x="56" y="205"/>
                      </a:cubicBezTo>
                      <a:cubicBezTo>
                        <a:pt x="56" y="203"/>
                        <a:pt x="55" y="201"/>
                        <a:pt x="54" y="200"/>
                      </a:cubicBezTo>
                      <a:cubicBezTo>
                        <a:pt x="51" y="199"/>
                        <a:pt x="50" y="197"/>
                        <a:pt x="49" y="194"/>
                      </a:cubicBezTo>
                      <a:cubicBezTo>
                        <a:pt x="48" y="194"/>
                        <a:pt x="48" y="193"/>
                        <a:pt x="47" y="192"/>
                      </a:cubicBezTo>
                      <a:cubicBezTo>
                        <a:pt x="46" y="191"/>
                        <a:pt x="46" y="189"/>
                        <a:pt x="46" y="188"/>
                      </a:cubicBezTo>
                      <a:cubicBezTo>
                        <a:pt x="46" y="187"/>
                        <a:pt x="46" y="185"/>
                        <a:pt x="46" y="184"/>
                      </a:cubicBezTo>
                      <a:cubicBezTo>
                        <a:pt x="46" y="184"/>
                        <a:pt x="45" y="183"/>
                        <a:pt x="45" y="182"/>
                      </a:cubicBezTo>
                      <a:cubicBezTo>
                        <a:pt x="46" y="180"/>
                        <a:pt x="47" y="178"/>
                        <a:pt x="48" y="176"/>
                      </a:cubicBezTo>
                      <a:cubicBezTo>
                        <a:pt x="49" y="174"/>
                        <a:pt x="50" y="171"/>
                        <a:pt x="51" y="169"/>
                      </a:cubicBezTo>
                      <a:cubicBezTo>
                        <a:pt x="52" y="167"/>
                        <a:pt x="51" y="164"/>
                        <a:pt x="49" y="162"/>
                      </a:cubicBezTo>
                      <a:cubicBezTo>
                        <a:pt x="48" y="162"/>
                        <a:pt x="48" y="162"/>
                        <a:pt x="47" y="162"/>
                      </a:cubicBezTo>
                      <a:cubicBezTo>
                        <a:pt x="45" y="163"/>
                        <a:pt x="43" y="163"/>
                        <a:pt x="42" y="162"/>
                      </a:cubicBezTo>
                      <a:cubicBezTo>
                        <a:pt x="39" y="160"/>
                        <a:pt x="37" y="158"/>
                        <a:pt x="35" y="155"/>
                      </a:cubicBezTo>
                      <a:cubicBezTo>
                        <a:pt x="35" y="154"/>
                        <a:pt x="35" y="154"/>
                        <a:pt x="34" y="154"/>
                      </a:cubicBezTo>
                      <a:cubicBezTo>
                        <a:pt x="33" y="153"/>
                        <a:pt x="33" y="153"/>
                        <a:pt x="32" y="153"/>
                      </a:cubicBezTo>
                      <a:cubicBezTo>
                        <a:pt x="30" y="153"/>
                        <a:pt x="28" y="152"/>
                        <a:pt x="27" y="151"/>
                      </a:cubicBezTo>
                      <a:cubicBezTo>
                        <a:pt x="25" y="149"/>
                        <a:pt x="23" y="148"/>
                        <a:pt x="20" y="148"/>
                      </a:cubicBezTo>
                      <a:cubicBezTo>
                        <a:pt x="20" y="148"/>
                        <a:pt x="20" y="148"/>
                        <a:pt x="19" y="148"/>
                      </a:cubicBezTo>
                      <a:cubicBezTo>
                        <a:pt x="15" y="147"/>
                        <a:pt x="11" y="145"/>
                        <a:pt x="7" y="141"/>
                      </a:cubicBezTo>
                      <a:cubicBezTo>
                        <a:pt x="6" y="140"/>
                        <a:pt x="6" y="138"/>
                        <a:pt x="6" y="136"/>
                      </a:cubicBezTo>
                      <a:cubicBezTo>
                        <a:pt x="7" y="127"/>
                        <a:pt x="9" y="118"/>
                        <a:pt x="12" y="109"/>
                      </a:cubicBezTo>
                      <a:cubicBezTo>
                        <a:pt x="17" y="95"/>
                        <a:pt x="23" y="82"/>
                        <a:pt x="32" y="70"/>
                      </a:cubicBezTo>
                      <a:cubicBezTo>
                        <a:pt x="35" y="66"/>
                        <a:pt x="38" y="62"/>
                        <a:pt x="42" y="57"/>
                      </a:cubicBezTo>
                      <a:cubicBezTo>
                        <a:pt x="42" y="57"/>
                        <a:pt x="43" y="56"/>
                        <a:pt x="44" y="57"/>
                      </a:cubicBezTo>
                      <a:cubicBezTo>
                        <a:pt x="45" y="57"/>
                        <a:pt x="46" y="58"/>
                        <a:pt x="47" y="57"/>
                      </a:cubicBezTo>
                      <a:cubicBezTo>
                        <a:pt x="50" y="57"/>
                        <a:pt x="52" y="57"/>
                        <a:pt x="55" y="57"/>
                      </a:cubicBezTo>
                      <a:cubicBezTo>
                        <a:pt x="58" y="56"/>
                        <a:pt x="62" y="55"/>
                        <a:pt x="65" y="54"/>
                      </a:cubicBezTo>
                      <a:cubicBezTo>
                        <a:pt x="67" y="52"/>
                        <a:pt x="68" y="50"/>
                        <a:pt x="69" y="47"/>
                      </a:cubicBezTo>
                      <a:cubicBezTo>
                        <a:pt x="69" y="47"/>
                        <a:pt x="69" y="46"/>
                        <a:pt x="69" y="45"/>
                      </a:cubicBezTo>
                      <a:cubicBezTo>
                        <a:pt x="70" y="43"/>
                        <a:pt x="70" y="43"/>
                        <a:pt x="73" y="43"/>
                      </a:cubicBezTo>
                      <a:cubicBezTo>
                        <a:pt x="75" y="44"/>
                        <a:pt x="77" y="44"/>
                        <a:pt x="79" y="44"/>
                      </a:cubicBezTo>
                      <a:cubicBezTo>
                        <a:pt x="77" y="45"/>
                        <a:pt x="75" y="46"/>
                        <a:pt x="74" y="46"/>
                      </a:cubicBezTo>
                      <a:cubicBezTo>
                        <a:pt x="72" y="47"/>
                        <a:pt x="73" y="47"/>
                        <a:pt x="73" y="48"/>
                      </a:cubicBezTo>
                      <a:cubicBezTo>
                        <a:pt x="74" y="49"/>
                        <a:pt x="76" y="51"/>
                        <a:pt x="77" y="52"/>
                      </a:cubicBezTo>
                      <a:cubicBezTo>
                        <a:pt x="77" y="52"/>
                        <a:pt x="78" y="53"/>
                        <a:pt x="78" y="52"/>
                      </a:cubicBezTo>
                      <a:cubicBezTo>
                        <a:pt x="80" y="52"/>
                        <a:pt x="83" y="51"/>
                        <a:pt x="85" y="51"/>
                      </a:cubicBezTo>
                      <a:cubicBezTo>
                        <a:pt x="85" y="53"/>
                        <a:pt x="84" y="53"/>
                        <a:pt x="83" y="54"/>
                      </a:cubicBezTo>
                      <a:cubicBezTo>
                        <a:pt x="82" y="55"/>
                        <a:pt x="81" y="56"/>
                        <a:pt x="80" y="56"/>
                      </a:cubicBezTo>
                      <a:cubicBezTo>
                        <a:pt x="77" y="56"/>
                        <a:pt x="74" y="57"/>
                        <a:pt x="72" y="57"/>
                      </a:cubicBezTo>
                      <a:cubicBezTo>
                        <a:pt x="71" y="59"/>
                        <a:pt x="70" y="60"/>
                        <a:pt x="68" y="60"/>
                      </a:cubicBezTo>
                      <a:cubicBezTo>
                        <a:pt x="64" y="61"/>
                        <a:pt x="61" y="63"/>
                        <a:pt x="58" y="65"/>
                      </a:cubicBezTo>
                      <a:cubicBezTo>
                        <a:pt x="56" y="66"/>
                        <a:pt x="55" y="69"/>
                        <a:pt x="56" y="71"/>
                      </a:cubicBezTo>
                      <a:cubicBezTo>
                        <a:pt x="56" y="72"/>
                        <a:pt x="56" y="73"/>
                        <a:pt x="58" y="72"/>
                      </a:cubicBezTo>
                      <a:cubicBezTo>
                        <a:pt x="58" y="72"/>
                        <a:pt x="58" y="72"/>
                        <a:pt x="59" y="72"/>
                      </a:cubicBezTo>
                      <a:cubicBezTo>
                        <a:pt x="60" y="73"/>
                        <a:pt x="61" y="74"/>
                        <a:pt x="63" y="74"/>
                      </a:cubicBezTo>
                      <a:cubicBezTo>
                        <a:pt x="64" y="75"/>
                        <a:pt x="65" y="76"/>
                        <a:pt x="66" y="75"/>
                      </a:cubicBezTo>
                      <a:cubicBezTo>
                        <a:pt x="67" y="75"/>
                        <a:pt x="67" y="75"/>
                        <a:pt x="67" y="75"/>
                      </a:cubicBezTo>
                      <a:cubicBezTo>
                        <a:pt x="67" y="78"/>
                        <a:pt x="67" y="80"/>
                        <a:pt x="66" y="82"/>
                      </a:cubicBezTo>
                      <a:cubicBezTo>
                        <a:pt x="68" y="82"/>
                        <a:pt x="69" y="81"/>
                        <a:pt x="70" y="80"/>
                      </a:cubicBezTo>
                      <a:cubicBezTo>
                        <a:pt x="73" y="76"/>
                        <a:pt x="75" y="72"/>
                        <a:pt x="78" y="69"/>
                      </a:cubicBezTo>
                      <a:cubicBezTo>
                        <a:pt x="79" y="68"/>
                        <a:pt x="79" y="68"/>
                        <a:pt x="79" y="67"/>
                      </a:cubicBezTo>
                      <a:cubicBezTo>
                        <a:pt x="79" y="67"/>
                        <a:pt x="79" y="67"/>
                        <a:pt x="79" y="67"/>
                      </a:cubicBezTo>
                      <a:cubicBezTo>
                        <a:pt x="81" y="64"/>
                        <a:pt x="84" y="63"/>
                        <a:pt x="87" y="63"/>
                      </a:cubicBezTo>
                      <a:cubicBezTo>
                        <a:pt x="89" y="64"/>
                        <a:pt x="90" y="64"/>
                        <a:pt x="90" y="66"/>
                      </a:cubicBezTo>
                      <a:cubicBezTo>
                        <a:pt x="90" y="67"/>
                        <a:pt x="91" y="67"/>
                        <a:pt x="92" y="67"/>
                      </a:cubicBezTo>
                      <a:cubicBezTo>
                        <a:pt x="94" y="67"/>
                        <a:pt x="96" y="67"/>
                        <a:pt x="99" y="66"/>
                      </a:cubicBezTo>
                      <a:cubicBezTo>
                        <a:pt x="99" y="66"/>
                        <a:pt x="99" y="66"/>
                        <a:pt x="99" y="67"/>
                      </a:cubicBezTo>
                      <a:cubicBezTo>
                        <a:pt x="99" y="67"/>
                        <a:pt x="99" y="68"/>
                        <a:pt x="99" y="68"/>
                      </a:cubicBezTo>
                      <a:cubicBezTo>
                        <a:pt x="98" y="72"/>
                        <a:pt x="100" y="76"/>
                        <a:pt x="103" y="77"/>
                      </a:cubicBezTo>
                      <a:cubicBezTo>
                        <a:pt x="104" y="78"/>
                        <a:pt x="104" y="78"/>
                        <a:pt x="104" y="78"/>
                      </a:cubicBezTo>
                      <a:cubicBezTo>
                        <a:pt x="101" y="80"/>
                        <a:pt x="98" y="82"/>
                        <a:pt x="94" y="82"/>
                      </a:cubicBezTo>
                      <a:cubicBezTo>
                        <a:pt x="92" y="82"/>
                        <a:pt x="89" y="82"/>
                        <a:pt x="87" y="84"/>
                      </a:cubicBezTo>
                      <a:cubicBezTo>
                        <a:pt x="85" y="85"/>
                        <a:pt x="83" y="85"/>
                        <a:pt x="81" y="86"/>
                      </a:cubicBezTo>
                      <a:cubicBezTo>
                        <a:pt x="81" y="86"/>
                        <a:pt x="80" y="87"/>
                        <a:pt x="80" y="87"/>
                      </a:cubicBezTo>
                      <a:cubicBezTo>
                        <a:pt x="80" y="88"/>
                        <a:pt x="80" y="88"/>
                        <a:pt x="80" y="88"/>
                      </a:cubicBezTo>
                      <a:cubicBezTo>
                        <a:pt x="87" y="87"/>
                        <a:pt x="87" y="87"/>
                        <a:pt x="87" y="87"/>
                      </a:cubicBezTo>
                      <a:cubicBezTo>
                        <a:pt x="87" y="89"/>
                        <a:pt x="87" y="90"/>
                        <a:pt x="89" y="90"/>
                      </a:cubicBezTo>
                      <a:cubicBezTo>
                        <a:pt x="90" y="90"/>
                        <a:pt x="90" y="91"/>
                        <a:pt x="91" y="92"/>
                      </a:cubicBezTo>
                      <a:cubicBezTo>
                        <a:pt x="88" y="93"/>
                        <a:pt x="86" y="96"/>
                        <a:pt x="82" y="95"/>
                      </a:cubicBezTo>
                      <a:cubicBezTo>
                        <a:pt x="86" y="92"/>
                        <a:pt x="86" y="92"/>
                        <a:pt x="86" y="92"/>
                      </a:cubicBezTo>
                      <a:cubicBezTo>
                        <a:pt x="84" y="91"/>
                        <a:pt x="84" y="90"/>
                        <a:pt x="82" y="92"/>
                      </a:cubicBezTo>
                      <a:cubicBezTo>
                        <a:pt x="80" y="93"/>
                        <a:pt x="78" y="94"/>
                        <a:pt x="76" y="96"/>
                      </a:cubicBezTo>
                      <a:cubicBezTo>
                        <a:pt x="76" y="96"/>
                        <a:pt x="75" y="97"/>
                        <a:pt x="75" y="97"/>
                      </a:cubicBezTo>
                      <a:cubicBezTo>
                        <a:pt x="72" y="97"/>
                        <a:pt x="70" y="100"/>
                        <a:pt x="68" y="102"/>
                      </a:cubicBezTo>
                      <a:cubicBezTo>
                        <a:pt x="68" y="102"/>
                        <a:pt x="68" y="102"/>
                        <a:pt x="68" y="102"/>
                      </a:cubicBezTo>
                      <a:cubicBezTo>
                        <a:pt x="67" y="104"/>
                        <a:pt x="65" y="104"/>
                        <a:pt x="64" y="104"/>
                      </a:cubicBezTo>
                      <a:cubicBezTo>
                        <a:pt x="63" y="104"/>
                        <a:pt x="63" y="105"/>
                        <a:pt x="62" y="105"/>
                      </a:cubicBezTo>
                      <a:cubicBezTo>
                        <a:pt x="62" y="105"/>
                        <a:pt x="61" y="106"/>
                        <a:pt x="61" y="107"/>
                      </a:cubicBezTo>
                      <a:cubicBezTo>
                        <a:pt x="62" y="110"/>
                        <a:pt x="60" y="112"/>
                        <a:pt x="58" y="113"/>
                      </a:cubicBezTo>
                      <a:cubicBezTo>
                        <a:pt x="55" y="115"/>
                        <a:pt x="53" y="116"/>
                        <a:pt x="51" y="117"/>
                      </a:cubicBezTo>
                      <a:cubicBezTo>
                        <a:pt x="50" y="119"/>
                        <a:pt x="49" y="122"/>
                        <a:pt x="50" y="124"/>
                      </a:cubicBezTo>
                      <a:cubicBezTo>
                        <a:pt x="51" y="126"/>
                        <a:pt x="51" y="128"/>
                        <a:pt x="50" y="129"/>
                      </a:cubicBezTo>
                      <a:cubicBezTo>
                        <a:pt x="50" y="130"/>
                        <a:pt x="49" y="130"/>
                        <a:pt x="48" y="130"/>
                      </a:cubicBezTo>
                      <a:cubicBezTo>
                        <a:pt x="48" y="130"/>
                        <a:pt x="47" y="129"/>
                        <a:pt x="47" y="129"/>
                      </a:cubicBezTo>
                      <a:cubicBezTo>
                        <a:pt x="47" y="127"/>
                        <a:pt x="46" y="125"/>
                        <a:pt x="46" y="123"/>
                      </a:cubicBezTo>
                      <a:cubicBezTo>
                        <a:pt x="46" y="122"/>
                        <a:pt x="45" y="121"/>
                        <a:pt x="45" y="121"/>
                      </a:cubicBezTo>
                      <a:cubicBezTo>
                        <a:pt x="44" y="121"/>
                        <a:pt x="44" y="121"/>
                        <a:pt x="44" y="121"/>
                      </a:cubicBezTo>
                      <a:cubicBezTo>
                        <a:pt x="44" y="122"/>
                        <a:pt x="44" y="122"/>
                        <a:pt x="44" y="123"/>
                      </a:cubicBezTo>
                      <a:cubicBezTo>
                        <a:pt x="44" y="123"/>
                        <a:pt x="44" y="123"/>
                        <a:pt x="44" y="123"/>
                      </a:cubicBezTo>
                      <a:cubicBezTo>
                        <a:pt x="44" y="123"/>
                        <a:pt x="43" y="122"/>
                        <a:pt x="42" y="122"/>
                      </a:cubicBezTo>
                      <a:cubicBezTo>
                        <a:pt x="42" y="121"/>
                        <a:pt x="41" y="120"/>
                        <a:pt x="40" y="120"/>
                      </a:cubicBezTo>
                      <a:cubicBezTo>
                        <a:pt x="39" y="119"/>
                        <a:pt x="38" y="120"/>
                        <a:pt x="37" y="121"/>
                      </a:cubicBezTo>
                      <a:cubicBezTo>
                        <a:pt x="36" y="122"/>
                        <a:pt x="35" y="123"/>
                        <a:pt x="34" y="124"/>
                      </a:cubicBezTo>
                      <a:cubicBezTo>
                        <a:pt x="33" y="123"/>
                        <a:pt x="32" y="122"/>
                        <a:pt x="32" y="122"/>
                      </a:cubicBezTo>
                      <a:cubicBezTo>
                        <a:pt x="31" y="121"/>
                        <a:pt x="31" y="121"/>
                        <a:pt x="30" y="121"/>
                      </a:cubicBezTo>
                      <a:cubicBezTo>
                        <a:pt x="28" y="121"/>
                        <a:pt x="26" y="122"/>
                        <a:pt x="25" y="124"/>
                      </a:cubicBezTo>
                      <a:cubicBezTo>
                        <a:pt x="24" y="126"/>
                        <a:pt x="22" y="127"/>
                        <a:pt x="21" y="128"/>
                      </a:cubicBezTo>
                      <a:cubicBezTo>
                        <a:pt x="19" y="129"/>
                        <a:pt x="19" y="131"/>
                        <a:pt x="20" y="133"/>
                      </a:cubicBezTo>
                      <a:cubicBezTo>
                        <a:pt x="20" y="134"/>
                        <a:pt x="20" y="134"/>
                        <a:pt x="20" y="135"/>
                      </a:cubicBezTo>
                      <a:cubicBezTo>
                        <a:pt x="19" y="139"/>
                        <a:pt x="21" y="143"/>
                        <a:pt x="25" y="144"/>
                      </a:cubicBezTo>
                      <a:cubicBezTo>
                        <a:pt x="27" y="144"/>
                        <a:pt x="29" y="144"/>
                        <a:pt x="30" y="142"/>
                      </a:cubicBezTo>
                      <a:cubicBezTo>
                        <a:pt x="31" y="141"/>
                        <a:pt x="31" y="140"/>
                        <a:pt x="32" y="139"/>
                      </a:cubicBezTo>
                      <a:cubicBezTo>
                        <a:pt x="32" y="138"/>
                        <a:pt x="33" y="137"/>
                        <a:pt x="34" y="138"/>
                      </a:cubicBezTo>
                      <a:cubicBezTo>
                        <a:pt x="34" y="138"/>
                        <a:pt x="34" y="138"/>
                        <a:pt x="34" y="138"/>
                      </a:cubicBezTo>
                      <a:cubicBezTo>
                        <a:pt x="35" y="138"/>
                        <a:pt x="35" y="139"/>
                        <a:pt x="35" y="140"/>
                      </a:cubicBezTo>
                      <a:cubicBezTo>
                        <a:pt x="35" y="142"/>
                        <a:pt x="34" y="143"/>
                        <a:pt x="34" y="145"/>
                      </a:cubicBezTo>
                      <a:cubicBezTo>
                        <a:pt x="33" y="146"/>
                        <a:pt x="34" y="147"/>
                        <a:pt x="35" y="147"/>
                      </a:cubicBezTo>
                      <a:cubicBezTo>
                        <a:pt x="37" y="148"/>
                        <a:pt x="38" y="148"/>
                        <a:pt x="39" y="148"/>
                      </a:cubicBezTo>
                      <a:cubicBezTo>
                        <a:pt x="40" y="148"/>
                        <a:pt x="41" y="149"/>
                        <a:pt x="42" y="150"/>
                      </a:cubicBezTo>
                      <a:cubicBezTo>
                        <a:pt x="42" y="150"/>
                        <a:pt x="42" y="151"/>
                        <a:pt x="42" y="151"/>
                      </a:cubicBezTo>
                      <a:cubicBezTo>
                        <a:pt x="41" y="153"/>
                        <a:pt x="41" y="155"/>
                        <a:pt x="42" y="156"/>
                      </a:cubicBezTo>
                      <a:cubicBezTo>
                        <a:pt x="42" y="158"/>
                        <a:pt x="42" y="159"/>
                        <a:pt x="43" y="159"/>
                      </a:cubicBezTo>
                      <a:cubicBezTo>
                        <a:pt x="44" y="160"/>
                        <a:pt x="45" y="160"/>
                        <a:pt x="45" y="159"/>
                      </a:cubicBezTo>
                      <a:cubicBezTo>
                        <a:pt x="46" y="159"/>
                        <a:pt x="48" y="158"/>
                        <a:pt x="49" y="159"/>
                      </a:cubicBezTo>
                      <a:cubicBezTo>
                        <a:pt x="50" y="159"/>
                        <a:pt x="50" y="159"/>
                        <a:pt x="51" y="159"/>
                      </a:cubicBezTo>
                      <a:cubicBezTo>
                        <a:pt x="53" y="160"/>
                        <a:pt x="54" y="159"/>
                        <a:pt x="55" y="158"/>
                      </a:cubicBezTo>
                      <a:cubicBezTo>
                        <a:pt x="56" y="157"/>
                        <a:pt x="57" y="156"/>
                        <a:pt x="59" y="155"/>
                      </a:cubicBezTo>
                      <a:cubicBezTo>
                        <a:pt x="59" y="155"/>
                        <a:pt x="60" y="155"/>
                        <a:pt x="60" y="156"/>
                      </a:cubicBezTo>
                      <a:cubicBezTo>
                        <a:pt x="60" y="156"/>
                        <a:pt x="60" y="157"/>
                        <a:pt x="60" y="157"/>
                      </a:cubicBezTo>
                      <a:cubicBezTo>
                        <a:pt x="59" y="158"/>
                        <a:pt x="59" y="159"/>
                        <a:pt x="60" y="159"/>
                      </a:cubicBezTo>
                      <a:cubicBezTo>
                        <a:pt x="63" y="160"/>
                        <a:pt x="63" y="160"/>
                        <a:pt x="63" y="160"/>
                      </a:cubicBezTo>
                      <a:cubicBezTo>
                        <a:pt x="61" y="157"/>
                        <a:pt x="64" y="156"/>
                        <a:pt x="65" y="155"/>
                      </a:cubicBezTo>
                      <a:cubicBezTo>
                        <a:pt x="65" y="155"/>
                        <a:pt x="66" y="155"/>
                        <a:pt x="66" y="156"/>
                      </a:cubicBezTo>
                      <a:cubicBezTo>
                        <a:pt x="67" y="157"/>
                        <a:pt x="70" y="158"/>
                        <a:pt x="72" y="158"/>
                      </a:cubicBezTo>
                      <a:cubicBezTo>
                        <a:pt x="72" y="158"/>
                        <a:pt x="72" y="158"/>
                        <a:pt x="72" y="158"/>
                      </a:cubicBezTo>
                      <a:cubicBezTo>
                        <a:pt x="75" y="158"/>
                        <a:pt x="78" y="159"/>
                        <a:pt x="80" y="161"/>
                      </a:cubicBezTo>
                      <a:cubicBezTo>
                        <a:pt x="83" y="164"/>
                        <a:pt x="87" y="166"/>
                        <a:pt x="91" y="166"/>
                      </a:cubicBezTo>
                      <a:cubicBezTo>
                        <a:pt x="92" y="167"/>
                        <a:pt x="94" y="168"/>
                        <a:pt x="95" y="169"/>
                      </a:cubicBezTo>
                      <a:cubicBezTo>
                        <a:pt x="95" y="170"/>
                        <a:pt x="96" y="172"/>
                        <a:pt x="97" y="173"/>
                      </a:cubicBezTo>
                      <a:cubicBezTo>
                        <a:pt x="98" y="175"/>
                        <a:pt x="98" y="176"/>
                        <a:pt x="96" y="177"/>
                      </a:cubicBezTo>
                      <a:cubicBezTo>
                        <a:pt x="94" y="178"/>
                        <a:pt x="94" y="178"/>
                        <a:pt x="94" y="178"/>
                      </a:cubicBezTo>
                      <a:cubicBezTo>
                        <a:pt x="95" y="179"/>
                        <a:pt x="95" y="179"/>
                        <a:pt x="96" y="178"/>
                      </a:cubicBezTo>
                      <a:cubicBezTo>
                        <a:pt x="97" y="178"/>
                        <a:pt x="97" y="178"/>
                        <a:pt x="98" y="177"/>
                      </a:cubicBezTo>
                      <a:cubicBezTo>
                        <a:pt x="99" y="177"/>
                        <a:pt x="99" y="178"/>
                        <a:pt x="100" y="178"/>
                      </a:cubicBezTo>
                      <a:cubicBezTo>
                        <a:pt x="100" y="179"/>
                        <a:pt x="99" y="179"/>
                        <a:pt x="99" y="179"/>
                      </a:cubicBezTo>
                      <a:cubicBezTo>
                        <a:pt x="99" y="180"/>
                        <a:pt x="99" y="180"/>
                        <a:pt x="99" y="180"/>
                      </a:cubicBezTo>
                      <a:cubicBezTo>
                        <a:pt x="100" y="180"/>
                        <a:pt x="100" y="181"/>
                        <a:pt x="100" y="180"/>
                      </a:cubicBezTo>
                      <a:cubicBezTo>
                        <a:pt x="101" y="180"/>
                        <a:pt x="101" y="180"/>
                        <a:pt x="101" y="180"/>
                      </a:cubicBezTo>
                      <a:cubicBezTo>
                        <a:pt x="102" y="179"/>
                        <a:pt x="105" y="179"/>
                        <a:pt x="106" y="180"/>
                      </a:cubicBezTo>
                      <a:cubicBezTo>
                        <a:pt x="106" y="180"/>
                        <a:pt x="106" y="180"/>
                        <a:pt x="106" y="180"/>
                      </a:cubicBezTo>
                      <a:cubicBezTo>
                        <a:pt x="107" y="180"/>
                        <a:pt x="107" y="180"/>
                        <a:pt x="107" y="181"/>
                      </a:cubicBezTo>
                      <a:cubicBezTo>
                        <a:pt x="107" y="183"/>
                        <a:pt x="109" y="182"/>
                        <a:pt x="110" y="182"/>
                      </a:cubicBezTo>
                      <a:cubicBezTo>
                        <a:pt x="111" y="181"/>
                        <a:pt x="113" y="181"/>
                        <a:pt x="114" y="182"/>
                      </a:cubicBezTo>
                      <a:cubicBezTo>
                        <a:pt x="116" y="183"/>
                        <a:pt x="119" y="184"/>
                        <a:pt x="122" y="185"/>
                      </a:cubicBezTo>
                      <a:cubicBezTo>
                        <a:pt x="123" y="185"/>
                        <a:pt x="124" y="186"/>
                        <a:pt x="124" y="187"/>
                      </a:cubicBezTo>
                      <a:cubicBezTo>
                        <a:pt x="124" y="192"/>
                        <a:pt x="123" y="196"/>
                        <a:pt x="120" y="200"/>
                      </a:cubicBezTo>
                      <a:cubicBezTo>
                        <a:pt x="119" y="200"/>
                        <a:pt x="119" y="200"/>
                        <a:pt x="119" y="200"/>
                      </a:cubicBezTo>
                      <a:cubicBezTo>
                        <a:pt x="118" y="201"/>
                        <a:pt x="117" y="202"/>
                        <a:pt x="117" y="203"/>
                      </a:cubicBezTo>
                      <a:cubicBezTo>
                        <a:pt x="117" y="206"/>
                        <a:pt x="117" y="209"/>
                        <a:pt x="117" y="212"/>
                      </a:cubicBezTo>
                      <a:cubicBezTo>
                        <a:pt x="117" y="214"/>
                        <a:pt x="116" y="216"/>
                        <a:pt x="115" y="217"/>
                      </a:cubicBezTo>
                      <a:cubicBezTo>
                        <a:pt x="114" y="219"/>
                        <a:pt x="114" y="220"/>
                        <a:pt x="112" y="220"/>
                      </a:cubicBezTo>
                      <a:cubicBezTo>
                        <a:pt x="111" y="220"/>
                        <a:pt x="110" y="220"/>
                        <a:pt x="110" y="220"/>
                      </a:cubicBezTo>
                      <a:cubicBezTo>
                        <a:pt x="109" y="220"/>
                        <a:pt x="109" y="221"/>
                        <a:pt x="109" y="221"/>
                      </a:cubicBezTo>
                      <a:close/>
                      <a:moveTo>
                        <a:pt x="270" y="209"/>
                      </a:moveTo>
                      <a:cubicBezTo>
                        <a:pt x="268" y="212"/>
                        <a:pt x="268" y="215"/>
                        <a:pt x="267" y="218"/>
                      </a:cubicBezTo>
                      <a:cubicBezTo>
                        <a:pt x="266" y="219"/>
                        <a:pt x="266" y="220"/>
                        <a:pt x="265" y="221"/>
                      </a:cubicBezTo>
                      <a:cubicBezTo>
                        <a:pt x="264" y="223"/>
                        <a:pt x="264" y="223"/>
                        <a:pt x="261" y="223"/>
                      </a:cubicBezTo>
                      <a:cubicBezTo>
                        <a:pt x="258" y="222"/>
                        <a:pt x="257" y="219"/>
                        <a:pt x="258" y="217"/>
                      </a:cubicBezTo>
                      <a:cubicBezTo>
                        <a:pt x="259" y="216"/>
                        <a:pt x="259" y="215"/>
                        <a:pt x="260" y="214"/>
                      </a:cubicBezTo>
                      <a:cubicBezTo>
                        <a:pt x="260" y="212"/>
                        <a:pt x="260" y="211"/>
                        <a:pt x="260" y="210"/>
                      </a:cubicBezTo>
                      <a:cubicBezTo>
                        <a:pt x="260" y="208"/>
                        <a:pt x="261" y="206"/>
                        <a:pt x="263" y="205"/>
                      </a:cubicBezTo>
                      <a:cubicBezTo>
                        <a:pt x="263" y="205"/>
                        <a:pt x="263" y="205"/>
                        <a:pt x="264" y="205"/>
                      </a:cubicBezTo>
                      <a:cubicBezTo>
                        <a:pt x="265" y="203"/>
                        <a:pt x="267" y="202"/>
                        <a:pt x="268" y="200"/>
                      </a:cubicBezTo>
                      <a:cubicBezTo>
                        <a:pt x="269" y="200"/>
                        <a:pt x="269" y="199"/>
                        <a:pt x="269" y="198"/>
                      </a:cubicBezTo>
                      <a:cubicBezTo>
                        <a:pt x="270" y="202"/>
                        <a:pt x="271" y="205"/>
                        <a:pt x="270" y="209"/>
                      </a:cubicBezTo>
                      <a:close/>
                      <a:moveTo>
                        <a:pt x="299" y="130"/>
                      </a:moveTo>
                      <a:cubicBezTo>
                        <a:pt x="298" y="129"/>
                        <a:pt x="296" y="128"/>
                        <a:pt x="295" y="128"/>
                      </a:cubicBezTo>
                      <a:cubicBezTo>
                        <a:pt x="290" y="128"/>
                        <a:pt x="285" y="128"/>
                        <a:pt x="280" y="126"/>
                      </a:cubicBezTo>
                      <a:cubicBezTo>
                        <a:pt x="277" y="125"/>
                        <a:pt x="274" y="124"/>
                        <a:pt x="271" y="122"/>
                      </a:cubicBezTo>
                      <a:cubicBezTo>
                        <a:pt x="269" y="121"/>
                        <a:pt x="266" y="120"/>
                        <a:pt x="263" y="119"/>
                      </a:cubicBezTo>
                      <a:cubicBezTo>
                        <a:pt x="264" y="120"/>
                        <a:pt x="264" y="120"/>
                        <a:pt x="264" y="121"/>
                      </a:cubicBezTo>
                      <a:cubicBezTo>
                        <a:pt x="263" y="124"/>
                        <a:pt x="266" y="126"/>
                        <a:pt x="268" y="128"/>
                      </a:cubicBezTo>
                      <a:cubicBezTo>
                        <a:pt x="269" y="129"/>
                        <a:pt x="270" y="130"/>
                        <a:pt x="271" y="131"/>
                      </a:cubicBezTo>
                      <a:cubicBezTo>
                        <a:pt x="277" y="129"/>
                        <a:pt x="277" y="129"/>
                        <a:pt x="277" y="129"/>
                      </a:cubicBezTo>
                      <a:cubicBezTo>
                        <a:pt x="279" y="129"/>
                        <a:pt x="280" y="129"/>
                        <a:pt x="281" y="131"/>
                      </a:cubicBezTo>
                      <a:cubicBezTo>
                        <a:pt x="282" y="132"/>
                        <a:pt x="283" y="133"/>
                        <a:pt x="285" y="135"/>
                      </a:cubicBezTo>
                      <a:cubicBezTo>
                        <a:pt x="286" y="136"/>
                        <a:pt x="286" y="136"/>
                        <a:pt x="284" y="137"/>
                      </a:cubicBezTo>
                      <a:cubicBezTo>
                        <a:pt x="281" y="139"/>
                        <a:pt x="278" y="142"/>
                        <a:pt x="275" y="144"/>
                      </a:cubicBezTo>
                      <a:cubicBezTo>
                        <a:pt x="275" y="145"/>
                        <a:pt x="274" y="145"/>
                        <a:pt x="274" y="146"/>
                      </a:cubicBezTo>
                      <a:cubicBezTo>
                        <a:pt x="272" y="147"/>
                        <a:pt x="270" y="148"/>
                        <a:pt x="268" y="150"/>
                      </a:cubicBezTo>
                      <a:cubicBezTo>
                        <a:pt x="265" y="151"/>
                        <a:pt x="262" y="150"/>
                        <a:pt x="260" y="147"/>
                      </a:cubicBezTo>
                      <a:cubicBezTo>
                        <a:pt x="260" y="147"/>
                        <a:pt x="260" y="147"/>
                        <a:pt x="260" y="147"/>
                      </a:cubicBezTo>
                      <a:cubicBezTo>
                        <a:pt x="259" y="144"/>
                        <a:pt x="257" y="141"/>
                        <a:pt x="255" y="139"/>
                      </a:cubicBezTo>
                      <a:cubicBezTo>
                        <a:pt x="254" y="137"/>
                        <a:pt x="253" y="136"/>
                        <a:pt x="253" y="134"/>
                      </a:cubicBezTo>
                      <a:cubicBezTo>
                        <a:pt x="252" y="132"/>
                        <a:pt x="251" y="131"/>
                        <a:pt x="249" y="130"/>
                      </a:cubicBezTo>
                      <a:cubicBezTo>
                        <a:pt x="247" y="129"/>
                        <a:pt x="246" y="128"/>
                        <a:pt x="246" y="126"/>
                      </a:cubicBezTo>
                      <a:cubicBezTo>
                        <a:pt x="245" y="124"/>
                        <a:pt x="244" y="122"/>
                        <a:pt x="243" y="120"/>
                      </a:cubicBezTo>
                      <a:cubicBezTo>
                        <a:pt x="240" y="120"/>
                        <a:pt x="240" y="120"/>
                        <a:pt x="241" y="123"/>
                      </a:cubicBezTo>
                      <a:cubicBezTo>
                        <a:pt x="242" y="127"/>
                        <a:pt x="244" y="130"/>
                        <a:pt x="246" y="134"/>
                      </a:cubicBezTo>
                      <a:cubicBezTo>
                        <a:pt x="250" y="139"/>
                        <a:pt x="253" y="144"/>
                        <a:pt x="256" y="150"/>
                      </a:cubicBezTo>
                      <a:cubicBezTo>
                        <a:pt x="256" y="152"/>
                        <a:pt x="257" y="154"/>
                        <a:pt x="257" y="155"/>
                      </a:cubicBezTo>
                      <a:cubicBezTo>
                        <a:pt x="258" y="158"/>
                        <a:pt x="259" y="158"/>
                        <a:pt x="261" y="157"/>
                      </a:cubicBezTo>
                      <a:cubicBezTo>
                        <a:pt x="262" y="157"/>
                        <a:pt x="262" y="156"/>
                        <a:pt x="262" y="156"/>
                      </a:cubicBezTo>
                      <a:cubicBezTo>
                        <a:pt x="271" y="156"/>
                        <a:pt x="271" y="156"/>
                        <a:pt x="271" y="156"/>
                      </a:cubicBezTo>
                      <a:cubicBezTo>
                        <a:pt x="270" y="159"/>
                        <a:pt x="270" y="161"/>
                        <a:pt x="269" y="163"/>
                      </a:cubicBezTo>
                      <a:cubicBezTo>
                        <a:pt x="269" y="165"/>
                        <a:pt x="268" y="167"/>
                        <a:pt x="267" y="168"/>
                      </a:cubicBezTo>
                      <a:cubicBezTo>
                        <a:pt x="265" y="170"/>
                        <a:pt x="263" y="172"/>
                        <a:pt x="260" y="173"/>
                      </a:cubicBezTo>
                      <a:cubicBezTo>
                        <a:pt x="260" y="173"/>
                        <a:pt x="259" y="174"/>
                        <a:pt x="259" y="174"/>
                      </a:cubicBezTo>
                      <a:cubicBezTo>
                        <a:pt x="256" y="179"/>
                        <a:pt x="254" y="184"/>
                        <a:pt x="252" y="188"/>
                      </a:cubicBezTo>
                      <a:cubicBezTo>
                        <a:pt x="251" y="189"/>
                        <a:pt x="251" y="190"/>
                        <a:pt x="252" y="191"/>
                      </a:cubicBezTo>
                      <a:cubicBezTo>
                        <a:pt x="255" y="195"/>
                        <a:pt x="254" y="199"/>
                        <a:pt x="254" y="204"/>
                      </a:cubicBezTo>
                      <a:cubicBezTo>
                        <a:pt x="254" y="204"/>
                        <a:pt x="253" y="205"/>
                        <a:pt x="253" y="205"/>
                      </a:cubicBezTo>
                      <a:cubicBezTo>
                        <a:pt x="250" y="206"/>
                        <a:pt x="248" y="208"/>
                        <a:pt x="246" y="210"/>
                      </a:cubicBezTo>
                      <a:cubicBezTo>
                        <a:pt x="245" y="211"/>
                        <a:pt x="244" y="212"/>
                        <a:pt x="244" y="214"/>
                      </a:cubicBezTo>
                      <a:cubicBezTo>
                        <a:pt x="243" y="217"/>
                        <a:pt x="242" y="221"/>
                        <a:pt x="240" y="224"/>
                      </a:cubicBezTo>
                      <a:cubicBezTo>
                        <a:pt x="238" y="229"/>
                        <a:pt x="235" y="234"/>
                        <a:pt x="233" y="238"/>
                      </a:cubicBezTo>
                      <a:cubicBezTo>
                        <a:pt x="232" y="240"/>
                        <a:pt x="231" y="240"/>
                        <a:pt x="230" y="240"/>
                      </a:cubicBezTo>
                      <a:cubicBezTo>
                        <a:pt x="223" y="241"/>
                        <a:pt x="223" y="241"/>
                        <a:pt x="223" y="241"/>
                      </a:cubicBezTo>
                      <a:cubicBezTo>
                        <a:pt x="222" y="241"/>
                        <a:pt x="221" y="241"/>
                        <a:pt x="220" y="241"/>
                      </a:cubicBezTo>
                      <a:cubicBezTo>
                        <a:pt x="219" y="241"/>
                        <a:pt x="219" y="241"/>
                        <a:pt x="218" y="241"/>
                      </a:cubicBezTo>
                      <a:cubicBezTo>
                        <a:pt x="217" y="240"/>
                        <a:pt x="217" y="239"/>
                        <a:pt x="216" y="239"/>
                      </a:cubicBezTo>
                      <a:cubicBezTo>
                        <a:pt x="216" y="236"/>
                        <a:pt x="215" y="234"/>
                        <a:pt x="214" y="232"/>
                      </a:cubicBezTo>
                      <a:cubicBezTo>
                        <a:pt x="214" y="231"/>
                        <a:pt x="213" y="230"/>
                        <a:pt x="212" y="230"/>
                      </a:cubicBezTo>
                      <a:cubicBezTo>
                        <a:pt x="211" y="227"/>
                        <a:pt x="210" y="224"/>
                        <a:pt x="210" y="222"/>
                      </a:cubicBezTo>
                      <a:cubicBezTo>
                        <a:pt x="210" y="220"/>
                        <a:pt x="209" y="218"/>
                        <a:pt x="209" y="217"/>
                      </a:cubicBezTo>
                      <a:cubicBezTo>
                        <a:pt x="207" y="214"/>
                        <a:pt x="206" y="211"/>
                        <a:pt x="205" y="208"/>
                      </a:cubicBezTo>
                      <a:cubicBezTo>
                        <a:pt x="205" y="206"/>
                        <a:pt x="206" y="204"/>
                        <a:pt x="206" y="202"/>
                      </a:cubicBezTo>
                      <a:cubicBezTo>
                        <a:pt x="206" y="201"/>
                        <a:pt x="207" y="201"/>
                        <a:pt x="207" y="200"/>
                      </a:cubicBezTo>
                      <a:cubicBezTo>
                        <a:pt x="208" y="199"/>
                        <a:pt x="208" y="197"/>
                        <a:pt x="208" y="195"/>
                      </a:cubicBezTo>
                      <a:cubicBezTo>
                        <a:pt x="206" y="190"/>
                        <a:pt x="204" y="184"/>
                        <a:pt x="201" y="180"/>
                      </a:cubicBezTo>
                      <a:cubicBezTo>
                        <a:pt x="200" y="179"/>
                        <a:pt x="200" y="177"/>
                        <a:pt x="201" y="176"/>
                      </a:cubicBezTo>
                      <a:cubicBezTo>
                        <a:pt x="201" y="175"/>
                        <a:pt x="202" y="174"/>
                        <a:pt x="202" y="173"/>
                      </a:cubicBezTo>
                      <a:cubicBezTo>
                        <a:pt x="203" y="172"/>
                        <a:pt x="203" y="171"/>
                        <a:pt x="202" y="171"/>
                      </a:cubicBezTo>
                      <a:cubicBezTo>
                        <a:pt x="201" y="171"/>
                        <a:pt x="200" y="170"/>
                        <a:pt x="200" y="169"/>
                      </a:cubicBezTo>
                      <a:cubicBezTo>
                        <a:pt x="200" y="168"/>
                        <a:pt x="199" y="168"/>
                        <a:pt x="198" y="168"/>
                      </a:cubicBezTo>
                      <a:cubicBezTo>
                        <a:pt x="196" y="168"/>
                        <a:pt x="194" y="167"/>
                        <a:pt x="193" y="166"/>
                      </a:cubicBezTo>
                      <a:cubicBezTo>
                        <a:pt x="192" y="165"/>
                        <a:pt x="190" y="165"/>
                        <a:pt x="189" y="165"/>
                      </a:cubicBezTo>
                      <a:cubicBezTo>
                        <a:pt x="188" y="165"/>
                        <a:pt x="187" y="165"/>
                        <a:pt x="186" y="165"/>
                      </a:cubicBezTo>
                      <a:cubicBezTo>
                        <a:pt x="173" y="169"/>
                        <a:pt x="173" y="169"/>
                        <a:pt x="173" y="169"/>
                      </a:cubicBezTo>
                      <a:cubicBezTo>
                        <a:pt x="171" y="169"/>
                        <a:pt x="168" y="168"/>
                        <a:pt x="167" y="167"/>
                      </a:cubicBezTo>
                      <a:cubicBezTo>
                        <a:pt x="167" y="166"/>
                        <a:pt x="166" y="166"/>
                        <a:pt x="166" y="166"/>
                      </a:cubicBezTo>
                      <a:cubicBezTo>
                        <a:pt x="164" y="164"/>
                        <a:pt x="163" y="162"/>
                        <a:pt x="162" y="160"/>
                      </a:cubicBezTo>
                      <a:cubicBezTo>
                        <a:pt x="162" y="159"/>
                        <a:pt x="162" y="158"/>
                        <a:pt x="161" y="158"/>
                      </a:cubicBezTo>
                      <a:cubicBezTo>
                        <a:pt x="157" y="157"/>
                        <a:pt x="156" y="153"/>
                        <a:pt x="155" y="150"/>
                      </a:cubicBezTo>
                      <a:cubicBezTo>
                        <a:pt x="155" y="149"/>
                        <a:pt x="155" y="148"/>
                        <a:pt x="156" y="147"/>
                      </a:cubicBezTo>
                      <a:cubicBezTo>
                        <a:pt x="157" y="146"/>
                        <a:pt x="157" y="145"/>
                        <a:pt x="157" y="143"/>
                      </a:cubicBezTo>
                      <a:cubicBezTo>
                        <a:pt x="155" y="140"/>
                        <a:pt x="156" y="136"/>
                        <a:pt x="158" y="133"/>
                      </a:cubicBezTo>
                      <a:cubicBezTo>
                        <a:pt x="159" y="131"/>
                        <a:pt x="160" y="129"/>
                        <a:pt x="162" y="128"/>
                      </a:cubicBezTo>
                      <a:cubicBezTo>
                        <a:pt x="163" y="127"/>
                        <a:pt x="163" y="126"/>
                        <a:pt x="164" y="125"/>
                      </a:cubicBezTo>
                      <a:cubicBezTo>
                        <a:pt x="166" y="123"/>
                        <a:pt x="167" y="121"/>
                        <a:pt x="168" y="118"/>
                      </a:cubicBezTo>
                      <a:cubicBezTo>
                        <a:pt x="169" y="116"/>
                        <a:pt x="170" y="115"/>
                        <a:pt x="171" y="115"/>
                      </a:cubicBezTo>
                      <a:cubicBezTo>
                        <a:pt x="172" y="113"/>
                        <a:pt x="174" y="112"/>
                        <a:pt x="176" y="110"/>
                      </a:cubicBezTo>
                      <a:cubicBezTo>
                        <a:pt x="177" y="109"/>
                        <a:pt x="177" y="109"/>
                        <a:pt x="178" y="110"/>
                      </a:cubicBezTo>
                      <a:cubicBezTo>
                        <a:pt x="178" y="111"/>
                        <a:pt x="179" y="111"/>
                        <a:pt x="179" y="111"/>
                      </a:cubicBezTo>
                      <a:cubicBezTo>
                        <a:pt x="186" y="110"/>
                        <a:pt x="186" y="110"/>
                        <a:pt x="186" y="110"/>
                      </a:cubicBezTo>
                      <a:cubicBezTo>
                        <a:pt x="187" y="110"/>
                        <a:pt x="188" y="110"/>
                        <a:pt x="189" y="110"/>
                      </a:cubicBezTo>
                      <a:cubicBezTo>
                        <a:pt x="192" y="110"/>
                        <a:pt x="196" y="109"/>
                        <a:pt x="199" y="108"/>
                      </a:cubicBezTo>
                      <a:cubicBezTo>
                        <a:pt x="199" y="107"/>
                        <a:pt x="200" y="107"/>
                        <a:pt x="201" y="108"/>
                      </a:cubicBezTo>
                      <a:cubicBezTo>
                        <a:pt x="201" y="108"/>
                        <a:pt x="201" y="109"/>
                        <a:pt x="201" y="109"/>
                      </a:cubicBezTo>
                      <a:cubicBezTo>
                        <a:pt x="201" y="111"/>
                        <a:pt x="202" y="112"/>
                        <a:pt x="203" y="113"/>
                      </a:cubicBezTo>
                      <a:cubicBezTo>
                        <a:pt x="207" y="117"/>
                        <a:pt x="207" y="117"/>
                        <a:pt x="207" y="117"/>
                      </a:cubicBezTo>
                      <a:cubicBezTo>
                        <a:pt x="207" y="117"/>
                        <a:pt x="207" y="117"/>
                        <a:pt x="208" y="117"/>
                      </a:cubicBezTo>
                      <a:cubicBezTo>
                        <a:pt x="210" y="118"/>
                        <a:pt x="213" y="118"/>
                        <a:pt x="215" y="118"/>
                      </a:cubicBezTo>
                      <a:cubicBezTo>
                        <a:pt x="216" y="118"/>
                        <a:pt x="217" y="118"/>
                        <a:pt x="217" y="117"/>
                      </a:cubicBezTo>
                      <a:cubicBezTo>
                        <a:pt x="218" y="115"/>
                        <a:pt x="219" y="115"/>
                        <a:pt x="220" y="114"/>
                      </a:cubicBezTo>
                      <a:cubicBezTo>
                        <a:pt x="220" y="114"/>
                        <a:pt x="220" y="114"/>
                        <a:pt x="220" y="114"/>
                      </a:cubicBezTo>
                      <a:cubicBezTo>
                        <a:pt x="220" y="115"/>
                        <a:pt x="221" y="115"/>
                        <a:pt x="222" y="116"/>
                      </a:cubicBezTo>
                      <a:cubicBezTo>
                        <a:pt x="223" y="116"/>
                        <a:pt x="224" y="117"/>
                        <a:pt x="226" y="117"/>
                      </a:cubicBezTo>
                      <a:cubicBezTo>
                        <a:pt x="227" y="117"/>
                        <a:pt x="228" y="117"/>
                        <a:pt x="229" y="117"/>
                      </a:cubicBezTo>
                      <a:cubicBezTo>
                        <a:pt x="229" y="117"/>
                        <a:pt x="230" y="117"/>
                        <a:pt x="231" y="117"/>
                      </a:cubicBezTo>
                      <a:cubicBezTo>
                        <a:pt x="233" y="118"/>
                        <a:pt x="236" y="118"/>
                        <a:pt x="238" y="118"/>
                      </a:cubicBezTo>
                      <a:cubicBezTo>
                        <a:pt x="239" y="119"/>
                        <a:pt x="240" y="118"/>
                        <a:pt x="241" y="118"/>
                      </a:cubicBezTo>
                      <a:cubicBezTo>
                        <a:pt x="243" y="117"/>
                        <a:pt x="244" y="114"/>
                        <a:pt x="243" y="111"/>
                      </a:cubicBezTo>
                      <a:cubicBezTo>
                        <a:pt x="243" y="110"/>
                        <a:pt x="243" y="109"/>
                        <a:pt x="243" y="108"/>
                      </a:cubicBezTo>
                      <a:cubicBezTo>
                        <a:pt x="241" y="108"/>
                        <a:pt x="239" y="108"/>
                        <a:pt x="238" y="109"/>
                      </a:cubicBezTo>
                      <a:cubicBezTo>
                        <a:pt x="236" y="110"/>
                        <a:pt x="233" y="110"/>
                        <a:pt x="232" y="108"/>
                      </a:cubicBezTo>
                      <a:cubicBezTo>
                        <a:pt x="229" y="106"/>
                        <a:pt x="228" y="104"/>
                        <a:pt x="227" y="101"/>
                      </a:cubicBezTo>
                      <a:cubicBezTo>
                        <a:pt x="229" y="102"/>
                        <a:pt x="230" y="101"/>
                        <a:pt x="231" y="99"/>
                      </a:cubicBezTo>
                      <a:cubicBezTo>
                        <a:pt x="228" y="99"/>
                        <a:pt x="225" y="100"/>
                        <a:pt x="223" y="101"/>
                      </a:cubicBezTo>
                      <a:cubicBezTo>
                        <a:pt x="222" y="101"/>
                        <a:pt x="221" y="102"/>
                        <a:pt x="221" y="103"/>
                      </a:cubicBezTo>
                      <a:cubicBezTo>
                        <a:pt x="222" y="103"/>
                        <a:pt x="222" y="103"/>
                        <a:pt x="222" y="103"/>
                      </a:cubicBezTo>
                      <a:cubicBezTo>
                        <a:pt x="222" y="104"/>
                        <a:pt x="222" y="104"/>
                        <a:pt x="222" y="104"/>
                      </a:cubicBezTo>
                      <a:cubicBezTo>
                        <a:pt x="222" y="105"/>
                        <a:pt x="222" y="106"/>
                        <a:pt x="221" y="106"/>
                      </a:cubicBezTo>
                      <a:cubicBezTo>
                        <a:pt x="221" y="106"/>
                        <a:pt x="220" y="106"/>
                        <a:pt x="219" y="105"/>
                      </a:cubicBezTo>
                      <a:cubicBezTo>
                        <a:pt x="219" y="104"/>
                        <a:pt x="218" y="103"/>
                        <a:pt x="217" y="103"/>
                      </a:cubicBezTo>
                      <a:cubicBezTo>
                        <a:pt x="217" y="103"/>
                        <a:pt x="217" y="102"/>
                        <a:pt x="217" y="102"/>
                      </a:cubicBezTo>
                      <a:cubicBezTo>
                        <a:pt x="217" y="100"/>
                        <a:pt x="215" y="98"/>
                        <a:pt x="214" y="96"/>
                      </a:cubicBezTo>
                      <a:cubicBezTo>
                        <a:pt x="213" y="96"/>
                        <a:pt x="213" y="96"/>
                        <a:pt x="212" y="96"/>
                      </a:cubicBezTo>
                      <a:cubicBezTo>
                        <a:pt x="210" y="96"/>
                        <a:pt x="209" y="95"/>
                        <a:pt x="208" y="93"/>
                      </a:cubicBezTo>
                      <a:cubicBezTo>
                        <a:pt x="207" y="93"/>
                        <a:pt x="207" y="92"/>
                        <a:pt x="206" y="92"/>
                      </a:cubicBezTo>
                      <a:cubicBezTo>
                        <a:pt x="205" y="91"/>
                        <a:pt x="204" y="91"/>
                        <a:pt x="204" y="92"/>
                      </a:cubicBezTo>
                      <a:cubicBezTo>
                        <a:pt x="203" y="93"/>
                        <a:pt x="203" y="94"/>
                        <a:pt x="203" y="95"/>
                      </a:cubicBezTo>
                      <a:cubicBezTo>
                        <a:pt x="203" y="95"/>
                        <a:pt x="203" y="95"/>
                        <a:pt x="204" y="95"/>
                      </a:cubicBezTo>
                      <a:cubicBezTo>
                        <a:pt x="205" y="97"/>
                        <a:pt x="207" y="98"/>
                        <a:pt x="209" y="99"/>
                      </a:cubicBezTo>
                      <a:cubicBezTo>
                        <a:pt x="210" y="100"/>
                        <a:pt x="211" y="101"/>
                        <a:pt x="212" y="102"/>
                      </a:cubicBezTo>
                      <a:cubicBezTo>
                        <a:pt x="210" y="104"/>
                        <a:pt x="207" y="103"/>
                        <a:pt x="206" y="101"/>
                      </a:cubicBezTo>
                      <a:cubicBezTo>
                        <a:pt x="205" y="101"/>
                        <a:pt x="205" y="101"/>
                        <a:pt x="205" y="100"/>
                      </a:cubicBezTo>
                      <a:cubicBezTo>
                        <a:pt x="205" y="100"/>
                        <a:pt x="204" y="99"/>
                        <a:pt x="203" y="98"/>
                      </a:cubicBezTo>
                      <a:cubicBezTo>
                        <a:pt x="202" y="97"/>
                        <a:pt x="201" y="96"/>
                        <a:pt x="200" y="94"/>
                      </a:cubicBezTo>
                      <a:cubicBezTo>
                        <a:pt x="198" y="93"/>
                        <a:pt x="195" y="93"/>
                        <a:pt x="195" y="96"/>
                      </a:cubicBezTo>
                      <a:cubicBezTo>
                        <a:pt x="195" y="96"/>
                        <a:pt x="195" y="96"/>
                        <a:pt x="195" y="97"/>
                      </a:cubicBezTo>
                      <a:cubicBezTo>
                        <a:pt x="193" y="96"/>
                        <a:pt x="193" y="96"/>
                        <a:pt x="193" y="96"/>
                      </a:cubicBezTo>
                      <a:cubicBezTo>
                        <a:pt x="192" y="96"/>
                        <a:pt x="189" y="96"/>
                        <a:pt x="188" y="98"/>
                      </a:cubicBezTo>
                      <a:cubicBezTo>
                        <a:pt x="188" y="99"/>
                        <a:pt x="187" y="99"/>
                        <a:pt x="187" y="100"/>
                      </a:cubicBezTo>
                      <a:cubicBezTo>
                        <a:pt x="187" y="100"/>
                        <a:pt x="186" y="101"/>
                        <a:pt x="186" y="101"/>
                      </a:cubicBezTo>
                      <a:cubicBezTo>
                        <a:pt x="185" y="104"/>
                        <a:pt x="184" y="106"/>
                        <a:pt x="181" y="106"/>
                      </a:cubicBezTo>
                      <a:cubicBezTo>
                        <a:pt x="178" y="107"/>
                        <a:pt x="175" y="107"/>
                        <a:pt x="172" y="107"/>
                      </a:cubicBezTo>
                      <a:cubicBezTo>
                        <a:pt x="171" y="107"/>
                        <a:pt x="171" y="106"/>
                        <a:pt x="171" y="106"/>
                      </a:cubicBezTo>
                      <a:cubicBezTo>
                        <a:pt x="170" y="103"/>
                        <a:pt x="170" y="101"/>
                        <a:pt x="171" y="99"/>
                      </a:cubicBezTo>
                      <a:cubicBezTo>
                        <a:pt x="171" y="97"/>
                        <a:pt x="173" y="95"/>
                        <a:pt x="175" y="96"/>
                      </a:cubicBezTo>
                      <a:cubicBezTo>
                        <a:pt x="182" y="96"/>
                        <a:pt x="182" y="96"/>
                        <a:pt x="182" y="96"/>
                      </a:cubicBezTo>
                      <a:cubicBezTo>
                        <a:pt x="183" y="96"/>
                        <a:pt x="183" y="95"/>
                        <a:pt x="183" y="94"/>
                      </a:cubicBezTo>
                      <a:cubicBezTo>
                        <a:pt x="183" y="94"/>
                        <a:pt x="183" y="94"/>
                        <a:pt x="183" y="93"/>
                      </a:cubicBezTo>
                      <a:cubicBezTo>
                        <a:pt x="184" y="91"/>
                        <a:pt x="183" y="90"/>
                        <a:pt x="181" y="89"/>
                      </a:cubicBezTo>
                      <a:cubicBezTo>
                        <a:pt x="180" y="89"/>
                        <a:pt x="180" y="88"/>
                        <a:pt x="179" y="88"/>
                      </a:cubicBezTo>
                      <a:cubicBezTo>
                        <a:pt x="178" y="88"/>
                        <a:pt x="178" y="87"/>
                        <a:pt x="178" y="87"/>
                      </a:cubicBezTo>
                      <a:cubicBezTo>
                        <a:pt x="178" y="87"/>
                        <a:pt x="179" y="86"/>
                        <a:pt x="179" y="86"/>
                      </a:cubicBezTo>
                      <a:cubicBezTo>
                        <a:pt x="180" y="86"/>
                        <a:pt x="181" y="86"/>
                        <a:pt x="181" y="86"/>
                      </a:cubicBezTo>
                      <a:cubicBezTo>
                        <a:pt x="185" y="86"/>
                        <a:pt x="188" y="84"/>
                        <a:pt x="189" y="81"/>
                      </a:cubicBezTo>
                      <a:cubicBezTo>
                        <a:pt x="190" y="79"/>
                        <a:pt x="192" y="78"/>
                        <a:pt x="194" y="77"/>
                      </a:cubicBezTo>
                      <a:cubicBezTo>
                        <a:pt x="197" y="77"/>
                        <a:pt x="197" y="76"/>
                        <a:pt x="198" y="73"/>
                      </a:cubicBezTo>
                      <a:cubicBezTo>
                        <a:pt x="198" y="72"/>
                        <a:pt x="198" y="71"/>
                        <a:pt x="199" y="71"/>
                      </a:cubicBezTo>
                      <a:cubicBezTo>
                        <a:pt x="199" y="71"/>
                        <a:pt x="199" y="71"/>
                        <a:pt x="199" y="71"/>
                      </a:cubicBezTo>
                      <a:cubicBezTo>
                        <a:pt x="200" y="72"/>
                        <a:pt x="200" y="73"/>
                        <a:pt x="201" y="74"/>
                      </a:cubicBezTo>
                      <a:cubicBezTo>
                        <a:pt x="201" y="75"/>
                        <a:pt x="202" y="76"/>
                        <a:pt x="203" y="76"/>
                      </a:cubicBezTo>
                      <a:cubicBezTo>
                        <a:pt x="204" y="76"/>
                        <a:pt x="205" y="76"/>
                        <a:pt x="206" y="76"/>
                      </a:cubicBezTo>
                      <a:cubicBezTo>
                        <a:pt x="208" y="76"/>
                        <a:pt x="210" y="76"/>
                        <a:pt x="212" y="75"/>
                      </a:cubicBezTo>
                      <a:cubicBezTo>
                        <a:pt x="213" y="75"/>
                        <a:pt x="214" y="75"/>
                        <a:pt x="214" y="74"/>
                      </a:cubicBezTo>
                      <a:cubicBezTo>
                        <a:pt x="214" y="73"/>
                        <a:pt x="215" y="73"/>
                        <a:pt x="216" y="72"/>
                      </a:cubicBezTo>
                      <a:cubicBezTo>
                        <a:pt x="216" y="71"/>
                        <a:pt x="217" y="71"/>
                        <a:pt x="217" y="70"/>
                      </a:cubicBezTo>
                      <a:cubicBezTo>
                        <a:pt x="218" y="68"/>
                        <a:pt x="219" y="67"/>
                        <a:pt x="221" y="67"/>
                      </a:cubicBezTo>
                      <a:cubicBezTo>
                        <a:pt x="221" y="68"/>
                        <a:pt x="222" y="68"/>
                        <a:pt x="222" y="68"/>
                      </a:cubicBezTo>
                      <a:cubicBezTo>
                        <a:pt x="223" y="69"/>
                        <a:pt x="223" y="70"/>
                        <a:pt x="223" y="71"/>
                      </a:cubicBezTo>
                      <a:cubicBezTo>
                        <a:pt x="225" y="69"/>
                        <a:pt x="226" y="66"/>
                        <a:pt x="225" y="63"/>
                      </a:cubicBezTo>
                      <a:cubicBezTo>
                        <a:pt x="225" y="63"/>
                        <a:pt x="224" y="64"/>
                        <a:pt x="223" y="64"/>
                      </a:cubicBezTo>
                      <a:cubicBezTo>
                        <a:pt x="222" y="64"/>
                        <a:pt x="221" y="64"/>
                        <a:pt x="219" y="64"/>
                      </a:cubicBezTo>
                      <a:cubicBezTo>
                        <a:pt x="216" y="63"/>
                        <a:pt x="215" y="61"/>
                        <a:pt x="217" y="59"/>
                      </a:cubicBezTo>
                      <a:cubicBezTo>
                        <a:pt x="218" y="58"/>
                        <a:pt x="219" y="56"/>
                        <a:pt x="218" y="55"/>
                      </a:cubicBezTo>
                      <a:cubicBezTo>
                        <a:pt x="217" y="54"/>
                        <a:pt x="216" y="56"/>
                        <a:pt x="215" y="56"/>
                      </a:cubicBezTo>
                      <a:cubicBezTo>
                        <a:pt x="213" y="58"/>
                        <a:pt x="211" y="61"/>
                        <a:pt x="210" y="63"/>
                      </a:cubicBezTo>
                      <a:cubicBezTo>
                        <a:pt x="210" y="66"/>
                        <a:pt x="209" y="68"/>
                        <a:pt x="208" y="70"/>
                      </a:cubicBezTo>
                      <a:cubicBezTo>
                        <a:pt x="207" y="71"/>
                        <a:pt x="205" y="71"/>
                        <a:pt x="204" y="71"/>
                      </a:cubicBezTo>
                      <a:cubicBezTo>
                        <a:pt x="204" y="71"/>
                        <a:pt x="203" y="70"/>
                        <a:pt x="203" y="70"/>
                      </a:cubicBezTo>
                      <a:cubicBezTo>
                        <a:pt x="202" y="69"/>
                        <a:pt x="202" y="68"/>
                        <a:pt x="201" y="68"/>
                      </a:cubicBezTo>
                      <a:cubicBezTo>
                        <a:pt x="201" y="68"/>
                        <a:pt x="201" y="68"/>
                        <a:pt x="201" y="68"/>
                      </a:cubicBezTo>
                      <a:cubicBezTo>
                        <a:pt x="194" y="69"/>
                        <a:pt x="194" y="69"/>
                        <a:pt x="194" y="69"/>
                      </a:cubicBezTo>
                      <a:cubicBezTo>
                        <a:pt x="194" y="68"/>
                        <a:pt x="194" y="68"/>
                        <a:pt x="194" y="68"/>
                      </a:cubicBezTo>
                      <a:cubicBezTo>
                        <a:pt x="193" y="62"/>
                        <a:pt x="192" y="63"/>
                        <a:pt x="197" y="61"/>
                      </a:cubicBezTo>
                      <a:cubicBezTo>
                        <a:pt x="199" y="60"/>
                        <a:pt x="200" y="59"/>
                        <a:pt x="201" y="58"/>
                      </a:cubicBezTo>
                      <a:cubicBezTo>
                        <a:pt x="205" y="55"/>
                        <a:pt x="205" y="55"/>
                        <a:pt x="205" y="55"/>
                      </a:cubicBezTo>
                      <a:cubicBezTo>
                        <a:pt x="205" y="55"/>
                        <a:pt x="205" y="55"/>
                        <a:pt x="205" y="54"/>
                      </a:cubicBezTo>
                      <a:cubicBezTo>
                        <a:pt x="209" y="50"/>
                        <a:pt x="214" y="49"/>
                        <a:pt x="219" y="48"/>
                      </a:cubicBezTo>
                      <a:cubicBezTo>
                        <a:pt x="223" y="48"/>
                        <a:pt x="228" y="49"/>
                        <a:pt x="232" y="51"/>
                      </a:cubicBezTo>
                      <a:cubicBezTo>
                        <a:pt x="239" y="53"/>
                        <a:pt x="239" y="53"/>
                        <a:pt x="239" y="53"/>
                      </a:cubicBezTo>
                      <a:cubicBezTo>
                        <a:pt x="236" y="56"/>
                        <a:pt x="233" y="53"/>
                        <a:pt x="230" y="53"/>
                      </a:cubicBezTo>
                      <a:cubicBezTo>
                        <a:pt x="230" y="53"/>
                        <a:pt x="230" y="54"/>
                        <a:pt x="230" y="54"/>
                      </a:cubicBezTo>
                      <a:cubicBezTo>
                        <a:pt x="232" y="55"/>
                        <a:pt x="233" y="57"/>
                        <a:pt x="235" y="59"/>
                      </a:cubicBezTo>
                      <a:cubicBezTo>
                        <a:pt x="236" y="59"/>
                        <a:pt x="238" y="59"/>
                        <a:pt x="239" y="58"/>
                      </a:cubicBezTo>
                      <a:cubicBezTo>
                        <a:pt x="239" y="57"/>
                        <a:pt x="239" y="57"/>
                        <a:pt x="239" y="57"/>
                      </a:cubicBezTo>
                      <a:cubicBezTo>
                        <a:pt x="239" y="56"/>
                        <a:pt x="239" y="55"/>
                        <a:pt x="241" y="55"/>
                      </a:cubicBezTo>
                      <a:cubicBezTo>
                        <a:pt x="242" y="55"/>
                        <a:pt x="243" y="55"/>
                        <a:pt x="244" y="53"/>
                      </a:cubicBezTo>
                      <a:cubicBezTo>
                        <a:pt x="244" y="52"/>
                        <a:pt x="245" y="52"/>
                        <a:pt x="246" y="52"/>
                      </a:cubicBezTo>
                      <a:cubicBezTo>
                        <a:pt x="246" y="53"/>
                        <a:pt x="246" y="54"/>
                        <a:pt x="248" y="54"/>
                      </a:cubicBezTo>
                      <a:cubicBezTo>
                        <a:pt x="248" y="53"/>
                        <a:pt x="249" y="53"/>
                        <a:pt x="249" y="53"/>
                      </a:cubicBezTo>
                      <a:cubicBezTo>
                        <a:pt x="250" y="52"/>
                        <a:pt x="252" y="52"/>
                        <a:pt x="254" y="52"/>
                      </a:cubicBezTo>
                      <a:cubicBezTo>
                        <a:pt x="256" y="52"/>
                        <a:pt x="259" y="51"/>
                        <a:pt x="261" y="50"/>
                      </a:cubicBezTo>
                      <a:cubicBezTo>
                        <a:pt x="263" y="50"/>
                        <a:pt x="264" y="50"/>
                        <a:pt x="265" y="51"/>
                      </a:cubicBezTo>
                      <a:cubicBezTo>
                        <a:pt x="275" y="62"/>
                        <a:pt x="283" y="73"/>
                        <a:pt x="290" y="86"/>
                      </a:cubicBezTo>
                      <a:cubicBezTo>
                        <a:pt x="298" y="101"/>
                        <a:pt x="304" y="117"/>
                        <a:pt x="306" y="134"/>
                      </a:cubicBezTo>
                      <a:cubicBezTo>
                        <a:pt x="306" y="134"/>
                        <a:pt x="306" y="134"/>
                        <a:pt x="306" y="134"/>
                      </a:cubicBezTo>
                      <a:cubicBezTo>
                        <a:pt x="302" y="135"/>
                        <a:pt x="301" y="132"/>
                        <a:pt x="299" y="130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1" name="išľïdè">
                  <a:extLst>
                    <a:ext uri="{FF2B5EF4-FFF2-40B4-BE49-F238E27FC236}">
                      <a16:creationId xmlns:a16="http://schemas.microsoft.com/office/drawing/2014/main" id="{2B5FF97F-4BF5-40F8-99A8-C162720C4694}"/>
                    </a:ext>
                  </a:extLst>
                </p:cNvPr>
                <p:cNvSpPr/>
                <p:nvPr/>
              </p:nvSpPr>
              <p:spPr bwMode="auto">
                <a:xfrm>
                  <a:off x="5869750" y="2730974"/>
                  <a:ext cx="637153" cy="813689"/>
                </a:xfrm>
                <a:custGeom>
                  <a:avLst/>
                  <a:gdLst>
                    <a:gd name="T0" fmla="*/ 116 w 151"/>
                    <a:gd name="T1" fmla="*/ 74 h 193"/>
                    <a:gd name="T2" fmla="*/ 116 w 151"/>
                    <a:gd name="T3" fmla="*/ 83 h 193"/>
                    <a:gd name="T4" fmla="*/ 129 w 151"/>
                    <a:gd name="T5" fmla="*/ 89 h 193"/>
                    <a:gd name="T6" fmla="*/ 105 w 151"/>
                    <a:gd name="T7" fmla="*/ 99 h 193"/>
                    <a:gd name="T8" fmla="*/ 94 w 151"/>
                    <a:gd name="T9" fmla="*/ 82 h 193"/>
                    <a:gd name="T10" fmla="*/ 91 w 151"/>
                    <a:gd name="T11" fmla="*/ 85 h 193"/>
                    <a:gd name="T12" fmla="*/ 107 w 151"/>
                    <a:gd name="T13" fmla="*/ 108 h 193"/>
                    <a:gd name="T14" fmla="*/ 105 w 151"/>
                    <a:gd name="T15" fmla="*/ 125 h 193"/>
                    <a:gd name="T16" fmla="*/ 99 w 151"/>
                    <a:gd name="T17" fmla="*/ 155 h 193"/>
                    <a:gd name="T18" fmla="*/ 85 w 151"/>
                    <a:gd name="T19" fmla="*/ 176 h 193"/>
                    <a:gd name="T20" fmla="*/ 64 w 151"/>
                    <a:gd name="T21" fmla="*/ 193 h 193"/>
                    <a:gd name="T22" fmla="*/ 57 w 151"/>
                    <a:gd name="T23" fmla="*/ 181 h 193"/>
                    <a:gd name="T24" fmla="*/ 51 w 151"/>
                    <a:gd name="T25" fmla="*/ 154 h 193"/>
                    <a:gd name="T26" fmla="*/ 45 w 151"/>
                    <a:gd name="T27" fmla="*/ 128 h 193"/>
                    <a:gd name="T28" fmla="*/ 43 w 151"/>
                    <a:gd name="T29" fmla="*/ 120 h 193"/>
                    <a:gd name="T30" fmla="*/ 18 w 151"/>
                    <a:gd name="T31" fmla="*/ 120 h 193"/>
                    <a:gd name="T32" fmla="*/ 6 w 151"/>
                    <a:gd name="T33" fmla="*/ 110 h 193"/>
                    <a:gd name="T34" fmla="*/ 2 w 151"/>
                    <a:gd name="T35" fmla="*/ 85 h 193"/>
                    <a:gd name="T36" fmla="*/ 16 w 151"/>
                    <a:gd name="T37" fmla="*/ 66 h 193"/>
                    <a:gd name="T38" fmla="*/ 31 w 151"/>
                    <a:gd name="T39" fmla="*/ 62 h 193"/>
                    <a:gd name="T40" fmla="*/ 46 w 151"/>
                    <a:gd name="T41" fmla="*/ 61 h 193"/>
                    <a:gd name="T42" fmla="*/ 60 w 151"/>
                    <a:gd name="T43" fmla="*/ 70 h 193"/>
                    <a:gd name="T44" fmla="*/ 67 w 151"/>
                    <a:gd name="T45" fmla="*/ 67 h 193"/>
                    <a:gd name="T46" fmla="*/ 83 w 151"/>
                    <a:gd name="T47" fmla="*/ 70 h 193"/>
                    <a:gd name="T48" fmla="*/ 83 w 151"/>
                    <a:gd name="T49" fmla="*/ 60 h 193"/>
                    <a:gd name="T50" fmla="*/ 68 w 151"/>
                    <a:gd name="T51" fmla="*/ 53 h 193"/>
                    <a:gd name="T52" fmla="*/ 67 w 151"/>
                    <a:gd name="T53" fmla="*/ 58 h 193"/>
                    <a:gd name="T54" fmla="*/ 59 w 151"/>
                    <a:gd name="T55" fmla="*/ 48 h 193"/>
                    <a:gd name="T56" fmla="*/ 49 w 151"/>
                    <a:gd name="T57" fmla="*/ 44 h 193"/>
                    <a:gd name="T58" fmla="*/ 57 w 151"/>
                    <a:gd name="T59" fmla="*/ 54 h 193"/>
                    <a:gd name="T60" fmla="*/ 45 w 151"/>
                    <a:gd name="T61" fmla="*/ 46 h 193"/>
                    <a:gd name="T62" fmla="*/ 34 w 151"/>
                    <a:gd name="T63" fmla="*/ 50 h 193"/>
                    <a:gd name="T64" fmla="*/ 17 w 151"/>
                    <a:gd name="T65" fmla="*/ 59 h 193"/>
                    <a:gd name="T66" fmla="*/ 27 w 151"/>
                    <a:gd name="T67" fmla="*/ 47 h 193"/>
                    <a:gd name="T68" fmla="*/ 24 w 151"/>
                    <a:gd name="T69" fmla="*/ 40 h 193"/>
                    <a:gd name="T70" fmla="*/ 35 w 151"/>
                    <a:gd name="T71" fmla="*/ 33 h 193"/>
                    <a:gd name="T72" fmla="*/ 44 w 151"/>
                    <a:gd name="T73" fmla="*/ 23 h 193"/>
                    <a:gd name="T74" fmla="*/ 57 w 151"/>
                    <a:gd name="T75" fmla="*/ 27 h 193"/>
                    <a:gd name="T76" fmla="*/ 66 w 151"/>
                    <a:gd name="T77" fmla="*/ 19 h 193"/>
                    <a:gd name="T78" fmla="*/ 68 w 151"/>
                    <a:gd name="T79" fmla="*/ 16 h 193"/>
                    <a:gd name="T80" fmla="*/ 60 w 151"/>
                    <a:gd name="T81" fmla="*/ 8 h 193"/>
                    <a:gd name="T82" fmla="*/ 48 w 151"/>
                    <a:gd name="T83" fmla="*/ 22 h 193"/>
                    <a:gd name="T84" fmla="*/ 39 w 151"/>
                    <a:gd name="T85" fmla="*/ 19 h 193"/>
                    <a:gd name="T86" fmla="*/ 50 w 151"/>
                    <a:gd name="T87" fmla="*/ 6 h 193"/>
                    <a:gd name="T88" fmla="*/ 75 w 151"/>
                    <a:gd name="T89" fmla="*/ 5 h 193"/>
                    <a:gd name="T90" fmla="*/ 85 w 151"/>
                    <a:gd name="T91" fmla="*/ 7 h 193"/>
                    <a:gd name="T92" fmla="*/ 94 w 151"/>
                    <a:gd name="T93" fmla="*/ 5 h 193"/>
                    <a:gd name="T94" fmla="*/ 135 w 151"/>
                    <a:gd name="T95" fmla="*/ 38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51" h="193">
                      <a:moveTo>
                        <a:pt x="151" y="86"/>
                      </a:moveTo>
                      <a:cubicBezTo>
                        <a:pt x="147" y="87"/>
                        <a:pt x="146" y="84"/>
                        <a:pt x="144" y="82"/>
                      </a:cubicBezTo>
                      <a:cubicBezTo>
                        <a:pt x="143" y="81"/>
                        <a:pt x="141" y="80"/>
                        <a:pt x="140" y="80"/>
                      </a:cubicBezTo>
                      <a:cubicBezTo>
                        <a:pt x="131" y="80"/>
                        <a:pt x="123" y="78"/>
                        <a:pt x="116" y="74"/>
                      </a:cubicBezTo>
                      <a:cubicBezTo>
                        <a:pt x="114" y="72"/>
                        <a:pt x="111" y="72"/>
                        <a:pt x="108" y="71"/>
                      </a:cubicBezTo>
                      <a:cubicBezTo>
                        <a:pt x="108" y="72"/>
                        <a:pt x="109" y="72"/>
                        <a:pt x="109" y="72"/>
                      </a:cubicBezTo>
                      <a:cubicBezTo>
                        <a:pt x="108" y="76"/>
                        <a:pt x="111" y="78"/>
                        <a:pt x="113" y="80"/>
                      </a:cubicBezTo>
                      <a:cubicBezTo>
                        <a:pt x="114" y="81"/>
                        <a:pt x="115" y="82"/>
                        <a:pt x="116" y="83"/>
                      </a:cubicBezTo>
                      <a:cubicBezTo>
                        <a:pt x="122" y="81"/>
                        <a:pt x="122" y="81"/>
                        <a:pt x="122" y="81"/>
                      </a:cubicBezTo>
                      <a:cubicBezTo>
                        <a:pt x="124" y="81"/>
                        <a:pt x="125" y="81"/>
                        <a:pt x="126" y="83"/>
                      </a:cubicBezTo>
                      <a:cubicBezTo>
                        <a:pt x="127" y="84"/>
                        <a:pt x="128" y="85"/>
                        <a:pt x="130" y="86"/>
                      </a:cubicBezTo>
                      <a:cubicBezTo>
                        <a:pt x="131" y="88"/>
                        <a:pt x="130" y="88"/>
                        <a:pt x="129" y="89"/>
                      </a:cubicBezTo>
                      <a:cubicBezTo>
                        <a:pt x="126" y="91"/>
                        <a:pt x="122" y="93"/>
                        <a:pt x="120" y="96"/>
                      </a:cubicBezTo>
                      <a:cubicBezTo>
                        <a:pt x="119" y="97"/>
                        <a:pt x="119" y="97"/>
                        <a:pt x="119" y="97"/>
                      </a:cubicBezTo>
                      <a:cubicBezTo>
                        <a:pt x="117" y="99"/>
                        <a:pt x="115" y="100"/>
                        <a:pt x="113" y="101"/>
                      </a:cubicBezTo>
                      <a:cubicBezTo>
                        <a:pt x="110" y="103"/>
                        <a:pt x="106" y="102"/>
                        <a:pt x="105" y="99"/>
                      </a:cubicBezTo>
                      <a:cubicBezTo>
                        <a:pt x="105" y="99"/>
                        <a:pt x="105" y="99"/>
                        <a:pt x="105" y="99"/>
                      </a:cubicBezTo>
                      <a:cubicBezTo>
                        <a:pt x="104" y="96"/>
                        <a:pt x="102" y="93"/>
                        <a:pt x="100" y="91"/>
                      </a:cubicBezTo>
                      <a:cubicBezTo>
                        <a:pt x="99" y="89"/>
                        <a:pt x="98" y="88"/>
                        <a:pt x="98" y="86"/>
                      </a:cubicBezTo>
                      <a:cubicBezTo>
                        <a:pt x="97" y="84"/>
                        <a:pt x="96" y="82"/>
                        <a:pt x="94" y="82"/>
                      </a:cubicBezTo>
                      <a:cubicBezTo>
                        <a:pt x="92" y="81"/>
                        <a:pt x="91" y="80"/>
                        <a:pt x="90" y="78"/>
                      </a:cubicBezTo>
                      <a:cubicBezTo>
                        <a:pt x="90" y="76"/>
                        <a:pt x="88" y="74"/>
                        <a:pt x="87" y="71"/>
                      </a:cubicBezTo>
                      <a:cubicBezTo>
                        <a:pt x="85" y="72"/>
                        <a:pt x="85" y="72"/>
                        <a:pt x="86" y="74"/>
                      </a:cubicBezTo>
                      <a:cubicBezTo>
                        <a:pt x="87" y="78"/>
                        <a:pt x="89" y="82"/>
                        <a:pt x="91" y="85"/>
                      </a:cubicBezTo>
                      <a:cubicBezTo>
                        <a:pt x="95" y="91"/>
                        <a:pt x="98" y="96"/>
                        <a:pt x="100" y="102"/>
                      </a:cubicBezTo>
                      <a:cubicBezTo>
                        <a:pt x="101" y="104"/>
                        <a:pt x="101" y="105"/>
                        <a:pt x="102" y="107"/>
                      </a:cubicBezTo>
                      <a:cubicBezTo>
                        <a:pt x="103" y="109"/>
                        <a:pt x="104" y="110"/>
                        <a:pt x="106" y="108"/>
                      </a:cubicBezTo>
                      <a:cubicBezTo>
                        <a:pt x="106" y="108"/>
                        <a:pt x="107" y="108"/>
                        <a:pt x="107" y="108"/>
                      </a:cubicBezTo>
                      <a:cubicBezTo>
                        <a:pt x="116" y="108"/>
                        <a:pt x="116" y="108"/>
                        <a:pt x="116" y="108"/>
                      </a:cubicBezTo>
                      <a:cubicBezTo>
                        <a:pt x="115" y="110"/>
                        <a:pt x="115" y="113"/>
                        <a:pt x="114" y="115"/>
                      </a:cubicBezTo>
                      <a:cubicBezTo>
                        <a:pt x="114" y="117"/>
                        <a:pt x="113" y="119"/>
                        <a:pt x="111" y="120"/>
                      </a:cubicBezTo>
                      <a:cubicBezTo>
                        <a:pt x="109" y="122"/>
                        <a:pt x="107" y="123"/>
                        <a:pt x="105" y="125"/>
                      </a:cubicBezTo>
                      <a:cubicBezTo>
                        <a:pt x="105" y="125"/>
                        <a:pt x="104" y="126"/>
                        <a:pt x="104" y="126"/>
                      </a:cubicBezTo>
                      <a:cubicBezTo>
                        <a:pt x="101" y="131"/>
                        <a:pt x="99" y="135"/>
                        <a:pt x="96" y="140"/>
                      </a:cubicBezTo>
                      <a:cubicBezTo>
                        <a:pt x="96" y="141"/>
                        <a:pt x="96" y="142"/>
                        <a:pt x="96" y="143"/>
                      </a:cubicBezTo>
                      <a:cubicBezTo>
                        <a:pt x="100" y="147"/>
                        <a:pt x="99" y="151"/>
                        <a:pt x="99" y="155"/>
                      </a:cubicBezTo>
                      <a:cubicBezTo>
                        <a:pt x="99" y="156"/>
                        <a:pt x="98" y="156"/>
                        <a:pt x="98" y="157"/>
                      </a:cubicBezTo>
                      <a:cubicBezTo>
                        <a:pt x="95" y="158"/>
                        <a:pt x="92" y="160"/>
                        <a:pt x="90" y="162"/>
                      </a:cubicBezTo>
                      <a:cubicBezTo>
                        <a:pt x="90" y="163"/>
                        <a:pt x="89" y="164"/>
                        <a:pt x="89" y="165"/>
                      </a:cubicBezTo>
                      <a:cubicBezTo>
                        <a:pt x="88" y="169"/>
                        <a:pt x="87" y="173"/>
                        <a:pt x="85" y="176"/>
                      </a:cubicBezTo>
                      <a:cubicBezTo>
                        <a:pt x="83" y="181"/>
                        <a:pt x="80" y="185"/>
                        <a:pt x="78" y="190"/>
                      </a:cubicBezTo>
                      <a:cubicBezTo>
                        <a:pt x="77" y="191"/>
                        <a:pt x="76" y="192"/>
                        <a:pt x="75" y="192"/>
                      </a:cubicBezTo>
                      <a:cubicBezTo>
                        <a:pt x="73" y="192"/>
                        <a:pt x="70" y="192"/>
                        <a:pt x="68" y="193"/>
                      </a:cubicBezTo>
                      <a:cubicBezTo>
                        <a:pt x="67" y="193"/>
                        <a:pt x="65" y="193"/>
                        <a:pt x="64" y="193"/>
                      </a:cubicBezTo>
                      <a:cubicBezTo>
                        <a:pt x="64" y="193"/>
                        <a:pt x="63" y="193"/>
                        <a:pt x="63" y="193"/>
                      </a:cubicBezTo>
                      <a:cubicBezTo>
                        <a:pt x="62" y="192"/>
                        <a:pt x="61" y="191"/>
                        <a:pt x="61" y="190"/>
                      </a:cubicBezTo>
                      <a:cubicBezTo>
                        <a:pt x="61" y="188"/>
                        <a:pt x="60" y="186"/>
                        <a:pt x="59" y="183"/>
                      </a:cubicBezTo>
                      <a:cubicBezTo>
                        <a:pt x="58" y="183"/>
                        <a:pt x="58" y="182"/>
                        <a:pt x="57" y="181"/>
                      </a:cubicBezTo>
                      <a:cubicBezTo>
                        <a:pt x="56" y="179"/>
                        <a:pt x="55" y="176"/>
                        <a:pt x="55" y="173"/>
                      </a:cubicBezTo>
                      <a:cubicBezTo>
                        <a:pt x="55" y="172"/>
                        <a:pt x="54" y="170"/>
                        <a:pt x="53" y="169"/>
                      </a:cubicBezTo>
                      <a:cubicBezTo>
                        <a:pt x="51" y="166"/>
                        <a:pt x="50" y="163"/>
                        <a:pt x="50" y="160"/>
                      </a:cubicBezTo>
                      <a:cubicBezTo>
                        <a:pt x="50" y="158"/>
                        <a:pt x="50" y="156"/>
                        <a:pt x="51" y="154"/>
                      </a:cubicBezTo>
                      <a:cubicBezTo>
                        <a:pt x="51" y="153"/>
                        <a:pt x="52" y="153"/>
                        <a:pt x="52" y="152"/>
                      </a:cubicBezTo>
                      <a:cubicBezTo>
                        <a:pt x="53" y="150"/>
                        <a:pt x="53" y="149"/>
                        <a:pt x="52" y="147"/>
                      </a:cubicBezTo>
                      <a:cubicBezTo>
                        <a:pt x="51" y="142"/>
                        <a:pt x="49" y="136"/>
                        <a:pt x="45" y="132"/>
                      </a:cubicBezTo>
                      <a:cubicBezTo>
                        <a:pt x="45" y="131"/>
                        <a:pt x="45" y="129"/>
                        <a:pt x="45" y="128"/>
                      </a:cubicBezTo>
                      <a:cubicBezTo>
                        <a:pt x="46" y="127"/>
                        <a:pt x="47" y="126"/>
                        <a:pt x="47" y="125"/>
                      </a:cubicBezTo>
                      <a:cubicBezTo>
                        <a:pt x="48" y="124"/>
                        <a:pt x="48" y="123"/>
                        <a:pt x="47" y="123"/>
                      </a:cubicBezTo>
                      <a:cubicBezTo>
                        <a:pt x="46" y="122"/>
                        <a:pt x="45" y="122"/>
                        <a:pt x="45" y="120"/>
                      </a:cubicBezTo>
                      <a:cubicBezTo>
                        <a:pt x="44" y="120"/>
                        <a:pt x="44" y="120"/>
                        <a:pt x="43" y="120"/>
                      </a:cubicBezTo>
                      <a:cubicBezTo>
                        <a:pt x="41" y="120"/>
                        <a:pt x="39" y="119"/>
                        <a:pt x="37" y="118"/>
                      </a:cubicBezTo>
                      <a:cubicBezTo>
                        <a:pt x="36" y="117"/>
                        <a:pt x="35" y="117"/>
                        <a:pt x="34" y="117"/>
                      </a:cubicBezTo>
                      <a:cubicBezTo>
                        <a:pt x="33" y="117"/>
                        <a:pt x="32" y="117"/>
                        <a:pt x="31" y="117"/>
                      </a:cubicBezTo>
                      <a:cubicBezTo>
                        <a:pt x="18" y="120"/>
                        <a:pt x="18" y="120"/>
                        <a:pt x="18" y="120"/>
                      </a:cubicBezTo>
                      <a:cubicBezTo>
                        <a:pt x="16" y="121"/>
                        <a:pt x="13" y="120"/>
                        <a:pt x="12" y="119"/>
                      </a:cubicBezTo>
                      <a:cubicBezTo>
                        <a:pt x="11" y="118"/>
                        <a:pt x="11" y="118"/>
                        <a:pt x="11" y="117"/>
                      </a:cubicBezTo>
                      <a:cubicBezTo>
                        <a:pt x="9" y="116"/>
                        <a:pt x="7" y="114"/>
                        <a:pt x="7" y="112"/>
                      </a:cubicBezTo>
                      <a:cubicBezTo>
                        <a:pt x="7" y="111"/>
                        <a:pt x="7" y="110"/>
                        <a:pt x="6" y="110"/>
                      </a:cubicBezTo>
                      <a:cubicBezTo>
                        <a:pt x="2" y="108"/>
                        <a:pt x="1" y="105"/>
                        <a:pt x="0" y="102"/>
                      </a:cubicBezTo>
                      <a:cubicBezTo>
                        <a:pt x="0" y="101"/>
                        <a:pt x="0" y="100"/>
                        <a:pt x="1" y="99"/>
                      </a:cubicBezTo>
                      <a:cubicBezTo>
                        <a:pt x="2" y="98"/>
                        <a:pt x="2" y="97"/>
                        <a:pt x="1" y="95"/>
                      </a:cubicBezTo>
                      <a:cubicBezTo>
                        <a:pt x="0" y="92"/>
                        <a:pt x="0" y="88"/>
                        <a:pt x="2" y="85"/>
                      </a:cubicBezTo>
                      <a:cubicBezTo>
                        <a:pt x="3" y="83"/>
                        <a:pt x="5" y="81"/>
                        <a:pt x="7" y="80"/>
                      </a:cubicBezTo>
                      <a:cubicBezTo>
                        <a:pt x="8" y="79"/>
                        <a:pt x="8" y="78"/>
                        <a:pt x="9" y="77"/>
                      </a:cubicBezTo>
                      <a:cubicBezTo>
                        <a:pt x="11" y="75"/>
                        <a:pt x="12" y="72"/>
                        <a:pt x="13" y="70"/>
                      </a:cubicBezTo>
                      <a:cubicBezTo>
                        <a:pt x="14" y="68"/>
                        <a:pt x="15" y="67"/>
                        <a:pt x="16" y="66"/>
                      </a:cubicBezTo>
                      <a:cubicBezTo>
                        <a:pt x="17" y="65"/>
                        <a:pt x="19" y="64"/>
                        <a:pt x="21" y="62"/>
                      </a:cubicBezTo>
                      <a:cubicBezTo>
                        <a:pt x="21" y="61"/>
                        <a:pt x="22" y="61"/>
                        <a:pt x="23" y="62"/>
                      </a:cubicBezTo>
                      <a:cubicBezTo>
                        <a:pt x="23" y="63"/>
                        <a:pt x="23" y="63"/>
                        <a:pt x="24" y="63"/>
                      </a:cubicBezTo>
                      <a:cubicBezTo>
                        <a:pt x="26" y="63"/>
                        <a:pt x="29" y="62"/>
                        <a:pt x="31" y="62"/>
                      </a:cubicBezTo>
                      <a:cubicBezTo>
                        <a:pt x="32" y="62"/>
                        <a:pt x="33" y="62"/>
                        <a:pt x="33" y="62"/>
                      </a:cubicBezTo>
                      <a:cubicBezTo>
                        <a:pt x="37" y="62"/>
                        <a:pt x="40" y="61"/>
                        <a:pt x="44" y="59"/>
                      </a:cubicBezTo>
                      <a:cubicBezTo>
                        <a:pt x="44" y="59"/>
                        <a:pt x="45" y="59"/>
                        <a:pt x="46" y="59"/>
                      </a:cubicBezTo>
                      <a:cubicBezTo>
                        <a:pt x="46" y="59"/>
                        <a:pt x="46" y="61"/>
                        <a:pt x="46" y="61"/>
                      </a:cubicBezTo>
                      <a:cubicBezTo>
                        <a:pt x="46" y="63"/>
                        <a:pt x="47" y="64"/>
                        <a:pt x="48" y="65"/>
                      </a:cubicBezTo>
                      <a:cubicBezTo>
                        <a:pt x="49" y="67"/>
                        <a:pt x="51" y="68"/>
                        <a:pt x="52" y="69"/>
                      </a:cubicBezTo>
                      <a:cubicBezTo>
                        <a:pt x="52" y="69"/>
                        <a:pt x="52" y="69"/>
                        <a:pt x="53" y="69"/>
                      </a:cubicBezTo>
                      <a:cubicBezTo>
                        <a:pt x="55" y="70"/>
                        <a:pt x="57" y="70"/>
                        <a:pt x="60" y="70"/>
                      </a:cubicBezTo>
                      <a:cubicBezTo>
                        <a:pt x="61" y="70"/>
                        <a:pt x="62" y="70"/>
                        <a:pt x="62" y="68"/>
                      </a:cubicBezTo>
                      <a:cubicBezTo>
                        <a:pt x="63" y="67"/>
                        <a:pt x="64" y="67"/>
                        <a:pt x="65" y="66"/>
                      </a:cubicBezTo>
                      <a:cubicBezTo>
                        <a:pt x="65" y="66"/>
                        <a:pt x="65" y="66"/>
                        <a:pt x="65" y="66"/>
                      </a:cubicBezTo>
                      <a:cubicBezTo>
                        <a:pt x="66" y="67"/>
                        <a:pt x="66" y="67"/>
                        <a:pt x="67" y="67"/>
                      </a:cubicBezTo>
                      <a:cubicBezTo>
                        <a:pt x="68" y="68"/>
                        <a:pt x="69" y="69"/>
                        <a:pt x="71" y="69"/>
                      </a:cubicBezTo>
                      <a:cubicBezTo>
                        <a:pt x="72" y="69"/>
                        <a:pt x="73" y="69"/>
                        <a:pt x="74" y="69"/>
                      </a:cubicBezTo>
                      <a:cubicBezTo>
                        <a:pt x="74" y="69"/>
                        <a:pt x="75" y="69"/>
                        <a:pt x="76" y="69"/>
                      </a:cubicBezTo>
                      <a:cubicBezTo>
                        <a:pt x="78" y="70"/>
                        <a:pt x="81" y="70"/>
                        <a:pt x="83" y="70"/>
                      </a:cubicBezTo>
                      <a:cubicBezTo>
                        <a:pt x="84" y="71"/>
                        <a:pt x="85" y="70"/>
                        <a:pt x="86" y="70"/>
                      </a:cubicBezTo>
                      <a:cubicBezTo>
                        <a:pt x="88" y="68"/>
                        <a:pt x="89" y="66"/>
                        <a:pt x="88" y="63"/>
                      </a:cubicBezTo>
                      <a:cubicBezTo>
                        <a:pt x="88" y="62"/>
                        <a:pt x="88" y="61"/>
                        <a:pt x="88" y="60"/>
                      </a:cubicBezTo>
                      <a:cubicBezTo>
                        <a:pt x="86" y="59"/>
                        <a:pt x="84" y="60"/>
                        <a:pt x="83" y="60"/>
                      </a:cubicBezTo>
                      <a:cubicBezTo>
                        <a:pt x="81" y="62"/>
                        <a:pt x="79" y="61"/>
                        <a:pt x="77" y="60"/>
                      </a:cubicBezTo>
                      <a:cubicBezTo>
                        <a:pt x="74" y="58"/>
                        <a:pt x="73" y="56"/>
                        <a:pt x="72" y="53"/>
                      </a:cubicBezTo>
                      <a:cubicBezTo>
                        <a:pt x="74" y="54"/>
                        <a:pt x="75" y="53"/>
                        <a:pt x="76" y="51"/>
                      </a:cubicBezTo>
                      <a:cubicBezTo>
                        <a:pt x="73" y="51"/>
                        <a:pt x="71" y="52"/>
                        <a:pt x="68" y="53"/>
                      </a:cubicBezTo>
                      <a:cubicBezTo>
                        <a:pt x="67" y="53"/>
                        <a:pt x="66" y="54"/>
                        <a:pt x="67" y="55"/>
                      </a:cubicBezTo>
                      <a:cubicBezTo>
                        <a:pt x="67" y="55"/>
                        <a:pt x="67" y="55"/>
                        <a:pt x="67" y="55"/>
                      </a:cubicBezTo>
                      <a:cubicBezTo>
                        <a:pt x="67" y="56"/>
                        <a:pt x="67" y="56"/>
                        <a:pt x="67" y="56"/>
                      </a:cubicBezTo>
                      <a:cubicBezTo>
                        <a:pt x="67" y="57"/>
                        <a:pt x="67" y="58"/>
                        <a:pt x="67" y="58"/>
                      </a:cubicBezTo>
                      <a:cubicBezTo>
                        <a:pt x="66" y="58"/>
                        <a:pt x="65" y="58"/>
                        <a:pt x="64" y="57"/>
                      </a:cubicBezTo>
                      <a:cubicBezTo>
                        <a:pt x="64" y="57"/>
                        <a:pt x="64" y="55"/>
                        <a:pt x="62" y="55"/>
                      </a:cubicBezTo>
                      <a:cubicBezTo>
                        <a:pt x="62" y="55"/>
                        <a:pt x="62" y="54"/>
                        <a:pt x="62" y="54"/>
                      </a:cubicBezTo>
                      <a:cubicBezTo>
                        <a:pt x="62" y="52"/>
                        <a:pt x="60" y="50"/>
                        <a:pt x="59" y="48"/>
                      </a:cubicBezTo>
                      <a:cubicBezTo>
                        <a:pt x="59" y="48"/>
                        <a:pt x="58" y="48"/>
                        <a:pt x="57" y="48"/>
                      </a:cubicBezTo>
                      <a:cubicBezTo>
                        <a:pt x="55" y="48"/>
                        <a:pt x="54" y="47"/>
                        <a:pt x="53" y="45"/>
                      </a:cubicBezTo>
                      <a:cubicBezTo>
                        <a:pt x="52" y="45"/>
                        <a:pt x="52" y="44"/>
                        <a:pt x="51" y="44"/>
                      </a:cubicBezTo>
                      <a:cubicBezTo>
                        <a:pt x="50" y="43"/>
                        <a:pt x="49" y="43"/>
                        <a:pt x="49" y="44"/>
                      </a:cubicBezTo>
                      <a:cubicBezTo>
                        <a:pt x="48" y="45"/>
                        <a:pt x="48" y="46"/>
                        <a:pt x="48" y="47"/>
                      </a:cubicBezTo>
                      <a:cubicBezTo>
                        <a:pt x="48" y="47"/>
                        <a:pt x="48" y="47"/>
                        <a:pt x="49" y="47"/>
                      </a:cubicBezTo>
                      <a:cubicBezTo>
                        <a:pt x="50" y="49"/>
                        <a:pt x="52" y="50"/>
                        <a:pt x="54" y="51"/>
                      </a:cubicBezTo>
                      <a:cubicBezTo>
                        <a:pt x="55" y="51"/>
                        <a:pt x="56" y="53"/>
                        <a:pt x="57" y="54"/>
                      </a:cubicBezTo>
                      <a:cubicBezTo>
                        <a:pt x="55" y="55"/>
                        <a:pt x="52" y="55"/>
                        <a:pt x="51" y="53"/>
                      </a:cubicBezTo>
                      <a:cubicBezTo>
                        <a:pt x="50" y="53"/>
                        <a:pt x="50" y="53"/>
                        <a:pt x="50" y="52"/>
                      </a:cubicBezTo>
                      <a:cubicBezTo>
                        <a:pt x="50" y="51"/>
                        <a:pt x="49" y="51"/>
                        <a:pt x="48" y="50"/>
                      </a:cubicBezTo>
                      <a:cubicBezTo>
                        <a:pt x="47" y="49"/>
                        <a:pt x="46" y="48"/>
                        <a:pt x="45" y="46"/>
                      </a:cubicBezTo>
                      <a:cubicBezTo>
                        <a:pt x="43" y="45"/>
                        <a:pt x="40" y="45"/>
                        <a:pt x="40" y="48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39" y="48"/>
                        <a:pt x="39" y="48"/>
                        <a:pt x="39" y="48"/>
                      </a:cubicBezTo>
                      <a:cubicBezTo>
                        <a:pt x="37" y="47"/>
                        <a:pt x="34" y="48"/>
                        <a:pt x="34" y="50"/>
                      </a:cubicBezTo>
                      <a:cubicBezTo>
                        <a:pt x="33" y="51"/>
                        <a:pt x="33" y="51"/>
                        <a:pt x="32" y="52"/>
                      </a:cubicBezTo>
                      <a:cubicBezTo>
                        <a:pt x="32" y="52"/>
                        <a:pt x="31" y="53"/>
                        <a:pt x="31" y="53"/>
                      </a:cubicBezTo>
                      <a:cubicBezTo>
                        <a:pt x="30" y="56"/>
                        <a:pt x="29" y="57"/>
                        <a:pt x="26" y="58"/>
                      </a:cubicBezTo>
                      <a:cubicBezTo>
                        <a:pt x="23" y="58"/>
                        <a:pt x="20" y="59"/>
                        <a:pt x="17" y="59"/>
                      </a:cubicBezTo>
                      <a:cubicBezTo>
                        <a:pt x="16" y="59"/>
                        <a:pt x="16" y="58"/>
                        <a:pt x="16" y="57"/>
                      </a:cubicBezTo>
                      <a:cubicBezTo>
                        <a:pt x="15" y="55"/>
                        <a:pt x="15" y="53"/>
                        <a:pt x="16" y="51"/>
                      </a:cubicBezTo>
                      <a:cubicBezTo>
                        <a:pt x="16" y="49"/>
                        <a:pt x="18" y="47"/>
                        <a:pt x="20" y="47"/>
                      </a:cubicBezTo>
                      <a:cubicBezTo>
                        <a:pt x="22" y="47"/>
                        <a:pt x="25" y="47"/>
                        <a:pt x="27" y="47"/>
                      </a:cubicBezTo>
                      <a:cubicBezTo>
                        <a:pt x="28" y="47"/>
                        <a:pt x="28" y="47"/>
                        <a:pt x="28" y="46"/>
                      </a:cubicBezTo>
                      <a:cubicBezTo>
                        <a:pt x="28" y="46"/>
                        <a:pt x="28" y="45"/>
                        <a:pt x="28" y="45"/>
                      </a:cubicBezTo>
                      <a:cubicBezTo>
                        <a:pt x="29" y="43"/>
                        <a:pt x="28" y="42"/>
                        <a:pt x="26" y="41"/>
                      </a:cubicBezTo>
                      <a:cubicBezTo>
                        <a:pt x="25" y="40"/>
                        <a:pt x="25" y="40"/>
                        <a:pt x="24" y="40"/>
                      </a:cubicBezTo>
                      <a:cubicBezTo>
                        <a:pt x="23" y="39"/>
                        <a:pt x="23" y="39"/>
                        <a:pt x="23" y="39"/>
                      </a:cubicBezTo>
                      <a:cubicBezTo>
                        <a:pt x="23" y="39"/>
                        <a:pt x="24" y="38"/>
                        <a:pt x="24" y="38"/>
                      </a:cubicBezTo>
                      <a:cubicBezTo>
                        <a:pt x="25" y="38"/>
                        <a:pt x="26" y="38"/>
                        <a:pt x="27" y="38"/>
                      </a:cubicBezTo>
                      <a:cubicBezTo>
                        <a:pt x="30" y="38"/>
                        <a:pt x="33" y="36"/>
                        <a:pt x="35" y="33"/>
                      </a:cubicBezTo>
                      <a:cubicBezTo>
                        <a:pt x="35" y="31"/>
                        <a:pt x="37" y="29"/>
                        <a:pt x="39" y="29"/>
                      </a:cubicBezTo>
                      <a:cubicBezTo>
                        <a:pt x="42" y="29"/>
                        <a:pt x="42" y="28"/>
                        <a:pt x="43" y="25"/>
                      </a:cubicBezTo>
                      <a:cubicBezTo>
                        <a:pt x="43" y="24"/>
                        <a:pt x="43" y="23"/>
                        <a:pt x="44" y="23"/>
                      </a:cubicBezTo>
                      <a:cubicBezTo>
                        <a:pt x="44" y="23"/>
                        <a:pt x="44" y="23"/>
                        <a:pt x="44" y="23"/>
                      </a:cubicBezTo>
                      <a:cubicBezTo>
                        <a:pt x="45" y="24"/>
                        <a:pt x="45" y="25"/>
                        <a:pt x="46" y="26"/>
                      </a:cubicBezTo>
                      <a:cubicBezTo>
                        <a:pt x="46" y="27"/>
                        <a:pt x="47" y="28"/>
                        <a:pt x="48" y="28"/>
                      </a:cubicBezTo>
                      <a:cubicBezTo>
                        <a:pt x="49" y="28"/>
                        <a:pt x="50" y="28"/>
                        <a:pt x="51" y="28"/>
                      </a:cubicBezTo>
                      <a:cubicBezTo>
                        <a:pt x="53" y="28"/>
                        <a:pt x="55" y="28"/>
                        <a:pt x="57" y="27"/>
                      </a:cubicBezTo>
                      <a:cubicBezTo>
                        <a:pt x="58" y="27"/>
                        <a:pt x="59" y="27"/>
                        <a:pt x="59" y="26"/>
                      </a:cubicBezTo>
                      <a:cubicBezTo>
                        <a:pt x="59" y="25"/>
                        <a:pt x="60" y="25"/>
                        <a:pt x="61" y="24"/>
                      </a:cubicBezTo>
                      <a:cubicBezTo>
                        <a:pt x="61" y="23"/>
                        <a:pt x="62" y="23"/>
                        <a:pt x="62" y="22"/>
                      </a:cubicBezTo>
                      <a:cubicBezTo>
                        <a:pt x="62" y="20"/>
                        <a:pt x="64" y="19"/>
                        <a:pt x="66" y="19"/>
                      </a:cubicBezTo>
                      <a:cubicBezTo>
                        <a:pt x="66" y="19"/>
                        <a:pt x="67" y="20"/>
                        <a:pt x="67" y="20"/>
                      </a:cubicBezTo>
                      <a:cubicBezTo>
                        <a:pt x="68" y="21"/>
                        <a:pt x="68" y="22"/>
                        <a:pt x="68" y="23"/>
                      </a:cubicBezTo>
                      <a:cubicBezTo>
                        <a:pt x="70" y="21"/>
                        <a:pt x="71" y="18"/>
                        <a:pt x="70" y="15"/>
                      </a:cubicBezTo>
                      <a:cubicBezTo>
                        <a:pt x="70" y="15"/>
                        <a:pt x="69" y="15"/>
                        <a:pt x="68" y="16"/>
                      </a:cubicBezTo>
                      <a:cubicBezTo>
                        <a:pt x="67" y="16"/>
                        <a:pt x="66" y="16"/>
                        <a:pt x="64" y="16"/>
                      </a:cubicBezTo>
                      <a:cubicBezTo>
                        <a:pt x="61" y="15"/>
                        <a:pt x="60" y="13"/>
                        <a:pt x="62" y="10"/>
                      </a:cubicBezTo>
                      <a:cubicBezTo>
                        <a:pt x="63" y="10"/>
                        <a:pt x="64" y="7"/>
                        <a:pt x="63" y="7"/>
                      </a:cubicBezTo>
                      <a:cubicBezTo>
                        <a:pt x="62" y="6"/>
                        <a:pt x="61" y="8"/>
                        <a:pt x="60" y="8"/>
                      </a:cubicBezTo>
                      <a:cubicBezTo>
                        <a:pt x="58" y="10"/>
                        <a:pt x="56" y="12"/>
                        <a:pt x="56" y="15"/>
                      </a:cubicBezTo>
                      <a:cubicBezTo>
                        <a:pt x="55" y="18"/>
                        <a:pt x="54" y="20"/>
                        <a:pt x="53" y="22"/>
                      </a:cubicBezTo>
                      <a:cubicBezTo>
                        <a:pt x="52" y="23"/>
                        <a:pt x="50" y="23"/>
                        <a:pt x="49" y="23"/>
                      </a:cubicBezTo>
                      <a:cubicBezTo>
                        <a:pt x="49" y="23"/>
                        <a:pt x="48" y="22"/>
                        <a:pt x="48" y="22"/>
                      </a:cubicBezTo>
                      <a:cubicBezTo>
                        <a:pt x="47" y="21"/>
                        <a:pt x="47" y="20"/>
                        <a:pt x="46" y="20"/>
                      </a:cubicBezTo>
                      <a:cubicBezTo>
                        <a:pt x="46" y="20"/>
                        <a:pt x="46" y="20"/>
                        <a:pt x="46" y="20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0"/>
                        <a:pt x="39" y="20"/>
                        <a:pt x="39" y="19"/>
                      </a:cubicBezTo>
                      <a:cubicBezTo>
                        <a:pt x="38" y="14"/>
                        <a:pt x="37" y="15"/>
                        <a:pt x="42" y="13"/>
                      </a:cubicBezTo>
                      <a:cubicBezTo>
                        <a:pt x="44" y="12"/>
                        <a:pt x="45" y="11"/>
                        <a:pt x="46" y="10"/>
                      </a:cubicBezTo>
                      <a:cubicBezTo>
                        <a:pt x="50" y="7"/>
                        <a:pt x="50" y="7"/>
                        <a:pt x="50" y="7"/>
                      </a:cubicBezTo>
                      <a:cubicBezTo>
                        <a:pt x="50" y="7"/>
                        <a:pt x="50" y="7"/>
                        <a:pt x="50" y="6"/>
                      </a:cubicBezTo>
                      <a:cubicBezTo>
                        <a:pt x="54" y="2"/>
                        <a:pt x="59" y="1"/>
                        <a:pt x="64" y="0"/>
                      </a:cubicBezTo>
                      <a:cubicBezTo>
                        <a:pt x="68" y="0"/>
                        <a:pt x="73" y="1"/>
                        <a:pt x="77" y="3"/>
                      </a:cubicBezTo>
                      <a:cubicBezTo>
                        <a:pt x="79" y="3"/>
                        <a:pt x="81" y="4"/>
                        <a:pt x="84" y="5"/>
                      </a:cubicBezTo>
                      <a:cubicBezTo>
                        <a:pt x="81" y="7"/>
                        <a:pt x="78" y="5"/>
                        <a:pt x="75" y="5"/>
                      </a:cubicBezTo>
                      <a:cubicBezTo>
                        <a:pt x="75" y="6"/>
                        <a:pt x="75" y="6"/>
                        <a:pt x="75" y="6"/>
                      </a:cubicBezTo>
                      <a:cubicBezTo>
                        <a:pt x="77" y="7"/>
                        <a:pt x="78" y="9"/>
                        <a:pt x="80" y="10"/>
                      </a:cubicBezTo>
                      <a:cubicBezTo>
                        <a:pt x="81" y="11"/>
                        <a:pt x="83" y="10"/>
                        <a:pt x="84" y="9"/>
                      </a:cubicBezTo>
                      <a:cubicBezTo>
                        <a:pt x="84" y="7"/>
                        <a:pt x="84" y="7"/>
                        <a:pt x="85" y="7"/>
                      </a:cubicBezTo>
                      <a:cubicBezTo>
                        <a:pt x="87" y="7"/>
                        <a:pt x="88" y="6"/>
                        <a:pt x="89" y="5"/>
                      </a:cubicBezTo>
                      <a:cubicBezTo>
                        <a:pt x="89" y="4"/>
                        <a:pt x="90" y="4"/>
                        <a:pt x="91" y="4"/>
                      </a:cubicBezTo>
                      <a:cubicBezTo>
                        <a:pt x="91" y="5"/>
                        <a:pt x="91" y="6"/>
                        <a:pt x="93" y="5"/>
                      </a:cubicBezTo>
                      <a:cubicBezTo>
                        <a:pt x="93" y="5"/>
                        <a:pt x="94" y="5"/>
                        <a:pt x="94" y="5"/>
                      </a:cubicBezTo>
                      <a:cubicBezTo>
                        <a:pt x="95" y="4"/>
                        <a:pt x="97" y="4"/>
                        <a:pt x="99" y="4"/>
                      </a:cubicBezTo>
                      <a:cubicBezTo>
                        <a:pt x="101" y="4"/>
                        <a:pt x="104" y="3"/>
                        <a:pt x="106" y="2"/>
                      </a:cubicBezTo>
                      <a:cubicBezTo>
                        <a:pt x="107" y="2"/>
                        <a:pt x="109" y="2"/>
                        <a:pt x="110" y="3"/>
                      </a:cubicBezTo>
                      <a:cubicBezTo>
                        <a:pt x="120" y="13"/>
                        <a:pt x="128" y="25"/>
                        <a:pt x="135" y="38"/>
                      </a:cubicBezTo>
                      <a:cubicBezTo>
                        <a:pt x="143" y="53"/>
                        <a:pt x="148" y="69"/>
                        <a:pt x="151" y="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2" name="ïşļïḑe">
                  <a:extLst>
                    <a:ext uri="{FF2B5EF4-FFF2-40B4-BE49-F238E27FC236}">
                      <a16:creationId xmlns:a16="http://schemas.microsoft.com/office/drawing/2014/main" id="{5BB2BDC7-94CA-49CD-A867-C26046944C54}"/>
                    </a:ext>
                  </a:extLst>
                </p:cNvPr>
                <p:cNvSpPr/>
                <p:nvPr/>
              </p:nvSpPr>
              <p:spPr bwMode="auto">
                <a:xfrm>
                  <a:off x="5242744" y="2706624"/>
                  <a:ext cx="497142" cy="1002400"/>
                </a:xfrm>
                <a:custGeom>
                  <a:avLst/>
                  <a:gdLst>
                    <a:gd name="T0" fmla="*/ 64 w 118"/>
                    <a:gd name="T1" fmla="*/ 37 h 238"/>
                    <a:gd name="T2" fmla="*/ 81 w 118"/>
                    <a:gd name="T3" fmla="*/ 21 h 238"/>
                    <a:gd name="T4" fmla="*/ 92 w 118"/>
                    <a:gd name="T5" fmla="*/ 23 h 238"/>
                    <a:gd name="T6" fmla="*/ 97 w 118"/>
                    <a:gd name="T7" fmla="*/ 35 h 238"/>
                    <a:gd name="T8" fmla="*/ 81 w 118"/>
                    <a:gd name="T9" fmla="*/ 41 h 238"/>
                    <a:gd name="T10" fmla="*/ 74 w 118"/>
                    <a:gd name="T11" fmla="*/ 45 h 238"/>
                    <a:gd name="T12" fmla="*/ 85 w 118"/>
                    <a:gd name="T13" fmla="*/ 49 h 238"/>
                    <a:gd name="T14" fmla="*/ 76 w 118"/>
                    <a:gd name="T15" fmla="*/ 49 h 238"/>
                    <a:gd name="T16" fmla="*/ 62 w 118"/>
                    <a:gd name="T17" fmla="*/ 60 h 238"/>
                    <a:gd name="T18" fmla="*/ 55 w 118"/>
                    <a:gd name="T19" fmla="*/ 64 h 238"/>
                    <a:gd name="T20" fmla="*/ 44 w 118"/>
                    <a:gd name="T21" fmla="*/ 82 h 238"/>
                    <a:gd name="T22" fmla="*/ 41 w 118"/>
                    <a:gd name="T23" fmla="*/ 86 h 238"/>
                    <a:gd name="T24" fmla="*/ 38 w 118"/>
                    <a:gd name="T25" fmla="*/ 78 h 238"/>
                    <a:gd name="T26" fmla="*/ 36 w 118"/>
                    <a:gd name="T27" fmla="*/ 79 h 238"/>
                    <a:gd name="T28" fmla="*/ 28 w 118"/>
                    <a:gd name="T29" fmla="*/ 82 h 238"/>
                    <a:gd name="T30" fmla="*/ 19 w 118"/>
                    <a:gd name="T31" fmla="*/ 82 h 238"/>
                    <a:gd name="T32" fmla="*/ 14 w 118"/>
                    <a:gd name="T33" fmla="*/ 93 h 238"/>
                    <a:gd name="T34" fmla="*/ 25 w 118"/>
                    <a:gd name="T35" fmla="*/ 97 h 238"/>
                    <a:gd name="T36" fmla="*/ 29 w 118"/>
                    <a:gd name="T37" fmla="*/ 98 h 238"/>
                    <a:gd name="T38" fmla="*/ 33 w 118"/>
                    <a:gd name="T39" fmla="*/ 106 h 238"/>
                    <a:gd name="T40" fmla="*/ 35 w 118"/>
                    <a:gd name="T41" fmla="*/ 114 h 238"/>
                    <a:gd name="T42" fmla="*/ 43 w 118"/>
                    <a:gd name="T43" fmla="*/ 117 h 238"/>
                    <a:gd name="T44" fmla="*/ 53 w 118"/>
                    <a:gd name="T45" fmla="*/ 113 h 238"/>
                    <a:gd name="T46" fmla="*/ 54 w 118"/>
                    <a:gd name="T47" fmla="*/ 117 h 238"/>
                    <a:gd name="T48" fmla="*/ 60 w 118"/>
                    <a:gd name="T49" fmla="*/ 113 h 238"/>
                    <a:gd name="T50" fmla="*/ 85 w 118"/>
                    <a:gd name="T51" fmla="*/ 124 h 238"/>
                    <a:gd name="T52" fmla="*/ 91 w 118"/>
                    <a:gd name="T53" fmla="*/ 134 h 238"/>
                    <a:gd name="T54" fmla="*/ 90 w 118"/>
                    <a:gd name="T55" fmla="*/ 136 h 238"/>
                    <a:gd name="T56" fmla="*/ 93 w 118"/>
                    <a:gd name="T57" fmla="*/ 137 h 238"/>
                    <a:gd name="T58" fmla="*/ 95 w 118"/>
                    <a:gd name="T59" fmla="*/ 138 h 238"/>
                    <a:gd name="T60" fmla="*/ 101 w 118"/>
                    <a:gd name="T61" fmla="*/ 138 h 238"/>
                    <a:gd name="T62" fmla="*/ 116 w 118"/>
                    <a:gd name="T63" fmla="*/ 143 h 238"/>
                    <a:gd name="T64" fmla="*/ 113 w 118"/>
                    <a:gd name="T65" fmla="*/ 158 h 238"/>
                    <a:gd name="T66" fmla="*/ 109 w 118"/>
                    <a:gd name="T67" fmla="*/ 175 h 238"/>
                    <a:gd name="T68" fmla="*/ 98 w 118"/>
                    <a:gd name="T69" fmla="*/ 182 h 238"/>
                    <a:gd name="T70" fmla="*/ 91 w 118"/>
                    <a:gd name="T71" fmla="*/ 197 h 238"/>
                    <a:gd name="T72" fmla="*/ 85 w 118"/>
                    <a:gd name="T73" fmla="*/ 206 h 238"/>
                    <a:gd name="T74" fmla="*/ 78 w 118"/>
                    <a:gd name="T75" fmla="*/ 218 h 238"/>
                    <a:gd name="T76" fmla="*/ 79 w 118"/>
                    <a:gd name="T77" fmla="*/ 231 h 238"/>
                    <a:gd name="T78" fmla="*/ 83 w 118"/>
                    <a:gd name="T79" fmla="*/ 237 h 238"/>
                    <a:gd name="T80" fmla="*/ 75 w 118"/>
                    <a:gd name="T81" fmla="*/ 233 h 238"/>
                    <a:gd name="T82" fmla="*/ 64 w 118"/>
                    <a:gd name="T83" fmla="*/ 213 h 238"/>
                    <a:gd name="T84" fmla="*/ 61 w 118"/>
                    <a:gd name="T85" fmla="*/ 191 h 238"/>
                    <a:gd name="T86" fmla="*/ 54 w 118"/>
                    <a:gd name="T87" fmla="*/ 167 h 238"/>
                    <a:gd name="T88" fmla="*/ 43 w 118"/>
                    <a:gd name="T89" fmla="*/ 152 h 238"/>
                    <a:gd name="T90" fmla="*/ 40 w 118"/>
                    <a:gd name="T91" fmla="*/ 142 h 238"/>
                    <a:gd name="T92" fmla="*/ 45 w 118"/>
                    <a:gd name="T93" fmla="*/ 127 h 238"/>
                    <a:gd name="T94" fmla="*/ 36 w 118"/>
                    <a:gd name="T95" fmla="*/ 120 h 238"/>
                    <a:gd name="T96" fmla="*/ 26 w 118"/>
                    <a:gd name="T97" fmla="*/ 111 h 238"/>
                    <a:gd name="T98" fmla="*/ 13 w 118"/>
                    <a:gd name="T99" fmla="*/ 106 h 238"/>
                    <a:gd name="T100" fmla="*/ 6 w 118"/>
                    <a:gd name="T101" fmla="*/ 67 h 238"/>
                    <a:gd name="T102" fmla="*/ 37 w 118"/>
                    <a:gd name="T103" fmla="*/ 14 h 238"/>
                    <a:gd name="T104" fmla="*/ 58 w 118"/>
                    <a:gd name="T105" fmla="*/ 11 h 238"/>
                    <a:gd name="T106" fmla="*/ 67 w 118"/>
                    <a:gd name="T107" fmla="*/ 1 h 238"/>
                    <a:gd name="T108" fmla="*/ 67 w 118"/>
                    <a:gd name="T109" fmla="*/ 6 h 238"/>
                    <a:gd name="T110" fmla="*/ 79 w 118"/>
                    <a:gd name="T111" fmla="*/ 9 h 238"/>
                    <a:gd name="T112" fmla="*/ 65 w 118"/>
                    <a:gd name="T113" fmla="*/ 15 h 238"/>
                    <a:gd name="T114" fmla="*/ 50 w 118"/>
                    <a:gd name="T115" fmla="*/ 28 h 238"/>
                    <a:gd name="T116" fmla="*/ 57 w 118"/>
                    <a:gd name="T117" fmla="*/ 32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18" h="238">
                      <a:moveTo>
                        <a:pt x="61" y="33"/>
                      </a:moveTo>
                      <a:cubicBezTo>
                        <a:pt x="60" y="39"/>
                        <a:pt x="60" y="39"/>
                        <a:pt x="60" y="39"/>
                      </a:cubicBezTo>
                      <a:cubicBezTo>
                        <a:pt x="62" y="39"/>
                        <a:pt x="63" y="39"/>
                        <a:pt x="64" y="37"/>
                      </a:cubicBezTo>
                      <a:cubicBezTo>
                        <a:pt x="67" y="34"/>
                        <a:pt x="69" y="30"/>
                        <a:pt x="72" y="26"/>
                      </a:cubicBezTo>
                      <a:cubicBezTo>
                        <a:pt x="72" y="26"/>
                        <a:pt x="73" y="25"/>
                        <a:pt x="73" y="25"/>
                      </a:cubicBezTo>
                      <a:cubicBezTo>
                        <a:pt x="75" y="22"/>
                        <a:pt x="78" y="20"/>
                        <a:pt x="81" y="21"/>
                      </a:cubicBezTo>
                      <a:cubicBezTo>
                        <a:pt x="83" y="21"/>
                        <a:pt x="84" y="22"/>
                        <a:pt x="84" y="24"/>
                      </a:cubicBezTo>
                      <a:cubicBezTo>
                        <a:pt x="84" y="24"/>
                        <a:pt x="85" y="25"/>
                        <a:pt x="86" y="25"/>
                      </a:cubicBezTo>
                      <a:cubicBezTo>
                        <a:pt x="88" y="25"/>
                        <a:pt x="90" y="24"/>
                        <a:pt x="92" y="23"/>
                      </a:cubicBezTo>
                      <a:cubicBezTo>
                        <a:pt x="93" y="23"/>
                        <a:pt x="93" y="24"/>
                        <a:pt x="93" y="24"/>
                      </a:cubicBezTo>
                      <a:cubicBezTo>
                        <a:pt x="93" y="25"/>
                        <a:pt x="93" y="25"/>
                        <a:pt x="93" y="26"/>
                      </a:cubicBezTo>
                      <a:cubicBezTo>
                        <a:pt x="92" y="29"/>
                        <a:pt x="94" y="33"/>
                        <a:pt x="97" y="35"/>
                      </a:cubicBezTo>
                      <a:cubicBezTo>
                        <a:pt x="98" y="35"/>
                        <a:pt x="98" y="35"/>
                        <a:pt x="98" y="35"/>
                      </a:cubicBezTo>
                      <a:cubicBezTo>
                        <a:pt x="95" y="38"/>
                        <a:pt x="92" y="39"/>
                        <a:pt x="88" y="39"/>
                      </a:cubicBezTo>
                      <a:cubicBezTo>
                        <a:pt x="86" y="39"/>
                        <a:pt x="83" y="40"/>
                        <a:pt x="81" y="41"/>
                      </a:cubicBezTo>
                      <a:cubicBezTo>
                        <a:pt x="79" y="42"/>
                        <a:pt x="77" y="43"/>
                        <a:pt x="75" y="43"/>
                      </a:cubicBezTo>
                      <a:cubicBezTo>
                        <a:pt x="75" y="44"/>
                        <a:pt x="74" y="44"/>
                        <a:pt x="73" y="45"/>
                      </a:cubicBezTo>
                      <a:cubicBezTo>
                        <a:pt x="74" y="45"/>
                        <a:pt x="74" y="45"/>
                        <a:pt x="74" y="45"/>
                      </a:cubicBezTo>
                      <a:cubicBezTo>
                        <a:pt x="81" y="45"/>
                        <a:pt x="81" y="45"/>
                        <a:pt x="81" y="45"/>
                      </a:cubicBezTo>
                      <a:cubicBezTo>
                        <a:pt x="81" y="47"/>
                        <a:pt x="81" y="48"/>
                        <a:pt x="83" y="48"/>
                      </a:cubicBezTo>
                      <a:cubicBezTo>
                        <a:pt x="84" y="48"/>
                        <a:pt x="84" y="49"/>
                        <a:pt x="85" y="49"/>
                      </a:cubicBezTo>
                      <a:cubicBezTo>
                        <a:pt x="82" y="50"/>
                        <a:pt x="80" y="53"/>
                        <a:pt x="76" y="53"/>
                      </a:cubicBezTo>
                      <a:cubicBezTo>
                        <a:pt x="79" y="50"/>
                        <a:pt x="79" y="50"/>
                        <a:pt x="79" y="50"/>
                      </a:cubicBezTo>
                      <a:cubicBezTo>
                        <a:pt x="78" y="48"/>
                        <a:pt x="78" y="48"/>
                        <a:pt x="76" y="49"/>
                      </a:cubicBezTo>
                      <a:cubicBezTo>
                        <a:pt x="74" y="50"/>
                        <a:pt x="72" y="52"/>
                        <a:pt x="70" y="53"/>
                      </a:cubicBezTo>
                      <a:cubicBezTo>
                        <a:pt x="70" y="54"/>
                        <a:pt x="69" y="54"/>
                        <a:pt x="69" y="54"/>
                      </a:cubicBezTo>
                      <a:cubicBezTo>
                        <a:pt x="66" y="55"/>
                        <a:pt x="64" y="57"/>
                        <a:pt x="62" y="60"/>
                      </a:cubicBezTo>
                      <a:cubicBezTo>
                        <a:pt x="61" y="61"/>
                        <a:pt x="60" y="62"/>
                        <a:pt x="58" y="62"/>
                      </a:cubicBezTo>
                      <a:cubicBezTo>
                        <a:pt x="57" y="62"/>
                        <a:pt x="57" y="62"/>
                        <a:pt x="56" y="63"/>
                      </a:cubicBezTo>
                      <a:cubicBezTo>
                        <a:pt x="56" y="63"/>
                        <a:pt x="55" y="64"/>
                        <a:pt x="55" y="64"/>
                      </a:cubicBezTo>
                      <a:cubicBezTo>
                        <a:pt x="56" y="67"/>
                        <a:pt x="54" y="70"/>
                        <a:pt x="51" y="71"/>
                      </a:cubicBezTo>
                      <a:cubicBezTo>
                        <a:pt x="49" y="72"/>
                        <a:pt x="47" y="73"/>
                        <a:pt x="45" y="75"/>
                      </a:cubicBezTo>
                      <a:cubicBezTo>
                        <a:pt x="43" y="77"/>
                        <a:pt x="43" y="79"/>
                        <a:pt x="44" y="82"/>
                      </a:cubicBezTo>
                      <a:cubicBezTo>
                        <a:pt x="45" y="83"/>
                        <a:pt x="45" y="85"/>
                        <a:pt x="44" y="87"/>
                      </a:cubicBezTo>
                      <a:cubicBezTo>
                        <a:pt x="44" y="87"/>
                        <a:pt x="43" y="87"/>
                        <a:pt x="42" y="87"/>
                      </a:cubicBezTo>
                      <a:cubicBezTo>
                        <a:pt x="42" y="87"/>
                        <a:pt x="41" y="87"/>
                        <a:pt x="41" y="86"/>
                      </a:cubicBezTo>
                      <a:cubicBezTo>
                        <a:pt x="41" y="84"/>
                        <a:pt x="40" y="82"/>
                        <a:pt x="40" y="80"/>
                      </a:cubicBezTo>
                      <a:cubicBezTo>
                        <a:pt x="40" y="80"/>
                        <a:pt x="39" y="79"/>
                        <a:pt x="39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81"/>
                        <a:pt x="38" y="81"/>
                        <a:pt x="38" y="81"/>
                      </a:cubicBezTo>
                      <a:cubicBezTo>
                        <a:pt x="38" y="81"/>
                        <a:pt x="38" y="81"/>
                        <a:pt x="38" y="81"/>
                      </a:cubicBezTo>
                      <a:cubicBezTo>
                        <a:pt x="37" y="80"/>
                        <a:pt x="37" y="80"/>
                        <a:pt x="36" y="79"/>
                      </a:cubicBezTo>
                      <a:cubicBezTo>
                        <a:pt x="36" y="79"/>
                        <a:pt x="35" y="78"/>
                        <a:pt x="34" y="78"/>
                      </a:cubicBezTo>
                      <a:cubicBezTo>
                        <a:pt x="33" y="77"/>
                        <a:pt x="32" y="77"/>
                        <a:pt x="31" y="78"/>
                      </a:cubicBezTo>
                      <a:cubicBezTo>
                        <a:pt x="30" y="80"/>
                        <a:pt x="29" y="81"/>
                        <a:pt x="28" y="82"/>
                      </a:cubicBezTo>
                      <a:cubicBezTo>
                        <a:pt x="27" y="81"/>
                        <a:pt x="26" y="80"/>
                        <a:pt x="25" y="79"/>
                      </a:cubicBezTo>
                      <a:cubicBezTo>
                        <a:pt x="25" y="79"/>
                        <a:pt x="25" y="79"/>
                        <a:pt x="24" y="79"/>
                      </a:cubicBezTo>
                      <a:cubicBezTo>
                        <a:pt x="22" y="79"/>
                        <a:pt x="20" y="80"/>
                        <a:pt x="19" y="82"/>
                      </a:cubicBezTo>
                      <a:cubicBezTo>
                        <a:pt x="18" y="83"/>
                        <a:pt x="16" y="85"/>
                        <a:pt x="15" y="86"/>
                      </a:cubicBezTo>
                      <a:cubicBezTo>
                        <a:pt x="13" y="87"/>
                        <a:pt x="13" y="89"/>
                        <a:pt x="14" y="91"/>
                      </a:cubicBezTo>
                      <a:cubicBezTo>
                        <a:pt x="14" y="91"/>
                        <a:pt x="14" y="92"/>
                        <a:pt x="14" y="93"/>
                      </a:cubicBezTo>
                      <a:cubicBezTo>
                        <a:pt x="13" y="96"/>
                        <a:pt x="15" y="100"/>
                        <a:pt x="19" y="101"/>
                      </a:cubicBezTo>
                      <a:cubicBezTo>
                        <a:pt x="21" y="102"/>
                        <a:pt x="23" y="101"/>
                        <a:pt x="24" y="99"/>
                      </a:cubicBezTo>
                      <a:cubicBezTo>
                        <a:pt x="25" y="98"/>
                        <a:pt x="25" y="97"/>
                        <a:pt x="25" y="97"/>
                      </a:cubicBezTo>
                      <a:cubicBezTo>
                        <a:pt x="26" y="96"/>
                        <a:pt x="27" y="95"/>
                        <a:pt x="28" y="95"/>
                      </a:cubicBezTo>
                      <a:cubicBezTo>
                        <a:pt x="28" y="95"/>
                        <a:pt x="28" y="95"/>
                        <a:pt x="28" y="95"/>
                      </a:cubicBezTo>
                      <a:cubicBezTo>
                        <a:pt x="29" y="96"/>
                        <a:pt x="29" y="97"/>
                        <a:pt x="29" y="98"/>
                      </a:cubicBezTo>
                      <a:cubicBezTo>
                        <a:pt x="29" y="99"/>
                        <a:pt x="28" y="101"/>
                        <a:pt x="28" y="102"/>
                      </a:cubicBezTo>
                      <a:cubicBezTo>
                        <a:pt x="27" y="104"/>
                        <a:pt x="28" y="105"/>
                        <a:pt x="29" y="105"/>
                      </a:cubicBezTo>
                      <a:cubicBezTo>
                        <a:pt x="31" y="105"/>
                        <a:pt x="32" y="105"/>
                        <a:pt x="33" y="106"/>
                      </a:cubicBezTo>
                      <a:cubicBezTo>
                        <a:pt x="34" y="106"/>
                        <a:pt x="35" y="107"/>
                        <a:pt x="35" y="108"/>
                      </a:cubicBezTo>
                      <a:cubicBezTo>
                        <a:pt x="36" y="108"/>
                        <a:pt x="35" y="108"/>
                        <a:pt x="35" y="108"/>
                      </a:cubicBezTo>
                      <a:cubicBezTo>
                        <a:pt x="35" y="110"/>
                        <a:pt x="35" y="112"/>
                        <a:pt x="35" y="114"/>
                      </a:cubicBezTo>
                      <a:cubicBezTo>
                        <a:pt x="36" y="115"/>
                        <a:pt x="36" y="116"/>
                        <a:pt x="37" y="117"/>
                      </a:cubicBezTo>
                      <a:cubicBezTo>
                        <a:pt x="38" y="117"/>
                        <a:pt x="39" y="117"/>
                        <a:pt x="39" y="117"/>
                      </a:cubicBezTo>
                      <a:cubicBezTo>
                        <a:pt x="40" y="116"/>
                        <a:pt x="42" y="116"/>
                        <a:pt x="43" y="117"/>
                      </a:cubicBezTo>
                      <a:cubicBezTo>
                        <a:pt x="45" y="117"/>
                        <a:pt x="45" y="117"/>
                        <a:pt x="45" y="117"/>
                      </a:cubicBezTo>
                      <a:cubicBezTo>
                        <a:pt x="47" y="118"/>
                        <a:pt x="48" y="117"/>
                        <a:pt x="49" y="116"/>
                      </a:cubicBezTo>
                      <a:cubicBezTo>
                        <a:pt x="50" y="115"/>
                        <a:pt x="51" y="114"/>
                        <a:pt x="53" y="113"/>
                      </a:cubicBezTo>
                      <a:cubicBezTo>
                        <a:pt x="53" y="113"/>
                        <a:pt x="53" y="113"/>
                        <a:pt x="54" y="113"/>
                      </a:cubicBezTo>
                      <a:cubicBezTo>
                        <a:pt x="54" y="114"/>
                        <a:pt x="54" y="114"/>
                        <a:pt x="54" y="115"/>
                      </a:cubicBezTo>
                      <a:cubicBezTo>
                        <a:pt x="53" y="116"/>
                        <a:pt x="53" y="116"/>
                        <a:pt x="54" y="117"/>
                      </a:cubicBezTo>
                      <a:cubicBezTo>
                        <a:pt x="57" y="118"/>
                        <a:pt x="57" y="118"/>
                        <a:pt x="57" y="118"/>
                      </a:cubicBezTo>
                      <a:cubicBezTo>
                        <a:pt x="55" y="115"/>
                        <a:pt x="58" y="114"/>
                        <a:pt x="59" y="112"/>
                      </a:cubicBezTo>
                      <a:cubicBezTo>
                        <a:pt x="59" y="113"/>
                        <a:pt x="59" y="113"/>
                        <a:pt x="60" y="113"/>
                      </a:cubicBezTo>
                      <a:cubicBezTo>
                        <a:pt x="61" y="115"/>
                        <a:pt x="64" y="116"/>
                        <a:pt x="66" y="116"/>
                      </a:cubicBezTo>
                      <a:cubicBezTo>
                        <a:pt x="69" y="115"/>
                        <a:pt x="72" y="117"/>
                        <a:pt x="74" y="119"/>
                      </a:cubicBezTo>
                      <a:cubicBezTo>
                        <a:pt x="77" y="121"/>
                        <a:pt x="81" y="123"/>
                        <a:pt x="85" y="124"/>
                      </a:cubicBezTo>
                      <a:cubicBezTo>
                        <a:pt x="86" y="124"/>
                        <a:pt x="88" y="125"/>
                        <a:pt x="89" y="127"/>
                      </a:cubicBezTo>
                      <a:cubicBezTo>
                        <a:pt x="89" y="128"/>
                        <a:pt x="90" y="129"/>
                        <a:pt x="91" y="130"/>
                      </a:cubicBezTo>
                      <a:cubicBezTo>
                        <a:pt x="92" y="131"/>
                        <a:pt x="92" y="133"/>
                        <a:pt x="91" y="134"/>
                      </a:cubicBezTo>
                      <a:cubicBezTo>
                        <a:pt x="91" y="134"/>
                        <a:pt x="90" y="134"/>
                        <a:pt x="90" y="134"/>
                      </a:cubicBezTo>
                      <a:cubicBezTo>
                        <a:pt x="88" y="135"/>
                        <a:pt x="88" y="135"/>
                        <a:pt x="88" y="135"/>
                      </a:cubicBezTo>
                      <a:cubicBezTo>
                        <a:pt x="89" y="136"/>
                        <a:pt x="89" y="136"/>
                        <a:pt x="90" y="136"/>
                      </a:cubicBezTo>
                      <a:cubicBezTo>
                        <a:pt x="91" y="136"/>
                        <a:pt x="91" y="135"/>
                        <a:pt x="92" y="135"/>
                      </a:cubicBezTo>
                      <a:cubicBezTo>
                        <a:pt x="93" y="135"/>
                        <a:pt x="93" y="135"/>
                        <a:pt x="94" y="136"/>
                      </a:cubicBezTo>
                      <a:cubicBezTo>
                        <a:pt x="94" y="136"/>
                        <a:pt x="93" y="137"/>
                        <a:pt x="93" y="137"/>
                      </a:cubicBezTo>
                      <a:cubicBezTo>
                        <a:pt x="93" y="137"/>
                        <a:pt x="93" y="138"/>
                        <a:pt x="93" y="138"/>
                      </a:cubicBezTo>
                      <a:cubicBezTo>
                        <a:pt x="94" y="138"/>
                        <a:pt x="94" y="138"/>
                        <a:pt x="94" y="138"/>
                      </a:cubicBezTo>
                      <a:cubicBezTo>
                        <a:pt x="95" y="138"/>
                        <a:pt x="95" y="138"/>
                        <a:pt x="95" y="138"/>
                      </a:cubicBezTo>
                      <a:cubicBezTo>
                        <a:pt x="96" y="136"/>
                        <a:pt x="99" y="136"/>
                        <a:pt x="100" y="137"/>
                      </a:cubicBezTo>
                      <a:cubicBezTo>
                        <a:pt x="100" y="137"/>
                        <a:pt x="100" y="138"/>
                        <a:pt x="100" y="138"/>
                      </a:cubicBezTo>
                      <a:cubicBezTo>
                        <a:pt x="100" y="138"/>
                        <a:pt x="101" y="138"/>
                        <a:pt x="101" y="138"/>
                      </a:cubicBezTo>
                      <a:cubicBezTo>
                        <a:pt x="101" y="141"/>
                        <a:pt x="103" y="140"/>
                        <a:pt x="104" y="139"/>
                      </a:cubicBezTo>
                      <a:cubicBezTo>
                        <a:pt x="105" y="139"/>
                        <a:pt x="106" y="139"/>
                        <a:pt x="108" y="139"/>
                      </a:cubicBezTo>
                      <a:cubicBezTo>
                        <a:pt x="110" y="141"/>
                        <a:pt x="113" y="142"/>
                        <a:pt x="116" y="143"/>
                      </a:cubicBezTo>
                      <a:cubicBezTo>
                        <a:pt x="117" y="143"/>
                        <a:pt x="118" y="144"/>
                        <a:pt x="118" y="145"/>
                      </a:cubicBezTo>
                      <a:cubicBezTo>
                        <a:pt x="118" y="149"/>
                        <a:pt x="117" y="154"/>
                        <a:pt x="114" y="157"/>
                      </a:cubicBezTo>
                      <a:cubicBezTo>
                        <a:pt x="114" y="157"/>
                        <a:pt x="113" y="158"/>
                        <a:pt x="113" y="158"/>
                      </a:cubicBezTo>
                      <a:cubicBezTo>
                        <a:pt x="112" y="158"/>
                        <a:pt x="111" y="159"/>
                        <a:pt x="111" y="161"/>
                      </a:cubicBezTo>
                      <a:cubicBezTo>
                        <a:pt x="111" y="164"/>
                        <a:pt x="111" y="167"/>
                        <a:pt x="111" y="169"/>
                      </a:cubicBezTo>
                      <a:cubicBezTo>
                        <a:pt x="111" y="171"/>
                        <a:pt x="110" y="173"/>
                        <a:pt x="109" y="175"/>
                      </a:cubicBezTo>
                      <a:cubicBezTo>
                        <a:pt x="108" y="176"/>
                        <a:pt x="108" y="177"/>
                        <a:pt x="106" y="177"/>
                      </a:cubicBezTo>
                      <a:cubicBezTo>
                        <a:pt x="105" y="177"/>
                        <a:pt x="103" y="178"/>
                        <a:pt x="103" y="179"/>
                      </a:cubicBezTo>
                      <a:cubicBezTo>
                        <a:pt x="101" y="180"/>
                        <a:pt x="99" y="181"/>
                        <a:pt x="98" y="182"/>
                      </a:cubicBezTo>
                      <a:cubicBezTo>
                        <a:pt x="97" y="183"/>
                        <a:pt x="97" y="185"/>
                        <a:pt x="97" y="186"/>
                      </a:cubicBezTo>
                      <a:cubicBezTo>
                        <a:pt x="96" y="189"/>
                        <a:pt x="96" y="191"/>
                        <a:pt x="95" y="194"/>
                      </a:cubicBezTo>
                      <a:cubicBezTo>
                        <a:pt x="94" y="195"/>
                        <a:pt x="92" y="196"/>
                        <a:pt x="91" y="197"/>
                      </a:cubicBezTo>
                      <a:cubicBezTo>
                        <a:pt x="90" y="200"/>
                        <a:pt x="86" y="200"/>
                        <a:pt x="84" y="199"/>
                      </a:cubicBezTo>
                      <a:cubicBezTo>
                        <a:pt x="83" y="201"/>
                        <a:pt x="85" y="202"/>
                        <a:pt x="85" y="203"/>
                      </a:cubicBezTo>
                      <a:cubicBezTo>
                        <a:pt x="86" y="205"/>
                        <a:pt x="86" y="205"/>
                        <a:pt x="85" y="206"/>
                      </a:cubicBezTo>
                      <a:cubicBezTo>
                        <a:pt x="83" y="207"/>
                        <a:pt x="81" y="209"/>
                        <a:pt x="80" y="210"/>
                      </a:cubicBezTo>
                      <a:cubicBezTo>
                        <a:pt x="79" y="211"/>
                        <a:pt x="78" y="212"/>
                        <a:pt x="79" y="214"/>
                      </a:cubicBezTo>
                      <a:cubicBezTo>
                        <a:pt x="79" y="215"/>
                        <a:pt x="79" y="217"/>
                        <a:pt x="78" y="218"/>
                      </a:cubicBezTo>
                      <a:cubicBezTo>
                        <a:pt x="78" y="219"/>
                        <a:pt x="78" y="219"/>
                        <a:pt x="78" y="220"/>
                      </a:cubicBezTo>
                      <a:cubicBezTo>
                        <a:pt x="78" y="221"/>
                        <a:pt x="79" y="223"/>
                        <a:pt x="79" y="224"/>
                      </a:cubicBezTo>
                      <a:cubicBezTo>
                        <a:pt x="79" y="226"/>
                        <a:pt x="79" y="228"/>
                        <a:pt x="79" y="231"/>
                      </a:cubicBezTo>
                      <a:cubicBezTo>
                        <a:pt x="79" y="231"/>
                        <a:pt x="80" y="232"/>
                        <a:pt x="81" y="232"/>
                      </a:cubicBezTo>
                      <a:cubicBezTo>
                        <a:pt x="81" y="232"/>
                        <a:pt x="82" y="233"/>
                        <a:pt x="82" y="233"/>
                      </a:cubicBezTo>
                      <a:cubicBezTo>
                        <a:pt x="82" y="234"/>
                        <a:pt x="83" y="236"/>
                        <a:pt x="83" y="237"/>
                      </a:cubicBezTo>
                      <a:cubicBezTo>
                        <a:pt x="82" y="238"/>
                        <a:pt x="80" y="238"/>
                        <a:pt x="79" y="236"/>
                      </a:cubicBezTo>
                      <a:cubicBezTo>
                        <a:pt x="79" y="236"/>
                        <a:pt x="79" y="236"/>
                        <a:pt x="79" y="236"/>
                      </a:cubicBezTo>
                      <a:cubicBezTo>
                        <a:pt x="78" y="235"/>
                        <a:pt x="77" y="234"/>
                        <a:pt x="75" y="233"/>
                      </a:cubicBezTo>
                      <a:cubicBezTo>
                        <a:pt x="72" y="232"/>
                        <a:pt x="70" y="230"/>
                        <a:pt x="69" y="227"/>
                      </a:cubicBezTo>
                      <a:cubicBezTo>
                        <a:pt x="67" y="225"/>
                        <a:pt x="66" y="222"/>
                        <a:pt x="67" y="218"/>
                      </a:cubicBezTo>
                      <a:cubicBezTo>
                        <a:pt x="67" y="216"/>
                        <a:pt x="66" y="214"/>
                        <a:pt x="64" y="213"/>
                      </a:cubicBezTo>
                      <a:cubicBezTo>
                        <a:pt x="63" y="213"/>
                        <a:pt x="63" y="212"/>
                        <a:pt x="63" y="212"/>
                      </a:cubicBezTo>
                      <a:cubicBezTo>
                        <a:pt x="63" y="210"/>
                        <a:pt x="63" y="207"/>
                        <a:pt x="62" y="205"/>
                      </a:cubicBezTo>
                      <a:cubicBezTo>
                        <a:pt x="62" y="200"/>
                        <a:pt x="61" y="196"/>
                        <a:pt x="61" y="191"/>
                      </a:cubicBezTo>
                      <a:cubicBezTo>
                        <a:pt x="61" y="188"/>
                        <a:pt x="61" y="184"/>
                        <a:pt x="61" y="181"/>
                      </a:cubicBezTo>
                      <a:cubicBezTo>
                        <a:pt x="61" y="179"/>
                        <a:pt x="61" y="178"/>
                        <a:pt x="61" y="176"/>
                      </a:cubicBezTo>
                      <a:cubicBezTo>
                        <a:pt x="61" y="172"/>
                        <a:pt x="58" y="168"/>
                        <a:pt x="54" y="167"/>
                      </a:cubicBezTo>
                      <a:cubicBezTo>
                        <a:pt x="52" y="167"/>
                        <a:pt x="50" y="165"/>
                        <a:pt x="50" y="163"/>
                      </a:cubicBezTo>
                      <a:cubicBezTo>
                        <a:pt x="50" y="161"/>
                        <a:pt x="49" y="159"/>
                        <a:pt x="48" y="158"/>
                      </a:cubicBezTo>
                      <a:cubicBezTo>
                        <a:pt x="45" y="157"/>
                        <a:pt x="44" y="155"/>
                        <a:pt x="43" y="152"/>
                      </a:cubicBezTo>
                      <a:cubicBezTo>
                        <a:pt x="42" y="151"/>
                        <a:pt x="42" y="151"/>
                        <a:pt x="41" y="150"/>
                      </a:cubicBezTo>
                      <a:cubicBezTo>
                        <a:pt x="40" y="149"/>
                        <a:pt x="39" y="147"/>
                        <a:pt x="40" y="145"/>
                      </a:cubicBezTo>
                      <a:cubicBezTo>
                        <a:pt x="40" y="144"/>
                        <a:pt x="40" y="143"/>
                        <a:pt x="40" y="142"/>
                      </a:cubicBezTo>
                      <a:cubicBezTo>
                        <a:pt x="39" y="141"/>
                        <a:pt x="39" y="140"/>
                        <a:pt x="39" y="140"/>
                      </a:cubicBezTo>
                      <a:cubicBezTo>
                        <a:pt x="40" y="137"/>
                        <a:pt x="41" y="135"/>
                        <a:pt x="42" y="133"/>
                      </a:cubicBezTo>
                      <a:cubicBezTo>
                        <a:pt x="43" y="131"/>
                        <a:pt x="44" y="129"/>
                        <a:pt x="45" y="127"/>
                      </a:cubicBezTo>
                      <a:cubicBezTo>
                        <a:pt x="46" y="124"/>
                        <a:pt x="45" y="121"/>
                        <a:pt x="43" y="120"/>
                      </a:cubicBezTo>
                      <a:cubicBezTo>
                        <a:pt x="42" y="120"/>
                        <a:pt x="42" y="120"/>
                        <a:pt x="41" y="120"/>
                      </a:cubicBezTo>
                      <a:cubicBezTo>
                        <a:pt x="39" y="121"/>
                        <a:pt x="37" y="121"/>
                        <a:pt x="36" y="120"/>
                      </a:cubicBezTo>
                      <a:cubicBezTo>
                        <a:pt x="33" y="118"/>
                        <a:pt x="31" y="115"/>
                        <a:pt x="29" y="112"/>
                      </a:cubicBezTo>
                      <a:cubicBezTo>
                        <a:pt x="29" y="112"/>
                        <a:pt x="29" y="111"/>
                        <a:pt x="28" y="111"/>
                      </a:cubicBezTo>
                      <a:cubicBezTo>
                        <a:pt x="27" y="111"/>
                        <a:pt x="27" y="111"/>
                        <a:pt x="26" y="111"/>
                      </a:cubicBezTo>
                      <a:cubicBezTo>
                        <a:pt x="24" y="111"/>
                        <a:pt x="22" y="110"/>
                        <a:pt x="21" y="108"/>
                      </a:cubicBezTo>
                      <a:cubicBezTo>
                        <a:pt x="19" y="106"/>
                        <a:pt x="17" y="106"/>
                        <a:pt x="14" y="106"/>
                      </a:cubicBezTo>
                      <a:cubicBezTo>
                        <a:pt x="14" y="106"/>
                        <a:pt x="14" y="106"/>
                        <a:pt x="13" y="106"/>
                      </a:cubicBezTo>
                      <a:cubicBezTo>
                        <a:pt x="9" y="105"/>
                        <a:pt x="5" y="102"/>
                        <a:pt x="1" y="99"/>
                      </a:cubicBezTo>
                      <a:cubicBezTo>
                        <a:pt x="0" y="97"/>
                        <a:pt x="0" y="96"/>
                        <a:pt x="0" y="94"/>
                      </a:cubicBezTo>
                      <a:cubicBezTo>
                        <a:pt x="1" y="85"/>
                        <a:pt x="3" y="75"/>
                        <a:pt x="6" y="67"/>
                      </a:cubicBezTo>
                      <a:cubicBezTo>
                        <a:pt x="11" y="53"/>
                        <a:pt x="17" y="40"/>
                        <a:pt x="26" y="28"/>
                      </a:cubicBezTo>
                      <a:cubicBezTo>
                        <a:pt x="29" y="23"/>
                        <a:pt x="32" y="19"/>
                        <a:pt x="36" y="15"/>
                      </a:cubicBezTo>
                      <a:cubicBezTo>
                        <a:pt x="36" y="14"/>
                        <a:pt x="37" y="14"/>
                        <a:pt x="37" y="14"/>
                      </a:cubicBezTo>
                      <a:cubicBezTo>
                        <a:pt x="39" y="15"/>
                        <a:pt x="40" y="15"/>
                        <a:pt x="41" y="15"/>
                      </a:cubicBezTo>
                      <a:cubicBezTo>
                        <a:pt x="44" y="15"/>
                        <a:pt x="46" y="15"/>
                        <a:pt x="49" y="14"/>
                      </a:cubicBezTo>
                      <a:cubicBezTo>
                        <a:pt x="52" y="13"/>
                        <a:pt x="55" y="12"/>
                        <a:pt x="58" y="11"/>
                      </a:cubicBezTo>
                      <a:cubicBezTo>
                        <a:pt x="61" y="10"/>
                        <a:pt x="62" y="8"/>
                        <a:pt x="63" y="5"/>
                      </a:cubicBezTo>
                      <a:cubicBezTo>
                        <a:pt x="63" y="4"/>
                        <a:pt x="63" y="4"/>
                        <a:pt x="63" y="3"/>
                      </a:cubicBezTo>
                      <a:cubicBezTo>
                        <a:pt x="64" y="0"/>
                        <a:pt x="64" y="0"/>
                        <a:pt x="67" y="1"/>
                      </a:cubicBezTo>
                      <a:cubicBezTo>
                        <a:pt x="72" y="2"/>
                        <a:pt x="72" y="2"/>
                        <a:pt x="72" y="2"/>
                      </a:cubicBezTo>
                      <a:cubicBezTo>
                        <a:pt x="71" y="3"/>
                        <a:pt x="69" y="3"/>
                        <a:pt x="68" y="4"/>
                      </a:cubicBezTo>
                      <a:cubicBezTo>
                        <a:pt x="67" y="4"/>
                        <a:pt x="67" y="5"/>
                        <a:pt x="67" y="6"/>
                      </a:cubicBezTo>
                      <a:cubicBezTo>
                        <a:pt x="68" y="6"/>
                        <a:pt x="69" y="8"/>
                        <a:pt x="70" y="10"/>
                      </a:cubicBezTo>
                      <a:cubicBezTo>
                        <a:pt x="71" y="10"/>
                        <a:pt x="71" y="10"/>
                        <a:pt x="72" y="10"/>
                      </a:cubicBezTo>
                      <a:cubicBezTo>
                        <a:pt x="74" y="9"/>
                        <a:pt x="77" y="9"/>
                        <a:pt x="79" y="9"/>
                      </a:cubicBezTo>
                      <a:cubicBezTo>
                        <a:pt x="78" y="10"/>
                        <a:pt x="78" y="11"/>
                        <a:pt x="77" y="12"/>
                      </a:cubicBezTo>
                      <a:cubicBezTo>
                        <a:pt x="76" y="13"/>
                        <a:pt x="75" y="13"/>
                        <a:pt x="74" y="13"/>
                      </a:cubicBezTo>
                      <a:cubicBezTo>
                        <a:pt x="71" y="14"/>
                        <a:pt x="68" y="14"/>
                        <a:pt x="65" y="15"/>
                      </a:cubicBezTo>
                      <a:cubicBezTo>
                        <a:pt x="65" y="17"/>
                        <a:pt x="63" y="18"/>
                        <a:pt x="61" y="18"/>
                      </a:cubicBezTo>
                      <a:cubicBezTo>
                        <a:pt x="58" y="19"/>
                        <a:pt x="54" y="20"/>
                        <a:pt x="52" y="23"/>
                      </a:cubicBezTo>
                      <a:cubicBezTo>
                        <a:pt x="50" y="24"/>
                        <a:pt x="49" y="26"/>
                        <a:pt x="50" y="28"/>
                      </a:cubicBezTo>
                      <a:cubicBezTo>
                        <a:pt x="50" y="29"/>
                        <a:pt x="50" y="30"/>
                        <a:pt x="52" y="30"/>
                      </a:cubicBezTo>
                      <a:cubicBezTo>
                        <a:pt x="52" y="30"/>
                        <a:pt x="52" y="30"/>
                        <a:pt x="53" y="30"/>
                      </a:cubicBezTo>
                      <a:cubicBezTo>
                        <a:pt x="54" y="31"/>
                        <a:pt x="55" y="31"/>
                        <a:pt x="57" y="32"/>
                      </a:cubicBezTo>
                      <a:cubicBezTo>
                        <a:pt x="58" y="33"/>
                        <a:pt x="59" y="33"/>
                        <a:pt x="60" y="33"/>
                      </a:cubicBezTo>
                      <a:cubicBezTo>
                        <a:pt x="61" y="33"/>
                        <a:pt x="61" y="33"/>
                        <a:pt x="61" y="3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3" name="íṥļiďê">
                  <a:extLst>
                    <a:ext uri="{FF2B5EF4-FFF2-40B4-BE49-F238E27FC236}">
                      <a16:creationId xmlns:a16="http://schemas.microsoft.com/office/drawing/2014/main" id="{6C21964E-BB32-47F5-B34E-AAE41925B023}"/>
                    </a:ext>
                  </a:extLst>
                </p:cNvPr>
                <p:cNvSpPr/>
                <p:nvPr/>
              </p:nvSpPr>
              <p:spPr bwMode="auto">
                <a:xfrm>
                  <a:off x="5681040" y="2655895"/>
                  <a:ext cx="277994" cy="146099"/>
                </a:xfrm>
                <a:custGeom>
                  <a:avLst/>
                  <a:gdLst>
                    <a:gd name="T0" fmla="*/ 0 w 66"/>
                    <a:gd name="T1" fmla="*/ 7 h 35"/>
                    <a:gd name="T2" fmla="*/ 10 w 66"/>
                    <a:gd name="T3" fmla="*/ 6 h 35"/>
                    <a:gd name="T4" fmla="*/ 14 w 66"/>
                    <a:gd name="T5" fmla="*/ 4 h 35"/>
                    <a:gd name="T6" fmla="*/ 25 w 66"/>
                    <a:gd name="T7" fmla="*/ 2 h 35"/>
                    <a:gd name="T8" fmla="*/ 36 w 66"/>
                    <a:gd name="T9" fmla="*/ 3 h 35"/>
                    <a:gd name="T10" fmla="*/ 39 w 66"/>
                    <a:gd name="T11" fmla="*/ 2 h 35"/>
                    <a:gd name="T12" fmla="*/ 41 w 66"/>
                    <a:gd name="T13" fmla="*/ 1 h 35"/>
                    <a:gd name="T14" fmla="*/ 50 w 66"/>
                    <a:gd name="T15" fmla="*/ 0 h 35"/>
                    <a:gd name="T16" fmla="*/ 54 w 66"/>
                    <a:gd name="T17" fmla="*/ 0 h 35"/>
                    <a:gd name="T18" fmla="*/ 65 w 66"/>
                    <a:gd name="T19" fmla="*/ 2 h 35"/>
                    <a:gd name="T20" fmla="*/ 66 w 66"/>
                    <a:gd name="T21" fmla="*/ 3 h 35"/>
                    <a:gd name="T22" fmla="*/ 62 w 66"/>
                    <a:gd name="T23" fmla="*/ 3 h 35"/>
                    <a:gd name="T24" fmla="*/ 59 w 66"/>
                    <a:gd name="T25" fmla="*/ 4 h 35"/>
                    <a:gd name="T26" fmla="*/ 57 w 66"/>
                    <a:gd name="T27" fmla="*/ 7 h 35"/>
                    <a:gd name="T28" fmla="*/ 53 w 66"/>
                    <a:gd name="T29" fmla="*/ 11 h 35"/>
                    <a:gd name="T30" fmla="*/ 48 w 66"/>
                    <a:gd name="T31" fmla="*/ 13 h 35"/>
                    <a:gd name="T32" fmla="*/ 48 w 66"/>
                    <a:gd name="T33" fmla="*/ 15 h 35"/>
                    <a:gd name="T34" fmla="*/ 52 w 66"/>
                    <a:gd name="T35" fmla="*/ 17 h 35"/>
                    <a:gd name="T36" fmla="*/ 45 w 66"/>
                    <a:gd name="T37" fmla="*/ 16 h 35"/>
                    <a:gd name="T38" fmla="*/ 47 w 66"/>
                    <a:gd name="T39" fmla="*/ 19 h 35"/>
                    <a:gd name="T40" fmla="*/ 38 w 66"/>
                    <a:gd name="T41" fmla="*/ 21 h 35"/>
                    <a:gd name="T42" fmla="*/ 31 w 66"/>
                    <a:gd name="T43" fmla="*/ 25 h 35"/>
                    <a:gd name="T44" fmla="*/ 23 w 66"/>
                    <a:gd name="T45" fmla="*/ 27 h 35"/>
                    <a:gd name="T46" fmla="*/ 21 w 66"/>
                    <a:gd name="T47" fmla="*/ 30 h 35"/>
                    <a:gd name="T48" fmla="*/ 19 w 66"/>
                    <a:gd name="T49" fmla="*/ 32 h 35"/>
                    <a:gd name="T50" fmla="*/ 17 w 66"/>
                    <a:gd name="T51" fmla="*/ 34 h 35"/>
                    <a:gd name="T52" fmla="*/ 10 w 66"/>
                    <a:gd name="T53" fmla="*/ 33 h 35"/>
                    <a:gd name="T54" fmla="*/ 9 w 66"/>
                    <a:gd name="T55" fmla="*/ 30 h 35"/>
                    <a:gd name="T56" fmla="*/ 9 w 66"/>
                    <a:gd name="T57" fmla="*/ 27 h 35"/>
                    <a:gd name="T58" fmla="*/ 11 w 66"/>
                    <a:gd name="T59" fmla="*/ 24 h 35"/>
                    <a:gd name="T60" fmla="*/ 12 w 66"/>
                    <a:gd name="T61" fmla="*/ 22 h 35"/>
                    <a:gd name="T62" fmla="*/ 13 w 66"/>
                    <a:gd name="T63" fmla="*/ 13 h 35"/>
                    <a:gd name="T64" fmla="*/ 10 w 66"/>
                    <a:gd name="T65" fmla="*/ 11 h 35"/>
                    <a:gd name="T66" fmla="*/ 2 w 66"/>
                    <a:gd name="T67" fmla="*/ 8 h 35"/>
                    <a:gd name="T68" fmla="*/ 0 w 66"/>
                    <a:gd name="T69" fmla="*/ 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6" h="35">
                      <a:moveTo>
                        <a:pt x="0" y="7"/>
                      </a:moveTo>
                      <a:cubicBezTo>
                        <a:pt x="3" y="7"/>
                        <a:pt x="7" y="6"/>
                        <a:pt x="10" y="6"/>
                      </a:cubicBezTo>
                      <a:cubicBezTo>
                        <a:pt x="11" y="5"/>
                        <a:pt x="13" y="5"/>
                        <a:pt x="14" y="4"/>
                      </a:cubicBezTo>
                      <a:cubicBezTo>
                        <a:pt x="17" y="3"/>
                        <a:pt x="21" y="2"/>
                        <a:pt x="25" y="2"/>
                      </a:cubicBezTo>
                      <a:cubicBezTo>
                        <a:pt x="28" y="3"/>
                        <a:pt x="32" y="3"/>
                        <a:pt x="36" y="3"/>
                      </a:cubicBezTo>
                      <a:cubicBezTo>
                        <a:pt x="37" y="4"/>
                        <a:pt x="38" y="3"/>
                        <a:pt x="39" y="2"/>
                      </a:cubicBezTo>
                      <a:cubicBezTo>
                        <a:pt x="40" y="2"/>
                        <a:pt x="41" y="2"/>
                        <a:pt x="41" y="1"/>
                      </a:cubicBezTo>
                      <a:cubicBezTo>
                        <a:pt x="44" y="1"/>
                        <a:pt x="47" y="0"/>
                        <a:pt x="50" y="0"/>
                      </a:cubicBezTo>
                      <a:cubicBezTo>
                        <a:pt x="51" y="0"/>
                        <a:pt x="53" y="0"/>
                        <a:pt x="54" y="0"/>
                      </a:cubicBezTo>
                      <a:cubicBezTo>
                        <a:pt x="58" y="1"/>
                        <a:pt x="61" y="1"/>
                        <a:pt x="65" y="2"/>
                      </a:cubicBezTo>
                      <a:cubicBezTo>
                        <a:pt x="65" y="2"/>
                        <a:pt x="66" y="2"/>
                        <a:pt x="66" y="3"/>
                      </a:cubicBezTo>
                      <a:cubicBezTo>
                        <a:pt x="65" y="3"/>
                        <a:pt x="63" y="3"/>
                        <a:pt x="62" y="3"/>
                      </a:cubicBezTo>
                      <a:cubicBezTo>
                        <a:pt x="61" y="3"/>
                        <a:pt x="60" y="3"/>
                        <a:pt x="59" y="4"/>
                      </a:cubicBezTo>
                      <a:cubicBezTo>
                        <a:pt x="58" y="4"/>
                        <a:pt x="57" y="5"/>
                        <a:pt x="57" y="7"/>
                      </a:cubicBezTo>
                      <a:cubicBezTo>
                        <a:pt x="57" y="9"/>
                        <a:pt x="55" y="10"/>
                        <a:pt x="53" y="11"/>
                      </a:cubicBezTo>
                      <a:cubicBezTo>
                        <a:pt x="52" y="12"/>
                        <a:pt x="50" y="12"/>
                        <a:pt x="48" y="13"/>
                      </a:cubicBezTo>
                      <a:cubicBezTo>
                        <a:pt x="47" y="14"/>
                        <a:pt x="47" y="14"/>
                        <a:pt x="48" y="15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0" y="18"/>
                        <a:pt x="50" y="18"/>
                        <a:pt x="45" y="16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4" y="20"/>
                        <a:pt x="41" y="21"/>
                        <a:pt x="38" y="21"/>
                      </a:cubicBezTo>
                      <a:cubicBezTo>
                        <a:pt x="35" y="22"/>
                        <a:pt x="33" y="23"/>
                        <a:pt x="31" y="25"/>
                      </a:cubicBezTo>
                      <a:cubicBezTo>
                        <a:pt x="28" y="26"/>
                        <a:pt x="26" y="27"/>
                        <a:pt x="23" y="27"/>
                      </a:cubicBezTo>
                      <a:cubicBezTo>
                        <a:pt x="22" y="28"/>
                        <a:pt x="20" y="28"/>
                        <a:pt x="21" y="30"/>
                      </a:cubicBezTo>
                      <a:cubicBezTo>
                        <a:pt x="20" y="31"/>
                        <a:pt x="20" y="31"/>
                        <a:pt x="19" y="32"/>
                      </a:cubicBezTo>
                      <a:cubicBezTo>
                        <a:pt x="19" y="33"/>
                        <a:pt x="18" y="33"/>
                        <a:pt x="17" y="34"/>
                      </a:cubicBezTo>
                      <a:cubicBezTo>
                        <a:pt x="15" y="35"/>
                        <a:pt x="12" y="35"/>
                        <a:pt x="10" y="33"/>
                      </a:cubicBezTo>
                      <a:cubicBezTo>
                        <a:pt x="9" y="32"/>
                        <a:pt x="9" y="31"/>
                        <a:pt x="9" y="30"/>
                      </a:cubicBezTo>
                      <a:cubicBezTo>
                        <a:pt x="9" y="29"/>
                        <a:pt x="9" y="28"/>
                        <a:pt x="9" y="27"/>
                      </a:cubicBezTo>
                      <a:cubicBezTo>
                        <a:pt x="9" y="26"/>
                        <a:pt x="10" y="25"/>
                        <a:pt x="11" y="24"/>
                      </a:cubicBezTo>
                      <a:cubicBezTo>
                        <a:pt x="11" y="23"/>
                        <a:pt x="11" y="23"/>
                        <a:pt x="12" y="22"/>
                      </a:cubicBezTo>
                      <a:cubicBezTo>
                        <a:pt x="14" y="20"/>
                        <a:pt x="15" y="16"/>
                        <a:pt x="13" y="13"/>
                      </a:cubicBezTo>
                      <a:cubicBezTo>
                        <a:pt x="12" y="12"/>
                        <a:pt x="11" y="11"/>
                        <a:pt x="10" y="11"/>
                      </a:cubicBezTo>
                      <a:cubicBezTo>
                        <a:pt x="7" y="9"/>
                        <a:pt x="5" y="9"/>
                        <a:pt x="2" y="8"/>
                      </a:cubicBezTo>
                      <a:cubicBezTo>
                        <a:pt x="2" y="8"/>
                        <a:pt x="1" y="8"/>
                        <a:pt x="0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4" name="ïṣľíḓe">
                  <a:extLst>
                    <a:ext uri="{FF2B5EF4-FFF2-40B4-BE49-F238E27FC236}">
                      <a16:creationId xmlns:a16="http://schemas.microsoft.com/office/drawing/2014/main" id="{96A3320A-111E-47CD-A4B7-44FC5055BC7D}"/>
                    </a:ext>
                  </a:extLst>
                </p:cNvPr>
                <p:cNvSpPr/>
                <p:nvPr/>
              </p:nvSpPr>
              <p:spPr bwMode="auto">
                <a:xfrm>
                  <a:off x="5541028" y="2692419"/>
                  <a:ext cx="121749" cy="97399"/>
                </a:xfrm>
                <a:custGeom>
                  <a:avLst/>
                  <a:gdLst>
                    <a:gd name="T0" fmla="*/ 7 w 29"/>
                    <a:gd name="T1" fmla="*/ 2 h 23"/>
                    <a:gd name="T2" fmla="*/ 11 w 29"/>
                    <a:gd name="T3" fmla="*/ 1 h 23"/>
                    <a:gd name="T4" fmla="*/ 17 w 29"/>
                    <a:gd name="T5" fmla="*/ 1 h 23"/>
                    <a:gd name="T6" fmla="*/ 18 w 29"/>
                    <a:gd name="T7" fmla="*/ 2 h 23"/>
                    <a:gd name="T8" fmla="*/ 17 w 29"/>
                    <a:gd name="T9" fmla="*/ 3 h 23"/>
                    <a:gd name="T10" fmla="*/ 14 w 29"/>
                    <a:gd name="T11" fmla="*/ 4 h 23"/>
                    <a:gd name="T12" fmla="*/ 13 w 29"/>
                    <a:gd name="T13" fmla="*/ 5 h 23"/>
                    <a:gd name="T14" fmla="*/ 14 w 29"/>
                    <a:gd name="T15" fmla="*/ 6 h 23"/>
                    <a:gd name="T16" fmla="*/ 26 w 29"/>
                    <a:gd name="T17" fmla="*/ 9 h 23"/>
                    <a:gd name="T18" fmla="*/ 26 w 29"/>
                    <a:gd name="T19" fmla="*/ 10 h 23"/>
                    <a:gd name="T20" fmla="*/ 26 w 29"/>
                    <a:gd name="T21" fmla="*/ 12 h 23"/>
                    <a:gd name="T22" fmla="*/ 29 w 29"/>
                    <a:gd name="T23" fmla="*/ 16 h 23"/>
                    <a:gd name="T24" fmla="*/ 27 w 29"/>
                    <a:gd name="T25" fmla="*/ 18 h 23"/>
                    <a:gd name="T26" fmla="*/ 22 w 29"/>
                    <a:gd name="T27" fmla="*/ 19 h 23"/>
                    <a:gd name="T28" fmla="*/ 20 w 29"/>
                    <a:gd name="T29" fmla="*/ 21 h 23"/>
                    <a:gd name="T30" fmla="*/ 20 w 29"/>
                    <a:gd name="T31" fmla="*/ 22 h 23"/>
                    <a:gd name="T32" fmla="*/ 14 w 29"/>
                    <a:gd name="T33" fmla="*/ 22 h 23"/>
                    <a:gd name="T34" fmla="*/ 15 w 29"/>
                    <a:gd name="T35" fmla="*/ 18 h 23"/>
                    <a:gd name="T36" fmla="*/ 16 w 29"/>
                    <a:gd name="T37" fmla="*/ 17 h 23"/>
                    <a:gd name="T38" fmla="*/ 19 w 29"/>
                    <a:gd name="T39" fmla="*/ 17 h 23"/>
                    <a:gd name="T40" fmla="*/ 21 w 29"/>
                    <a:gd name="T41" fmla="*/ 16 h 23"/>
                    <a:gd name="T42" fmla="*/ 20 w 29"/>
                    <a:gd name="T43" fmla="*/ 15 h 23"/>
                    <a:gd name="T44" fmla="*/ 9 w 29"/>
                    <a:gd name="T45" fmla="*/ 10 h 23"/>
                    <a:gd name="T46" fmla="*/ 3 w 29"/>
                    <a:gd name="T47" fmla="*/ 10 h 23"/>
                    <a:gd name="T48" fmla="*/ 0 w 29"/>
                    <a:gd name="T49" fmla="*/ 8 h 23"/>
                    <a:gd name="T50" fmla="*/ 2 w 29"/>
                    <a:gd name="T51" fmla="*/ 6 h 23"/>
                    <a:gd name="T52" fmla="*/ 3 w 29"/>
                    <a:gd name="T53" fmla="*/ 6 h 23"/>
                    <a:gd name="T54" fmla="*/ 7 w 29"/>
                    <a:gd name="T55" fmla="*/ 6 h 23"/>
                    <a:gd name="T56" fmla="*/ 9 w 29"/>
                    <a:gd name="T57" fmla="*/ 5 h 23"/>
                    <a:gd name="T58" fmla="*/ 7 w 29"/>
                    <a:gd name="T59" fmla="*/ 3 h 23"/>
                    <a:gd name="T60" fmla="*/ 7 w 29"/>
                    <a:gd name="T61" fmla="*/ 2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9" h="23">
                      <a:moveTo>
                        <a:pt x="7" y="2"/>
                      </a:moveTo>
                      <a:cubicBezTo>
                        <a:pt x="8" y="0"/>
                        <a:pt x="9" y="0"/>
                        <a:pt x="11" y="1"/>
                      </a:cubicBezTo>
                      <a:cubicBezTo>
                        <a:pt x="13" y="2"/>
                        <a:pt x="15" y="2"/>
                        <a:pt x="17" y="1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7" y="2"/>
                        <a:pt x="17" y="3"/>
                        <a:pt x="17" y="3"/>
                      </a:cubicBezTo>
                      <a:cubicBezTo>
                        <a:pt x="16" y="3"/>
                        <a:pt x="15" y="3"/>
                        <a:pt x="14" y="4"/>
                      </a:cubicBezTo>
                      <a:cubicBezTo>
                        <a:pt x="13" y="4"/>
                        <a:pt x="13" y="4"/>
                        <a:pt x="13" y="5"/>
                      </a:cubicBezTo>
                      <a:cubicBezTo>
                        <a:pt x="13" y="5"/>
                        <a:pt x="13" y="6"/>
                        <a:pt x="14" y="6"/>
                      </a:cubicBezTo>
                      <a:cubicBezTo>
                        <a:pt x="26" y="9"/>
                        <a:pt x="26" y="9"/>
                        <a:pt x="26" y="9"/>
                      </a:cubicBezTo>
                      <a:cubicBezTo>
                        <a:pt x="26" y="9"/>
                        <a:pt x="26" y="10"/>
                        <a:pt x="26" y="10"/>
                      </a:cubicBezTo>
                      <a:cubicBezTo>
                        <a:pt x="26" y="11"/>
                        <a:pt x="26" y="11"/>
                        <a:pt x="26" y="12"/>
                      </a:cubicBezTo>
                      <a:cubicBezTo>
                        <a:pt x="25" y="15"/>
                        <a:pt x="26" y="16"/>
                        <a:pt x="29" y="16"/>
                      </a:cubicBezTo>
                      <a:cubicBezTo>
                        <a:pt x="29" y="17"/>
                        <a:pt x="28" y="18"/>
                        <a:pt x="27" y="18"/>
                      </a:cubicBezTo>
                      <a:cubicBezTo>
                        <a:pt x="26" y="18"/>
                        <a:pt x="23" y="19"/>
                        <a:pt x="22" y="19"/>
                      </a:cubicBezTo>
                      <a:cubicBezTo>
                        <a:pt x="21" y="20"/>
                        <a:pt x="20" y="20"/>
                        <a:pt x="20" y="21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18" y="23"/>
                        <a:pt x="16" y="23"/>
                        <a:pt x="14" y="22"/>
                      </a:cubicBezTo>
                      <a:cubicBezTo>
                        <a:pt x="13" y="21"/>
                        <a:pt x="13" y="19"/>
                        <a:pt x="15" y="18"/>
                      </a:cubicBezTo>
                      <a:cubicBezTo>
                        <a:pt x="15" y="18"/>
                        <a:pt x="15" y="18"/>
                        <a:pt x="16" y="17"/>
                      </a:cubicBezTo>
                      <a:cubicBezTo>
                        <a:pt x="17" y="17"/>
                        <a:pt x="18" y="17"/>
                        <a:pt x="19" y="17"/>
                      </a:cubicBezTo>
                      <a:cubicBezTo>
                        <a:pt x="20" y="17"/>
                        <a:pt x="20" y="16"/>
                        <a:pt x="21" y="16"/>
                      </a:cubicBezTo>
                      <a:cubicBezTo>
                        <a:pt x="21" y="16"/>
                        <a:pt x="20" y="15"/>
                        <a:pt x="20" y="15"/>
                      </a:cubicBezTo>
                      <a:cubicBezTo>
                        <a:pt x="17" y="12"/>
                        <a:pt x="13" y="10"/>
                        <a:pt x="9" y="10"/>
                      </a:cubicBezTo>
                      <a:cubicBezTo>
                        <a:pt x="7" y="10"/>
                        <a:pt x="5" y="10"/>
                        <a:pt x="3" y="10"/>
                      </a:cubicBezTo>
                      <a:cubicBezTo>
                        <a:pt x="2" y="10"/>
                        <a:pt x="1" y="10"/>
                        <a:pt x="0" y="8"/>
                      </a:cubicBezTo>
                      <a:cubicBezTo>
                        <a:pt x="0" y="7"/>
                        <a:pt x="1" y="6"/>
                        <a:pt x="2" y="6"/>
                      </a:cubicBezTo>
                      <a:cubicBezTo>
                        <a:pt x="2" y="6"/>
                        <a:pt x="2" y="6"/>
                        <a:pt x="3" y="6"/>
                      </a:cubicBezTo>
                      <a:cubicBezTo>
                        <a:pt x="4" y="6"/>
                        <a:pt x="5" y="6"/>
                        <a:pt x="7" y="6"/>
                      </a:cubicBezTo>
                      <a:cubicBezTo>
                        <a:pt x="7" y="6"/>
                        <a:pt x="8" y="5"/>
                        <a:pt x="9" y="5"/>
                      </a:cubicBezTo>
                      <a:cubicBezTo>
                        <a:pt x="9" y="4"/>
                        <a:pt x="8" y="3"/>
                        <a:pt x="7" y="3"/>
                      </a:cubicBezTo>
                      <a:cubicBezTo>
                        <a:pt x="7" y="2"/>
                        <a:pt x="7" y="2"/>
                        <a:pt x="7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5" name="ïSḻiḓé">
                  <a:extLst>
                    <a:ext uri="{FF2B5EF4-FFF2-40B4-BE49-F238E27FC236}">
                      <a16:creationId xmlns:a16="http://schemas.microsoft.com/office/drawing/2014/main" id="{C9A7755D-5B9D-474B-A83C-12C7397A52D5}"/>
                    </a:ext>
                  </a:extLst>
                </p:cNvPr>
                <p:cNvSpPr/>
                <p:nvPr/>
              </p:nvSpPr>
              <p:spPr bwMode="auto">
                <a:xfrm>
                  <a:off x="6299930" y="3368127"/>
                  <a:ext cx="58846" cy="101457"/>
                </a:xfrm>
                <a:custGeom>
                  <a:avLst/>
                  <a:gdLst>
                    <a:gd name="T0" fmla="*/ 12 w 14"/>
                    <a:gd name="T1" fmla="*/ 0 h 24"/>
                    <a:gd name="T2" fmla="*/ 13 w 14"/>
                    <a:gd name="T3" fmla="*/ 10 h 24"/>
                    <a:gd name="T4" fmla="*/ 10 w 14"/>
                    <a:gd name="T5" fmla="*/ 19 h 24"/>
                    <a:gd name="T6" fmla="*/ 8 w 14"/>
                    <a:gd name="T7" fmla="*/ 22 h 24"/>
                    <a:gd name="T8" fmla="*/ 4 w 14"/>
                    <a:gd name="T9" fmla="*/ 24 h 24"/>
                    <a:gd name="T10" fmla="*/ 1 w 14"/>
                    <a:gd name="T11" fmla="*/ 18 h 24"/>
                    <a:gd name="T12" fmla="*/ 1 w 14"/>
                    <a:gd name="T13" fmla="*/ 18 h 24"/>
                    <a:gd name="T14" fmla="*/ 3 w 14"/>
                    <a:gd name="T15" fmla="*/ 15 h 24"/>
                    <a:gd name="T16" fmla="*/ 3 w 14"/>
                    <a:gd name="T17" fmla="*/ 11 h 24"/>
                    <a:gd name="T18" fmla="*/ 5 w 14"/>
                    <a:gd name="T19" fmla="*/ 6 h 24"/>
                    <a:gd name="T20" fmla="*/ 7 w 14"/>
                    <a:gd name="T21" fmla="*/ 6 h 24"/>
                    <a:gd name="T22" fmla="*/ 11 w 14"/>
                    <a:gd name="T23" fmla="*/ 1 h 24"/>
                    <a:gd name="T24" fmla="*/ 12 w 14"/>
                    <a:gd name="T25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" h="24">
                      <a:moveTo>
                        <a:pt x="12" y="0"/>
                      </a:moveTo>
                      <a:cubicBezTo>
                        <a:pt x="13" y="3"/>
                        <a:pt x="14" y="7"/>
                        <a:pt x="13" y="10"/>
                      </a:cubicBezTo>
                      <a:cubicBezTo>
                        <a:pt x="11" y="13"/>
                        <a:pt x="11" y="16"/>
                        <a:pt x="10" y="19"/>
                      </a:cubicBezTo>
                      <a:cubicBezTo>
                        <a:pt x="9" y="20"/>
                        <a:pt x="9" y="21"/>
                        <a:pt x="8" y="22"/>
                      </a:cubicBezTo>
                      <a:cubicBezTo>
                        <a:pt x="7" y="24"/>
                        <a:pt x="7" y="24"/>
                        <a:pt x="4" y="24"/>
                      </a:cubicBezTo>
                      <a:cubicBezTo>
                        <a:pt x="1" y="23"/>
                        <a:pt x="0" y="20"/>
                        <a:pt x="1" y="18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2" y="17"/>
                        <a:pt x="2" y="16"/>
                        <a:pt x="3" y="15"/>
                      </a:cubicBezTo>
                      <a:cubicBezTo>
                        <a:pt x="3" y="13"/>
                        <a:pt x="3" y="12"/>
                        <a:pt x="3" y="11"/>
                      </a:cubicBezTo>
                      <a:cubicBezTo>
                        <a:pt x="3" y="9"/>
                        <a:pt x="4" y="7"/>
                        <a:pt x="5" y="6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8" y="4"/>
                        <a:pt x="10" y="3"/>
                        <a:pt x="11" y="1"/>
                      </a:cubicBezTo>
                      <a:cubicBezTo>
                        <a:pt x="12" y="1"/>
                        <a:pt x="12" y="0"/>
                        <a:pt x="1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6" name="îS1ïďê">
                  <a:extLst>
                    <a:ext uri="{FF2B5EF4-FFF2-40B4-BE49-F238E27FC236}">
                      <a16:creationId xmlns:a16="http://schemas.microsoft.com/office/drawing/2014/main" id="{F976DE91-3D22-455A-A624-8483BB0D61BD}"/>
                    </a:ext>
                  </a:extLst>
                </p:cNvPr>
                <p:cNvSpPr/>
                <p:nvPr/>
              </p:nvSpPr>
              <p:spPr bwMode="auto">
                <a:xfrm>
                  <a:off x="5599874" y="2655895"/>
                  <a:ext cx="131895" cy="44641"/>
                </a:xfrm>
                <a:custGeom>
                  <a:avLst/>
                  <a:gdLst>
                    <a:gd name="T0" fmla="*/ 31 w 31"/>
                    <a:gd name="T1" fmla="*/ 0 h 11"/>
                    <a:gd name="T2" fmla="*/ 22 w 31"/>
                    <a:gd name="T3" fmla="*/ 4 h 11"/>
                    <a:gd name="T4" fmla="*/ 9 w 31"/>
                    <a:gd name="T5" fmla="*/ 10 h 11"/>
                    <a:gd name="T6" fmla="*/ 5 w 31"/>
                    <a:gd name="T7" fmla="*/ 9 h 11"/>
                    <a:gd name="T8" fmla="*/ 4 w 31"/>
                    <a:gd name="T9" fmla="*/ 8 h 11"/>
                    <a:gd name="T10" fmla="*/ 0 w 31"/>
                    <a:gd name="T11" fmla="*/ 8 h 11"/>
                    <a:gd name="T12" fmla="*/ 1 w 31"/>
                    <a:gd name="T13" fmla="*/ 7 h 11"/>
                    <a:gd name="T14" fmla="*/ 4 w 31"/>
                    <a:gd name="T15" fmla="*/ 6 h 11"/>
                    <a:gd name="T16" fmla="*/ 7 w 31"/>
                    <a:gd name="T17" fmla="*/ 4 h 11"/>
                    <a:gd name="T18" fmla="*/ 9 w 31"/>
                    <a:gd name="T19" fmla="*/ 3 h 11"/>
                    <a:gd name="T20" fmla="*/ 15 w 31"/>
                    <a:gd name="T21" fmla="*/ 2 h 11"/>
                    <a:gd name="T22" fmla="*/ 19 w 31"/>
                    <a:gd name="T23" fmla="*/ 1 h 11"/>
                    <a:gd name="T24" fmla="*/ 27 w 31"/>
                    <a:gd name="T25" fmla="*/ 0 h 11"/>
                    <a:gd name="T26" fmla="*/ 29 w 31"/>
                    <a:gd name="T27" fmla="*/ 0 h 11"/>
                    <a:gd name="T28" fmla="*/ 31 w 31"/>
                    <a:gd name="T2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1" h="11">
                      <a:moveTo>
                        <a:pt x="31" y="0"/>
                      </a:moveTo>
                      <a:cubicBezTo>
                        <a:pt x="28" y="3"/>
                        <a:pt x="25" y="4"/>
                        <a:pt x="22" y="4"/>
                      </a:cubicBezTo>
                      <a:cubicBezTo>
                        <a:pt x="17" y="5"/>
                        <a:pt x="13" y="7"/>
                        <a:pt x="9" y="10"/>
                      </a:cubicBezTo>
                      <a:cubicBezTo>
                        <a:pt x="7" y="10"/>
                        <a:pt x="6" y="11"/>
                        <a:pt x="5" y="9"/>
                      </a:cubicBezTo>
                      <a:cubicBezTo>
                        <a:pt x="5" y="9"/>
                        <a:pt x="4" y="9"/>
                        <a:pt x="4" y="8"/>
                      </a:cubicBezTo>
                      <a:cubicBezTo>
                        <a:pt x="2" y="8"/>
                        <a:pt x="1" y="8"/>
                        <a:pt x="0" y="8"/>
                      </a:cubicBezTo>
                      <a:cubicBezTo>
                        <a:pt x="0" y="7"/>
                        <a:pt x="1" y="7"/>
                        <a:pt x="1" y="7"/>
                      </a:cubicBezTo>
                      <a:cubicBezTo>
                        <a:pt x="2" y="7"/>
                        <a:pt x="3" y="6"/>
                        <a:pt x="4" y="6"/>
                      </a:cubicBezTo>
                      <a:cubicBezTo>
                        <a:pt x="5" y="6"/>
                        <a:pt x="7" y="6"/>
                        <a:pt x="7" y="4"/>
                      </a:cubicBezTo>
                      <a:cubicBezTo>
                        <a:pt x="7" y="3"/>
                        <a:pt x="8" y="3"/>
                        <a:pt x="9" y="3"/>
                      </a:cubicBezTo>
                      <a:cubicBezTo>
                        <a:pt x="11" y="2"/>
                        <a:pt x="13" y="2"/>
                        <a:pt x="15" y="2"/>
                      </a:cubicBezTo>
                      <a:cubicBezTo>
                        <a:pt x="16" y="2"/>
                        <a:pt x="18" y="1"/>
                        <a:pt x="19" y="1"/>
                      </a:cubicBezTo>
                      <a:cubicBezTo>
                        <a:pt x="21" y="0"/>
                        <a:pt x="24" y="0"/>
                        <a:pt x="27" y="0"/>
                      </a:cubicBezTo>
                      <a:cubicBezTo>
                        <a:pt x="27" y="0"/>
                        <a:pt x="28" y="0"/>
                        <a:pt x="29" y="0"/>
                      </a:cubicBezTo>
                      <a:cubicBezTo>
                        <a:pt x="31" y="0"/>
                        <a:pt x="31" y="0"/>
                        <a:pt x="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7" name="iṧ1îdè">
                  <a:extLst>
                    <a:ext uri="{FF2B5EF4-FFF2-40B4-BE49-F238E27FC236}">
                      <a16:creationId xmlns:a16="http://schemas.microsoft.com/office/drawing/2014/main" id="{366A5812-801C-4225-BC1B-78C02246AA98}"/>
                    </a:ext>
                  </a:extLst>
                </p:cNvPr>
                <p:cNvSpPr/>
                <p:nvPr/>
              </p:nvSpPr>
              <p:spPr bwMode="auto">
                <a:xfrm>
                  <a:off x="5938741" y="2820256"/>
                  <a:ext cx="75079" cy="54788"/>
                </a:xfrm>
                <a:custGeom>
                  <a:avLst/>
                  <a:gdLst>
                    <a:gd name="T0" fmla="*/ 11 w 18"/>
                    <a:gd name="T1" fmla="*/ 7 h 13"/>
                    <a:gd name="T2" fmla="*/ 7 w 18"/>
                    <a:gd name="T3" fmla="*/ 5 h 13"/>
                    <a:gd name="T4" fmla="*/ 6 w 18"/>
                    <a:gd name="T5" fmla="*/ 10 h 13"/>
                    <a:gd name="T6" fmla="*/ 0 w 18"/>
                    <a:gd name="T7" fmla="*/ 12 h 13"/>
                    <a:gd name="T8" fmla="*/ 0 w 18"/>
                    <a:gd name="T9" fmla="*/ 6 h 13"/>
                    <a:gd name="T10" fmla="*/ 4 w 18"/>
                    <a:gd name="T11" fmla="*/ 4 h 13"/>
                    <a:gd name="T12" fmla="*/ 6 w 18"/>
                    <a:gd name="T13" fmla="*/ 4 h 13"/>
                    <a:gd name="T14" fmla="*/ 8 w 18"/>
                    <a:gd name="T15" fmla="*/ 3 h 13"/>
                    <a:gd name="T16" fmla="*/ 8 w 18"/>
                    <a:gd name="T17" fmla="*/ 1 h 13"/>
                    <a:gd name="T18" fmla="*/ 10 w 18"/>
                    <a:gd name="T19" fmla="*/ 0 h 13"/>
                    <a:gd name="T20" fmla="*/ 12 w 18"/>
                    <a:gd name="T21" fmla="*/ 1 h 13"/>
                    <a:gd name="T22" fmla="*/ 12 w 18"/>
                    <a:gd name="T23" fmla="*/ 4 h 13"/>
                    <a:gd name="T24" fmla="*/ 13 w 18"/>
                    <a:gd name="T25" fmla="*/ 5 h 13"/>
                    <a:gd name="T26" fmla="*/ 15 w 18"/>
                    <a:gd name="T27" fmla="*/ 8 h 13"/>
                    <a:gd name="T28" fmla="*/ 18 w 18"/>
                    <a:gd name="T29" fmla="*/ 10 h 13"/>
                    <a:gd name="T30" fmla="*/ 15 w 18"/>
                    <a:gd name="T31" fmla="*/ 12 h 13"/>
                    <a:gd name="T32" fmla="*/ 12 w 18"/>
                    <a:gd name="T33" fmla="*/ 13 h 13"/>
                    <a:gd name="T34" fmla="*/ 9 w 18"/>
                    <a:gd name="T35" fmla="*/ 13 h 13"/>
                    <a:gd name="T36" fmla="*/ 9 w 18"/>
                    <a:gd name="T37" fmla="*/ 13 h 13"/>
                    <a:gd name="T38" fmla="*/ 11 w 18"/>
                    <a:gd name="T39" fmla="*/ 12 h 13"/>
                    <a:gd name="T40" fmla="*/ 9 w 18"/>
                    <a:gd name="T41" fmla="*/ 9 h 13"/>
                    <a:gd name="T42" fmla="*/ 11 w 18"/>
                    <a:gd name="T43" fmla="*/ 7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8" h="13">
                      <a:moveTo>
                        <a:pt x="11" y="7"/>
                      </a:moveTo>
                      <a:cubicBezTo>
                        <a:pt x="10" y="5"/>
                        <a:pt x="8" y="5"/>
                        <a:pt x="7" y="5"/>
                      </a:cubicBezTo>
                      <a:cubicBezTo>
                        <a:pt x="5" y="7"/>
                        <a:pt x="5" y="8"/>
                        <a:pt x="6" y="10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0"/>
                        <a:pt x="2" y="8"/>
                        <a:pt x="0" y="6"/>
                      </a:cubicBezTo>
                      <a:cubicBezTo>
                        <a:pt x="1" y="5"/>
                        <a:pt x="3" y="4"/>
                        <a:pt x="4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7" y="4"/>
                        <a:pt x="8" y="4"/>
                        <a:pt x="8" y="3"/>
                      </a:cubicBezTo>
                      <a:cubicBezTo>
                        <a:pt x="8" y="2"/>
                        <a:pt x="8" y="2"/>
                        <a:pt x="8" y="1"/>
                      </a:cubicBezTo>
                      <a:cubicBezTo>
                        <a:pt x="9" y="1"/>
                        <a:pt x="9" y="0"/>
                        <a:pt x="10" y="0"/>
                      </a:cubicBezTo>
                      <a:cubicBezTo>
                        <a:pt x="10" y="0"/>
                        <a:pt x="11" y="0"/>
                        <a:pt x="12" y="1"/>
                      </a:cubicBezTo>
                      <a:cubicBezTo>
                        <a:pt x="10" y="2"/>
                        <a:pt x="11" y="3"/>
                        <a:pt x="12" y="4"/>
                      </a:cubicBezTo>
                      <a:cubicBezTo>
                        <a:pt x="13" y="4"/>
                        <a:pt x="13" y="4"/>
                        <a:pt x="13" y="5"/>
                      </a:cubicBezTo>
                      <a:cubicBezTo>
                        <a:pt x="14" y="6"/>
                        <a:pt x="14" y="7"/>
                        <a:pt x="15" y="8"/>
                      </a:cubicBezTo>
                      <a:cubicBezTo>
                        <a:pt x="16" y="9"/>
                        <a:pt x="17" y="9"/>
                        <a:pt x="18" y="10"/>
                      </a:cubicBezTo>
                      <a:cubicBezTo>
                        <a:pt x="17" y="10"/>
                        <a:pt x="16" y="11"/>
                        <a:pt x="15" y="12"/>
                      </a:cubicBezTo>
                      <a:cubicBezTo>
                        <a:pt x="14" y="13"/>
                        <a:pt x="13" y="13"/>
                        <a:pt x="12" y="13"/>
                      </a:cubicBezTo>
                      <a:cubicBezTo>
                        <a:pt x="11" y="13"/>
                        <a:pt x="10" y="13"/>
                        <a:pt x="9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ubicBezTo>
                        <a:pt x="10" y="11"/>
                        <a:pt x="9" y="10"/>
                        <a:pt x="9" y="9"/>
                      </a:cubicBezTo>
                      <a:cubicBezTo>
                        <a:pt x="9" y="8"/>
                        <a:pt x="10" y="8"/>
                        <a:pt x="11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8" name="ïṧlïḋê">
                  <a:extLst>
                    <a:ext uri="{FF2B5EF4-FFF2-40B4-BE49-F238E27FC236}">
                      <a16:creationId xmlns:a16="http://schemas.microsoft.com/office/drawing/2014/main" id="{50514794-EB37-497A-AA7D-0B7A16E42A9B}"/>
                    </a:ext>
                  </a:extLst>
                </p:cNvPr>
                <p:cNvSpPr/>
                <p:nvPr/>
              </p:nvSpPr>
              <p:spPr bwMode="auto">
                <a:xfrm>
                  <a:off x="5883955" y="2761411"/>
                  <a:ext cx="44641" cy="20291"/>
                </a:xfrm>
                <a:custGeom>
                  <a:avLst/>
                  <a:gdLst>
                    <a:gd name="T0" fmla="*/ 0 w 11"/>
                    <a:gd name="T1" fmla="*/ 2 h 5"/>
                    <a:gd name="T2" fmla="*/ 2 w 11"/>
                    <a:gd name="T3" fmla="*/ 2 h 5"/>
                    <a:gd name="T4" fmla="*/ 8 w 11"/>
                    <a:gd name="T5" fmla="*/ 0 h 5"/>
                    <a:gd name="T6" fmla="*/ 11 w 11"/>
                    <a:gd name="T7" fmla="*/ 1 h 5"/>
                    <a:gd name="T8" fmla="*/ 10 w 11"/>
                    <a:gd name="T9" fmla="*/ 3 h 5"/>
                    <a:gd name="T10" fmla="*/ 6 w 11"/>
                    <a:gd name="T11" fmla="*/ 5 h 5"/>
                    <a:gd name="T12" fmla="*/ 2 w 11"/>
                    <a:gd name="T13" fmla="*/ 4 h 5"/>
                    <a:gd name="T14" fmla="*/ 0 w 11"/>
                    <a:gd name="T15" fmla="*/ 3 h 5"/>
                    <a:gd name="T16" fmla="*/ 0 w 11"/>
                    <a:gd name="T17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" h="5">
                      <a:moveTo>
                        <a:pt x="0" y="2"/>
                      </a:moveTo>
                      <a:cubicBezTo>
                        <a:pt x="0" y="2"/>
                        <a:pt x="1" y="2"/>
                        <a:pt x="2" y="2"/>
                      </a:cubicBezTo>
                      <a:cubicBezTo>
                        <a:pt x="4" y="1"/>
                        <a:pt x="6" y="0"/>
                        <a:pt x="8" y="0"/>
                      </a:cubicBezTo>
                      <a:cubicBezTo>
                        <a:pt x="9" y="0"/>
                        <a:pt x="10" y="0"/>
                        <a:pt x="11" y="1"/>
                      </a:cubicBezTo>
                      <a:cubicBezTo>
                        <a:pt x="11" y="2"/>
                        <a:pt x="10" y="2"/>
                        <a:pt x="10" y="3"/>
                      </a:cubicBezTo>
                      <a:cubicBezTo>
                        <a:pt x="8" y="4"/>
                        <a:pt x="7" y="4"/>
                        <a:pt x="6" y="5"/>
                      </a:cubicBezTo>
                      <a:cubicBezTo>
                        <a:pt x="4" y="5"/>
                        <a:pt x="3" y="5"/>
                        <a:pt x="2" y="4"/>
                      </a:cubicBezTo>
                      <a:cubicBezTo>
                        <a:pt x="1" y="3"/>
                        <a:pt x="0" y="3"/>
                        <a:pt x="0" y="3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9" name="ïşľîďê">
                  <a:extLst>
                    <a:ext uri="{FF2B5EF4-FFF2-40B4-BE49-F238E27FC236}">
                      <a16:creationId xmlns:a16="http://schemas.microsoft.com/office/drawing/2014/main" id="{AFA7EB6B-E2A4-480B-913F-539A5CAA9BBB}"/>
                    </a:ext>
                  </a:extLst>
                </p:cNvPr>
                <p:cNvSpPr/>
                <p:nvPr/>
              </p:nvSpPr>
              <p:spPr bwMode="auto">
                <a:xfrm>
                  <a:off x="5622194" y="2875043"/>
                  <a:ext cx="36525" cy="24350"/>
                </a:xfrm>
                <a:custGeom>
                  <a:avLst/>
                  <a:gdLst>
                    <a:gd name="T0" fmla="*/ 0 w 9"/>
                    <a:gd name="T1" fmla="*/ 5 h 6"/>
                    <a:gd name="T2" fmla="*/ 7 w 9"/>
                    <a:gd name="T3" fmla="*/ 0 h 6"/>
                    <a:gd name="T4" fmla="*/ 5 w 9"/>
                    <a:gd name="T5" fmla="*/ 1 h 6"/>
                    <a:gd name="T6" fmla="*/ 7 w 9"/>
                    <a:gd name="T7" fmla="*/ 2 h 6"/>
                    <a:gd name="T8" fmla="*/ 8 w 9"/>
                    <a:gd name="T9" fmla="*/ 4 h 6"/>
                    <a:gd name="T10" fmla="*/ 6 w 9"/>
                    <a:gd name="T11" fmla="*/ 6 h 6"/>
                    <a:gd name="T12" fmla="*/ 0 w 9"/>
                    <a:gd name="T13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6">
                      <a:moveTo>
                        <a:pt x="0" y="5"/>
                      </a:moveTo>
                      <a:cubicBezTo>
                        <a:pt x="2" y="3"/>
                        <a:pt x="4" y="1"/>
                        <a:pt x="7" y="0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6" y="1"/>
                        <a:pt x="7" y="2"/>
                        <a:pt x="7" y="2"/>
                      </a:cubicBezTo>
                      <a:cubicBezTo>
                        <a:pt x="7" y="2"/>
                        <a:pt x="9" y="4"/>
                        <a:pt x="8" y="4"/>
                      </a:cubicBezTo>
                      <a:cubicBezTo>
                        <a:pt x="8" y="5"/>
                        <a:pt x="7" y="6"/>
                        <a:pt x="6" y="6"/>
                      </a:cubicBezTo>
                      <a:cubicBezTo>
                        <a:pt x="4" y="5"/>
                        <a:pt x="2" y="5"/>
                        <a:pt x="0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0" name="ïŝlíde">
                  <a:extLst>
                    <a:ext uri="{FF2B5EF4-FFF2-40B4-BE49-F238E27FC236}">
                      <a16:creationId xmlns:a16="http://schemas.microsoft.com/office/drawing/2014/main" id="{B94E80C4-D482-4AC4-BBE0-1980713F4689}"/>
                    </a:ext>
                  </a:extLst>
                </p:cNvPr>
                <p:cNvSpPr/>
                <p:nvPr/>
              </p:nvSpPr>
              <p:spPr bwMode="auto">
                <a:xfrm>
                  <a:off x="5137228" y="2540234"/>
                  <a:ext cx="1075449" cy="1379821"/>
                </a:xfrm>
                <a:custGeom>
                  <a:avLst/>
                  <a:gdLst>
                    <a:gd name="T0" fmla="*/ 255 w 255"/>
                    <a:gd name="T1" fmla="*/ 281 h 327"/>
                    <a:gd name="T2" fmla="*/ 254 w 255"/>
                    <a:gd name="T3" fmla="*/ 283 h 327"/>
                    <a:gd name="T4" fmla="*/ 43 w 255"/>
                    <a:gd name="T5" fmla="*/ 230 h 327"/>
                    <a:gd name="T6" fmla="*/ 96 w 255"/>
                    <a:gd name="T7" fmla="*/ 20 h 327"/>
                    <a:gd name="T8" fmla="*/ 150 w 255"/>
                    <a:gd name="T9" fmla="*/ 0 h 327"/>
                    <a:gd name="T10" fmla="*/ 120 w 255"/>
                    <a:gd name="T11" fmla="*/ 30 h 327"/>
                    <a:gd name="T12" fmla="*/ 115 w 255"/>
                    <a:gd name="T13" fmla="*/ 36 h 327"/>
                    <a:gd name="T14" fmla="*/ 111 w 255"/>
                    <a:gd name="T15" fmla="*/ 42 h 327"/>
                    <a:gd name="T16" fmla="*/ 108 w 255"/>
                    <a:gd name="T17" fmla="*/ 46 h 327"/>
                    <a:gd name="T18" fmla="*/ 98 w 255"/>
                    <a:gd name="T19" fmla="*/ 64 h 327"/>
                    <a:gd name="T20" fmla="*/ 98 w 255"/>
                    <a:gd name="T21" fmla="*/ 64 h 327"/>
                    <a:gd name="T22" fmla="*/ 87 w 255"/>
                    <a:gd name="T23" fmla="*/ 99 h 327"/>
                    <a:gd name="T24" fmla="*/ 91 w 255"/>
                    <a:gd name="T25" fmla="*/ 155 h 327"/>
                    <a:gd name="T26" fmla="*/ 103 w 255"/>
                    <a:gd name="T27" fmla="*/ 181 h 327"/>
                    <a:gd name="T28" fmla="*/ 129 w 255"/>
                    <a:gd name="T29" fmla="*/ 217 h 327"/>
                    <a:gd name="T30" fmla="*/ 255 w 255"/>
                    <a:gd name="T31" fmla="*/ 281 h 3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55" h="327">
                      <a:moveTo>
                        <a:pt x="255" y="281"/>
                      </a:moveTo>
                      <a:cubicBezTo>
                        <a:pt x="254" y="283"/>
                        <a:pt x="254" y="283"/>
                        <a:pt x="254" y="283"/>
                      </a:cubicBezTo>
                      <a:cubicBezTo>
                        <a:pt x="182" y="327"/>
                        <a:pt x="87" y="303"/>
                        <a:pt x="43" y="230"/>
                      </a:cubicBezTo>
                      <a:cubicBezTo>
                        <a:pt x="0" y="158"/>
                        <a:pt x="23" y="63"/>
                        <a:pt x="96" y="20"/>
                      </a:cubicBezTo>
                      <a:cubicBezTo>
                        <a:pt x="113" y="10"/>
                        <a:pt x="131" y="3"/>
                        <a:pt x="150" y="0"/>
                      </a:cubicBezTo>
                      <a:cubicBezTo>
                        <a:pt x="139" y="9"/>
                        <a:pt x="129" y="19"/>
                        <a:pt x="120" y="30"/>
                      </a:cubicBezTo>
                      <a:cubicBezTo>
                        <a:pt x="119" y="32"/>
                        <a:pt x="117" y="34"/>
                        <a:pt x="115" y="36"/>
                      </a:cubicBezTo>
                      <a:cubicBezTo>
                        <a:pt x="113" y="39"/>
                        <a:pt x="112" y="40"/>
                        <a:pt x="111" y="42"/>
                      </a:cubicBezTo>
                      <a:cubicBezTo>
                        <a:pt x="110" y="44"/>
                        <a:pt x="109" y="45"/>
                        <a:pt x="108" y="46"/>
                      </a:cubicBezTo>
                      <a:cubicBezTo>
                        <a:pt x="104" y="52"/>
                        <a:pt x="101" y="58"/>
                        <a:pt x="98" y="64"/>
                      </a:cubicBezTo>
                      <a:cubicBezTo>
                        <a:pt x="98" y="64"/>
                        <a:pt x="98" y="64"/>
                        <a:pt x="98" y="64"/>
                      </a:cubicBezTo>
                      <a:cubicBezTo>
                        <a:pt x="93" y="75"/>
                        <a:pt x="89" y="87"/>
                        <a:pt x="87" y="99"/>
                      </a:cubicBezTo>
                      <a:cubicBezTo>
                        <a:pt x="83" y="118"/>
                        <a:pt x="85" y="137"/>
                        <a:pt x="91" y="155"/>
                      </a:cubicBezTo>
                      <a:cubicBezTo>
                        <a:pt x="94" y="164"/>
                        <a:pt x="98" y="173"/>
                        <a:pt x="103" y="181"/>
                      </a:cubicBezTo>
                      <a:cubicBezTo>
                        <a:pt x="111" y="194"/>
                        <a:pt x="119" y="206"/>
                        <a:pt x="129" y="217"/>
                      </a:cubicBezTo>
                      <a:cubicBezTo>
                        <a:pt x="187" y="285"/>
                        <a:pt x="255" y="281"/>
                        <a:pt x="255" y="28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1" name="îṥlïdé">
                  <a:extLst>
                    <a:ext uri="{FF2B5EF4-FFF2-40B4-BE49-F238E27FC236}">
                      <a16:creationId xmlns:a16="http://schemas.microsoft.com/office/drawing/2014/main" id="{E841876D-04C8-4F20-BAF0-60C7AFF1B9FE}"/>
                    </a:ext>
                  </a:extLst>
                </p:cNvPr>
                <p:cNvSpPr/>
                <p:nvPr/>
              </p:nvSpPr>
              <p:spPr bwMode="auto">
                <a:xfrm>
                  <a:off x="8304729" y="3301164"/>
                  <a:ext cx="606716" cy="375393"/>
                </a:xfrm>
                <a:custGeom>
                  <a:avLst/>
                  <a:gdLst>
                    <a:gd name="T0" fmla="*/ 140 w 144"/>
                    <a:gd name="T1" fmla="*/ 73 h 89"/>
                    <a:gd name="T2" fmla="*/ 117 w 144"/>
                    <a:gd name="T3" fmla="*/ 86 h 89"/>
                    <a:gd name="T4" fmla="*/ 2 w 144"/>
                    <a:gd name="T5" fmla="*/ 86 h 89"/>
                    <a:gd name="T6" fmla="*/ 2 w 144"/>
                    <a:gd name="T7" fmla="*/ 76 h 89"/>
                    <a:gd name="T8" fmla="*/ 2 w 144"/>
                    <a:gd name="T9" fmla="*/ 75 h 89"/>
                    <a:gd name="T10" fmla="*/ 34 w 144"/>
                    <a:gd name="T11" fmla="*/ 75 h 89"/>
                    <a:gd name="T12" fmla="*/ 25 w 144"/>
                    <a:gd name="T13" fmla="*/ 31 h 89"/>
                    <a:gd name="T14" fmla="*/ 108 w 144"/>
                    <a:gd name="T15" fmla="*/ 0 h 89"/>
                    <a:gd name="T16" fmla="*/ 116 w 144"/>
                    <a:gd name="T17" fmla="*/ 0 h 89"/>
                    <a:gd name="T18" fmla="*/ 140 w 144"/>
                    <a:gd name="T19" fmla="*/ 7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4" h="89">
                      <a:moveTo>
                        <a:pt x="140" y="73"/>
                      </a:moveTo>
                      <a:cubicBezTo>
                        <a:pt x="136" y="89"/>
                        <a:pt x="117" y="86"/>
                        <a:pt x="117" y="86"/>
                      </a:cubicBezTo>
                      <a:cubicBezTo>
                        <a:pt x="117" y="86"/>
                        <a:pt x="5" y="88"/>
                        <a:pt x="2" y="86"/>
                      </a:cubicBezTo>
                      <a:cubicBezTo>
                        <a:pt x="0" y="84"/>
                        <a:pt x="2" y="78"/>
                        <a:pt x="2" y="76"/>
                      </a:cubicBezTo>
                      <a:cubicBezTo>
                        <a:pt x="2" y="75"/>
                        <a:pt x="2" y="75"/>
                        <a:pt x="2" y="75"/>
                      </a:cubicBezTo>
                      <a:cubicBezTo>
                        <a:pt x="34" y="75"/>
                        <a:pt x="34" y="75"/>
                        <a:pt x="34" y="75"/>
                      </a:cubicBezTo>
                      <a:cubicBezTo>
                        <a:pt x="34" y="75"/>
                        <a:pt x="49" y="67"/>
                        <a:pt x="25" y="31"/>
                      </a:cubicBezTo>
                      <a:cubicBezTo>
                        <a:pt x="4" y="1"/>
                        <a:pt x="82" y="0"/>
                        <a:pt x="108" y="0"/>
                      </a:cubicBezTo>
                      <a:cubicBezTo>
                        <a:pt x="113" y="0"/>
                        <a:pt x="116" y="0"/>
                        <a:pt x="116" y="0"/>
                      </a:cubicBezTo>
                      <a:cubicBezTo>
                        <a:pt x="116" y="0"/>
                        <a:pt x="144" y="57"/>
                        <a:pt x="140" y="73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2" name="iṣļîḓe">
                  <a:extLst>
                    <a:ext uri="{FF2B5EF4-FFF2-40B4-BE49-F238E27FC236}">
                      <a16:creationId xmlns:a16="http://schemas.microsoft.com/office/drawing/2014/main" id="{CCFB1DBB-629C-4F3D-A66F-B9E8C93FECA5}"/>
                    </a:ext>
                  </a:extLst>
                </p:cNvPr>
                <p:cNvSpPr/>
                <p:nvPr/>
              </p:nvSpPr>
              <p:spPr bwMode="auto">
                <a:xfrm>
                  <a:off x="8312845" y="3301164"/>
                  <a:ext cx="539754" cy="328722"/>
                </a:xfrm>
                <a:custGeom>
                  <a:avLst/>
                  <a:gdLst>
                    <a:gd name="T0" fmla="*/ 125 w 128"/>
                    <a:gd name="T1" fmla="*/ 61 h 78"/>
                    <a:gd name="T2" fmla="*/ 101 w 128"/>
                    <a:gd name="T3" fmla="*/ 75 h 78"/>
                    <a:gd name="T4" fmla="*/ 0 w 128"/>
                    <a:gd name="T5" fmla="*/ 76 h 78"/>
                    <a:gd name="T6" fmla="*/ 0 w 128"/>
                    <a:gd name="T7" fmla="*/ 75 h 78"/>
                    <a:gd name="T8" fmla="*/ 32 w 128"/>
                    <a:gd name="T9" fmla="*/ 75 h 78"/>
                    <a:gd name="T10" fmla="*/ 23 w 128"/>
                    <a:gd name="T11" fmla="*/ 31 h 78"/>
                    <a:gd name="T12" fmla="*/ 106 w 128"/>
                    <a:gd name="T13" fmla="*/ 0 h 78"/>
                    <a:gd name="T14" fmla="*/ 125 w 128"/>
                    <a:gd name="T15" fmla="*/ 61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78">
                      <a:moveTo>
                        <a:pt x="125" y="61"/>
                      </a:moveTo>
                      <a:cubicBezTo>
                        <a:pt x="121" y="78"/>
                        <a:pt x="101" y="75"/>
                        <a:pt x="101" y="75"/>
                      </a:cubicBezTo>
                      <a:cubicBezTo>
                        <a:pt x="101" y="75"/>
                        <a:pt x="30" y="76"/>
                        <a:pt x="0" y="76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32" y="75"/>
                        <a:pt x="32" y="75"/>
                        <a:pt x="32" y="75"/>
                      </a:cubicBezTo>
                      <a:cubicBezTo>
                        <a:pt x="32" y="75"/>
                        <a:pt x="47" y="67"/>
                        <a:pt x="23" y="31"/>
                      </a:cubicBezTo>
                      <a:cubicBezTo>
                        <a:pt x="2" y="1"/>
                        <a:pt x="80" y="0"/>
                        <a:pt x="106" y="0"/>
                      </a:cubicBezTo>
                      <a:cubicBezTo>
                        <a:pt x="114" y="18"/>
                        <a:pt x="128" y="50"/>
                        <a:pt x="125" y="6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3" name="îśļiḑê">
                  <a:extLst>
                    <a:ext uri="{FF2B5EF4-FFF2-40B4-BE49-F238E27FC236}">
                      <a16:creationId xmlns:a16="http://schemas.microsoft.com/office/drawing/2014/main" id="{C77B7578-8847-4243-B016-2D2376C3C9D6}"/>
                    </a:ext>
                  </a:extLst>
                </p:cNvPr>
                <p:cNvSpPr/>
                <p:nvPr/>
              </p:nvSpPr>
              <p:spPr bwMode="auto">
                <a:xfrm>
                  <a:off x="8312845" y="3301164"/>
                  <a:ext cx="555987" cy="336839"/>
                </a:xfrm>
                <a:custGeom>
                  <a:avLst/>
                  <a:gdLst>
                    <a:gd name="T0" fmla="*/ 129 w 132"/>
                    <a:gd name="T1" fmla="*/ 64 h 80"/>
                    <a:gd name="T2" fmla="*/ 101 w 132"/>
                    <a:gd name="T3" fmla="*/ 75 h 80"/>
                    <a:gd name="T4" fmla="*/ 0 w 132"/>
                    <a:gd name="T5" fmla="*/ 76 h 80"/>
                    <a:gd name="T6" fmla="*/ 0 w 132"/>
                    <a:gd name="T7" fmla="*/ 75 h 80"/>
                    <a:gd name="T8" fmla="*/ 32 w 132"/>
                    <a:gd name="T9" fmla="*/ 75 h 80"/>
                    <a:gd name="T10" fmla="*/ 23 w 132"/>
                    <a:gd name="T11" fmla="*/ 31 h 80"/>
                    <a:gd name="T12" fmla="*/ 106 w 132"/>
                    <a:gd name="T13" fmla="*/ 0 h 80"/>
                    <a:gd name="T14" fmla="*/ 129 w 132"/>
                    <a:gd name="T15" fmla="*/ 64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2" h="80">
                      <a:moveTo>
                        <a:pt x="129" y="64"/>
                      </a:moveTo>
                      <a:cubicBezTo>
                        <a:pt x="125" y="80"/>
                        <a:pt x="101" y="75"/>
                        <a:pt x="101" y="75"/>
                      </a:cubicBezTo>
                      <a:cubicBezTo>
                        <a:pt x="101" y="75"/>
                        <a:pt x="30" y="76"/>
                        <a:pt x="0" y="76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32" y="75"/>
                        <a:pt x="32" y="75"/>
                        <a:pt x="32" y="75"/>
                      </a:cubicBezTo>
                      <a:cubicBezTo>
                        <a:pt x="32" y="75"/>
                        <a:pt x="48" y="67"/>
                        <a:pt x="23" y="31"/>
                      </a:cubicBezTo>
                      <a:cubicBezTo>
                        <a:pt x="2" y="1"/>
                        <a:pt x="80" y="0"/>
                        <a:pt x="106" y="0"/>
                      </a:cubicBezTo>
                      <a:cubicBezTo>
                        <a:pt x="114" y="18"/>
                        <a:pt x="132" y="52"/>
                        <a:pt x="129" y="64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4" name="ïSḷiḍê">
                  <a:extLst>
                    <a:ext uri="{FF2B5EF4-FFF2-40B4-BE49-F238E27FC236}">
                      <a16:creationId xmlns:a16="http://schemas.microsoft.com/office/drawing/2014/main" id="{4AC59D80-F155-4BE5-8AE5-41CA3ACD627F}"/>
                    </a:ext>
                  </a:extLst>
                </p:cNvPr>
                <p:cNvSpPr/>
                <p:nvPr/>
              </p:nvSpPr>
              <p:spPr bwMode="auto">
                <a:xfrm>
                  <a:off x="7953686" y="2621400"/>
                  <a:ext cx="120328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5" name="iş1iďe">
                  <a:extLst>
                    <a:ext uri="{FF2B5EF4-FFF2-40B4-BE49-F238E27FC236}">
                      <a16:creationId xmlns:a16="http://schemas.microsoft.com/office/drawing/2014/main" id="{997AB7A4-25E2-44E1-87D9-E10672CBC811}"/>
                    </a:ext>
                  </a:extLst>
                </p:cNvPr>
                <p:cNvSpPr/>
                <p:nvPr/>
              </p:nvSpPr>
              <p:spPr bwMode="auto">
                <a:xfrm>
                  <a:off x="7953686" y="2621400"/>
                  <a:ext cx="120328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6" name="îšḷidè">
                  <a:extLst>
                    <a:ext uri="{FF2B5EF4-FFF2-40B4-BE49-F238E27FC236}">
                      <a16:creationId xmlns:a16="http://schemas.microsoft.com/office/drawing/2014/main" id="{76896E33-E205-409D-ADA6-24D6060C0D63}"/>
                    </a:ext>
                  </a:extLst>
                </p:cNvPr>
                <p:cNvSpPr/>
                <p:nvPr/>
              </p:nvSpPr>
              <p:spPr bwMode="auto">
                <a:xfrm>
                  <a:off x="7929337" y="2621400"/>
                  <a:ext cx="120125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7" name="íšļîḓé">
                  <a:extLst>
                    <a:ext uri="{FF2B5EF4-FFF2-40B4-BE49-F238E27FC236}">
                      <a16:creationId xmlns:a16="http://schemas.microsoft.com/office/drawing/2014/main" id="{A3EABF07-4858-4D22-91CD-BD8A31529FAA}"/>
                    </a:ext>
                  </a:extLst>
                </p:cNvPr>
                <p:cNvSpPr/>
                <p:nvPr/>
              </p:nvSpPr>
              <p:spPr bwMode="auto">
                <a:xfrm>
                  <a:off x="7929337" y="2621400"/>
                  <a:ext cx="120125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6000">
                      <a:srgbClr val="68AFFD"/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8" name="is1ídé">
                  <a:extLst>
                    <a:ext uri="{FF2B5EF4-FFF2-40B4-BE49-F238E27FC236}">
                      <a16:creationId xmlns:a16="http://schemas.microsoft.com/office/drawing/2014/main" id="{1A9ABC08-550F-4650-92F2-4B396E260B2E}"/>
                    </a:ext>
                  </a:extLst>
                </p:cNvPr>
                <p:cNvSpPr/>
                <p:nvPr/>
              </p:nvSpPr>
              <p:spPr bwMode="auto">
                <a:xfrm>
                  <a:off x="7929340" y="3254496"/>
                  <a:ext cx="1201254" cy="172478"/>
                </a:xfrm>
                <a:custGeom>
                  <a:avLst/>
                  <a:gdLst>
                    <a:gd name="T0" fmla="*/ 285 w 285"/>
                    <a:gd name="T1" fmla="*/ 0 h 41"/>
                    <a:gd name="T2" fmla="*/ 285 w 285"/>
                    <a:gd name="T3" fmla="*/ 19 h 41"/>
                    <a:gd name="T4" fmla="*/ 262 w 285"/>
                    <a:gd name="T5" fmla="*/ 41 h 41"/>
                    <a:gd name="T6" fmla="*/ 262 w 285"/>
                    <a:gd name="T7" fmla="*/ 41 h 41"/>
                    <a:gd name="T8" fmla="*/ 23 w 285"/>
                    <a:gd name="T9" fmla="*/ 41 h 41"/>
                    <a:gd name="T10" fmla="*/ 0 w 285"/>
                    <a:gd name="T11" fmla="*/ 19 h 41"/>
                    <a:gd name="T12" fmla="*/ 0 w 285"/>
                    <a:gd name="T13" fmla="*/ 19 h 41"/>
                    <a:gd name="T14" fmla="*/ 0 w 285"/>
                    <a:gd name="T15" fmla="*/ 0 h 41"/>
                    <a:gd name="T16" fmla="*/ 285 w 285"/>
                    <a:gd name="T17" fmla="*/ 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41">
                      <a:moveTo>
                        <a:pt x="285" y="0"/>
                      </a:moveTo>
                      <a:cubicBezTo>
                        <a:pt x="285" y="19"/>
                        <a:pt x="285" y="19"/>
                        <a:pt x="285" y="19"/>
                      </a:cubicBezTo>
                      <a:cubicBezTo>
                        <a:pt x="285" y="31"/>
                        <a:pt x="275" y="41"/>
                        <a:pt x="262" y="41"/>
                      </a:cubicBezTo>
                      <a:cubicBezTo>
                        <a:pt x="262" y="41"/>
                        <a:pt x="262" y="41"/>
                        <a:pt x="262" y="41"/>
                      </a:cubicBezTo>
                      <a:cubicBezTo>
                        <a:pt x="23" y="41"/>
                        <a:pt x="23" y="41"/>
                        <a:pt x="23" y="41"/>
                      </a:cubicBezTo>
                      <a:cubicBezTo>
                        <a:pt x="10" y="41"/>
                        <a:pt x="0" y="31"/>
                        <a:pt x="0" y="19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285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9" name="íṧlíḍe">
                  <a:extLst>
                    <a:ext uri="{FF2B5EF4-FFF2-40B4-BE49-F238E27FC236}">
                      <a16:creationId xmlns:a16="http://schemas.microsoft.com/office/drawing/2014/main" id="{C8C5EE96-4AFD-47ED-9C9D-B1CAEBF0A649}"/>
                    </a:ext>
                  </a:extLst>
                </p:cNvPr>
                <p:cNvSpPr/>
                <p:nvPr/>
              </p:nvSpPr>
              <p:spPr bwMode="auto">
                <a:xfrm>
                  <a:off x="8312845" y="3621770"/>
                  <a:ext cx="472792" cy="40583"/>
                </a:xfrm>
                <a:prstGeom prst="rect">
                  <a:avLst/>
                </a:pr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0" name="iṩlíḓe">
                  <a:extLst>
                    <a:ext uri="{FF2B5EF4-FFF2-40B4-BE49-F238E27FC236}">
                      <a16:creationId xmlns:a16="http://schemas.microsoft.com/office/drawing/2014/main" id="{57BA2FF4-B1D3-4DF2-A381-BDD4B8D8D287}"/>
                    </a:ext>
                  </a:extLst>
                </p:cNvPr>
                <p:cNvSpPr/>
                <p:nvPr/>
              </p:nvSpPr>
              <p:spPr bwMode="auto">
                <a:xfrm>
                  <a:off x="8785637" y="3571042"/>
                  <a:ext cx="75079" cy="101457"/>
                </a:xfrm>
                <a:custGeom>
                  <a:avLst/>
                  <a:gdLst>
                    <a:gd name="T0" fmla="*/ 17 w 18"/>
                    <a:gd name="T1" fmla="*/ 0 h 24"/>
                    <a:gd name="T2" fmla="*/ 18 w 18"/>
                    <a:gd name="T3" fmla="*/ 19 h 24"/>
                    <a:gd name="T4" fmla="*/ 0 w 18"/>
                    <a:gd name="T5" fmla="*/ 22 h 24"/>
                    <a:gd name="T6" fmla="*/ 0 w 18"/>
                    <a:gd name="T7" fmla="*/ 12 h 24"/>
                    <a:gd name="T8" fmla="*/ 17 w 18"/>
                    <a:gd name="T9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24">
                      <a:moveTo>
                        <a:pt x="17" y="0"/>
                      </a:moveTo>
                      <a:cubicBezTo>
                        <a:pt x="18" y="19"/>
                        <a:pt x="18" y="19"/>
                        <a:pt x="18" y="19"/>
                      </a:cubicBezTo>
                      <a:cubicBezTo>
                        <a:pt x="13" y="22"/>
                        <a:pt x="6" y="24"/>
                        <a:pt x="0" y="2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16" y="16"/>
                        <a:pt x="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1" name="íšļídê">
                  <a:extLst>
                    <a:ext uri="{FF2B5EF4-FFF2-40B4-BE49-F238E27FC236}">
                      <a16:creationId xmlns:a16="http://schemas.microsoft.com/office/drawing/2014/main" id="{31032768-976F-4A5B-A394-25B14CA88F26}"/>
                    </a:ext>
                  </a:extLst>
                </p:cNvPr>
                <p:cNvSpPr/>
                <p:nvPr/>
              </p:nvSpPr>
              <p:spPr bwMode="auto">
                <a:xfrm>
                  <a:off x="3229828" y="2870985"/>
                  <a:ext cx="460617" cy="282052"/>
                </a:xfrm>
                <a:custGeom>
                  <a:avLst/>
                  <a:gdLst>
                    <a:gd name="T0" fmla="*/ 3 w 109"/>
                    <a:gd name="T1" fmla="*/ 55 h 67"/>
                    <a:gd name="T2" fmla="*/ 21 w 109"/>
                    <a:gd name="T3" fmla="*/ 65 h 67"/>
                    <a:gd name="T4" fmla="*/ 107 w 109"/>
                    <a:gd name="T5" fmla="*/ 65 h 67"/>
                    <a:gd name="T6" fmla="*/ 107 w 109"/>
                    <a:gd name="T7" fmla="*/ 57 h 67"/>
                    <a:gd name="T8" fmla="*/ 107 w 109"/>
                    <a:gd name="T9" fmla="*/ 57 h 67"/>
                    <a:gd name="T10" fmla="*/ 83 w 109"/>
                    <a:gd name="T11" fmla="*/ 57 h 67"/>
                    <a:gd name="T12" fmla="*/ 90 w 109"/>
                    <a:gd name="T13" fmla="*/ 24 h 67"/>
                    <a:gd name="T14" fmla="*/ 27 w 109"/>
                    <a:gd name="T15" fmla="*/ 0 h 67"/>
                    <a:gd name="T16" fmla="*/ 21 w 109"/>
                    <a:gd name="T17" fmla="*/ 0 h 67"/>
                    <a:gd name="T18" fmla="*/ 3 w 109"/>
                    <a:gd name="T19" fmla="*/ 55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9" h="67">
                      <a:moveTo>
                        <a:pt x="3" y="55"/>
                      </a:moveTo>
                      <a:cubicBezTo>
                        <a:pt x="6" y="67"/>
                        <a:pt x="21" y="65"/>
                        <a:pt x="21" y="65"/>
                      </a:cubicBezTo>
                      <a:cubicBezTo>
                        <a:pt x="21" y="65"/>
                        <a:pt x="105" y="67"/>
                        <a:pt x="107" y="65"/>
                      </a:cubicBezTo>
                      <a:cubicBezTo>
                        <a:pt x="109" y="64"/>
                        <a:pt x="108" y="59"/>
                        <a:pt x="107" y="57"/>
                      </a:cubicBezTo>
                      <a:cubicBezTo>
                        <a:pt x="107" y="57"/>
                        <a:pt x="107" y="57"/>
                        <a:pt x="107" y="57"/>
                      </a:cubicBezTo>
                      <a:cubicBezTo>
                        <a:pt x="83" y="57"/>
                        <a:pt x="83" y="57"/>
                        <a:pt x="83" y="57"/>
                      </a:cubicBezTo>
                      <a:cubicBezTo>
                        <a:pt x="83" y="57"/>
                        <a:pt x="71" y="51"/>
                        <a:pt x="90" y="24"/>
                      </a:cubicBezTo>
                      <a:cubicBezTo>
                        <a:pt x="106" y="1"/>
                        <a:pt x="46" y="0"/>
                        <a:pt x="27" y="0"/>
                      </a:cubicBezTo>
                      <a:cubicBezTo>
                        <a:pt x="23" y="0"/>
                        <a:pt x="21" y="0"/>
                        <a:pt x="21" y="0"/>
                      </a:cubicBezTo>
                      <a:cubicBezTo>
                        <a:pt x="21" y="0"/>
                        <a:pt x="0" y="43"/>
                        <a:pt x="3" y="55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2" name="íŝ1iḓé">
                  <a:extLst>
                    <a:ext uri="{FF2B5EF4-FFF2-40B4-BE49-F238E27FC236}">
                      <a16:creationId xmlns:a16="http://schemas.microsoft.com/office/drawing/2014/main" id="{AA71F879-B976-44C4-B8D6-BFC5D5956134}"/>
                    </a:ext>
                  </a:extLst>
                </p:cNvPr>
                <p:cNvSpPr/>
                <p:nvPr/>
              </p:nvSpPr>
              <p:spPr bwMode="auto">
                <a:xfrm>
                  <a:off x="3272440" y="2870985"/>
                  <a:ext cx="407860" cy="247556"/>
                </a:xfrm>
                <a:custGeom>
                  <a:avLst/>
                  <a:gdLst>
                    <a:gd name="T0" fmla="*/ 3 w 97"/>
                    <a:gd name="T1" fmla="*/ 46 h 59"/>
                    <a:gd name="T2" fmla="*/ 21 w 97"/>
                    <a:gd name="T3" fmla="*/ 56 h 59"/>
                    <a:gd name="T4" fmla="*/ 97 w 97"/>
                    <a:gd name="T5" fmla="*/ 57 h 59"/>
                    <a:gd name="T6" fmla="*/ 97 w 97"/>
                    <a:gd name="T7" fmla="*/ 56 h 59"/>
                    <a:gd name="T8" fmla="*/ 73 w 97"/>
                    <a:gd name="T9" fmla="*/ 56 h 59"/>
                    <a:gd name="T10" fmla="*/ 80 w 97"/>
                    <a:gd name="T11" fmla="*/ 23 h 59"/>
                    <a:gd name="T12" fmla="*/ 17 w 97"/>
                    <a:gd name="T13" fmla="*/ 0 h 59"/>
                    <a:gd name="T14" fmla="*/ 3 w 97"/>
                    <a:gd name="T15" fmla="*/ 46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7" h="59">
                      <a:moveTo>
                        <a:pt x="3" y="46"/>
                      </a:moveTo>
                      <a:cubicBezTo>
                        <a:pt x="6" y="59"/>
                        <a:pt x="21" y="56"/>
                        <a:pt x="21" y="56"/>
                      </a:cubicBezTo>
                      <a:cubicBezTo>
                        <a:pt x="21" y="56"/>
                        <a:pt x="74" y="57"/>
                        <a:pt x="97" y="57"/>
                      </a:cubicBezTo>
                      <a:cubicBezTo>
                        <a:pt x="97" y="57"/>
                        <a:pt x="97" y="57"/>
                        <a:pt x="97" y="56"/>
                      </a:cubicBezTo>
                      <a:cubicBezTo>
                        <a:pt x="73" y="56"/>
                        <a:pt x="73" y="56"/>
                        <a:pt x="73" y="56"/>
                      </a:cubicBezTo>
                      <a:cubicBezTo>
                        <a:pt x="73" y="56"/>
                        <a:pt x="61" y="50"/>
                        <a:pt x="80" y="23"/>
                      </a:cubicBezTo>
                      <a:cubicBezTo>
                        <a:pt x="96" y="1"/>
                        <a:pt x="36" y="0"/>
                        <a:pt x="17" y="0"/>
                      </a:cubicBezTo>
                      <a:cubicBezTo>
                        <a:pt x="11" y="13"/>
                        <a:pt x="0" y="37"/>
                        <a:pt x="3" y="46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3" name="iślide">
                  <a:extLst>
                    <a:ext uri="{FF2B5EF4-FFF2-40B4-BE49-F238E27FC236}">
                      <a16:creationId xmlns:a16="http://schemas.microsoft.com/office/drawing/2014/main" id="{F281DD42-168E-45A1-BCAC-CECA2C6F5CC0}"/>
                    </a:ext>
                  </a:extLst>
                </p:cNvPr>
                <p:cNvSpPr/>
                <p:nvPr/>
              </p:nvSpPr>
              <p:spPr bwMode="auto">
                <a:xfrm>
                  <a:off x="3258236" y="2870985"/>
                  <a:ext cx="422063" cy="255673"/>
                </a:xfrm>
                <a:custGeom>
                  <a:avLst/>
                  <a:gdLst>
                    <a:gd name="T0" fmla="*/ 2 w 100"/>
                    <a:gd name="T1" fmla="*/ 48 h 61"/>
                    <a:gd name="T2" fmla="*/ 24 w 100"/>
                    <a:gd name="T3" fmla="*/ 57 h 61"/>
                    <a:gd name="T4" fmla="*/ 100 w 100"/>
                    <a:gd name="T5" fmla="*/ 57 h 61"/>
                    <a:gd name="T6" fmla="*/ 100 w 100"/>
                    <a:gd name="T7" fmla="*/ 57 h 61"/>
                    <a:gd name="T8" fmla="*/ 76 w 100"/>
                    <a:gd name="T9" fmla="*/ 57 h 61"/>
                    <a:gd name="T10" fmla="*/ 83 w 100"/>
                    <a:gd name="T11" fmla="*/ 24 h 61"/>
                    <a:gd name="T12" fmla="*/ 20 w 100"/>
                    <a:gd name="T13" fmla="*/ 0 h 61"/>
                    <a:gd name="T14" fmla="*/ 2 w 100"/>
                    <a:gd name="T15" fmla="*/ 48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0" h="61">
                      <a:moveTo>
                        <a:pt x="2" y="48"/>
                      </a:moveTo>
                      <a:cubicBezTo>
                        <a:pt x="5" y="61"/>
                        <a:pt x="24" y="57"/>
                        <a:pt x="24" y="57"/>
                      </a:cubicBezTo>
                      <a:cubicBezTo>
                        <a:pt x="24" y="57"/>
                        <a:pt x="77" y="58"/>
                        <a:pt x="100" y="57"/>
                      </a:cubicBezTo>
                      <a:cubicBezTo>
                        <a:pt x="100" y="57"/>
                        <a:pt x="100" y="57"/>
                        <a:pt x="100" y="57"/>
                      </a:cubicBezTo>
                      <a:cubicBezTo>
                        <a:pt x="76" y="57"/>
                        <a:pt x="76" y="57"/>
                        <a:pt x="76" y="57"/>
                      </a:cubicBezTo>
                      <a:cubicBezTo>
                        <a:pt x="76" y="57"/>
                        <a:pt x="64" y="51"/>
                        <a:pt x="83" y="24"/>
                      </a:cubicBezTo>
                      <a:cubicBezTo>
                        <a:pt x="99" y="1"/>
                        <a:pt x="39" y="0"/>
                        <a:pt x="20" y="0"/>
                      </a:cubicBezTo>
                      <a:cubicBezTo>
                        <a:pt x="14" y="13"/>
                        <a:pt x="0" y="39"/>
                        <a:pt x="2" y="48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4" name="îšḻîďe">
                  <a:extLst>
                    <a:ext uri="{FF2B5EF4-FFF2-40B4-BE49-F238E27FC236}">
                      <a16:creationId xmlns:a16="http://schemas.microsoft.com/office/drawing/2014/main" id="{2F233DF7-9466-4184-8244-07C5CFC5C617}"/>
                    </a:ext>
                  </a:extLst>
                </p:cNvPr>
                <p:cNvSpPr/>
                <p:nvPr/>
              </p:nvSpPr>
              <p:spPr bwMode="auto">
                <a:xfrm>
                  <a:off x="3043147" y="2355581"/>
                  <a:ext cx="913117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8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8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8" y="0"/>
                        <a:pt x="198" y="0"/>
                        <a:pt x="198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8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7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7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5" name="i$ľîḓé">
                  <a:extLst>
                    <a:ext uri="{FF2B5EF4-FFF2-40B4-BE49-F238E27FC236}">
                      <a16:creationId xmlns:a16="http://schemas.microsoft.com/office/drawing/2014/main" id="{B72BFE8B-E001-4FA1-A125-69411FF0DCAC}"/>
                    </a:ext>
                  </a:extLst>
                </p:cNvPr>
                <p:cNvSpPr/>
                <p:nvPr/>
              </p:nvSpPr>
              <p:spPr bwMode="auto">
                <a:xfrm>
                  <a:off x="3043147" y="2355581"/>
                  <a:ext cx="913117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8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8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8" y="0"/>
                        <a:pt x="198" y="0"/>
                        <a:pt x="198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8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7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7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6" name="iš1îdê">
                  <a:extLst>
                    <a:ext uri="{FF2B5EF4-FFF2-40B4-BE49-F238E27FC236}">
                      <a16:creationId xmlns:a16="http://schemas.microsoft.com/office/drawing/2014/main" id="{52DC7BAB-CE00-4FF8-A832-F51301A95C95}"/>
                    </a:ext>
                  </a:extLst>
                </p:cNvPr>
                <p:cNvSpPr/>
                <p:nvPr/>
              </p:nvSpPr>
              <p:spPr bwMode="auto">
                <a:xfrm>
                  <a:off x="3061408" y="2355581"/>
                  <a:ext cx="911088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9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9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9" y="0"/>
                        <a:pt x="199" y="0"/>
                        <a:pt x="199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9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8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7" name="iṧ1iďè">
                  <a:extLst>
                    <a:ext uri="{FF2B5EF4-FFF2-40B4-BE49-F238E27FC236}">
                      <a16:creationId xmlns:a16="http://schemas.microsoft.com/office/drawing/2014/main" id="{29901E0A-C522-4806-B0D6-1055D9E25954}"/>
                    </a:ext>
                  </a:extLst>
                </p:cNvPr>
                <p:cNvSpPr/>
                <p:nvPr/>
              </p:nvSpPr>
              <p:spPr bwMode="auto">
                <a:xfrm>
                  <a:off x="3061407" y="2355579"/>
                  <a:ext cx="911089" cy="610775"/>
                </a:xfrm>
                <a:custGeom>
                  <a:avLst/>
                  <a:gdLst>
                    <a:gd name="T0" fmla="*/ 17 w 216"/>
                    <a:gd name="T1" fmla="*/ 0 h 145"/>
                    <a:gd name="T2" fmla="*/ 199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9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9" y="0"/>
                        <a:pt x="199" y="0"/>
                        <a:pt x="199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9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8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6000">
                      <a:srgbClr val="68AFFD"/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8" name="íś1îde">
                  <a:extLst>
                    <a:ext uri="{FF2B5EF4-FFF2-40B4-BE49-F238E27FC236}">
                      <a16:creationId xmlns:a16="http://schemas.microsoft.com/office/drawing/2014/main" id="{6468CB1F-9712-447C-A7A7-40B6D060CB59}"/>
                    </a:ext>
                  </a:extLst>
                </p:cNvPr>
                <p:cNvSpPr/>
                <p:nvPr/>
              </p:nvSpPr>
              <p:spPr bwMode="auto">
                <a:xfrm>
                  <a:off x="3065467" y="2832431"/>
                  <a:ext cx="907030" cy="133924"/>
                </a:xfrm>
                <a:custGeom>
                  <a:avLst/>
                  <a:gdLst>
                    <a:gd name="T0" fmla="*/ 0 w 215"/>
                    <a:gd name="T1" fmla="*/ 0 h 32"/>
                    <a:gd name="T2" fmla="*/ 0 w 215"/>
                    <a:gd name="T3" fmla="*/ 14 h 32"/>
                    <a:gd name="T4" fmla="*/ 17 w 215"/>
                    <a:gd name="T5" fmla="*/ 32 h 32"/>
                    <a:gd name="T6" fmla="*/ 17 w 215"/>
                    <a:gd name="T7" fmla="*/ 32 h 32"/>
                    <a:gd name="T8" fmla="*/ 198 w 215"/>
                    <a:gd name="T9" fmla="*/ 32 h 32"/>
                    <a:gd name="T10" fmla="*/ 215 w 215"/>
                    <a:gd name="T11" fmla="*/ 14 h 32"/>
                    <a:gd name="T12" fmla="*/ 215 w 215"/>
                    <a:gd name="T13" fmla="*/ 14 h 32"/>
                    <a:gd name="T14" fmla="*/ 215 w 215"/>
                    <a:gd name="T15" fmla="*/ 0 h 32"/>
                    <a:gd name="T16" fmla="*/ 0 w 215"/>
                    <a:gd name="T17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5" h="32">
                      <a:moveTo>
                        <a:pt x="0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24"/>
                        <a:pt x="7" y="32"/>
                        <a:pt x="17" y="32"/>
                      </a:cubicBezTo>
                      <a:cubicBezTo>
                        <a:pt x="17" y="32"/>
                        <a:pt x="17" y="32"/>
                        <a:pt x="17" y="32"/>
                      </a:cubicBezTo>
                      <a:cubicBezTo>
                        <a:pt x="198" y="32"/>
                        <a:pt x="198" y="32"/>
                        <a:pt x="198" y="32"/>
                      </a:cubicBezTo>
                      <a:cubicBezTo>
                        <a:pt x="207" y="32"/>
                        <a:pt x="215" y="24"/>
                        <a:pt x="215" y="14"/>
                      </a:cubicBezTo>
                      <a:cubicBezTo>
                        <a:pt x="215" y="14"/>
                        <a:pt x="215" y="14"/>
                        <a:pt x="215" y="14"/>
                      </a:cubicBezTo>
                      <a:cubicBezTo>
                        <a:pt x="215" y="0"/>
                        <a:pt x="215" y="0"/>
                        <a:pt x="21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9" name="ïSľiḓê">
                  <a:extLst>
                    <a:ext uri="{FF2B5EF4-FFF2-40B4-BE49-F238E27FC236}">
                      <a16:creationId xmlns:a16="http://schemas.microsoft.com/office/drawing/2014/main" id="{B7C14E38-9DE4-44F8-BB51-9DE507C32932}"/>
                    </a:ext>
                  </a:extLst>
                </p:cNvPr>
                <p:cNvSpPr/>
                <p:nvPr/>
              </p:nvSpPr>
              <p:spPr bwMode="auto">
                <a:xfrm>
                  <a:off x="3323169" y="3110424"/>
                  <a:ext cx="357130" cy="34496"/>
                </a:xfrm>
                <a:prstGeom prst="rect">
                  <a:avLst/>
                </a:pr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0" name="iş1íḋê">
                  <a:extLst>
                    <a:ext uri="{FF2B5EF4-FFF2-40B4-BE49-F238E27FC236}">
                      <a16:creationId xmlns:a16="http://schemas.microsoft.com/office/drawing/2014/main" id="{7F4DDE75-45DE-4C3F-8F68-0345B2762E96}"/>
                    </a:ext>
                  </a:extLst>
                </p:cNvPr>
                <p:cNvSpPr/>
                <p:nvPr/>
              </p:nvSpPr>
              <p:spPr bwMode="auto">
                <a:xfrm>
                  <a:off x="3264323" y="3071871"/>
                  <a:ext cx="58846" cy="77108"/>
                </a:xfrm>
                <a:custGeom>
                  <a:avLst/>
                  <a:gdLst>
                    <a:gd name="T0" fmla="*/ 1 w 14"/>
                    <a:gd name="T1" fmla="*/ 0 h 18"/>
                    <a:gd name="T2" fmla="*/ 0 w 14"/>
                    <a:gd name="T3" fmla="*/ 15 h 18"/>
                    <a:gd name="T4" fmla="*/ 14 w 14"/>
                    <a:gd name="T5" fmla="*/ 17 h 18"/>
                    <a:gd name="T6" fmla="*/ 14 w 14"/>
                    <a:gd name="T7" fmla="*/ 9 h 18"/>
                    <a:gd name="T8" fmla="*/ 1 w 14"/>
                    <a:gd name="T9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8">
                      <a:moveTo>
                        <a:pt x="1" y="0"/>
                      </a:move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5" y="18"/>
                        <a:pt x="10" y="18"/>
                        <a:pt x="14" y="17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9"/>
                        <a:pt x="2" y="12"/>
                        <a:pt x="1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1" name="îŝḻíďê">
                  <a:extLst>
                    <a:ext uri="{FF2B5EF4-FFF2-40B4-BE49-F238E27FC236}">
                      <a16:creationId xmlns:a16="http://schemas.microsoft.com/office/drawing/2014/main" id="{BAE31E06-A572-448B-8A51-DC033C4CC4F3}"/>
                    </a:ext>
                  </a:extLst>
                </p:cNvPr>
                <p:cNvSpPr/>
                <p:nvPr/>
              </p:nvSpPr>
              <p:spPr bwMode="auto">
                <a:xfrm>
                  <a:off x="6515019" y="2199337"/>
                  <a:ext cx="574250" cy="519462"/>
                </a:xfrm>
                <a:custGeom>
                  <a:avLst/>
                  <a:gdLst>
                    <a:gd name="T0" fmla="*/ 126 w 136"/>
                    <a:gd name="T1" fmla="*/ 123 h 123"/>
                    <a:gd name="T2" fmla="*/ 15 w 136"/>
                    <a:gd name="T3" fmla="*/ 106 h 123"/>
                    <a:gd name="T4" fmla="*/ 9 w 136"/>
                    <a:gd name="T5" fmla="*/ 99 h 123"/>
                    <a:gd name="T6" fmla="*/ 1 w 136"/>
                    <a:gd name="T7" fmla="*/ 9 h 123"/>
                    <a:gd name="T8" fmla="*/ 8 w 136"/>
                    <a:gd name="T9" fmla="*/ 0 h 123"/>
                    <a:gd name="T10" fmla="*/ 10 w 136"/>
                    <a:gd name="T11" fmla="*/ 0 h 123"/>
                    <a:gd name="T12" fmla="*/ 121 w 136"/>
                    <a:gd name="T13" fmla="*/ 17 h 123"/>
                    <a:gd name="T14" fmla="*/ 127 w 136"/>
                    <a:gd name="T15" fmla="*/ 24 h 123"/>
                    <a:gd name="T16" fmla="*/ 135 w 136"/>
                    <a:gd name="T17" fmla="*/ 114 h 123"/>
                    <a:gd name="T18" fmla="*/ 128 w 136"/>
                    <a:gd name="T19" fmla="*/ 123 h 123"/>
                    <a:gd name="T20" fmla="*/ 126 w 136"/>
                    <a:gd name="T21" fmla="*/ 123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6" h="123">
                      <a:moveTo>
                        <a:pt x="126" y="123"/>
                      </a:move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12" y="106"/>
                        <a:pt x="9" y="103"/>
                        <a:pt x="9" y="9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0" y="5"/>
                        <a:pt x="3" y="1"/>
                        <a:pt x="8" y="0"/>
                      </a:cubicBezTo>
                      <a:cubicBezTo>
                        <a:pt x="8" y="0"/>
                        <a:pt x="9" y="0"/>
                        <a:pt x="10" y="0"/>
                      </a:cubicBezTo>
                      <a:cubicBezTo>
                        <a:pt x="121" y="17"/>
                        <a:pt x="121" y="17"/>
                        <a:pt x="121" y="17"/>
                      </a:cubicBezTo>
                      <a:cubicBezTo>
                        <a:pt x="124" y="18"/>
                        <a:pt x="127" y="21"/>
                        <a:pt x="127" y="24"/>
                      </a:cubicBezTo>
                      <a:cubicBezTo>
                        <a:pt x="135" y="114"/>
                        <a:pt x="135" y="114"/>
                        <a:pt x="135" y="114"/>
                      </a:cubicBezTo>
                      <a:cubicBezTo>
                        <a:pt x="136" y="119"/>
                        <a:pt x="132" y="123"/>
                        <a:pt x="128" y="123"/>
                      </a:cubicBezTo>
                      <a:cubicBezTo>
                        <a:pt x="127" y="123"/>
                        <a:pt x="127" y="123"/>
                        <a:pt x="126" y="123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2" name="îŝ1íde">
                  <a:extLst>
                    <a:ext uri="{FF2B5EF4-FFF2-40B4-BE49-F238E27FC236}">
                      <a16:creationId xmlns:a16="http://schemas.microsoft.com/office/drawing/2014/main" id="{628916D4-1E47-4C85-B992-FD9BAEEDA940}"/>
                    </a:ext>
                  </a:extLst>
                </p:cNvPr>
                <p:cNvSpPr/>
                <p:nvPr/>
              </p:nvSpPr>
              <p:spPr bwMode="auto">
                <a:xfrm>
                  <a:off x="6545454" y="2225713"/>
                  <a:ext cx="515405" cy="450470"/>
                </a:xfrm>
                <a:custGeom>
                  <a:avLst/>
                  <a:gdLst>
                    <a:gd name="T0" fmla="*/ 114 w 122"/>
                    <a:gd name="T1" fmla="*/ 107 h 107"/>
                    <a:gd name="T2" fmla="*/ 14 w 122"/>
                    <a:gd name="T3" fmla="*/ 92 h 107"/>
                    <a:gd name="T4" fmla="*/ 8 w 122"/>
                    <a:gd name="T5" fmla="*/ 85 h 107"/>
                    <a:gd name="T6" fmla="*/ 0 w 122"/>
                    <a:gd name="T7" fmla="*/ 7 h 107"/>
                    <a:gd name="T8" fmla="*/ 7 w 122"/>
                    <a:gd name="T9" fmla="*/ 0 h 107"/>
                    <a:gd name="T10" fmla="*/ 8 w 122"/>
                    <a:gd name="T11" fmla="*/ 0 h 107"/>
                    <a:gd name="T12" fmla="*/ 108 w 122"/>
                    <a:gd name="T13" fmla="*/ 15 h 107"/>
                    <a:gd name="T14" fmla="*/ 115 w 122"/>
                    <a:gd name="T15" fmla="*/ 21 h 107"/>
                    <a:gd name="T16" fmla="*/ 122 w 122"/>
                    <a:gd name="T17" fmla="*/ 99 h 107"/>
                    <a:gd name="T18" fmla="*/ 116 w 122"/>
                    <a:gd name="T19" fmla="*/ 107 h 107"/>
                    <a:gd name="T20" fmla="*/ 114 w 122"/>
                    <a:gd name="T21" fmla="*/ 107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2" h="107">
                      <a:moveTo>
                        <a:pt x="114" y="107"/>
                      </a:moveTo>
                      <a:cubicBezTo>
                        <a:pt x="14" y="92"/>
                        <a:pt x="14" y="92"/>
                        <a:pt x="14" y="92"/>
                      </a:cubicBezTo>
                      <a:cubicBezTo>
                        <a:pt x="10" y="91"/>
                        <a:pt x="8" y="89"/>
                        <a:pt x="8" y="85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3"/>
                        <a:pt x="3" y="0"/>
                        <a:pt x="7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108" y="15"/>
                        <a:pt x="108" y="15"/>
                        <a:pt x="108" y="15"/>
                      </a:cubicBezTo>
                      <a:cubicBezTo>
                        <a:pt x="112" y="15"/>
                        <a:pt x="114" y="18"/>
                        <a:pt x="115" y="21"/>
                      </a:cubicBezTo>
                      <a:cubicBezTo>
                        <a:pt x="122" y="99"/>
                        <a:pt x="122" y="99"/>
                        <a:pt x="122" y="99"/>
                      </a:cubicBezTo>
                      <a:cubicBezTo>
                        <a:pt x="122" y="103"/>
                        <a:pt x="119" y="106"/>
                        <a:pt x="116" y="107"/>
                      </a:cubicBezTo>
                      <a:cubicBezTo>
                        <a:pt x="115" y="107"/>
                        <a:pt x="114" y="107"/>
                        <a:pt x="114" y="10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3" name="iṡ1îdé">
                  <a:extLst>
                    <a:ext uri="{FF2B5EF4-FFF2-40B4-BE49-F238E27FC236}">
                      <a16:creationId xmlns:a16="http://schemas.microsoft.com/office/drawing/2014/main" id="{80211482-9913-4908-952F-7511AE8FB875}"/>
                    </a:ext>
                  </a:extLst>
                </p:cNvPr>
                <p:cNvSpPr/>
                <p:nvPr/>
              </p:nvSpPr>
              <p:spPr bwMode="auto">
                <a:xfrm>
                  <a:off x="6561690" y="2633575"/>
                  <a:ext cx="655416" cy="135954"/>
                </a:xfrm>
                <a:custGeom>
                  <a:avLst/>
                  <a:gdLst>
                    <a:gd name="T0" fmla="*/ 6 w 155"/>
                    <a:gd name="T1" fmla="*/ 0 h 32"/>
                    <a:gd name="T2" fmla="*/ 151 w 155"/>
                    <a:gd name="T3" fmla="*/ 22 h 32"/>
                    <a:gd name="T4" fmla="*/ 155 w 155"/>
                    <a:gd name="T5" fmla="*/ 27 h 32"/>
                    <a:gd name="T6" fmla="*/ 155 w 155"/>
                    <a:gd name="T7" fmla="*/ 27 h 32"/>
                    <a:gd name="T8" fmla="*/ 155 w 155"/>
                    <a:gd name="T9" fmla="*/ 27 h 32"/>
                    <a:gd name="T10" fmla="*/ 149 w 155"/>
                    <a:gd name="T11" fmla="*/ 32 h 32"/>
                    <a:gd name="T12" fmla="*/ 149 w 155"/>
                    <a:gd name="T13" fmla="*/ 32 h 32"/>
                    <a:gd name="T14" fmla="*/ 5 w 155"/>
                    <a:gd name="T15" fmla="*/ 10 h 32"/>
                    <a:gd name="T16" fmla="*/ 1 w 155"/>
                    <a:gd name="T17" fmla="*/ 4 h 32"/>
                    <a:gd name="T18" fmla="*/ 1 w 155"/>
                    <a:gd name="T19" fmla="*/ 4 h 32"/>
                    <a:gd name="T20" fmla="*/ 1 w 155"/>
                    <a:gd name="T21" fmla="*/ 4 h 32"/>
                    <a:gd name="T22" fmla="*/ 6 w 155"/>
                    <a:gd name="T23" fmla="*/ 0 h 32"/>
                    <a:gd name="T24" fmla="*/ 6 w 155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5" h="32">
                      <a:moveTo>
                        <a:pt x="6" y="0"/>
                      </a:moveTo>
                      <a:cubicBezTo>
                        <a:pt x="151" y="22"/>
                        <a:pt x="151" y="22"/>
                        <a:pt x="151" y="22"/>
                      </a:cubicBezTo>
                      <a:cubicBezTo>
                        <a:pt x="153" y="22"/>
                        <a:pt x="155" y="25"/>
                        <a:pt x="155" y="27"/>
                      </a:cubicBezTo>
                      <a:cubicBezTo>
                        <a:pt x="155" y="27"/>
                        <a:pt x="155" y="27"/>
                        <a:pt x="155" y="27"/>
                      </a:cubicBezTo>
                      <a:cubicBezTo>
                        <a:pt x="155" y="27"/>
                        <a:pt x="155" y="27"/>
                        <a:pt x="155" y="27"/>
                      </a:cubicBezTo>
                      <a:cubicBezTo>
                        <a:pt x="155" y="30"/>
                        <a:pt x="152" y="32"/>
                        <a:pt x="149" y="32"/>
                      </a:cubicBezTo>
                      <a:cubicBezTo>
                        <a:pt x="149" y="32"/>
                        <a:pt x="149" y="32"/>
                        <a:pt x="149" y="32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2" y="10"/>
                        <a:pt x="0" y="7"/>
                        <a:pt x="1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4" y="0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4" name="iṥ1iďé">
                  <a:extLst>
                    <a:ext uri="{FF2B5EF4-FFF2-40B4-BE49-F238E27FC236}">
                      <a16:creationId xmlns:a16="http://schemas.microsoft.com/office/drawing/2014/main" id="{50210197-246C-4CF4-979E-8EC941CF0143}"/>
                    </a:ext>
                  </a:extLst>
                </p:cNvPr>
                <p:cNvSpPr/>
                <p:nvPr/>
              </p:nvSpPr>
              <p:spPr bwMode="auto">
                <a:xfrm>
                  <a:off x="6831567" y="2672128"/>
                  <a:ext cx="531637" cy="117691"/>
                </a:xfrm>
                <a:custGeom>
                  <a:avLst/>
                  <a:gdLst>
                    <a:gd name="T0" fmla="*/ 6 w 126"/>
                    <a:gd name="T1" fmla="*/ 1 h 28"/>
                    <a:gd name="T2" fmla="*/ 122 w 126"/>
                    <a:gd name="T3" fmla="*/ 18 h 28"/>
                    <a:gd name="T4" fmla="*/ 125 w 126"/>
                    <a:gd name="T5" fmla="*/ 23 h 28"/>
                    <a:gd name="T6" fmla="*/ 125 w 126"/>
                    <a:gd name="T7" fmla="*/ 24 h 28"/>
                    <a:gd name="T8" fmla="*/ 120 w 126"/>
                    <a:gd name="T9" fmla="*/ 28 h 28"/>
                    <a:gd name="T10" fmla="*/ 4 w 126"/>
                    <a:gd name="T11" fmla="*/ 10 h 28"/>
                    <a:gd name="T12" fmla="*/ 0 w 126"/>
                    <a:gd name="T13" fmla="*/ 5 h 28"/>
                    <a:gd name="T14" fmla="*/ 1 w 126"/>
                    <a:gd name="T15" fmla="*/ 4 h 28"/>
                    <a:gd name="T16" fmla="*/ 6 w 126"/>
                    <a:gd name="T17" fmla="*/ 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6" h="28">
                      <a:moveTo>
                        <a:pt x="6" y="1"/>
                      </a:moveTo>
                      <a:cubicBezTo>
                        <a:pt x="122" y="18"/>
                        <a:pt x="122" y="18"/>
                        <a:pt x="122" y="18"/>
                      </a:cubicBezTo>
                      <a:cubicBezTo>
                        <a:pt x="124" y="18"/>
                        <a:pt x="126" y="21"/>
                        <a:pt x="125" y="23"/>
                      </a:cubicBezTo>
                      <a:cubicBezTo>
                        <a:pt x="125" y="24"/>
                        <a:pt x="125" y="24"/>
                        <a:pt x="125" y="24"/>
                      </a:cubicBezTo>
                      <a:cubicBezTo>
                        <a:pt x="125" y="26"/>
                        <a:pt x="123" y="28"/>
                        <a:pt x="120" y="28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2" y="10"/>
                        <a:pt x="0" y="8"/>
                        <a:pt x="0" y="5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3" y="0"/>
                        <a:pt x="6" y="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5" name="í$1íḍe">
                  <a:extLst>
                    <a:ext uri="{FF2B5EF4-FFF2-40B4-BE49-F238E27FC236}">
                      <a16:creationId xmlns:a16="http://schemas.microsoft.com/office/drawing/2014/main" id="{24E50FE5-FFBE-4A0C-B4BC-1C2964A3FFDC}"/>
                    </a:ext>
                  </a:extLst>
                </p:cNvPr>
                <p:cNvSpPr/>
                <p:nvPr/>
              </p:nvSpPr>
              <p:spPr bwMode="auto">
                <a:xfrm>
                  <a:off x="6831567" y="2672128"/>
                  <a:ext cx="531637" cy="117691"/>
                </a:xfrm>
                <a:custGeom>
                  <a:avLst/>
                  <a:gdLst>
                    <a:gd name="T0" fmla="*/ 6 w 126"/>
                    <a:gd name="T1" fmla="*/ 1 h 28"/>
                    <a:gd name="T2" fmla="*/ 122 w 126"/>
                    <a:gd name="T3" fmla="*/ 18 h 28"/>
                    <a:gd name="T4" fmla="*/ 125 w 126"/>
                    <a:gd name="T5" fmla="*/ 23 h 28"/>
                    <a:gd name="T6" fmla="*/ 125 w 126"/>
                    <a:gd name="T7" fmla="*/ 24 h 28"/>
                    <a:gd name="T8" fmla="*/ 120 w 126"/>
                    <a:gd name="T9" fmla="*/ 28 h 28"/>
                    <a:gd name="T10" fmla="*/ 4 w 126"/>
                    <a:gd name="T11" fmla="*/ 10 h 28"/>
                    <a:gd name="T12" fmla="*/ 0 w 126"/>
                    <a:gd name="T13" fmla="*/ 5 h 28"/>
                    <a:gd name="T14" fmla="*/ 1 w 126"/>
                    <a:gd name="T15" fmla="*/ 4 h 28"/>
                    <a:gd name="T16" fmla="*/ 6 w 126"/>
                    <a:gd name="T17" fmla="*/ 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6" h="28">
                      <a:moveTo>
                        <a:pt x="6" y="1"/>
                      </a:moveTo>
                      <a:cubicBezTo>
                        <a:pt x="122" y="18"/>
                        <a:pt x="122" y="18"/>
                        <a:pt x="122" y="18"/>
                      </a:cubicBezTo>
                      <a:cubicBezTo>
                        <a:pt x="124" y="18"/>
                        <a:pt x="126" y="21"/>
                        <a:pt x="125" y="23"/>
                      </a:cubicBezTo>
                      <a:cubicBezTo>
                        <a:pt x="125" y="24"/>
                        <a:pt x="125" y="24"/>
                        <a:pt x="125" y="24"/>
                      </a:cubicBezTo>
                      <a:cubicBezTo>
                        <a:pt x="125" y="26"/>
                        <a:pt x="123" y="28"/>
                        <a:pt x="120" y="28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2" y="10"/>
                        <a:pt x="0" y="8"/>
                        <a:pt x="0" y="5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3" y="0"/>
                        <a:pt x="6" y="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6" name="ïṥļiḓe">
                  <a:extLst>
                    <a:ext uri="{FF2B5EF4-FFF2-40B4-BE49-F238E27FC236}">
                      <a16:creationId xmlns:a16="http://schemas.microsoft.com/office/drawing/2014/main" id="{D03E43F0-DE10-4DC0-B2F5-62D3A2B4EA68}"/>
                    </a:ext>
                  </a:extLst>
                </p:cNvPr>
                <p:cNvSpPr/>
                <p:nvPr/>
              </p:nvSpPr>
              <p:spPr bwMode="auto">
                <a:xfrm>
                  <a:off x="3976555" y="2992733"/>
                  <a:ext cx="675707" cy="515404"/>
                </a:xfrm>
                <a:custGeom>
                  <a:avLst/>
                  <a:gdLst>
                    <a:gd name="T0" fmla="*/ 155 w 160"/>
                    <a:gd name="T1" fmla="*/ 84 h 122"/>
                    <a:gd name="T2" fmla="*/ 58 w 160"/>
                    <a:gd name="T3" fmla="*/ 121 h 122"/>
                    <a:gd name="T4" fmla="*/ 49 w 160"/>
                    <a:gd name="T5" fmla="*/ 118 h 122"/>
                    <a:gd name="T6" fmla="*/ 2 w 160"/>
                    <a:gd name="T7" fmla="*/ 49 h 122"/>
                    <a:gd name="T8" fmla="*/ 4 w 160"/>
                    <a:gd name="T9" fmla="*/ 39 h 122"/>
                    <a:gd name="T10" fmla="*/ 6 w 160"/>
                    <a:gd name="T11" fmla="*/ 38 h 122"/>
                    <a:gd name="T12" fmla="*/ 102 w 160"/>
                    <a:gd name="T13" fmla="*/ 1 h 122"/>
                    <a:gd name="T14" fmla="*/ 111 w 160"/>
                    <a:gd name="T15" fmla="*/ 4 h 122"/>
                    <a:gd name="T16" fmla="*/ 158 w 160"/>
                    <a:gd name="T17" fmla="*/ 73 h 122"/>
                    <a:gd name="T18" fmla="*/ 156 w 160"/>
                    <a:gd name="T19" fmla="*/ 83 h 122"/>
                    <a:gd name="T20" fmla="*/ 155 w 160"/>
                    <a:gd name="T21" fmla="*/ 84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0" h="122">
                      <a:moveTo>
                        <a:pt x="155" y="84"/>
                      </a:moveTo>
                      <a:cubicBezTo>
                        <a:pt x="58" y="121"/>
                        <a:pt x="58" y="121"/>
                        <a:pt x="58" y="121"/>
                      </a:cubicBezTo>
                      <a:cubicBezTo>
                        <a:pt x="55" y="122"/>
                        <a:pt x="51" y="121"/>
                        <a:pt x="49" y="118"/>
                      </a:cubicBezTo>
                      <a:cubicBezTo>
                        <a:pt x="2" y="49"/>
                        <a:pt x="2" y="49"/>
                        <a:pt x="2" y="49"/>
                      </a:cubicBezTo>
                      <a:cubicBezTo>
                        <a:pt x="0" y="46"/>
                        <a:pt x="1" y="41"/>
                        <a:pt x="4" y="39"/>
                      </a:cubicBezTo>
                      <a:cubicBezTo>
                        <a:pt x="5" y="38"/>
                        <a:pt x="5" y="38"/>
                        <a:pt x="6" y="38"/>
                      </a:cubicBezTo>
                      <a:cubicBezTo>
                        <a:pt x="102" y="1"/>
                        <a:pt x="102" y="1"/>
                        <a:pt x="102" y="1"/>
                      </a:cubicBezTo>
                      <a:cubicBezTo>
                        <a:pt x="106" y="0"/>
                        <a:pt x="109" y="1"/>
                        <a:pt x="111" y="4"/>
                      </a:cubicBezTo>
                      <a:cubicBezTo>
                        <a:pt x="158" y="73"/>
                        <a:pt x="158" y="73"/>
                        <a:pt x="158" y="73"/>
                      </a:cubicBezTo>
                      <a:cubicBezTo>
                        <a:pt x="160" y="76"/>
                        <a:pt x="159" y="81"/>
                        <a:pt x="156" y="83"/>
                      </a:cubicBezTo>
                      <a:cubicBezTo>
                        <a:pt x="156" y="84"/>
                        <a:pt x="155" y="84"/>
                        <a:pt x="155" y="84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7" name="íşľiďè">
                  <a:extLst>
                    <a:ext uri="{FF2B5EF4-FFF2-40B4-BE49-F238E27FC236}">
                      <a16:creationId xmlns:a16="http://schemas.microsoft.com/office/drawing/2014/main" id="{91442E2F-F335-4421-B4A8-E7446E7C6D5A}"/>
                    </a:ext>
                  </a:extLst>
                </p:cNvPr>
                <p:cNvSpPr/>
                <p:nvPr/>
              </p:nvSpPr>
              <p:spPr bwMode="auto">
                <a:xfrm>
                  <a:off x="4004963" y="3013025"/>
                  <a:ext cx="608745" cy="456559"/>
                </a:xfrm>
                <a:custGeom>
                  <a:avLst/>
                  <a:gdLst>
                    <a:gd name="T0" fmla="*/ 139 w 144"/>
                    <a:gd name="T1" fmla="*/ 73 h 108"/>
                    <a:gd name="T2" fmla="*/ 51 w 144"/>
                    <a:gd name="T3" fmla="*/ 106 h 108"/>
                    <a:gd name="T4" fmla="*/ 43 w 144"/>
                    <a:gd name="T5" fmla="*/ 104 h 108"/>
                    <a:gd name="T6" fmla="*/ 2 w 144"/>
                    <a:gd name="T7" fmla="*/ 44 h 108"/>
                    <a:gd name="T8" fmla="*/ 4 w 144"/>
                    <a:gd name="T9" fmla="*/ 35 h 108"/>
                    <a:gd name="T10" fmla="*/ 5 w 144"/>
                    <a:gd name="T11" fmla="*/ 35 h 108"/>
                    <a:gd name="T12" fmla="*/ 93 w 144"/>
                    <a:gd name="T13" fmla="*/ 2 h 108"/>
                    <a:gd name="T14" fmla="*/ 101 w 144"/>
                    <a:gd name="T15" fmla="*/ 4 h 108"/>
                    <a:gd name="T16" fmla="*/ 142 w 144"/>
                    <a:gd name="T17" fmla="*/ 64 h 108"/>
                    <a:gd name="T18" fmla="*/ 140 w 144"/>
                    <a:gd name="T19" fmla="*/ 73 h 108"/>
                    <a:gd name="T20" fmla="*/ 139 w 144"/>
                    <a:gd name="T21" fmla="*/ 73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4" h="108">
                      <a:moveTo>
                        <a:pt x="139" y="73"/>
                      </a:moveTo>
                      <a:cubicBezTo>
                        <a:pt x="51" y="106"/>
                        <a:pt x="51" y="106"/>
                        <a:pt x="51" y="106"/>
                      </a:cubicBezTo>
                      <a:cubicBezTo>
                        <a:pt x="48" y="108"/>
                        <a:pt x="45" y="107"/>
                        <a:pt x="43" y="104"/>
                      </a:cubicBezTo>
                      <a:cubicBezTo>
                        <a:pt x="2" y="44"/>
                        <a:pt x="2" y="44"/>
                        <a:pt x="2" y="44"/>
                      </a:cubicBezTo>
                      <a:cubicBezTo>
                        <a:pt x="0" y="42"/>
                        <a:pt x="1" y="37"/>
                        <a:pt x="4" y="35"/>
                      </a:cubicBezTo>
                      <a:cubicBezTo>
                        <a:pt x="4" y="35"/>
                        <a:pt x="5" y="35"/>
                        <a:pt x="5" y="35"/>
                      </a:cubicBezTo>
                      <a:cubicBezTo>
                        <a:pt x="93" y="2"/>
                        <a:pt x="93" y="2"/>
                        <a:pt x="93" y="2"/>
                      </a:cubicBezTo>
                      <a:cubicBezTo>
                        <a:pt x="96" y="0"/>
                        <a:pt x="99" y="1"/>
                        <a:pt x="101" y="4"/>
                      </a:cubicBezTo>
                      <a:cubicBezTo>
                        <a:pt x="142" y="64"/>
                        <a:pt x="142" y="64"/>
                        <a:pt x="142" y="64"/>
                      </a:cubicBezTo>
                      <a:cubicBezTo>
                        <a:pt x="144" y="67"/>
                        <a:pt x="143" y="71"/>
                        <a:pt x="140" y="73"/>
                      </a:cubicBezTo>
                      <a:cubicBezTo>
                        <a:pt x="140" y="73"/>
                        <a:pt x="139" y="73"/>
                        <a:pt x="139" y="7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8" name="iṩḻiďè">
                  <a:extLst>
                    <a:ext uri="{FF2B5EF4-FFF2-40B4-BE49-F238E27FC236}">
                      <a16:creationId xmlns:a16="http://schemas.microsoft.com/office/drawing/2014/main" id="{BFF8763E-E586-44EB-931D-038E18AADA71}"/>
                    </a:ext>
                  </a:extLst>
                </p:cNvPr>
                <p:cNvSpPr/>
                <p:nvPr/>
              </p:nvSpPr>
              <p:spPr bwMode="auto">
                <a:xfrm>
                  <a:off x="4203820" y="3282902"/>
                  <a:ext cx="578308" cy="245528"/>
                </a:xfrm>
                <a:custGeom>
                  <a:avLst/>
                  <a:gdLst>
                    <a:gd name="T0" fmla="*/ 4 w 137"/>
                    <a:gd name="T1" fmla="*/ 48 h 58"/>
                    <a:gd name="T2" fmla="*/ 130 w 137"/>
                    <a:gd name="T3" fmla="*/ 1 h 58"/>
                    <a:gd name="T4" fmla="*/ 136 w 137"/>
                    <a:gd name="T5" fmla="*/ 3 h 58"/>
                    <a:gd name="T6" fmla="*/ 136 w 137"/>
                    <a:gd name="T7" fmla="*/ 3 h 58"/>
                    <a:gd name="T8" fmla="*/ 133 w 137"/>
                    <a:gd name="T9" fmla="*/ 9 h 58"/>
                    <a:gd name="T10" fmla="*/ 7 w 137"/>
                    <a:gd name="T11" fmla="*/ 57 h 58"/>
                    <a:gd name="T12" fmla="*/ 1 w 137"/>
                    <a:gd name="T13" fmla="*/ 54 h 58"/>
                    <a:gd name="T14" fmla="*/ 1 w 137"/>
                    <a:gd name="T15" fmla="*/ 54 h 58"/>
                    <a:gd name="T16" fmla="*/ 1 w 137"/>
                    <a:gd name="T17" fmla="*/ 54 h 58"/>
                    <a:gd name="T18" fmla="*/ 4 w 137"/>
                    <a:gd name="T19" fmla="*/ 48 h 58"/>
                    <a:gd name="T20" fmla="*/ 4 w 137"/>
                    <a:gd name="T21" fmla="*/ 4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7" h="58">
                      <a:moveTo>
                        <a:pt x="4" y="48"/>
                      </a:moveTo>
                      <a:cubicBezTo>
                        <a:pt x="130" y="1"/>
                        <a:pt x="130" y="1"/>
                        <a:pt x="130" y="1"/>
                      </a:cubicBezTo>
                      <a:cubicBezTo>
                        <a:pt x="133" y="0"/>
                        <a:pt x="135" y="1"/>
                        <a:pt x="136" y="3"/>
                      </a:cubicBezTo>
                      <a:cubicBezTo>
                        <a:pt x="136" y="3"/>
                        <a:pt x="136" y="3"/>
                        <a:pt x="136" y="3"/>
                      </a:cubicBezTo>
                      <a:cubicBezTo>
                        <a:pt x="137" y="6"/>
                        <a:pt x="136" y="8"/>
                        <a:pt x="133" y="9"/>
                      </a:cubicBezTo>
                      <a:cubicBezTo>
                        <a:pt x="7" y="57"/>
                        <a:pt x="7" y="57"/>
                        <a:pt x="7" y="57"/>
                      </a:cubicBezTo>
                      <a:cubicBezTo>
                        <a:pt x="5" y="58"/>
                        <a:pt x="2" y="57"/>
                        <a:pt x="1" y="54"/>
                      </a:cubicBezTo>
                      <a:cubicBezTo>
                        <a:pt x="1" y="54"/>
                        <a:pt x="1" y="54"/>
                        <a:pt x="1" y="54"/>
                      </a:cubicBezTo>
                      <a:cubicBezTo>
                        <a:pt x="1" y="54"/>
                        <a:pt x="1" y="54"/>
                        <a:pt x="1" y="54"/>
                      </a:cubicBezTo>
                      <a:cubicBezTo>
                        <a:pt x="0" y="52"/>
                        <a:pt x="2" y="49"/>
                        <a:pt x="4" y="48"/>
                      </a:cubicBezTo>
                      <a:cubicBezTo>
                        <a:pt x="4" y="48"/>
                        <a:pt x="4" y="48"/>
                        <a:pt x="4" y="48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9" name="ïṥḻíḍé">
                  <a:extLst>
                    <a:ext uri="{FF2B5EF4-FFF2-40B4-BE49-F238E27FC236}">
                      <a16:creationId xmlns:a16="http://schemas.microsoft.com/office/drawing/2014/main" id="{765FB2AD-354C-400D-B795-15D07026A4DF}"/>
                    </a:ext>
                  </a:extLst>
                </p:cNvPr>
                <p:cNvSpPr/>
                <p:nvPr/>
              </p:nvSpPr>
              <p:spPr bwMode="auto">
                <a:xfrm>
                  <a:off x="4441229" y="3232173"/>
                  <a:ext cx="466704" cy="206973"/>
                </a:xfrm>
                <a:custGeom>
                  <a:avLst/>
                  <a:gdLst>
                    <a:gd name="T0" fmla="*/ 3 w 111"/>
                    <a:gd name="T1" fmla="*/ 39 h 49"/>
                    <a:gd name="T2" fmla="*/ 105 w 111"/>
                    <a:gd name="T3" fmla="*/ 1 h 49"/>
                    <a:gd name="T4" fmla="*/ 110 w 111"/>
                    <a:gd name="T5" fmla="*/ 3 h 49"/>
                    <a:gd name="T6" fmla="*/ 110 w 111"/>
                    <a:gd name="T7" fmla="*/ 4 h 49"/>
                    <a:gd name="T8" fmla="*/ 108 w 111"/>
                    <a:gd name="T9" fmla="*/ 10 h 49"/>
                    <a:gd name="T10" fmla="*/ 6 w 111"/>
                    <a:gd name="T11" fmla="*/ 48 h 49"/>
                    <a:gd name="T12" fmla="*/ 1 w 111"/>
                    <a:gd name="T13" fmla="*/ 46 h 49"/>
                    <a:gd name="T14" fmla="*/ 1 w 111"/>
                    <a:gd name="T15" fmla="*/ 45 h 49"/>
                    <a:gd name="T16" fmla="*/ 3 w 111"/>
                    <a:gd name="T17" fmla="*/ 3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49">
                      <a:moveTo>
                        <a:pt x="3" y="39"/>
                      </a:moveTo>
                      <a:cubicBezTo>
                        <a:pt x="105" y="1"/>
                        <a:pt x="105" y="1"/>
                        <a:pt x="105" y="1"/>
                      </a:cubicBezTo>
                      <a:cubicBezTo>
                        <a:pt x="107" y="0"/>
                        <a:pt x="109" y="1"/>
                        <a:pt x="110" y="3"/>
                      </a:cubicBezTo>
                      <a:cubicBezTo>
                        <a:pt x="110" y="4"/>
                        <a:pt x="110" y="4"/>
                        <a:pt x="110" y="4"/>
                      </a:cubicBezTo>
                      <a:cubicBezTo>
                        <a:pt x="111" y="6"/>
                        <a:pt x="110" y="9"/>
                        <a:pt x="108" y="10"/>
                      </a:cubicBezTo>
                      <a:cubicBezTo>
                        <a:pt x="6" y="48"/>
                        <a:pt x="6" y="48"/>
                        <a:pt x="6" y="48"/>
                      </a:cubicBezTo>
                      <a:cubicBezTo>
                        <a:pt x="4" y="49"/>
                        <a:pt x="2" y="48"/>
                        <a:pt x="1" y="46"/>
                      </a:cubicBezTo>
                      <a:cubicBezTo>
                        <a:pt x="1" y="45"/>
                        <a:pt x="1" y="45"/>
                        <a:pt x="1" y="45"/>
                      </a:cubicBezTo>
                      <a:cubicBezTo>
                        <a:pt x="0" y="43"/>
                        <a:pt x="1" y="40"/>
                        <a:pt x="3" y="39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0" name="ïśḷiḋé">
                  <a:extLst>
                    <a:ext uri="{FF2B5EF4-FFF2-40B4-BE49-F238E27FC236}">
                      <a16:creationId xmlns:a16="http://schemas.microsoft.com/office/drawing/2014/main" id="{20ED8D58-4637-448A-8AD3-640C365E163B}"/>
                    </a:ext>
                  </a:extLst>
                </p:cNvPr>
                <p:cNvSpPr/>
                <p:nvPr/>
              </p:nvSpPr>
              <p:spPr bwMode="auto">
                <a:xfrm>
                  <a:off x="4441229" y="3232173"/>
                  <a:ext cx="466704" cy="206973"/>
                </a:xfrm>
                <a:custGeom>
                  <a:avLst/>
                  <a:gdLst>
                    <a:gd name="T0" fmla="*/ 3 w 111"/>
                    <a:gd name="T1" fmla="*/ 39 h 49"/>
                    <a:gd name="T2" fmla="*/ 105 w 111"/>
                    <a:gd name="T3" fmla="*/ 1 h 49"/>
                    <a:gd name="T4" fmla="*/ 110 w 111"/>
                    <a:gd name="T5" fmla="*/ 3 h 49"/>
                    <a:gd name="T6" fmla="*/ 110 w 111"/>
                    <a:gd name="T7" fmla="*/ 4 h 49"/>
                    <a:gd name="T8" fmla="*/ 108 w 111"/>
                    <a:gd name="T9" fmla="*/ 10 h 49"/>
                    <a:gd name="T10" fmla="*/ 6 w 111"/>
                    <a:gd name="T11" fmla="*/ 48 h 49"/>
                    <a:gd name="T12" fmla="*/ 1 w 111"/>
                    <a:gd name="T13" fmla="*/ 46 h 49"/>
                    <a:gd name="T14" fmla="*/ 1 w 111"/>
                    <a:gd name="T15" fmla="*/ 45 h 49"/>
                    <a:gd name="T16" fmla="*/ 3 w 111"/>
                    <a:gd name="T17" fmla="*/ 3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49">
                      <a:moveTo>
                        <a:pt x="3" y="39"/>
                      </a:moveTo>
                      <a:cubicBezTo>
                        <a:pt x="105" y="1"/>
                        <a:pt x="105" y="1"/>
                        <a:pt x="105" y="1"/>
                      </a:cubicBezTo>
                      <a:cubicBezTo>
                        <a:pt x="107" y="0"/>
                        <a:pt x="109" y="1"/>
                        <a:pt x="110" y="3"/>
                      </a:cubicBezTo>
                      <a:cubicBezTo>
                        <a:pt x="110" y="4"/>
                        <a:pt x="110" y="4"/>
                        <a:pt x="110" y="4"/>
                      </a:cubicBezTo>
                      <a:cubicBezTo>
                        <a:pt x="111" y="6"/>
                        <a:pt x="110" y="9"/>
                        <a:pt x="108" y="10"/>
                      </a:cubicBezTo>
                      <a:cubicBezTo>
                        <a:pt x="6" y="48"/>
                        <a:pt x="6" y="48"/>
                        <a:pt x="6" y="48"/>
                      </a:cubicBezTo>
                      <a:cubicBezTo>
                        <a:pt x="4" y="49"/>
                        <a:pt x="2" y="48"/>
                        <a:pt x="1" y="46"/>
                      </a:cubicBezTo>
                      <a:cubicBezTo>
                        <a:pt x="1" y="45"/>
                        <a:pt x="1" y="45"/>
                        <a:pt x="1" y="45"/>
                      </a:cubicBezTo>
                      <a:cubicBezTo>
                        <a:pt x="0" y="43"/>
                        <a:pt x="1" y="40"/>
                        <a:pt x="3" y="3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1" name="ïśľïḍé">
                  <a:extLst>
                    <a:ext uri="{FF2B5EF4-FFF2-40B4-BE49-F238E27FC236}">
                      <a16:creationId xmlns:a16="http://schemas.microsoft.com/office/drawing/2014/main" id="{AD52A34B-3403-49E1-8BFD-CB03A5EDAEA8}"/>
                    </a:ext>
                  </a:extLst>
                </p:cNvPr>
                <p:cNvSpPr/>
                <p:nvPr/>
              </p:nvSpPr>
              <p:spPr bwMode="auto">
                <a:xfrm>
                  <a:off x="4508192" y="3524370"/>
                  <a:ext cx="728465" cy="1290539"/>
                </a:xfrm>
                <a:custGeom>
                  <a:avLst/>
                  <a:gdLst>
                    <a:gd name="T0" fmla="*/ 25 w 173"/>
                    <a:gd name="T1" fmla="*/ 11 h 306"/>
                    <a:gd name="T2" fmla="*/ 121 w 173"/>
                    <a:gd name="T3" fmla="*/ 2 h 306"/>
                    <a:gd name="T4" fmla="*/ 149 w 173"/>
                    <a:gd name="T5" fmla="*/ 25 h 306"/>
                    <a:gd name="T6" fmla="*/ 172 w 173"/>
                    <a:gd name="T7" fmla="*/ 267 h 306"/>
                    <a:gd name="T8" fmla="*/ 149 w 173"/>
                    <a:gd name="T9" fmla="*/ 296 h 306"/>
                    <a:gd name="T10" fmla="*/ 53 w 173"/>
                    <a:gd name="T11" fmla="*/ 305 h 306"/>
                    <a:gd name="T12" fmla="*/ 25 w 173"/>
                    <a:gd name="T13" fmla="*/ 281 h 306"/>
                    <a:gd name="T14" fmla="*/ 2 w 173"/>
                    <a:gd name="T15" fmla="*/ 39 h 306"/>
                    <a:gd name="T16" fmla="*/ 25 w 173"/>
                    <a:gd name="T17" fmla="*/ 11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306">
                      <a:moveTo>
                        <a:pt x="25" y="11"/>
                      </a:moveTo>
                      <a:cubicBezTo>
                        <a:pt x="121" y="2"/>
                        <a:pt x="121" y="2"/>
                        <a:pt x="121" y="2"/>
                      </a:cubicBezTo>
                      <a:cubicBezTo>
                        <a:pt x="135" y="0"/>
                        <a:pt x="148" y="11"/>
                        <a:pt x="149" y="25"/>
                      </a:cubicBezTo>
                      <a:cubicBezTo>
                        <a:pt x="172" y="267"/>
                        <a:pt x="172" y="267"/>
                        <a:pt x="172" y="267"/>
                      </a:cubicBezTo>
                      <a:cubicBezTo>
                        <a:pt x="173" y="281"/>
                        <a:pt x="163" y="294"/>
                        <a:pt x="149" y="296"/>
                      </a:cubicBezTo>
                      <a:cubicBezTo>
                        <a:pt x="53" y="305"/>
                        <a:pt x="53" y="305"/>
                        <a:pt x="53" y="305"/>
                      </a:cubicBezTo>
                      <a:cubicBezTo>
                        <a:pt x="39" y="306"/>
                        <a:pt x="26" y="295"/>
                        <a:pt x="25" y="281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5"/>
                        <a:pt x="11" y="12"/>
                        <a:pt x="25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2" name="îsḷïde">
                  <a:extLst>
                    <a:ext uri="{FF2B5EF4-FFF2-40B4-BE49-F238E27FC236}">
                      <a16:creationId xmlns:a16="http://schemas.microsoft.com/office/drawing/2014/main" id="{7171A3E8-AE96-4D6A-83A9-727ECCAB428C}"/>
                    </a:ext>
                  </a:extLst>
                </p:cNvPr>
                <p:cNvSpPr/>
                <p:nvPr/>
              </p:nvSpPr>
              <p:spPr bwMode="auto">
                <a:xfrm>
                  <a:off x="4508192" y="3524370"/>
                  <a:ext cx="728465" cy="1290539"/>
                </a:xfrm>
                <a:custGeom>
                  <a:avLst/>
                  <a:gdLst>
                    <a:gd name="T0" fmla="*/ 25 w 173"/>
                    <a:gd name="T1" fmla="*/ 11 h 306"/>
                    <a:gd name="T2" fmla="*/ 121 w 173"/>
                    <a:gd name="T3" fmla="*/ 2 h 306"/>
                    <a:gd name="T4" fmla="*/ 149 w 173"/>
                    <a:gd name="T5" fmla="*/ 25 h 306"/>
                    <a:gd name="T6" fmla="*/ 172 w 173"/>
                    <a:gd name="T7" fmla="*/ 267 h 306"/>
                    <a:gd name="T8" fmla="*/ 149 w 173"/>
                    <a:gd name="T9" fmla="*/ 296 h 306"/>
                    <a:gd name="T10" fmla="*/ 53 w 173"/>
                    <a:gd name="T11" fmla="*/ 305 h 306"/>
                    <a:gd name="T12" fmla="*/ 25 w 173"/>
                    <a:gd name="T13" fmla="*/ 281 h 306"/>
                    <a:gd name="T14" fmla="*/ 2 w 173"/>
                    <a:gd name="T15" fmla="*/ 39 h 306"/>
                    <a:gd name="T16" fmla="*/ 25 w 173"/>
                    <a:gd name="T17" fmla="*/ 11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306">
                      <a:moveTo>
                        <a:pt x="25" y="11"/>
                      </a:moveTo>
                      <a:cubicBezTo>
                        <a:pt x="121" y="2"/>
                        <a:pt x="121" y="2"/>
                        <a:pt x="121" y="2"/>
                      </a:cubicBezTo>
                      <a:cubicBezTo>
                        <a:pt x="135" y="0"/>
                        <a:pt x="148" y="11"/>
                        <a:pt x="149" y="25"/>
                      </a:cubicBezTo>
                      <a:cubicBezTo>
                        <a:pt x="172" y="267"/>
                        <a:pt x="172" y="267"/>
                        <a:pt x="172" y="267"/>
                      </a:cubicBezTo>
                      <a:cubicBezTo>
                        <a:pt x="173" y="281"/>
                        <a:pt x="163" y="294"/>
                        <a:pt x="149" y="296"/>
                      </a:cubicBezTo>
                      <a:cubicBezTo>
                        <a:pt x="53" y="305"/>
                        <a:pt x="53" y="305"/>
                        <a:pt x="53" y="305"/>
                      </a:cubicBezTo>
                      <a:cubicBezTo>
                        <a:pt x="39" y="306"/>
                        <a:pt x="26" y="295"/>
                        <a:pt x="25" y="281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5"/>
                        <a:pt x="11" y="12"/>
                        <a:pt x="25" y="1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3" name="išļîdè">
                  <a:extLst>
                    <a:ext uri="{FF2B5EF4-FFF2-40B4-BE49-F238E27FC236}">
                      <a16:creationId xmlns:a16="http://schemas.microsoft.com/office/drawing/2014/main" id="{336E809B-66DA-4BE2-940F-EDF283AF66B3}"/>
                    </a:ext>
                  </a:extLst>
                </p:cNvPr>
                <p:cNvSpPr/>
                <p:nvPr/>
              </p:nvSpPr>
              <p:spPr bwMode="auto">
                <a:xfrm>
                  <a:off x="4508189" y="3524372"/>
                  <a:ext cx="728464" cy="1260104"/>
                </a:xfrm>
                <a:custGeom>
                  <a:avLst/>
                  <a:gdLst>
                    <a:gd name="T0" fmla="*/ 25 w 173"/>
                    <a:gd name="T1" fmla="*/ 10 h 299"/>
                    <a:gd name="T2" fmla="*/ 121 w 173"/>
                    <a:gd name="T3" fmla="*/ 1 h 299"/>
                    <a:gd name="T4" fmla="*/ 149 w 173"/>
                    <a:gd name="T5" fmla="*/ 25 h 299"/>
                    <a:gd name="T6" fmla="*/ 172 w 173"/>
                    <a:gd name="T7" fmla="*/ 261 h 299"/>
                    <a:gd name="T8" fmla="*/ 148 w 173"/>
                    <a:gd name="T9" fmla="*/ 289 h 299"/>
                    <a:gd name="T10" fmla="*/ 52 w 173"/>
                    <a:gd name="T11" fmla="*/ 298 h 299"/>
                    <a:gd name="T12" fmla="*/ 24 w 173"/>
                    <a:gd name="T13" fmla="*/ 275 h 299"/>
                    <a:gd name="T14" fmla="*/ 2 w 173"/>
                    <a:gd name="T15" fmla="*/ 39 h 299"/>
                    <a:gd name="T16" fmla="*/ 25 w 173"/>
                    <a:gd name="T17" fmla="*/ 10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299">
                      <a:moveTo>
                        <a:pt x="25" y="10"/>
                      </a:moveTo>
                      <a:cubicBezTo>
                        <a:pt x="121" y="1"/>
                        <a:pt x="121" y="1"/>
                        <a:pt x="121" y="1"/>
                      </a:cubicBezTo>
                      <a:cubicBezTo>
                        <a:pt x="135" y="0"/>
                        <a:pt x="148" y="10"/>
                        <a:pt x="149" y="25"/>
                      </a:cubicBezTo>
                      <a:cubicBezTo>
                        <a:pt x="172" y="261"/>
                        <a:pt x="172" y="261"/>
                        <a:pt x="172" y="261"/>
                      </a:cubicBezTo>
                      <a:cubicBezTo>
                        <a:pt x="173" y="275"/>
                        <a:pt x="162" y="288"/>
                        <a:pt x="148" y="289"/>
                      </a:cubicBezTo>
                      <a:cubicBezTo>
                        <a:pt x="52" y="298"/>
                        <a:pt x="52" y="298"/>
                        <a:pt x="52" y="298"/>
                      </a:cubicBezTo>
                      <a:cubicBezTo>
                        <a:pt x="38" y="299"/>
                        <a:pt x="25" y="289"/>
                        <a:pt x="24" y="275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4"/>
                        <a:pt x="11" y="12"/>
                        <a:pt x="25" y="10"/>
                      </a:cubicBezTo>
                      <a:close/>
                    </a:path>
                  </a:pathLst>
                </a:custGeom>
                <a:solidFill>
                  <a:srgbClr val="21A5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4" name="ïSľîḍê">
                  <a:extLst>
                    <a:ext uri="{FF2B5EF4-FFF2-40B4-BE49-F238E27FC236}">
                      <a16:creationId xmlns:a16="http://schemas.microsoft.com/office/drawing/2014/main" id="{B5F8EC5F-D01E-406D-86E2-122E50E2AAFD}"/>
                    </a:ext>
                  </a:extLst>
                </p:cNvPr>
                <p:cNvSpPr/>
                <p:nvPr/>
              </p:nvSpPr>
              <p:spPr bwMode="auto">
                <a:xfrm>
                  <a:off x="4546745" y="3552779"/>
                  <a:ext cx="653386" cy="1136323"/>
                </a:xfrm>
                <a:custGeom>
                  <a:avLst/>
                  <a:gdLst>
                    <a:gd name="T0" fmla="*/ 22 w 155"/>
                    <a:gd name="T1" fmla="*/ 10 h 269"/>
                    <a:gd name="T2" fmla="*/ 108 w 155"/>
                    <a:gd name="T3" fmla="*/ 1 h 269"/>
                    <a:gd name="T4" fmla="*/ 134 w 155"/>
                    <a:gd name="T5" fmla="*/ 22 h 269"/>
                    <a:gd name="T6" fmla="*/ 154 w 155"/>
                    <a:gd name="T7" fmla="*/ 234 h 269"/>
                    <a:gd name="T8" fmla="*/ 133 w 155"/>
                    <a:gd name="T9" fmla="*/ 260 h 269"/>
                    <a:gd name="T10" fmla="*/ 46 w 155"/>
                    <a:gd name="T11" fmla="*/ 268 h 269"/>
                    <a:gd name="T12" fmla="*/ 21 w 155"/>
                    <a:gd name="T13" fmla="*/ 247 h 269"/>
                    <a:gd name="T14" fmla="*/ 1 w 155"/>
                    <a:gd name="T15" fmla="*/ 35 h 269"/>
                    <a:gd name="T16" fmla="*/ 22 w 155"/>
                    <a:gd name="T17" fmla="*/ 10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5" h="269">
                      <a:moveTo>
                        <a:pt x="22" y="10"/>
                      </a:moveTo>
                      <a:cubicBezTo>
                        <a:pt x="108" y="1"/>
                        <a:pt x="108" y="1"/>
                        <a:pt x="108" y="1"/>
                      </a:cubicBezTo>
                      <a:cubicBezTo>
                        <a:pt x="121" y="0"/>
                        <a:pt x="132" y="10"/>
                        <a:pt x="134" y="22"/>
                      </a:cubicBezTo>
                      <a:cubicBezTo>
                        <a:pt x="154" y="234"/>
                        <a:pt x="154" y="234"/>
                        <a:pt x="154" y="234"/>
                      </a:cubicBezTo>
                      <a:cubicBezTo>
                        <a:pt x="155" y="247"/>
                        <a:pt x="145" y="258"/>
                        <a:pt x="133" y="260"/>
                      </a:cubicBezTo>
                      <a:cubicBezTo>
                        <a:pt x="46" y="268"/>
                        <a:pt x="46" y="268"/>
                        <a:pt x="46" y="268"/>
                      </a:cubicBezTo>
                      <a:cubicBezTo>
                        <a:pt x="33" y="269"/>
                        <a:pt x="22" y="260"/>
                        <a:pt x="21" y="247"/>
                      </a:cubicBezTo>
                      <a:cubicBezTo>
                        <a:pt x="1" y="35"/>
                        <a:pt x="1" y="35"/>
                        <a:pt x="1" y="35"/>
                      </a:cubicBezTo>
                      <a:cubicBezTo>
                        <a:pt x="0" y="22"/>
                        <a:pt x="9" y="11"/>
                        <a:pt x="22" y="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5" name="íṩ1ïḋè">
                  <a:extLst>
                    <a:ext uri="{FF2B5EF4-FFF2-40B4-BE49-F238E27FC236}">
                      <a16:creationId xmlns:a16="http://schemas.microsoft.com/office/drawing/2014/main" id="{AD9449D6-4677-424D-9ED8-FC4A22820B69}"/>
                    </a:ext>
                  </a:extLst>
                </p:cNvPr>
                <p:cNvSpPr/>
                <p:nvPr/>
              </p:nvSpPr>
              <p:spPr bwMode="auto">
                <a:xfrm>
                  <a:off x="5567408" y="2136433"/>
                  <a:ext cx="501200" cy="243498"/>
                </a:xfrm>
                <a:custGeom>
                  <a:avLst/>
                  <a:gdLst>
                    <a:gd name="T0" fmla="*/ 13 w 119"/>
                    <a:gd name="T1" fmla="*/ 58 h 58"/>
                    <a:gd name="T2" fmla="*/ 0 w 119"/>
                    <a:gd name="T3" fmla="*/ 46 h 58"/>
                    <a:gd name="T4" fmla="*/ 5 w 119"/>
                    <a:gd name="T5" fmla="*/ 36 h 58"/>
                    <a:gd name="T6" fmla="*/ 112 w 119"/>
                    <a:gd name="T7" fmla="*/ 32 h 58"/>
                    <a:gd name="T8" fmla="*/ 115 w 119"/>
                    <a:gd name="T9" fmla="*/ 49 h 58"/>
                    <a:gd name="T10" fmla="*/ 98 w 119"/>
                    <a:gd name="T11" fmla="*/ 52 h 58"/>
                    <a:gd name="T12" fmla="*/ 98 w 119"/>
                    <a:gd name="T13" fmla="*/ 52 h 58"/>
                    <a:gd name="T14" fmla="*/ 20 w 119"/>
                    <a:gd name="T15" fmla="*/ 55 h 58"/>
                    <a:gd name="T16" fmla="*/ 13 w 119"/>
                    <a:gd name="T17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9" h="58">
                      <a:moveTo>
                        <a:pt x="13" y="58"/>
                      </a:moveTo>
                      <a:cubicBezTo>
                        <a:pt x="6" y="58"/>
                        <a:pt x="0" y="53"/>
                        <a:pt x="0" y="46"/>
                      </a:cubicBezTo>
                      <a:cubicBezTo>
                        <a:pt x="0" y="42"/>
                        <a:pt x="2" y="39"/>
                        <a:pt x="5" y="36"/>
                      </a:cubicBezTo>
                      <a:cubicBezTo>
                        <a:pt x="23" y="21"/>
                        <a:pt x="70" y="0"/>
                        <a:pt x="112" y="32"/>
                      </a:cubicBezTo>
                      <a:cubicBezTo>
                        <a:pt x="118" y="36"/>
                        <a:pt x="119" y="44"/>
                        <a:pt x="115" y="49"/>
                      </a:cubicBezTo>
                      <a:cubicBezTo>
                        <a:pt x="112" y="55"/>
                        <a:pt x="104" y="56"/>
                        <a:pt x="98" y="52"/>
                      </a:cubicBezTo>
                      <a:cubicBezTo>
                        <a:pt x="98" y="52"/>
                        <a:pt x="98" y="52"/>
                        <a:pt x="98" y="52"/>
                      </a:cubicBezTo>
                      <a:cubicBezTo>
                        <a:pt x="60" y="23"/>
                        <a:pt x="22" y="54"/>
                        <a:pt x="20" y="55"/>
                      </a:cubicBezTo>
                      <a:cubicBezTo>
                        <a:pt x="18" y="57"/>
                        <a:pt x="15" y="58"/>
                        <a:pt x="13" y="58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6" name="íśḷïḋé">
                  <a:extLst>
                    <a:ext uri="{FF2B5EF4-FFF2-40B4-BE49-F238E27FC236}">
                      <a16:creationId xmlns:a16="http://schemas.microsoft.com/office/drawing/2014/main" id="{D68C368A-916E-4008-BD36-ADD58FBE2191}"/>
                    </a:ext>
                  </a:extLst>
                </p:cNvPr>
                <p:cNvSpPr/>
                <p:nvPr/>
              </p:nvSpPr>
              <p:spPr bwMode="auto">
                <a:xfrm>
                  <a:off x="5439571" y="1828002"/>
                  <a:ext cx="730494" cy="383510"/>
                </a:xfrm>
                <a:custGeom>
                  <a:avLst/>
                  <a:gdLst>
                    <a:gd name="T0" fmla="*/ 14 w 173"/>
                    <a:gd name="T1" fmla="*/ 91 h 91"/>
                    <a:gd name="T2" fmla="*/ 5 w 173"/>
                    <a:gd name="T3" fmla="*/ 88 h 91"/>
                    <a:gd name="T4" fmla="*/ 5 w 173"/>
                    <a:gd name="T5" fmla="*/ 71 h 91"/>
                    <a:gd name="T6" fmla="*/ 167 w 173"/>
                    <a:gd name="T7" fmla="*/ 65 h 91"/>
                    <a:gd name="T8" fmla="*/ 169 w 173"/>
                    <a:gd name="T9" fmla="*/ 82 h 91"/>
                    <a:gd name="T10" fmla="*/ 152 w 173"/>
                    <a:gd name="T11" fmla="*/ 85 h 91"/>
                    <a:gd name="T12" fmla="*/ 22 w 173"/>
                    <a:gd name="T13" fmla="*/ 88 h 91"/>
                    <a:gd name="T14" fmla="*/ 14 w 173"/>
                    <a:gd name="T15" fmla="*/ 91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3" h="91">
                      <a:moveTo>
                        <a:pt x="14" y="91"/>
                      </a:moveTo>
                      <a:cubicBezTo>
                        <a:pt x="10" y="91"/>
                        <a:pt x="7" y="90"/>
                        <a:pt x="5" y="88"/>
                      </a:cubicBezTo>
                      <a:cubicBezTo>
                        <a:pt x="0" y="83"/>
                        <a:pt x="0" y="75"/>
                        <a:pt x="5" y="71"/>
                      </a:cubicBezTo>
                      <a:cubicBezTo>
                        <a:pt x="6" y="70"/>
                        <a:pt x="76" y="0"/>
                        <a:pt x="167" y="65"/>
                      </a:cubicBezTo>
                      <a:cubicBezTo>
                        <a:pt x="172" y="69"/>
                        <a:pt x="173" y="77"/>
                        <a:pt x="169" y="82"/>
                      </a:cubicBezTo>
                      <a:cubicBezTo>
                        <a:pt x="166" y="88"/>
                        <a:pt x="158" y="89"/>
                        <a:pt x="152" y="85"/>
                      </a:cubicBezTo>
                      <a:cubicBezTo>
                        <a:pt x="79" y="33"/>
                        <a:pt x="25" y="86"/>
                        <a:pt x="22" y="88"/>
                      </a:cubicBezTo>
                      <a:cubicBezTo>
                        <a:pt x="20" y="90"/>
                        <a:pt x="17" y="91"/>
                        <a:pt x="14" y="91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7" name="is1íḑé">
                  <a:extLst>
                    <a:ext uri="{FF2B5EF4-FFF2-40B4-BE49-F238E27FC236}">
                      <a16:creationId xmlns:a16="http://schemas.microsoft.com/office/drawing/2014/main" id="{E50D5B20-550F-4A41-997D-3B6E2EB31DE3}"/>
                    </a:ext>
                  </a:extLst>
                </p:cNvPr>
                <p:cNvSpPr/>
                <p:nvPr/>
              </p:nvSpPr>
              <p:spPr bwMode="auto">
                <a:xfrm>
                  <a:off x="5283327" y="1545951"/>
                  <a:ext cx="1042982" cy="480909"/>
                </a:xfrm>
                <a:custGeom>
                  <a:avLst/>
                  <a:gdLst>
                    <a:gd name="T0" fmla="*/ 233 w 247"/>
                    <a:gd name="T1" fmla="*/ 113 h 114"/>
                    <a:gd name="T2" fmla="*/ 226 w 247"/>
                    <a:gd name="T3" fmla="*/ 110 h 114"/>
                    <a:gd name="T4" fmla="*/ 21 w 247"/>
                    <a:gd name="T5" fmla="*/ 110 h 114"/>
                    <a:gd name="T6" fmla="*/ 4 w 247"/>
                    <a:gd name="T7" fmla="*/ 108 h 114"/>
                    <a:gd name="T8" fmla="*/ 5 w 247"/>
                    <a:gd name="T9" fmla="*/ 91 h 114"/>
                    <a:gd name="T10" fmla="*/ 241 w 247"/>
                    <a:gd name="T11" fmla="*/ 90 h 114"/>
                    <a:gd name="T12" fmla="*/ 243 w 247"/>
                    <a:gd name="T13" fmla="*/ 108 h 114"/>
                    <a:gd name="T14" fmla="*/ 233 w 247"/>
                    <a:gd name="T15" fmla="*/ 113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7" h="114">
                      <a:moveTo>
                        <a:pt x="233" y="113"/>
                      </a:moveTo>
                      <a:cubicBezTo>
                        <a:pt x="231" y="113"/>
                        <a:pt x="228" y="112"/>
                        <a:pt x="226" y="110"/>
                      </a:cubicBezTo>
                      <a:cubicBezTo>
                        <a:pt x="118" y="31"/>
                        <a:pt x="25" y="106"/>
                        <a:pt x="21" y="110"/>
                      </a:cubicBezTo>
                      <a:cubicBezTo>
                        <a:pt x="16" y="114"/>
                        <a:pt x="8" y="113"/>
                        <a:pt x="4" y="108"/>
                      </a:cubicBezTo>
                      <a:cubicBezTo>
                        <a:pt x="0" y="103"/>
                        <a:pt x="1" y="95"/>
                        <a:pt x="5" y="91"/>
                      </a:cubicBezTo>
                      <a:cubicBezTo>
                        <a:pt x="7" y="90"/>
                        <a:pt x="116" y="0"/>
                        <a:pt x="241" y="90"/>
                      </a:cubicBezTo>
                      <a:cubicBezTo>
                        <a:pt x="246" y="95"/>
                        <a:pt x="247" y="102"/>
                        <a:pt x="243" y="108"/>
                      </a:cubicBezTo>
                      <a:cubicBezTo>
                        <a:pt x="241" y="111"/>
                        <a:pt x="237" y="113"/>
                        <a:pt x="233" y="113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91" name="Rectangle 483">
              <a:extLst>
                <a:ext uri="{FF2B5EF4-FFF2-40B4-BE49-F238E27FC236}">
                  <a16:creationId xmlns:a16="http://schemas.microsoft.com/office/drawing/2014/main" id="{539CA64D-0C4D-4D81-B74B-84F8C1B07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1266" y="757802"/>
              <a:ext cx="159264" cy="455757"/>
            </a:xfrm>
            <a:prstGeom prst="parallelogram">
              <a:avLst>
                <a:gd name="adj" fmla="val 79989"/>
              </a:avLst>
            </a:prstGeom>
            <a:solidFill>
              <a:srgbClr val="03CBD8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92" name="Rectangle 483">
              <a:extLst>
                <a:ext uri="{FF2B5EF4-FFF2-40B4-BE49-F238E27FC236}">
                  <a16:creationId xmlns:a16="http://schemas.microsoft.com/office/drawing/2014/main" id="{607449E5-800B-489B-92FF-616930740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4073" y="669412"/>
              <a:ext cx="159264" cy="455757"/>
            </a:xfrm>
            <a:prstGeom prst="parallelogram">
              <a:avLst>
                <a:gd name="adj" fmla="val 87491"/>
              </a:avLst>
            </a:prstGeom>
            <a:solidFill>
              <a:srgbClr val="0070C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93" name="文本框 622">
              <a:extLst>
                <a:ext uri="{FF2B5EF4-FFF2-40B4-BE49-F238E27FC236}">
                  <a16:creationId xmlns:a16="http://schemas.microsoft.com/office/drawing/2014/main" id="{15E9E137-63DB-4DB9-A4EA-BDA0443E7B03}"/>
                </a:ext>
              </a:extLst>
            </p:cNvPr>
            <p:cNvSpPr txBox="1"/>
            <p:nvPr/>
          </p:nvSpPr>
          <p:spPr>
            <a:xfrm>
              <a:off x="1588823" y="632600"/>
              <a:ext cx="46824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15.6</a:t>
              </a:r>
              <a:r>
                <a:rPr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程序调试</a:t>
              </a:r>
            </a:p>
          </p:txBody>
        </p:sp>
      </p:grpSp>
      <p:sp>
        <p:nvSpPr>
          <p:cNvPr id="62" name="矩形 61">
            <a:extLst>
              <a:ext uri="{FF2B5EF4-FFF2-40B4-BE49-F238E27FC236}">
                <a16:creationId xmlns:a16="http://schemas.microsoft.com/office/drawing/2014/main" id="{F4BE6530-0903-4F12-9434-A129DB3FA422}"/>
              </a:ext>
            </a:extLst>
          </p:cNvPr>
          <p:cNvSpPr/>
          <p:nvPr/>
        </p:nvSpPr>
        <p:spPr>
          <a:xfrm>
            <a:off x="527472" y="1289515"/>
            <a:ext cx="508553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400" b="1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Keil</a:t>
            </a:r>
            <a:r>
              <a:rPr lang="zh-CN" altLang="en-US" sz="1400" b="1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中其他设置均采用默认值，直接编译链接生成</a:t>
            </a:r>
            <a:r>
              <a:rPr lang="en-US" altLang="zh-CN" sz="1400" b="1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hex</a:t>
            </a:r>
            <a:r>
              <a:rPr lang="zh-CN" altLang="en-US" sz="1400" b="1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文件，加载</a:t>
            </a:r>
            <a:r>
              <a:rPr lang="en-US" altLang="zh-CN" sz="1400" b="1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hex</a:t>
            </a:r>
            <a:r>
              <a:rPr lang="zh-CN" altLang="en-US" sz="1400" b="1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文件（文件位置如图所示）到</a:t>
            </a:r>
            <a:r>
              <a:rPr lang="en-US" altLang="zh-CN" sz="1400" b="1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Proteus</a:t>
            </a:r>
            <a:r>
              <a:rPr lang="zh-CN" altLang="en-US" sz="1400" b="1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中观察实验现象，如图所示。当我们按下按键后，会看到所有</a:t>
            </a:r>
            <a:r>
              <a:rPr lang="en-US" altLang="zh-CN" sz="1400" b="1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LED</a:t>
            </a:r>
            <a:r>
              <a:rPr lang="zh-CN" altLang="en-US" sz="1400" b="1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灯闪烁</a:t>
            </a:r>
            <a:r>
              <a:rPr lang="en-US" altLang="zh-CN" sz="1400" b="1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3</a:t>
            </a:r>
            <a:r>
              <a:rPr lang="zh-CN" altLang="en-US" sz="1400" b="1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次。</a:t>
            </a:r>
            <a:endParaRPr lang="zh-CN" altLang="en-US" sz="1400" dirty="0">
              <a:solidFill>
                <a:schemeClr val="hlink"/>
              </a:solidFill>
              <a:ea typeface="思源黑体 CN Normal" panose="020B0400000000000000" pitchFamily="34" charset="-122"/>
            </a:endParaRPr>
          </a:p>
        </p:txBody>
      </p:sp>
      <p:pic>
        <p:nvPicPr>
          <p:cNvPr id="64" name="图片 63">
            <a:extLst>
              <a:ext uri="{FF2B5EF4-FFF2-40B4-BE49-F238E27FC236}">
                <a16:creationId xmlns:a16="http://schemas.microsoft.com/office/drawing/2014/main" id="{89DE8966-57E1-42E2-BACE-AF8819324C2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771311" y="798590"/>
            <a:ext cx="5981567" cy="3995086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8DBED7BF-A897-4D20-8F0C-8EB0DFA9694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55170" y="2276345"/>
            <a:ext cx="2479334" cy="3186626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19F2F8C8-DD67-47D5-91B2-699749D9966E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663769" y="2848259"/>
            <a:ext cx="2624700" cy="3186626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81E861FA-7DB0-4CDC-AFDF-9117B2CF6BCC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4936365" y="3460503"/>
            <a:ext cx="2624699" cy="300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232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31E41957-1D16-4B59-8B8F-BD93E009D346}"/>
              </a:ext>
            </a:extLst>
          </p:cNvPr>
          <p:cNvGrpSpPr/>
          <p:nvPr/>
        </p:nvGrpSpPr>
        <p:grpSpPr>
          <a:xfrm>
            <a:off x="363034" y="576297"/>
            <a:ext cx="5418787" cy="602743"/>
            <a:chOff x="477335" y="660117"/>
            <a:chExt cx="4857282" cy="602743"/>
          </a:xfrm>
        </p:grpSpPr>
        <p:sp>
          <p:nvSpPr>
            <p:cNvPr id="18" name="Rectangle 483">
              <a:extLst>
                <a:ext uri="{FF2B5EF4-FFF2-40B4-BE49-F238E27FC236}">
                  <a16:creationId xmlns:a16="http://schemas.microsoft.com/office/drawing/2014/main" id="{924730BD-80A6-48DD-9C85-0CDDBF9B5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2552" y="670956"/>
              <a:ext cx="4199195" cy="538652"/>
            </a:xfrm>
            <a:prstGeom prst="parallelogram">
              <a:avLst/>
            </a:prstGeom>
            <a:solidFill>
              <a:srgbClr val="0B4A8D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55FAB3D-CA4A-49E2-9DF7-37D715220C6E}"/>
                </a:ext>
              </a:extLst>
            </p:cNvPr>
            <p:cNvGrpSpPr/>
            <p:nvPr/>
          </p:nvGrpSpPr>
          <p:grpSpPr>
            <a:xfrm rot="21148477">
              <a:off x="477335" y="660117"/>
              <a:ext cx="1028068" cy="524893"/>
              <a:chOff x="477335" y="660117"/>
              <a:chExt cx="1028068" cy="524893"/>
            </a:xfrm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CCBB4267-4BE1-4D8E-9670-6E908666739D}"/>
                  </a:ext>
                </a:extLst>
              </p:cNvPr>
              <p:cNvSpPr/>
              <p:nvPr/>
            </p:nvSpPr>
            <p:spPr>
              <a:xfrm>
                <a:off x="477335" y="690564"/>
                <a:ext cx="1028068" cy="494446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38" name="15e18aa3-2cc2-42f5-93e1-1ca323d446c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  <a:extLst>
                  <a:ext uri="{FF2B5EF4-FFF2-40B4-BE49-F238E27FC236}">
                    <a16:creationId xmlns:a16="http://schemas.microsoft.com/office/drawing/2014/main" id="{A9727743-36BA-4770-83B4-70A28015234C}"/>
                  </a:ext>
                </a:extLst>
              </p:cNvPr>
              <p:cNvGrpSpPr>
                <a:grpSpLocks noChangeAspect="1"/>
              </p:cNvGrpSpPr>
              <p:nvPr>
                <p:custDataLst>
                  <p:tags r:id="rId1"/>
                </p:custDataLst>
              </p:nvPr>
            </p:nvGrpSpPr>
            <p:grpSpPr>
              <a:xfrm>
                <a:off x="539889" y="660117"/>
                <a:ext cx="956404" cy="502706"/>
                <a:chOff x="2959951" y="1545951"/>
                <a:chExt cx="6197021" cy="3268958"/>
              </a:xfrm>
            </p:grpSpPr>
            <p:sp>
              <p:nvSpPr>
                <p:cNvPr id="340" name="îslïḍè">
                  <a:extLst>
                    <a:ext uri="{FF2B5EF4-FFF2-40B4-BE49-F238E27FC236}">
                      <a16:creationId xmlns:a16="http://schemas.microsoft.com/office/drawing/2014/main" id="{19EE5390-FE59-44DB-BB0D-B53C2339D0E3}"/>
                    </a:ext>
                  </a:extLst>
                </p:cNvPr>
                <p:cNvSpPr/>
                <p:nvPr/>
              </p:nvSpPr>
              <p:spPr bwMode="auto">
                <a:xfrm>
                  <a:off x="4140915" y="2911568"/>
                  <a:ext cx="3421145" cy="1012546"/>
                </a:xfrm>
                <a:custGeom>
                  <a:avLst/>
                  <a:gdLst>
                    <a:gd name="T0" fmla="*/ 406 w 811"/>
                    <a:gd name="T1" fmla="*/ 240 h 240"/>
                    <a:gd name="T2" fmla="*/ 0 w 811"/>
                    <a:gd name="T3" fmla="*/ 120 h 240"/>
                    <a:gd name="T4" fmla="*/ 406 w 811"/>
                    <a:gd name="T5" fmla="*/ 0 h 240"/>
                    <a:gd name="T6" fmla="*/ 811 w 811"/>
                    <a:gd name="T7" fmla="*/ 120 h 240"/>
                    <a:gd name="T8" fmla="*/ 406 w 811"/>
                    <a:gd name="T9" fmla="*/ 240 h 240"/>
                    <a:gd name="T10" fmla="*/ 406 w 811"/>
                    <a:gd name="T11" fmla="*/ 11 h 240"/>
                    <a:gd name="T12" fmla="*/ 11 w 811"/>
                    <a:gd name="T13" fmla="*/ 120 h 240"/>
                    <a:gd name="T14" fmla="*/ 406 w 811"/>
                    <a:gd name="T15" fmla="*/ 229 h 240"/>
                    <a:gd name="T16" fmla="*/ 800 w 811"/>
                    <a:gd name="T17" fmla="*/ 120 h 240"/>
                    <a:gd name="T18" fmla="*/ 406 w 811"/>
                    <a:gd name="T19" fmla="*/ 11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11" h="240">
                      <a:moveTo>
                        <a:pt x="406" y="240"/>
                      </a:moveTo>
                      <a:cubicBezTo>
                        <a:pt x="178" y="240"/>
                        <a:pt x="0" y="187"/>
                        <a:pt x="0" y="120"/>
                      </a:cubicBezTo>
                      <a:cubicBezTo>
                        <a:pt x="0" y="53"/>
                        <a:pt x="178" y="0"/>
                        <a:pt x="406" y="0"/>
                      </a:cubicBezTo>
                      <a:cubicBezTo>
                        <a:pt x="633" y="0"/>
                        <a:pt x="811" y="53"/>
                        <a:pt x="811" y="120"/>
                      </a:cubicBezTo>
                      <a:cubicBezTo>
                        <a:pt x="811" y="187"/>
                        <a:pt x="633" y="240"/>
                        <a:pt x="406" y="240"/>
                      </a:cubicBezTo>
                      <a:close/>
                      <a:moveTo>
                        <a:pt x="406" y="11"/>
                      </a:moveTo>
                      <a:cubicBezTo>
                        <a:pt x="192" y="11"/>
                        <a:pt x="11" y="61"/>
                        <a:pt x="11" y="120"/>
                      </a:cubicBezTo>
                      <a:cubicBezTo>
                        <a:pt x="11" y="179"/>
                        <a:pt x="192" y="229"/>
                        <a:pt x="406" y="229"/>
                      </a:cubicBezTo>
                      <a:cubicBezTo>
                        <a:pt x="620" y="229"/>
                        <a:pt x="800" y="179"/>
                        <a:pt x="800" y="120"/>
                      </a:cubicBezTo>
                      <a:cubicBezTo>
                        <a:pt x="800" y="61"/>
                        <a:pt x="620" y="11"/>
                        <a:pt x="406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41" name="îšḻîḋè">
                  <a:extLst>
                    <a:ext uri="{FF2B5EF4-FFF2-40B4-BE49-F238E27FC236}">
                      <a16:creationId xmlns:a16="http://schemas.microsoft.com/office/drawing/2014/main" id="{50E29746-AFB3-43FC-BF1D-115EE6B3406C}"/>
                    </a:ext>
                  </a:extLst>
                </p:cNvPr>
                <p:cNvSpPr/>
                <p:nvPr/>
              </p:nvSpPr>
              <p:spPr bwMode="auto">
                <a:xfrm>
                  <a:off x="2959951" y="2546321"/>
                  <a:ext cx="5892648" cy="1854642"/>
                </a:xfrm>
                <a:custGeom>
                  <a:avLst/>
                  <a:gdLst>
                    <a:gd name="T0" fmla="*/ 698 w 1397"/>
                    <a:gd name="T1" fmla="*/ 440 h 440"/>
                    <a:gd name="T2" fmla="*/ 206 w 1397"/>
                    <a:gd name="T3" fmla="*/ 377 h 440"/>
                    <a:gd name="T4" fmla="*/ 0 w 1397"/>
                    <a:gd name="T5" fmla="*/ 220 h 440"/>
                    <a:gd name="T6" fmla="*/ 206 w 1397"/>
                    <a:gd name="T7" fmla="*/ 63 h 440"/>
                    <a:gd name="T8" fmla="*/ 698 w 1397"/>
                    <a:gd name="T9" fmla="*/ 0 h 440"/>
                    <a:gd name="T10" fmla="*/ 1190 w 1397"/>
                    <a:gd name="T11" fmla="*/ 63 h 440"/>
                    <a:gd name="T12" fmla="*/ 1397 w 1397"/>
                    <a:gd name="T13" fmla="*/ 220 h 440"/>
                    <a:gd name="T14" fmla="*/ 1190 w 1397"/>
                    <a:gd name="T15" fmla="*/ 377 h 440"/>
                    <a:gd name="T16" fmla="*/ 698 w 1397"/>
                    <a:gd name="T17" fmla="*/ 440 h 440"/>
                    <a:gd name="T18" fmla="*/ 698 w 1397"/>
                    <a:gd name="T19" fmla="*/ 11 h 440"/>
                    <a:gd name="T20" fmla="*/ 210 w 1397"/>
                    <a:gd name="T21" fmla="*/ 74 h 440"/>
                    <a:gd name="T22" fmla="*/ 11 w 1397"/>
                    <a:gd name="T23" fmla="*/ 220 h 440"/>
                    <a:gd name="T24" fmla="*/ 210 w 1397"/>
                    <a:gd name="T25" fmla="*/ 366 h 440"/>
                    <a:gd name="T26" fmla="*/ 698 w 1397"/>
                    <a:gd name="T27" fmla="*/ 429 h 440"/>
                    <a:gd name="T28" fmla="*/ 1186 w 1397"/>
                    <a:gd name="T29" fmla="*/ 366 h 440"/>
                    <a:gd name="T30" fmla="*/ 1385 w 1397"/>
                    <a:gd name="T31" fmla="*/ 220 h 440"/>
                    <a:gd name="T32" fmla="*/ 1186 w 1397"/>
                    <a:gd name="T33" fmla="*/ 74 h 440"/>
                    <a:gd name="T34" fmla="*/ 698 w 1397"/>
                    <a:gd name="T35" fmla="*/ 11 h 4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397" h="440">
                      <a:moveTo>
                        <a:pt x="698" y="440"/>
                      </a:moveTo>
                      <a:cubicBezTo>
                        <a:pt x="512" y="440"/>
                        <a:pt x="338" y="418"/>
                        <a:pt x="206" y="377"/>
                      </a:cubicBezTo>
                      <a:cubicBezTo>
                        <a:pt x="73" y="336"/>
                        <a:pt x="0" y="280"/>
                        <a:pt x="0" y="220"/>
                      </a:cubicBezTo>
                      <a:cubicBezTo>
                        <a:pt x="0" y="160"/>
                        <a:pt x="73" y="104"/>
                        <a:pt x="206" y="63"/>
                      </a:cubicBezTo>
                      <a:cubicBezTo>
                        <a:pt x="338" y="22"/>
                        <a:pt x="513" y="0"/>
                        <a:pt x="698" y="0"/>
                      </a:cubicBezTo>
                      <a:cubicBezTo>
                        <a:pt x="884" y="0"/>
                        <a:pt x="1059" y="22"/>
                        <a:pt x="1190" y="63"/>
                      </a:cubicBezTo>
                      <a:cubicBezTo>
                        <a:pt x="1323" y="104"/>
                        <a:pt x="1397" y="160"/>
                        <a:pt x="1397" y="220"/>
                      </a:cubicBezTo>
                      <a:cubicBezTo>
                        <a:pt x="1397" y="280"/>
                        <a:pt x="1323" y="336"/>
                        <a:pt x="1190" y="377"/>
                      </a:cubicBezTo>
                      <a:cubicBezTo>
                        <a:pt x="1058" y="418"/>
                        <a:pt x="884" y="440"/>
                        <a:pt x="698" y="440"/>
                      </a:cubicBezTo>
                      <a:close/>
                      <a:moveTo>
                        <a:pt x="698" y="11"/>
                      </a:moveTo>
                      <a:cubicBezTo>
                        <a:pt x="514" y="11"/>
                        <a:pt x="340" y="33"/>
                        <a:pt x="210" y="74"/>
                      </a:cubicBezTo>
                      <a:cubicBezTo>
                        <a:pt x="83" y="113"/>
                        <a:pt x="11" y="166"/>
                        <a:pt x="11" y="220"/>
                      </a:cubicBezTo>
                      <a:cubicBezTo>
                        <a:pt x="11" y="274"/>
                        <a:pt x="83" y="327"/>
                        <a:pt x="210" y="366"/>
                      </a:cubicBezTo>
                      <a:cubicBezTo>
                        <a:pt x="340" y="407"/>
                        <a:pt x="514" y="429"/>
                        <a:pt x="698" y="429"/>
                      </a:cubicBezTo>
                      <a:cubicBezTo>
                        <a:pt x="882" y="429"/>
                        <a:pt x="1056" y="407"/>
                        <a:pt x="1186" y="366"/>
                      </a:cubicBezTo>
                      <a:cubicBezTo>
                        <a:pt x="1313" y="327"/>
                        <a:pt x="1385" y="274"/>
                        <a:pt x="1385" y="220"/>
                      </a:cubicBezTo>
                      <a:cubicBezTo>
                        <a:pt x="1385" y="166"/>
                        <a:pt x="1313" y="113"/>
                        <a:pt x="1186" y="74"/>
                      </a:cubicBezTo>
                      <a:cubicBezTo>
                        <a:pt x="1056" y="33"/>
                        <a:pt x="883" y="11"/>
                        <a:pt x="698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42" name="iṩļïḑè">
                  <a:extLst>
                    <a:ext uri="{FF2B5EF4-FFF2-40B4-BE49-F238E27FC236}">
                      <a16:creationId xmlns:a16="http://schemas.microsoft.com/office/drawing/2014/main" id="{CCC5C357-B606-4050-9B37-FD42AE3592FC}"/>
                    </a:ext>
                  </a:extLst>
                </p:cNvPr>
                <p:cNvSpPr/>
                <p:nvPr/>
              </p:nvSpPr>
              <p:spPr bwMode="auto">
                <a:xfrm>
                  <a:off x="5216366" y="2528058"/>
                  <a:ext cx="1308801" cy="1300686"/>
                </a:xfrm>
                <a:custGeom>
                  <a:avLst/>
                  <a:gdLst>
                    <a:gd name="T0" fmla="*/ 181 w 310"/>
                    <a:gd name="T1" fmla="*/ 69 h 308"/>
                    <a:gd name="T2" fmla="*/ 180 w 310"/>
                    <a:gd name="T3" fmla="*/ 82 h 308"/>
                    <a:gd name="T4" fmla="*/ 177 w 310"/>
                    <a:gd name="T5" fmla="*/ 73 h 308"/>
                    <a:gd name="T6" fmla="*/ 176 w 310"/>
                    <a:gd name="T7" fmla="*/ 33 h 308"/>
                    <a:gd name="T8" fmla="*/ 157 w 310"/>
                    <a:gd name="T9" fmla="*/ 49 h 308"/>
                    <a:gd name="T10" fmla="*/ 119 w 310"/>
                    <a:gd name="T11" fmla="*/ 57 h 308"/>
                    <a:gd name="T12" fmla="*/ 135 w 310"/>
                    <a:gd name="T13" fmla="*/ 32 h 308"/>
                    <a:gd name="T14" fmla="*/ 169 w 310"/>
                    <a:gd name="T15" fmla="*/ 56 h 308"/>
                    <a:gd name="T16" fmla="*/ 120 w 310"/>
                    <a:gd name="T17" fmla="*/ 30 h 308"/>
                    <a:gd name="T18" fmla="*/ 92 w 310"/>
                    <a:gd name="T19" fmla="*/ 37 h 308"/>
                    <a:gd name="T20" fmla="*/ 91 w 310"/>
                    <a:gd name="T21" fmla="*/ 45 h 308"/>
                    <a:gd name="T22" fmla="*/ 97 w 310"/>
                    <a:gd name="T23" fmla="*/ 61 h 308"/>
                    <a:gd name="T24" fmla="*/ 80 w 310"/>
                    <a:gd name="T25" fmla="*/ 49 h 308"/>
                    <a:gd name="T26" fmla="*/ 102 w 310"/>
                    <a:gd name="T27" fmla="*/ 88 h 308"/>
                    <a:gd name="T28" fmla="*/ 97 w 310"/>
                    <a:gd name="T29" fmla="*/ 240 h 308"/>
                    <a:gd name="T30" fmla="*/ 85 w 310"/>
                    <a:gd name="T31" fmla="*/ 273 h 308"/>
                    <a:gd name="T32" fmla="*/ 70 w 310"/>
                    <a:gd name="T33" fmla="*/ 256 h 308"/>
                    <a:gd name="T34" fmla="*/ 49 w 310"/>
                    <a:gd name="T35" fmla="*/ 194 h 308"/>
                    <a:gd name="T36" fmla="*/ 42 w 310"/>
                    <a:gd name="T37" fmla="*/ 162 h 308"/>
                    <a:gd name="T38" fmla="*/ 12 w 310"/>
                    <a:gd name="T39" fmla="*/ 109 h 308"/>
                    <a:gd name="T40" fmla="*/ 73 w 310"/>
                    <a:gd name="T41" fmla="*/ 43 h 308"/>
                    <a:gd name="T42" fmla="*/ 72 w 310"/>
                    <a:gd name="T43" fmla="*/ 57 h 308"/>
                    <a:gd name="T44" fmla="*/ 66 w 310"/>
                    <a:gd name="T45" fmla="*/ 82 h 308"/>
                    <a:gd name="T46" fmla="*/ 99 w 310"/>
                    <a:gd name="T47" fmla="*/ 67 h 308"/>
                    <a:gd name="T48" fmla="*/ 87 w 310"/>
                    <a:gd name="T49" fmla="*/ 87 h 308"/>
                    <a:gd name="T50" fmla="*/ 68 w 310"/>
                    <a:gd name="T51" fmla="*/ 102 h 308"/>
                    <a:gd name="T52" fmla="*/ 47 w 310"/>
                    <a:gd name="T53" fmla="*/ 129 h 308"/>
                    <a:gd name="T54" fmla="*/ 34 w 310"/>
                    <a:gd name="T55" fmla="*/ 124 h 308"/>
                    <a:gd name="T56" fmla="*/ 32 w 310"/>
                    <a:gd name="T57" fmla="*/ 139 h 308"/>
                    <a:gd name="T58" fmla="*/ 42 w 310"/>
                    <a:gd name="T59" fmla="*/ 156 h 308"/>
                    <a:gd name="T60" fmla="*/ 60 w 310"/>
                    <a:gd name="T61" fmla="*/ 159 h 308"/>
                    <a:gd name="T62" fmla="*/ 97 w 310"/>
                    <a:gd name="T63" fmla="*/ 173 h 308"/>
                    <a:gd name="T64" fmla="*/ 101 w 310"/>
                    <a:gd name="T65" fmla="*/ 180 h 308"/>
                    <a:gd name="T66" fmla="*/ 119 w 310"/>
                    <a:gd name="T67" fmla="*/ 200 h 308"/>
                    <a:gd name="T68" fmla="*/ 265 w 310"/>
                    <a:gd name="T69" fmla="*/ 221 h 308"/>
                    <a:gd name="T70" fmla="*/ 270 w 310"/>
                    <a:gd name="T71" fmla="*/ 209 h 308"/>
                    <a:gd name="T72" fmla="*/ 277 w 310"/>
                    <a:gd name="T73" fmla="*/ 129 h 308"/>
                    <a:gd name="T74" fmla="*/ 255 w 310"/>
                    <a:gd name="T75" fmla="*/ 139 h 308"/>
                    <a:gd name="T76" fmla="*/ 261 w 310"/>
                    <a:gd name="T77" fmla="*/ 157 h 308"/>
                    <a:gd name="T78" fmla="*/ 254 w 310"/>
                    <a:gd name="T79" fmla="*/ 204 h 308"/>
                    <a:gd name="T80" fmla="*/ 218 w 310"/>
                    <a:gd name="T81" fmla="*/ 241 h 308"/>
                    <a:gd name="T82" fmla="*/ 208 w 310"/>
                    <a:gd name="T83" fmla="*/ 195 h 308"/>
                    <a:gd name="T84" fmla="*/ 186 w 310"/>
                    <a:gd name="T85" fmla="*/ 165 h 308"/>
                    <a:gd name="T86" fmla="*/ 158 w 310"/>
                    <a:gd name="T87" fmla="*/ 133 h 308"/>
                    <a:gd name="T88" fmla="*/ 189 w 310"/>
                    <a:gd name="T89" fmla="*/ 110 h 308"/>
                    <a:gd name="T90" fmla="*/ 220 w 310"/>
                    <a:gd name="T91" fmla="*/ 114 h 308"/>
                    <a:gd name="T92" fmla="*/ 243 w 310"/>
                    <a:gd name="T93" fmla="*/ 108 h 308"/>
                    <a:gd name="T94" fmla="*/ 221 w 310"/>
                    <a:gd name="T95" fmla="*/ 106 h 308"/>
                    <a:gd name="T96" fmla="*/ 203 w 310"/>
                    <a:gd name="T97" fmla="*/ 95 h 308"/>
                    <a:gd name="T98" fmla="*/ 195 w 310"/>
                    <a:gd name="T99" fmla="*/ 97 h 308"/>
                    <a:gd name="T100" fmla="*/ 175 w 310"/>
                    <a:gd name="T101" fmla="*/ 96 h 308"/>
                    <a:gd name="T102" fmla="*/ 189 w 310"/>
                    <a:gd name="T103" fmla="*/ 81 h 308"/>
                    <a:gd name="T104" fmla="*/ 214 w 310"/>
                    <a:gd name="T105" fmla="*/ 74 h 308"/>
                    <a:gd name="T106" fmla="*/ 217 w 310"/>
                    <a:gd name="T107" fmla="*/ 59 h 308"/>
                    <a:gd name="T108" fmla="*/ 194 w 310"/>
                    <a:gd name="T109" fmla="*/ 69 h 308"/>
                    <a:gd name="T110" fmla="*/ 230 w 310"/>
                    <a:gd name="T111" fmla="*/ 53 h 308"/>
                    <a:gd name="T112" fmla="*/ 249 w 310"/>
                    <a:gd name="T113" fmla="*/ 53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10" h="308">
                      <a:moveTo>
                        <a:pt x="156" y="1"/>
                      </a:moveTo>
                      <a:cubicBezTo>
                        <a:pt x="71" y="0"/>
                        <a:pt x="2" y="68"/>
                        <a:pt x="1" y="152"/>
                      </a:cubicBezTo>
                      <a:cubicBezTo>
                        <a:pt x="0" y="237"/>
                        <a:pt x="68" y="307"/>
                        <a:pt x="152" y="308"/>
                      </a:cubicBezTo>
                      <a:cubicBezTo>
                        <a:pt x="154" y="308"/>
                        <a:pt x="156" y="308"/>
                        <a:pt x="157" y="308"/>
                      </a:cubicBezTo>
                      <a:cubicBezTo>
                        <a:pt x="242" y="306"/>
                        <a:pt x="310" y="236"/>
                        <a:pt x="308" y="151"/>
                      </a:cubicBezTo>
                      <a:cubicBezTo>
                        <a:pt x="306" y="68"/>
                        <a:pt x="239" y="2"/>
                        <a:pt x="156" y="1"/>
                      </a:cubicBezTo>
                      <a:close/>
                      <a:moveTo>
                        <a:pt x="179" y="71"/>
                      </a:moveTo>
                      <a:cubicBezTo>
                        <a:pt x="179" y="71"/>
                        <a:pt x="179" y="71"/>
                        <a:pt x="179" y="70"/>
                      </a:cubicBezTo>
                      <a:cubicBezTo>
                        <a:pt x="180" y="70"/>
                        <a:pt x="180" y="69"/>
                        <a:pt x="181" y="69"/>
                      </a:cubicBezTo>
                      <a:cubicBezTo>
                        <a:pt x="181" y="68"/>
                        <a:pt x="182" y="69"/>
                        <a:pt x="183" y="70"/>
                      </a:cubicBezTo>
                      <a:cubicBezTo>
                        <a:pt x="181" y="71"/>
                        <a:pt x="182" y="72"/>
                        <a:pt x="184" y="73"/>
                      </a:cubicBezTo>
                      <a:cubicBezTo>
                        <a:pt x="184" y="73"/>
                        <a:pt x="184" y="73"/>
                        <a:pt x="184" y="74"/>
                      </a:cubicBezTo>
                      <a:cubicBezTo>
                        <a:pt x="185" y="75"/>
                        <a:pt x="185" y="76"/>
                        <a:pt x="186" y="77"/>
                      </a:cubicBezTo>
                      <a:cubicBezTo>
                        <a:pt x="187" y="77"/>
                        <a:pt x="188" y="78"/>
                        <a:pt x="189" y="79"/>
                      </a:cubicBezTo>
                      <a:cubicBezTo>
                        <a:pt x="188" y="79"/>
                        <a:pt x="187" y="80"/>
                        <a:pt x="186" y="81"/>
                      </a:cubicBezTo>
                      <a:cubicBezTo>
                        <a:pt x="185" y="81"/>
                        <a:pt x="184" y="82"/>
                        <a:pt x="183" y="82"/>
                      </a:cubicBezTo>
                      <a:cubicBezTo>
                        <a:pt x="182" y="82"/>
                        <a:pt x="181" y="82"/>
                        <a:pt x="180" y="82"/>
                      </a:cubicBezTo>
                      <a:cubicBezTo>
                        <a:pt x="180" y="82"/>
                        <a:pt x="180" y="82"/>
                        <a:pt x="180" y="82"/>
                      </a:cubicBezTo>
                      <a:cubicBezTo>
                        <a:pt x="182" y="81"/>
                        <a:pt x="182" y="81"/>
                        <a:pt x="182" y="81"/>
                      </a:cubicBezTo>
                      <a:cubicBezTo>
                        <a:pt x="181" y="80"/>
                        <a:pt x="180" y="79"/>
                        <a:pt x="180" y="78"/>
                      </a:cubicBezTo>
                      <a:cubicBezTo>
                        <a:pt x="180" y="77"/>
                        <a:pt x="181" y="77"/>
                        <a:pt x="182" y="76"/>
                      </a:cubicBezTo>
                      <a:cubicBezTo>
                        <a:pt x="181" y="74"/>
                        <a:pt x="179" y="74"/>
                        <a:pt x="179" y="74"/>
                      </a:cubicBezTo>
                      <a:cubicBezTo>
                        <a:pt x="176" y="76"/>
                        <a:pt x="176" y="77"/>
                        <a:pt x="177" y="78"/>
                      </a:cubicBezTo>
                      <a:cubicBezTo>
                        <a:pt x="175" y="79"/>
                        <a:pt x="173" y="80"/>
                        <a:pt x="172" y="80"/>
                      </a:cubicBezTo>
                      <a:cubicBezTo>
                        <a:pt x="171" y="79"/>
                        <a:pt x="173" y="77"/>
                        <a:pt x="172" y="75"/>
                      </a:cubicBezTo>
                      <a:cubicBezTo>
                        <a:pt x="172" y="74"/>
                        <a:pt x="174" y="73"/>
                        <a:pt x="175" y="73"/>
                      </a:cubicBezTo>
                      <a:cubicBezTo>
                        <a:pt x="177" y="73"/>
                        <a:pt x="177" y="73"/>
                        <a:pt x="177" y="73"/>
                      </a:cubicBezTo>
                      <a:cubicBezTo>
                        <a:pt x="178" y="73"/>
                        <a:pt x="179" y="73"/>
                        <a:pt x="179" y="71"/>
                      </a:cubicBezTo>
                      <a:close/>
                      <a:moveTo>
                        <a:pt x="135" y="32"/>
                      </a:moveTo>
                      <a:cubicBezTo>
                        <a:pt x="139" y="33"/>
                        <a:pt x="142" y="33"/>
                        <a:pt x="146" y="33"/>
                      </a:cubicBezTo>
                      <a:cubicBezTo>
                        <a:pt x="147" y="34"/>
                        <a:pt x="149" y="33"/>
                        <a:pt x="149" y="32"/>
                      </a:cubicBezTo>
                      <a:cubicBezTo>
                        <a:pt x="150" y="32"/>
                        <a:pt x="151" y="32"/>
                        <a:pt x="152" y="31"/>
                      </a:cubicBezTo>
                      <a:cubicBezTo>
                        <a:pt x="154" y="31"/>
                        <a:pt x="157" y="30"/>
                        <a:pt x="160" y="30"/>
                      </a:cubicBezTo>
                      <a:cubicBezTo>
                        <a:pt x="161" y="30"/>
                        <a:pt x="163" y="30"/>
                        <a:pt x="164" y="30"/>
                      </a:cubicBezTo>
                      <a:cubicBezTo>
                        <a:pt x="168" y="31"/>
                        <a:pt x="171" y="31"/>
                        <a:pt x="175" y="32"/>
                      </a:cubicBezTo>
                      <a:cubicBezTo>
                        <a:pt x="175" y="32"/>
                        <a:pt x="176" y="32"/>
                        <a:pt x="176" y="33"/>
                      </a:cubicBezTo>
                      <a:cubicBezTo>
                        <a:pt x="175" y="33"/>
                        <a:pt x="173" y="33"/>
                        <a:pt x="172" y="33"/>
                      </a:cubicBezTo>
                      <a:cubicBezTo>
                        <a:pt x="171" y="33"/>
                        <a:pt x="170" y="33"/>
                        <a:pt x="169" y="34"/>
                      </a:cubicBezTo>
                      <a:cubicBezTo>
                        <a:pt x="168" y="34"/>
                        <a:pt x="167" y="35"/>
                        <a:pt x="167" y="37"/>
                      </a:cubicBezTo>
                      <a:cubicBezTo>
                        <a:pt x="167" y="39"/>
                        <a:pt x="165" y="41"/>
                        <a:pt x="164" y="41"/>
                      </a:cubicBezTo>
                      <a:cubicBezTo>
                        <a:pt x="162" y="42"/>
                        <a:pt x="160" y="42"/>
                        <a:pt x="158" y="43"/>
                      </a:cubicBezTo>
                      <a:cubicBezTo>
                        <a:pt x="157" y="44"/>
                        <a:pt x="157" y="44"/>
                        <a:pt x="158" y="45"/>
                      </a:cubicBezTo>
                      <a:cubicBezTo>
                        <a:pt x="159" y="45"/>
                        <a:pt x="161" y="46"/>
                        <a:pt x="162" y="47"/>
                      </a:cubicBezTo>
                      <a:cubicBezTo>
                        <a:pt x="160" y="48"/>
                        <a:pt x="160" y="48"/>
                        <a:pt x="155" y="46"/>
                      </a:cubicBezTo>
                      <a:cubicBezTo>
                        <a:pt x="156" y="47"/>
                        <a:pt x="157" y="48"/>
                        <a:pt x="157" y="49"/>
                      </a:cubicBezTo>
                      <a:cubicBezTo>
                        <a:pt x="154" y="50"/>
                        <a:pt x="151" y="51"/>
                        <a:pt x="148" y="51"/>
                      </a:cubicBezTo>
                      <a:cubicBezTo>
                        <a:pt x="145" y="52"/>
                        <a:pt x="143" y="53"/>
                        <a:pt x="141" y="55"/>
                      </a:cubicBezTo>
                      <a:cubicBezTo>
                        <a:pt x="138" y="57"/>
                        <a:pt x="136" y="57"/>
                        <a:pt x="133" y="58"/>
                      </a:cubicBezTo>
                      <a:cubicBezTo>
                        <a:pt x="132" y="58"/>
                        <a:pt x="131" y="58"/>
                        <a:pt x="131" y="60"/>
                      </a:cubicBezTo>
                      <a:cubicBezTo>
                        <a:pt x="131" y="61"/>
                        <a:pt x="130" y="61"/>
                        <a:pt x="129" y="62"/>
                      </a:cubicBezTo>
                      <a:cubicBezTo>
                        <a:pt x="129" y="63"/>
                        <a:pt x="128" y="63"/>
                        <a:pt x="127" y="64"/>
                      </a:cubicBezTo>
                      <a:cubicBezTo>
                        <a:pt x="125" y="65"/>
                        <a:pt x="122" y="65"/>
                        <a:pt x="120" y="63"/>
                      </a:cubicBezTo>
                      <a:cubicBezTo>
                        <a:pt x="120" y="62"/>
                        <a:pt x="119" y="61"/>
                        <a:pt x="119" y="60"/>
                      </a:cubicBezTo>
                      <a:cubicBezTo>
                        <a:pt x="119" y="59"/>
                        <a:pt x="119" y="58"/>
                        <a:pt x="119" y="57"/>
                      </a:cubicBezTo>
                      <a:cubicBezTo>
                        <a:pt x="120" y="56"/>
                        <a:pt x="120" y="55"/>
                        <a:pt x="121" y="54"/>
                      </a:cubicBezTo>
                      <a:cubicBezTo>
                        <a:pt x="121" y="53"/>
                        <a:pt x="121" y="53"/>
                        <a:pt x="122" y="52"/>
                      </a:cubicBezTo>
                      <a:cubicBezTo>
                        <a:pt x="125" y="50"/>
                        <a:pt x="125" y="46"/>
                        <a:pt x="123" y="43"/>
                      </a:cubicBezTo>
                      <a:cubicBezTo>
                        <a:pt x="122" y="42"/>
                        <a:pt x="121" y="41"/>
                        <a:pt x="120" y="41"/>
                      </a:cubicBezTo>
                      <a:cubicBezTo>
                        <a:pt x="118" y="39"/>
                        <a:pt x="115" y="39"/>
                        <a:pt x="113" y="38"/>
                      </a:cubicBezTo>
                      <a:cubicBezTo>
                        <a:pt x="112" y="38"/>
                        <a:pt x="111" y="38"/>
                        <a:pt x="110" y="37"/>
                      </a:cubicBezTo>
                      <a:cubicBezTo>
                        <a:pt x="114" y="37"/>
                        <a:pt x="117" y="36"/>
                        <a:pt x="120" y="36"/>
                      </a:cubicBezTo>
                      <a:cubicBezTo>
                        <a:pt x="121" y="35"/>
                        <a:pt x="123" y="35"/>
                        <a:pt x="124" y="34"/>
                      </a:cubicBezTo>
                      <a:cubicBezTo>
                        <a:pt x="127" y="33"/>
                        <a:pt x="131" y="32"/>
                        <a:pt x="135" y="32"/>
                      </a:cubicBezTo>
                      <a:close/>
                      <a:moveTo>
                        <a:pt x="169" y="56"/>
                      </a:moveTo>
                      <a:cubicBezTo>
                        <a:pt x="169" y="56"/>
                        <a:pt x="168" y="57"/>
                        <a:pt x="168" y="58"/>
                      </a:cubicBezTo>
                      <a:cubicBezTo>
                        <a:pt x="166" y="58"/>
                        <a:pt x="165" y="59"/>
                        <a:pt x="164" y="60"/>
                      </a:cubicBezTo>
                      <a:cubicBezTo>
                        <a:pt x="162" y="60"/>
                        <a:pt x="161" y="60"/>
                        <a:pt x="160" y="59"/>
                      </a:cubicBezTo>
                      <a:cubicBezTo>
                        <a:pt x="159" y="58"/>
                        <a:pt x="159" y="58"/>
                        <a:pt x="158" y="58"/>
                      </a:cubicBezTo>
                      <a:cubicBezTo>
                        <a:pt x="158" y="58"/>
                        <a:pt x="158" y="57"/>
                        <a:pt x="158" y="57"/>
                      </a:cubicBezTo>
                      <a:cubicBezTo>
                        <a:pt x="159" y="57"/>
                        <a:pt x="159" y="57"/>
                        <a:pt x="160" y="56"/>
                      </a:cubicBezTo>
                      <a:cubicBezTo>
                        <a:pt x="162" y="56"/>
                        <a:pt x="164" y="55"/>
                        <a:pt x="166" y="55"/>
                      </a:cubicBezTo>
                      <a:cubicBezTo>
                        <a:pt x="167" y="54"/>
                        <a:pt x="168" y="54"/>
                        <a:pt x="169" y="56"/>
                      </a:cubicBezTo>
                      <a:close/>
                      <a:moveTo>
                        <a:pt x="92" y="37"/>
                      </a:moveTo>
                      <a:cubicBezTo>
                        <a:pt x="93" y="37"/>
                        <a:pt x="94" y="37"/>
                        <a:pt x="95" y="36"/>
                      </a:cubicBezTo>
                      <a:cubicBezTo>
                        <a:pt x="96" y="36"/>
                        <a:pt x="98" y="36"/>
                        <a:pt x="98" y="34"/>
                      </a:cubicBezTo>
                      <a:cubicBezTo>
                        <a:pt x="99" y="34"/>
                        <a:pt x="99" y="33"/>
                        <a:pt x="100" y="33"/>
                      </a:cubicBezTo>
                      <a:cubicBezTo>
                        <a:pt x="101" y="33"/>
                        <a:pt x="101" y="33"/>
                        <a:pt x="101" y="33"/>
                      </a:cubicBezTo>
                      <a:cubicBezTo>
                        <a:pt x="103" y="32"/>
                        <a:pt x="105" y="32"/>
                        <a:pt x="106" y="32"/>
                      </a:cubicBezTo>
                      <a:cubicBezTo>
                        <a:pt x="108" y="32"/>
                        <a:pt x="109" y="32"/>
                        <a:pt x="110" y="31"/>
                      </a:cubicBezTo>
                      <a:cubicBezTo>
                        <a:pt x="113" y="30"/>
                        <a:pt x="115" y="30"/>
                        <a:pt x="118" y="30"/>
                      </a:cubicBezTo>
                      <a:cubicBezTo>
                        <a:pt x="118" y="30"/>
                        <a:pt x="119" y="30"/>
                        <a:pt x="120" y="30"/>
                      </a:cubicBezTo>
                      <a:cubicBezTo>
                        <a:pt x="122" y="30"/>
                        <a:pt x="122" y="30"/>
                        <a:pt x="122" y="30"/>
                      </a:cubicBezTo>
                      <a:cubicBezTo>
                        <a:pt x="122" y="30"/>
                        <a:pt x="122" y="30"/>
                        <a:pt x="122" y="31"/>
                      </a:cubicBezTo>
                      <a:cubicBezTo>
                        <a:pt x="120" y="33"/>
                        <a:pt x="116" y="34"/>
                        <a:pt x="113" y="35"/>
                      </a:cubicBezTo>
                      <a:cubicBezTo>
                        <a:pt x="108" y="35"/>
                        <a:pt x="104" y="37"/>
                        <a:pt x="100" y="40"/>
                      </a:cubicBezTo>
                      <a:cubicBezTo>
                        <a:pt x="98" y="41"/>
                        <a:pt x="97" y="41"/>
                        <a:pt x="96" y="39"/>
                      </a:cubicBezTo>
                      <a:cubicBezTo>
                        <a:pt x="96" y="39"/>
                        <a:pt x="96" y="39"/>
                        <a:pt x="96" y="39"/>
                      </a:cubicBezTo>
                      <a:cubicBezTo>
                        <a:pt x="96" y="39"/>
                        <a:pt x="95" y="39"/>
                        <a:pt x="95" y="39"/>
                      </a:cubicBezTo>
                      <a:cubicBezTo>
                        <a:pt x="93" y="39"/>
                        <a:pt x="92" y="38"/>
                        <a:pt x="91" y="38"/>
                      </a:cubicBezTo>
                      <a:cubicBezTo>
                        <a:pt x="91" y="38"/>
                        <a:pt x="92" y="37"/>
                        <a:pt x="92" y="37"/>
                      </a:cubicBezTo>
                      <a:close/>
                      <a:moveTo>
                        <a:pt x="84" y="41"/>
                      </a:moveTo>
                      <a:cubicBezTo>
                        <a:pt x="84" y="41"/>
                        <a:pt x="84" y="41"/>
                        <a:pt x="84" y="41"/>
                      </a:cubicBezTo>
                      <a:cubicBezTo>
                        <a:pt x="85" y="39"/>
                        <a:pt x="86" y="39"/>
                        <a:pt x="88" y="40"/>
                      </a:cubicBezTo>
                      <a:cubicBezTo>
                        <a:pt x="90" y="41"/>
                        <a:pt x="92" y="41"/>
                        <a:pt x="95" y="40"/>
                      </a:cubicBezTo>
                      <a:cubicBezTo>
                        <a:pt x="95" y="40"/>
                        <a:pt x="95" y="40"/>
                        <a:pt x="95" y="40"/>
                      </a:cubicBezTo>
                      <a:cubicBezTo>
                        <a:pt x="95" y="41"/>
                        <a:pt x="94" y="41"/>
                        <a:pt x="94" y="42"/>
                      </a:cubicBezTo>
                      <a:cubicBezTo>
                        <a:pt x="94" y="42"/>
                        <a:pt x="92" y="42"/>
                        <a:pt x="91" y="42"/>
                      </a:cubicBezTo>
                      <a:cubicBezTo>
                        <a:pt x="90" y="43"/>
                        <a:pt x="90" y="43"/>
                        <a:pt x="90" y="44"/>
                      </a:cubicBezTo>
                      <a:cubicBezTo>
                        <a:pt x="90" y="44"/>
                        <a:pt x="90" y="44"/>
                        <a:pt x="91" y="45"/>
                      </a:cubicBezTo>
                      <a:cubicBezTo>
                        <a:pt x="92" y="45"/>
                        <a:pt x="92" y="45"/>
                        <a:pt x="92" y="45"/>
                      </a:cubicBezTo>
                      <a:cubicBezTo>
                        <a:pt x="103" y="48"/>
                        <a:pt x="103" y="48"/>
                        <a:pt x="103" y="48"/>
                      </a:cubicBezTo>
                      <a:cubicBezTo>
                        <a:pt x="103" y="48"/>
                        <a:pt x="103" y="48"/>
                        <a:pt x="104" y="49"/>
                      </a:cubicBezTo>
                      <a:cubicBezTo>
                        <a:pt x="103" y="49"/>
                        <a:pt x="103" y="50"/>
                        <a:pt x="103" y="50"/>
                      </a:cubicBezTo>
                      <a:cubicBezTo>
                        <a:pt x="103" y="53"/>
                        <a:pt x="103" y="54"/>
                        <a:pt x="106" y="54"/>
                      </a:cubicBezTo>
                      <a:cubicBezTo>
                        <a:pt x="106" y="56"/>
                        <a:pt x="106" y="56"/>
                        <a:pt x="105" y="57"/>
                      </a:cubicBezTo>
                      <a:cubicBezTo>
                        <a:pt x="103" y="57"/>
                        <a:pt x="101" y="58"/>
                        <a:pt x="99" y="58"/>
                      </a:cubicBezTo>
                      <a:cubicBezTo>
                        <a:pt x="98" y="59"/>
                        <a:pt x="97" y="59"/>
                        <a:pt x="97" y="60"/>
                      </a:cubicBezTo>
                      <a:cubicBezTo>
                        <a:pt x="97" y="60"/>
                        <a:pt x="97" y="61"/>
                        <a:pt x="97" y="61"/>
                      </a:cubicBezTo>
                      <a:cubicBezTo>
                        <a:pt x="95" y="62"/>
                        <a:pt x="93" y="62"/>
                        <a:pt x="92" y="61"/>
                      </a:cubicBezTo>
                      <a:cubicBezTo>
                        <a:pt x="90" y="60"/>
                        <a:pt x="91" y="58"/>
                        <a:pt x="92" y="57"/>
                      </a:cubicBezTo>
                      <a:cubicBezTo>
                        <a:pt x="92" y="57"/>
                        <a:pt x="93" y="56"/>
                        <a:pt x="93" y="56"/>
                      </a:cubicBezTo>
                      <a:cubicBezTo>
                        <a:pt x="94" y="56"/>
                        <a:pt x="95" y="56"/>
                        <a:pt x="97" y="56"/>
                      </a:cubicBezTo>
                      <a:cubicBezTo>
                        <a:pt x="97" y="56"/>
                        <a:pt x="98" y="55"/>
                        <a:pt x="98" y="55"/>
                      </a:cubicBezTo>
                      <a:cubicBezTo>
                        <a:pt x="98" y="54"/>
                        <a:pt x="98" y="54"/>
                        <a:pt x="97" y="53"/>
                      </a:cubicBezTo>
                      <a:cubicBezTo>
                        <a:pt x="95" y="51"/>
                        <a:pt x="92" y="50"/>
                        <a:pt x="89" y="49"/>
                      </a:cubicBezTo>
                      <a:cubicBezTo>
                        <a:pt x="88" y="49"/>
                        <a:pt x="87" y="49"/>
                        <a:pt x="86" y="49"/>
                      </a:cubicBezTo>
                      <a:cubicBezTo>
                        <a:pt x="84" y="49"/>
                        <a:pt x="82" y="49"/>
                        <a:pt x="80" y="49"/>
                      </a:cubicBezTo>
                      <a:cubicBezTo>
                        <a:pt x="79" y="49"/>
                        <a:pt x="78" y="49"/>
                        <a:pt x="78" y="47"/>
                      </a:cubicBezTo>
                      <a:cubicBezTo>
                        <a:pt x="77" y="46"/>
                        <a:pt x="78" y="45"/>
                        <a:pt x="79" y="45"/>
                      </a:cubicBezTo>
                      <a:cubicBezTo>
                        <a:pt x="79" y="45"/>
                        <a:pt x="80" y="45"/>
                        <a:pt x="80" y="45"/>
                      </a:cubicBezTo>
                      <a:cubicBezTo>
                        <a:pt x="81" y="45"/>
                        <a:pt x="83" y="45"/>
                        <a:pt x="84" y="44"/>
                      </a:cubicBezTo>
                      <a:cubicBezTo>
                        <a:pt x="85" y="44"/>
                        <a:pt x="86" y="44"/>
                        <a:pt x="86" y="43"/>
                      </a:cubicBezTo>
                      <a:cubicBezTo>
                        <a:pt x="86" y="42"/>
                        <a:pt x="85" y="41"/>
                        <a:pt x="84" y="41"/>
                      </a:cubicBezTo>
                      <a:close/>
                      <a:moveTo>
                        <a:pt x="103" y="84"/>
                      </a:moveTo>
                      <a:cubicBezTo>
                        <a:pt x="104" y="85"/>
                        <a:pt x="105" y="86"/>
                        <a:pt x="105" y="86"/>
                      </a:cubicBezTo>
                      <a:cubicBezTo>
                        <a:pt x="104" y="87"/>
                        <a:pt x="103" y="88"/>
                        <a:pt x="102" y="88"/>
                      </a:cubicBezTo>
                      <a:cubicBezTo>
                        <a:pt x="100" y="88"/>
                        <a:pt x="98" y="87"/>
                        <a:pt x="96" y="87"/>
                      </a:cubicBezTo>
                      <a:cubicBezTo>
                        <a:pt x="98" y="85"/>
                        <a:pt x="100" y="83"/>
                        <a:pt x="103" y="82"/>
                      </a:cubicBezTo>
                      <a:cubicBezTo>
                        <a:pt x="102" y="83"/>
                        <a:pt x="102" y="83"/>
                        <a:pt x="102" y="83"/>
                      </a:cubicBezTo>
                      <a:cubicBezTo>
                        <a:pt x="102" y="83"/>
                        <a:pt x="103" y="84"/>
                        <a:pt x="103" y="84"/>
                      </a:cubicBezTo>
                      <a:close/>
                      <a:moveTo>
                        <a:pt x="109" y="221"/>
                      </a:moveTo>
                      <a:cubicBezTo>
                        <a:pt x="107" y="222"/>
                        <a:pt x="106" y="223"/>
                        <a:pt x="104" y="224"/>
                      </a:cubicBezTo>
                      <a:cubicBezTo>
                        <a:pt x="103" y="226"/>
                        <a:pt x="103" y="227"/>
                        <a:pt x="103" y="228"/>
                      </a:cubicBezTo>
                      <a:cubicBezTo>
                        <a:pt x="102" y="231"/>
                        <a:pt x="102" y="234"/>
                        <a:pt x="101" y="236"/>
                      </a:cubicBezTo>
                      <a:cubicBezTo>
                        <a:pt x="100" y="237"/>
                        <a:pt x="98" y="238"/>
                        <a:pt x="97" y="240"/>
                      </a:cubicBezTo>
                      <a:cubicBezTo>
                        <a:pt x="96" y="242"/>
                        <a:pt x="92" y="243"/>
                        <a:pt x="90" y="241"/>
                      </a:cubicBezTo>
                      <a:cubicBezTo>
                        <a:pt x="89" y="243"/>
                        <a:pt x="91" y="244"/>
                        <a:pt x="91" y="245"/>
                      </a:cubicBezTo>
                      <a:cubicBezTo>
                        <a:pt x="92" y="247"/>
                        <a:pt x="92" y="247"/>
                        <a:pt x="91" y="248"/>
                      </a:cubicBezTo>
                      <a:cubicBezTo>
                        <a:pt x="89" y="249"/>
                        <a:pt x="87" y="251"/>
                        <a:pt x="86" y="252"/>
                      </a:cubicBezTo>
                      <a:cubicBezTo>
                        <a:pt x="85" y="253"/>
                        <a:pt x="84" y="255"/>
                        <a:pt x="85" y="256"/>
                      </a:cubicBezTo>
                      <a:cubicBezTo>
                        <a:pt x="85" y="258"/>
                        <a:pt x="85" y="259"/>
                        <a:pt x="84" y="260"/>
                      </a:cubicBezTo>
                      <a:cubicBezTo>
                        <a:pt x="84" y="261"/>
                        <a:pt x="84" y="262"/>
                        <a:pt x="84" y="262"/>
                      </a:cubicBezTo>
                      <a:cubicBezTo>
                        <a:pt x="84" y="264"/>
                        <a:pt x="85" y="265"/>
                        <a:pt x="85" y="266"/>
                      </a:cubicBezTo>
                      <a:cubicBezTo>
                        <a:pt x="85" y="268"/>
                        <a:pt x="85" y="271"/>
                        <a:pt x="85" y="273"/>
                      </a:cubicBezTo>
                      <a:cubicBezTo>
                        <a:pt x="85" y="274"/>
                        <a:pt x="86" y="274"/>
                        <a:pt x="87" y="274"/>
                      </a:cubicBezTo>
                      <a:cubicBezTo>
                        <a:pt x="87" y="275"/>
                        <a:pt x="88" y="275"/>
                        <a:pt x="88" y="275"/>
                      </a:cubicBezTo>
                      <a:cubicBezTo>
                        <a:pt x="88" y="277"/>
                        <a:pt x="89" y="278"/>
                        <a:pt x="90" y="279"/>
                      </a:cubicBezTo>
                      <a:cubicBezTo>
                        <a:pt x="88" y="280"/>
                        <a:pt x="86" y="280"/>
                        <a:pt x="85" y="279"/>
                      </a:cubicBezTo>
                      <a:cubicBezTo>
                        <a:pt x="85" y="279"/>
                        <a:pt x="85" y="279"/>
                        <a:pt x="85" y="279"/>
                      </a:cubicBezTo>
                      <a:cubicBezTo>
                        <a:pt x="84" y="277"/>
                        <a:pt x="83" y="276"/>
                        <a:pt x="81" y="275"/>
                      </a:cubicBezTo>
                      <a:cubicBezTo>
                        <a:pt x="78" y="274"/>
                        <a:pt x="76" y="272"/>
                        <a:pt x="75" y="270"/>
                      </a:cubicBezTo>
                      <a:cubicBezTo>
                        <a:pt x="73" y="267"/>
                        <a:pt x="72" y="264"/>
                        <a:pt x="73" y="261"/>
                      </a:cubicBezTo>
                      <a:cubicBezTo>
                        <a:pt x="73" y="259"/>
                        <a:pt x="72" y="256"/>
                        <a:pt x="70" y="256"/>
                      </a:cubicBezTo>
                      <a:cubicBezTo>
                        <a:pt x="69" y="256"/>
                        <a:pt x="69" y="255"/>
                        <a:pt x="69" y="254"/>
                      </a:cubicBezTo>
                      <a:cubicBezTo>
                        <a:pt x="69" y="252"/>
                        <a:pt x="69" y="250"/>
                        <a:pt x="68" y="247"/>
                      </a:cubicBezTo>
                      <a:cubicBezTo>
                        <a:pt x="68" y="243"/>
                        <a:pt x="67" y="238"/>
                        <a:pt x="67" y="234"/>
                      </a:cubicBezTo>
                      <a:cubicBezTo>
                        <a:pt x="67" y="230"/>
                        <a:pt x="67" y="227"/>
                        <a:pt x="67" y="223"/>
                      </a:cubicBezTo>
                      <a:cubicBezTo>
                        <a:pt x="67" y="221"/>
                        <a:pt x="67" y="220"/>
                        <a:pt x="67" y="218"/>
                      </a:cubicBezTo>
                      <a:cubicBezTo>
                        <a:pt x="67" y="214"/>
                        <a:pt x="64" y="211"/>
                        <a:pt x="60" y="209"/>
                      </a:cubicBezTo>
                      <a:cubicBezTo>
                        <a:pt x="58" y="209"/>
                        <a:pt x="56" y="207"/>
                        <a:pt x="56" y="205"/>
                      </a:cubicBezTo>
                      <a:cubicBezTo>
                        <a:pt x="56" y="203"/>
                        <a:pt x="55" y="201"/>
                        <a:pt x="54" y="200"/>
                      </a:cubicBezTo>
                      <a:cubicBezTo>
                        <a:pt x="51" y="199"/>
                        <a:pt x="50" y="197"/>
                        <a:pt x="49" y="194"/>
                      </a:cubicBezTo>
                      <a:cubicBezTo>
                        <a:pt x="48" y="194"/>
                        <a:pt x="48" y="193"/>
                        <a:pt x="47" y="192"/>
                      </a:cubicBezTo>
                      <a:cubicBezTo>
                        <a:pt x="46" y="191"/>
                        <a:pt x="46" y="189"/>
                        <a:pt x="46" y="188"/>
                      </a:cubicBezTo>
                      <a:cubicBezTo>
                        <a:pt x="46" y="187"/>
                        <a:pt x="46" y="185"/>
                        <a:pt x="46" y="184"/>
                      </a:cubicBezTo>
                      <a:cubicBezTo>
                        <a:pt x="46" y="184"/>
                        <a:pt x="45" y="183"/>
                        <a:pt x="45" y="182"/>
                      </a:cubicBezTo>
                      <a:cubicBezTo>
                        <a:pt x="46" y="180"/>
                        <a:pt x="47" y="178"/>
                        <a:pt x="48" y="176"/>
                      </a:cubicBezTo>
                      <a:cubicBezTo>
                        <a:pt x="49" y="174"/>
                        <a:pt x="50" y="171"/>
                        <a:pt x="51" y="169"/>
                      </a:cubicBezTo>
                      <a:cubicBezTo>
                        <a:pt x="52" y="167"/>
                        <a:pt x="51" y="164"/>
                        <a:pt x="49" y="162"/>
                      </a:cubicBezTo>
                      <a:cubicBezTo>
                        <a:pt x="48" y="162"/>
                        <a:pt x="48" y="162"/>
                        <a:pt x="47" y="162"/>
                      </a:cubicBezTo>
                      <a:cubicBezTo>
                        <a:pt x="45" y="163"/>
                        <a:pt x="43" y="163"/>
                        <a:pt x="42" y="162"/>
                      </a:cubicBezTo>
                      <a:cubicBezTo>
                        <a:pt x="39" y="160"/>
                        <a:pt x="37" y="158"/>
                        <a:pt x="35" y="155"/>
                      </a:cubicBezTo>
                      <a:cubicBezTo>
                        <a:pt x="35" y="154"/>
                        <a:pt x="35" y="154"/>
                        <a:pt x="34" y="154"/>
                      </a:cubicBezTo>
                      <a:cubicBezTo>
                        <a:pt x="33" y="153"/>
                        <a:pt x="33" y="153"/>
                        <a:pt x="32" y="153"/>
                      </a:cubicBezTo>
                      <a:cubicBezTo>
                        <a:pt x="30" y="153"/>
                        <a:pt x="28" y="152"/>
                        <a:pt x="27" y="151"/>
                      </a:cubicBezTo>
                      <a:cubicBezTo>
                        <a:pt x="25" y="149"/>
                        <a:pt x="23" y="148"/>
                        <a:pt x="20" y="148"/>
                      </a:cubicBezTo>
                      <a:cubicBezTo>
                        <a:pt x="20" y="148"/>
                        <a:pt x="20" y="148"/>
                        <a:pt x="19" y="148"/>
                      </a:cubicBezTo>
                      <a:cubicBezTo>
                        <a:pt x="15" y="147"/>
                        <a:pt x="11" y="145"/>
                        <a:pt x="7" y="141"/>
                      </a:cubicBezTo>
                      <a:cubicBezTo>
                        <a:pt x="6" y="140"/>
                        <a:pt x="6" y="138"/>
                        <a:pt x="6" y="136"/>
                      </a:cubicBezTo>
                      <a:cubicBezTo>
                        <a:pt x="7" y="127"/>
                        <a:pt x="9" y="118"/>
                        <a:pt x="12" y="109"/>
                      </a:cubicBezTo>
                      <a:cubicBezTo>
                        <a:pt x="17" y="95"/>
                        <a:pt x="23" y="82"/>
                        <a:pt x="32" y="70"/>
                      </a:cubicBezTo>
                      <a:cubicBezTo>
                        <a:pt x="35" y="66"/>
                        <a:pt x="38" y="62"/>
                        <a:pt x="42" y="57"/>
                      </a:cubicBezTo>
                      <a:cubicBezTo>
                        <a:pt x="42" y="57"/>
                        <a:pt x="43" y="56"/>
                        <a:pt x="44" y="57"/>
                      </a:cubicBezTo>
                      <a:cubicBezTo>
                        <a:pt x="45" y="57"/>
                        <a:pt x="46" y="58"/>
                        <a:pt x="47" y="57"/>
                      </a:cubicBezTo>
                      <a:cubicBezTo>
                        <a:pt x="50" y="57"/>
                        <a:pt x="52" y="57"/>
                        <a:pt x="55" y="57"/>
                      </a:cubicBezTo>
                      <a:cubicBezTo>
                        <a:pt x="58" y="56"/>
                        <a:pt x="62" y="55"/>
                        <a:pt x="65" y="54"/>
                      </a:cubicBezTo>
                      <a:cubicBezTo>
                        <a:pt x="67" y="52"/>
                        <a:pt x="68" y="50"/>
                        <a:pt x="69" y="47"/>
                      </a:cubicBezTo>
                      <a:cubicBezTo>
                        <a:pt x="69" y="47"/>
                        <a:pt x="69" y="46"/>
                        <a:pt x="69" y="45"/>
                      </a:cubicBezTo>
                      <a:cubicBezTo>
                        <a:pt x="70" y="43"/>
                        <a:pt x="70" y="43"/>
                        <a:pt x="73" y="43"/>
                      </a:cubicBezTo>
                      <a:cubicBezTo>
                        <a:pt x="75" y="44"/>
                        <a:pt x="77" y="44"/>
                        <a:pt x="79" y="44"/>
                      </a:cubicBezTo>
                      <a:cubicBezTo>
                        <a:pt x="77" y="45"/>
                        <a:pt x="75" y="46"/>
                        <a:pt x="74" y="46"/>
                      </a:cubicBezTo>
                      <a:cubicBezTo>
                        <a:pt x="72" y="47"/>
                        <a:pt x="73" y="47"/>
                        <a:pt x="73" y="48"/>
                      </a:cubicBezTo>
                      <a:cubicBezTo>
                        <a:pt x="74" y="49"/>
                        <a:pt x="76" y="51"/>
                        <a:pt x="77" y="52"/>
                      </a:cubicBezTo>
                      <a:cubicBezTo>
                        <a:pt x="77" y="52"/>
                        <a:pt x="78" y="53"/>
                        <a:pt x="78" y="52"/>
                      </a:cubicBezTo>
                      <a:cubicBezTo>
                        <a:pt x="80" y="52"/>
                        <a:pt x="83" y="51"/>
                        <a:pt x="85" y="51"/>
                      </a:cubicBezTo>
                      <a:cubicBezTo>
                        <a:pt x="85" y="53"/>
                        <a:pt x="84" y="53"/>
                        <a:pt x="83" y="54"/>
                      </a:cubicBezTo>
                      <a:cubicBezTo>
                        <a:pt x="82" y="55"/>
                        <a:pt x="81" y="56"/>
                        <a:pt x="80" y="56"/>
                      </a:cubicBezTo>
                      <a:cubicBezTo>
                        <a:pt x="77" y="56"/>
                        <a:pt x="74" y="57"/>
                        <a:pt x="72" y="57"/>
                      </a:cubicBezTo>
                      <a:cubicBezTo>
                        <a:pt x="71" y="59"/>
                        <a:pt x="70" y="60"/>
                        <a:pt x="68" y="60"/>
                      </a:cubicBezTo>
                      <a:cubicBezTo>
                        <a:pt x="64" y="61"/>
                        <a:pt x="61" y="63"/>
                        <a:pt x="58" y="65"/>
                      </a:cubicBezTo>
                      <a:cubicBezTo>
                        <a:pt x="56" y="66"/>
                        <a:pt x="55" y="69"/>
                        <a:pt x="56" y="71"/>
                      </a:cubicBezTo>
                      <a:cubicBezTo>
                        <a:pt x="56" y="72"/>
                        <a:pt x="56" y="73"/>
                        <a:pt x="58" y="72"/>
                      </a:cubicBezTo>
                      <a:cubicBezTo>
                        <a:pt x="58" y="72"/>
                        <a:pt x="58" y="72"/>
                        <a:pt x="59" y="72"/>
                      </a:cubicBezTo>
                      <a:cubicBezTo>
                        <a:pt x="60" y="73"/>
                        <a:pt x="61" y="74"/>
                        <a:pt x="63" y="74"/>
                      </a:cubicBezTo>
                      <a:cubicBezTo>
                        <a:pt x="64" y="75"/>
                        <a:pt x="65" y="76"/>
                        <a:pt x="66" y="75"/>
                      </a:cubicBezTo>
                      <a:cubicBezTo>
                        <a:pt x="67" y="75"/>
                        <a:pt x="67" y="75"/>
                        <a:pt x="67" y="75"/>
                      </a:cubicBezTo>
                      <a:cubicBezTo>
                        <a:pt x="67" y="78"/>
                        <a:pt x="67" y="80"/>
                        <a:pt x="66" y="82"/>
                      </a:cubicBezTo>
                      <a:cubicBezTo>
                        <a:pt x="68" y="82"/>
                        <a:pt x="69" y="81"/>
                        <a:pt x="70" y="80"/>
                      </a:cubicBezTo>
                      <a:cubicBezTo>
                        <a:pt x="73" y="76"/>
                        <a:pt x="75" y="72"/>
                        <a:pt x="78" y="69"/>
                      </a:cubicBezTo>
                      <a:cubicBezTo>
                        <a:pt x="79" y="68"/>
                        <a:pt x="79" y="68"/>
                        <a:pt x="79" y="67"/>
                      </a:cubicBezTo>
                      <a:cubicBezTo>
                        <a:pt x="79" y="67"/>
                        <a:pt x="79" y="67"/>
                        <a:pt x="79" y="67"/>
                      </a:cubicBezTo>
                      <a:cubicBezTo>
                        <a:pt x="81" y="64"/>
                        <a:pt x="84" y="63"/>
                        <a:pt x="87" y="63"/>
                      </a:cubicBezTo>
                      <a:cubicBezTo>
                        <a:pt x="89" y="64"/>
                        <a:pt x="90" y="64"/>
                        <a:pt x="90" y="66"/>
                      </a:cubicBezTo>
                      <a:cubicBezTo>
                        <a:pt x="90" y="67"/>
                        <a:pt x="91" y="67"/>
                        <a:pt x="92" y="67"/>
                      </a:cubicBezTo>
                      <a:cubicBezTo>
                        <a:pt x="94" y="67"/>
                        <a:pt x="96" y="67"/>
                        <a:pt x="99" y="66"/>
                      </a:cubicBezTo>
                      <a:cubicBezTo>
                        <a:pt x="99" y="66"/>
                        <a:pt x="99" y="66"/>
                        <a:pt x="99" y="67"/>
                      </a:cubicBezTo>
                      <a:cubicBezTo>
                        <a:pt x="99" y="67"/>
                        <a:pt x="99" y="68"/>
                        <a:pt x="99" y="68"/>
                      </a:cubicBezTo>
                      <a:cubicBezTo>
                        <a:pt x="98" y="72"/>
                        <a:pt x="100" y="76"/>
                        <a:pt x="103" y="77"/>
                      </a:cubicBezTo>
                      <a:cubicBezTo>
                        <a:pt x="104" y="78"/>
                        <a:pt x="104" y="78"/>
                        <a:pt x="104" y="78"/>
                      </a:cubicBezTo>
                      <a:cubicBezTo>
                        <a:pt x="101" y="80"/>
                        <a:pt x="98" y="82"/>
                        <a:pt x="94" y="82"/>
                      </a:cubicBezTo>
                      <a:cubicBezTo>
                        <a:pt x="92" y="82"/>
                        <a:pt x="89" y="82"/>
                        <a:pt x="87" y="84"/>
                      </a:cubicBezTo>
                      <a:cubicBezTo>
                        <a:pt x="85" y="85"/>
                        <a:pt x="83" y="85"/>
                        <a:pt x="81" y="86"/>
                      </a:cubicBezTo>
                      <a:cubicBezTo>
                        <a:pt x="81" y="86"/>
                        <a:pt x="80" y="87"/>
                        <a:pt x="80" y="87"/>
                      </a:cubicBezTo>
                      <a:cubicBezTo>
                        <a:pt x="80" y="88"/>
                        <a:pt x="80" y="88"/>
                        <a:pt x="80" y="88"/>
                      </a:cubicBezTo>
                      <a:cubicBezTo>
                        <a:pt x="87" y="87"/>
                        <a:pt x="87" y="87"/>
                        <a:pt x="87" y="87"/>
                      </a:cubicBezTo>
                      <a:cubicBezTo>
                        <a:pt x="87" y="89"/>
                        <a:pt x="87" y="90"/>
                        <a:pt x="89" y="90"/>
                      </a:cubicBezTo>
                      <a:cubicBezTo>
                        <a:pt x="90" y="90"/>
                        <a:pt x="90" y="91"/>
                        <a:pt x="91" y="92"/>
                      </a:cubicBezTo>
                      <a:cubicBezTo>
                        <a:pt x="88" y="93"/>
                        <a:pt x="86" y="96"/>
                        <a:pt x="82" y="95"/>
                      </a:cubicBezTo>
                      <a:cubicBezTo>
                        <a:pt x="86" y="92"/>
                        <a:pt x="86" y="92"/>
                        <a:pt x="86" y="92"/>
                      </a:cubicBezTo>
                      <a:cubicBezTo>
                        <a:pt x="84" y="91"/>
                        <a:pt x="84" y="90"/>
                        <a:pt x="82" y="92"/>
                      </a:cubicBezTo>
                      <a:cubicBezTo>
                        <a:pt x="80" y="93"/>
                        <a:pt x="78" y="94"/>
                        <a:pt x="76" y="96"/>
                      </a:cubicBezTo>
                      <a:cubicBezTo>
                        <a:pt x="76" y="96"/>
                        <a:pt x="75" y="97"/>
                        <a:pt x="75" y="97"/>
                      </a:cubicBezTo>
                      <a:cubicBezTo>
                        <a:pt x="72" y="97"/>
                        <a:pt x="70" y="100"/>
                        <a:pt x="68" y="102"/>
                      </a:cubicBezTo>
                      <a:cubicBezTo>
                        <a:pt x="68" y="102"/>
                        <a:pt x="68" y="102"/>
                        <a:pt x="68" y="102"/>
                      </a:cubicBezTo>
                      <a:cubicBezTo>
                        <a:pt x="67" y="104"/>
                        <a:pt x="65" y="104"/>
                        <a:pt x="64" y="104"/>
                      </a:cubicBezTo>
                      <a:cubicBezTo>
                        <a:pt x="63" y="104"/>
                        <a:pt x="63" y="105"/>
                        <a:pt x="62" y="105"/>
                      </a:cubicBezTo>
                      <a:cubicBezTo>
                        <a:pt x="62" y="105"/>
                        <a:pt x="61" y="106"/>
                        <a:pt x="61" y="107"/>
                      </a:cubicBezTo>
                      <a:cubicBezTo>
                        <a:pt x="62" y="110"/>
                        <a:pt x="60" y="112"/>
                        <a:pt x="58" y="113"/>
                      </a:cubicBezTo>
                      <a:cubicBezTo>
                        <a:pt x="55" y="115"/>
                        <a:pt x="53" y="116"/>
                        <a:pt x="51" y="117"/>
                      </a:cubicBezTo>
                      <a:cubicBezTo>
                        <a:pt x="50" y="119"/>
                        <a:pt x="49" y="122"/>
                        <a:pt x="50" y="124"/>
                      </a:cubicBezTo>
                      <a:cubicBezTo>
                        <a:pt x="51" y="126"/>
                        <a:pt x="51" y="128"/>
                        <a:pt x="50" y="129"/>
                      </a:cubicBezTo>
                      <a:cubicBezTo>
                        <a:pt x="50" y="130"/>
                        <a:pt x="49" y="130"/>
                        <a:pt x="48" y="130"/>
                      </a:cubicBezTo>
                      <a:cubicBezTo>
                        <a:pt x="48" y="130"/>
                        <a:pt x="47" y="129"/>
                        <a:pt x="47" y="129"/>
                      </a:cubicBezTo>
                      <a:cubicBezTo>
                        <a:pt x="47" y="127"/>
                        <a:pt x="46" y="125"/>
                        <a:pt x="46" y="123"/>
                      </a:cubicBezTo>
                      <a:cubicBezTo>
                        <a:pt x="46" y="122"/>
                        <a:pt x="45" y="121"/>
                        <a:pt x="45" y="121"/>
                      </a:cubicBezTo>
                      <a:cubicBezTo>
                        <a:pt x="44" y="121"/>
                        <a:pt x="44" y="121"/>
                        <a:pt x="44" y="121"/>
                      </a:cubicBezTo>
                      <a:cubicBezTo>
                        <a:pt x="44" y="122"/>
                        <a:pt x="44" y="122"/>
                        <a:pt x="44" y="123"/>
                      </a:cubicBezTo>
                      <a:cubicBezTo>
                        <a:pt x="44" y="123"/>
                        <a:pt x="44" y="123"/>
                        <a:pt x="44" y="123"/>
                      </a:cubicBezTo>
                      <a:cubicBezTo>
                        <a:pt x="44" y="123"/>
                        <a:pt x="43" y="122"/>
                        <a:pt x="42" y="122"/>
                      </a:cubicBezTo>
                      <a:cubicBezTo>
                        <a:pt x="42" y="121"/>
                        <a:pt x="41" y="120"/>
                        <a:pt x="40" y="120"/>
                      </a:cubicBezTo>
                      <a:cubicBezTo>
                        <a:pt x="39" y="119"/>
                        <a:pt x="38" y="120"/>
                        <a:pt x="37" y="121"/>
                      </a:cubicBezTo>
                      <a:cubicBezTo>
                        <a:pt x="36" y="122"/>
                        <a:pt x="35" y="123"/>
                        <a:pt x="34" y="124"/>
                      </a:cubicBezTo>
                      <a:cubicBezTo>
                        <a:pt x="33" y="123"/>
                        <a:pt x="32" y="122"/>
                        <a:pt x="32" y="122"/>
                      </a:cubicBezTo>
                      <a:cubicBezTo>
                        <a:pt x="31" y="121"/>
                        <a:pt x="31" y="121"/>
                        <a:pt x="30" y="121"/>
                      </a:cubicBezTo>
                      <a:cubicBezTo>
                        <a:pt x="28" y="121"/>
                        <a:pt x="26" y="122"/>
                        <a:pt x="25" y="124"/>
                      </a:cubicBezTo>
                      <a:cubicBezTo>
                        <a:pt x="24" y="126"/>
                        <a:pt x="22" y="127"/>
                        <a:pt x="21" y="128"/>
                      </a:cubicBezTo>
                      <a:cubicBezTo>
                        <a:pt x="19" y="129"/>
                        <a:pt x="19" y="131"/>
                        <a:pt x="20" y="133"/>
                      </a:cubicBezTo>
                      <a:cubicBezTo>
                        <a:pt x="20" y="134"/>
                        <a:pt x="20" y="134"/>
                        <a:pt x="20" y="135"/>
                      </a:cubicBezTo>
                      <a:cubicBezTo>
                        <a:pt x="19" y="139"/>
                        <a:pt x="21" y="143"/>
                        <a:pt x="25" y="144"/>
                      </a:cubicBezTo>
                      <a:cubicBezTo>
                        <a:pt x="27" y="144"/>
                        <a:pt x="29" y="144"/>
                        <a:pt x="30" y="142"/>
                      </a:cubicBezTo>
                      <a:cubicBezTo>
                        <a:pt x="31" y="141"/>
                        <a:pt x="31" y="140"/>
                        <a:pt x="32" y="139"/>
                      </a:cubicBezTo>
                      <a:cubicBezTo>
                        <a:pt x="32" y="138"/>
                        <a:pt x="33" y="137"/>
                        <a:pt x="34" y="138"/>
                      </a:cubicBezTo>
                      <a:cubicBezTo>
                        <a:pt x="34" y="138"/>
                        <a:pt x="34" y="138"/>
                        <a:pt x="34" y="138"/>
                      </a:cubicBezTo>
                      <a:cubicBezTo>
                        <a:pt x="35" y="138"/>
                        <a:pt x="35" y="139"/>
                        <a:pt x="35" y="140"/>
                      </a:cubicBezTo>
                      <a:cubicBezTo>
                        <a:pt x="35" y="142"/>
                        <a:pt x="34" y="143"/>
                        <a:pt x="34" y="145"/>
                      </a:cubicBezTo>
                      <a:cubicBezTo>
                        <a:pt x="33" y="146"/>
                        <a:pt x="34" y="147"/>
                        <a:pt x="35" y="147"/>
                      </a:cubicBezTo>
                      <a:cubicBezTo>
                        <a:pt x="37" y="148"/>
                        <a:pt x="38" y="148"/>
                        <a:pt x="39" y="148"/>
                      </a:cubicBezTo>
                      <a:cubicBezTo>
                        <a:pt x="40" y="148"/>
                        <a:pt x="41" y="149"/>
                        <a:pt x="42" y="150"/>
                      </a:cubicBezTo>
                      <a:cubicBezTo>
                        <a:pt x="42" y="150"/>
                        <a:pt x="42" y="151"/>
                        <a:pt x="42" y="151"/>
                      </a:cubicBezTo>
                      <a:cubicBezTo>
                        <a:pt x="41" y="153"/>
                        <a:pt x="41" y="155"/>
                        <a:pt x="42" y="156"/>
                      </a:cubicBezTo>
                      <a:cubicBezTo>
                        <a:pt x="42" y="158"/>
                        <a:pt x="42" y="159"/>
                        <a:pt x="43" y="159"/>
                      </a:cubicBezTo>
                      <a:cubicBezTo>
                        <a:pt x="44" y="160"/>
                        <a:pt x="45" y="160"/>
                        <a:pt x="45" y="159"/>
                      </a:cubicBezTo>
                      <a:cubicBezTo>
                        <a:pt x="46" y="159"/>
                        <a:pt x="48" y="158"/>
                        <a:pt x="49" y="159"/>
                      </a:cubicBezTo>
                      <a:cubicBezTo>
                        <a:pt x="50" y="159"/>
                        <a:pt x="50" y="159"/>
                        <a:pt x="51" y="159"/>
                      </a:cubicBezTo>
                      <a:cubicBezTo>
                        <a:pt x="53" y="160"/>
                        <a:pt x="54" y="159"/>
                        <a:pt x="55" y="158"/>
                      </a:cubicBezTo>
                      <a:cubicBezTo>
                        <a:pt x="56" y="157"/>
                        <a:pt x="57" y="156"/>
                        <a:pt x="59" y="155"/>
                      </a:cubicBezTo>
                      <a:cubicBezTo>
                        <a:pt x="59" y="155"/>
                        <a:pt x="60" y="155"/>
                        <a:pt x="60" y="156"/>
                      </a:cubicBezTo>
                      <a:cubicBezTo>
                        <a:pt x="60" y="156"/>
                        <a:pt x="60" y="157"/>
                        <a:pt x="60" y="157"/>
                      </a:cubicBezTo>
                      <a:cubicBezTo>
                        <a:pt x="59" y="158"/>
                        <a:pt x="59" y="159"/>
                        <a:pt x="60" y="159"/>
                      </a:cubicBezTo>
                      <a:cubicBezTo>
                        <a:pt x="63" y="160"/>
                        <a:pt x="63" y="160"/>
                        <a:pt x="63" y="160"/>
                      </a:cubicBezTo>
                      <a:cubicBezTo>
                        <a:pt x="61" y="157"/>
                        <a:pt x="64" y="156"/>
                        <a:pt x="65" y="155"/>
                      </a:cubicBezTo>
                      <a:cubicBezTo>
                        <a:pt x="65" y="155"/>
                        <a:pt x="66" y="155"/>
                        <a:pt x="66" y="156"/>
                      </a:cubicBezTo>
                      <a:cubicBezTo>
                        <a:pt x="67" y="157"/>
                        <a:pt x="70" y="158"/>
                        <a:pt x="72" y="158"/>
                      </a:cubicBezTo>
                      <a:cubicBezTo>
                        <a:pt x="72" y="158"/>
                        <a:pt x="72" y="158"/>
                        <a:pt x="72" y="158"/>
                      </a:cubicBezTo>
                      <a:cubicBezTo>
                        <a:pt x="75" y="158"/>
                        <a:pt x="78" y="159"/>
                        <a:pt x="80" y="161"/>
                      </a:cubicBezTo>
                      <a:cubicBezTo>
                        <a:pt x="83" y="164"/>
                        <a:pt x="87" y="166"/>
                        <a:pt x="91" y="166"/>
                      </a:cubicBezTo>
                      <a:cubicBezTo>
                        <a:pt x="92" y="167"/>
                        <a:pt x="94" y="168"/>
                        <a:pt x="95" y="169"/>
                      </a:cubicBezTo>
                      <a:cubicBezTo>
                        <a:pt x="95" y="170"/>
                        <a:pt x="96" y="172"/>
                        <a:pt x="97" y="173"/>
                      </a:cubicBezTo>
                      <a:cubicBezTo>
                        <a:pt x="98" y="175"/>
                        <a:pt x="98" y="176"/>
                        <a:pt x="96" y="177"/>
                      </a:cubicBezTo>
                      <a:cubicBezTo>
                        <a:pt x="94" y="178"/>
                        <a:pt x="94" y="178"/>
                        <a:pt x="94" y="178"/>
                      </a:cubicBezTo>
                      <a:cubicBezTo>
                        <a:pt x="95" y="179"/>
                        <a:pt x="95" y="179"/>
                        <a:pt x="96" y="178"/>
                      </a:cubicBezTo>
                      <a:cubicBezTo>
                        <a:pt x="97" y="178"/>
                        <a:pt x="97" y="178"/>
                        <a:pt x="98" y="177"/>
                      </a:cubicBezTo>
                      <a:cubicBezTo>
                        <a:pt x="99" y="177"/>
                        <a:pt x="99" y="178"/>
                        <a:pt x="100" y="178"/>
                      </a:cubicBezTo>
                      <a:cubicBezTo>
                        <a:pt x="100" y="179"/>
                        <a:pt x="99" y="179"/>
                        <a:pt x="99" y="179"/>
                      </a:cubicBezTo>
                      <a:cubicBezTo>
                        <a:pt x="99" y="180"/>
                        <a:pt x="99" y="180"/>
                        <a:pt x="99" y="180"/>
                      </a:cubicBezTo>
                      <a:cubicBezTo>
                        <a:pt x="100" y="180"/>
                        <a:pt x="100" y="181"/>
                        <a:pt x="100" y="180"/>
                      </a:cubicBezTo>
                      <a:cubicBezTo>
                        <a:pt x="101" y="180"/>
                        <a:pt x="101" y="180"/>
                        <a:pt x="101" y="180"/>
                      </a:cubicBezTo>
                      <a:cubicBezTo>
                        <a:pt x="102" y="179"/>
                        <a:pt x="105" y="179"/>
                        <a:pt x="106" y="180"/>
                      </a:cubicBezTo>
                      <a:cubicBezTo>
                        <a:pt x="106" y="180"/>
                        <a:pt x="106" y="180"/>
                        <a:pt x="106" y="180"/>
                      </a:cubicBezTo>
                      <a:cubicBezTo>
                        <a:pt x="107" y="180"/>
                        <a:pt x="107" y="180"/>
                        <a:pt x="107" y="181"/>
                      </a:cubicBezTo>
                      <a:cubicBezTo>
                        <a:pt x="107" y="183"/>
                        <a:pt x="109" y="182"/>
                        <a:pt x="110" y="182"/>
                      </a:cubicBezTo>
                      <a:cubicBezTo>
                        <a:pt x="111" y="181"/>
                        <a:pt x="113" y="181"/>
                        <a:pt x="114" y="182"/>
                      </a:cubicBezTo>
                      <a:cubicBezTo>
                        <a:pt x="116" y="183"/>
                        <a:pt x="119" y="184"/>
                        <a:pt x="122" y="185"/>
                      </a:cubicBezTo>
                      <a:cubicBezTo>
                        <a:pt x="123" y="185"/>
                        <a:pt x="124" y="186"/>
                        <a:pt x="124" y="187"/>
                      </a:cubicBezTo>
                      <a:cubicBezTo>
                        <a:pt x="124" y="192"/>
                        <a:pt x="123" y="196"/>
                        <a:pt x="120" y="200"/>
                      </a:cubicBezTo>
                      <a:cubicBezTo>
                        <a:pt x="119" y="200"/>
                        <a:pt x="119" y="200"/>
                        <a:pt x="119" y="200"/>
                      </a:cubicBezTo>
                      <a:cubicBezTo>
                        <a:pt x="118" y="201"/>
                        <a:pt x="117" y="202"/>
                        <a:pt x="117" y="203"/>
                      </a:cubicBezTo>
                      <a:cubicBezTo>
                        <a:pt x="117" y="206"/>
                        <a:pt x="117" y="209"/>
                        <a:pt x="117" y="212"/>
                      </a:cubicBezTo>
                      <a:cubicBezTo>
                        <a:pt x="117" y="214"/>
                        <a:pt x="116" y="216"/>
                        <a:pt x="115" y="217"/>
                      </a:cubicBezTo>
                      <a:cubicBezTo>
                        <a:pt x="114" y="219"/>
                        <a:pt x="114" y="220"/>
                        <a:pt x="112" y="220"/>
                      </a:cubicBezTo>
                      <a:cubicBezTo>
                        <a:pt x="111" y="220"/>
                        <a:pt x="110" y="220"/>
                        <a:pt x="110" y="220"/>
                      </a:cubicBezTo>
                      <a:cubicBezTo>
                        <a:pt x="109" y="220"/>
                        <a:pt x="109" y="221"/>
                        <a:pt x="109" y="221"/>
                      </a:cubicBezTo>
                      <a:close/>
                      <a:moveTo>
                        <a:pt x="270" y="209"/>
                      </a:moveTo>
                      <a:cubicBezTo>
                        <a:pt x="268" y="212"/>
                        <a:pt x="268" y="215"/>
                        <a:pt x="267" y="218"/>
                      </a:cubicBezTo>
                      <a:cubicBezTo>
                        <a:pt x="266" y="219"/>
                        <a:pt x="266" y="220"/>
                        <a:pt x="265" y="221"/>
                      </a:cubicBezTo>
                      <a:cubicBezTo>
                        <a:pt x="264" y="223"/>
                        <a:pt x="264" y="223"/>
                        <a:pt x="261" y="223"/>
                      </a:cubicBezTo>
                      <a:cubicBezTo>
                        <a:pt x="258" y="222"/>
                        <a:pt x="257" y="219"/>
                        <a:pt x="258" y="217"/>
                      </a:cubicBezTo>
                      <a:cubicBezTo>
                        <a:pt x="259" y="216"/>
                        <a:pt x="259" y="215"/>
                        <a:pt x="260" y="214"/>
                      </a:cubicBezTo>
                      <a:cubicBezTo>
                        <a:pt x="260" y="212"/>
                        <a:pt x="260" y="211"/>
                        <a:pt x="260" y="210"/>
                      </a:cubicBezTo>
                      <a:cubicBezTo>
                        <a:pt x="260" y="208"/>
                        <a:pt x="261" y="206"/>
                        <a:pt x="263" y="205"/>
                      </a:cubicBezTo>
                      <a:cubicBezTo>
                        <a:pt x="263" y="205"/>
                        <a:pt x="263" y="205"/>
                        <a:pt x="264" y="205"/>
                      </a:cubicBezTo>
                      <a:cubicBezTo>
                        <a:pt x="265" y="203"/>
                        <a:pt x="267" y="202"/>
                        <a:pt x="268" y="200"/>
                      </a:cubicBezTo>
                      <a:cubicBezTo>
                        <a:pt x="269" y="200"/>
                        <a:pt x="269" y="199"/>
                        <a:pt x="269" y="198"/>
                      </a:cubicBezTo>
                      <a:cubicBezTo>
                        <a:pt x="270" y="202"/>
                        <a:pt x="271" y="205"/>
                        <a:pt x="270" y="209"/>
                      </a:cubicBezTo>
                      <a:close/>
                      <a:moveTo>
                        <a:pt x="299" y="130"/>
                      </a:moveTo>
                      <a:cubicBezTo>
                        <a:pt x="298" y="129"/>
                        <a:pt x="296" y="128"/>
                        <a:pt x="295" y="128"/>
                      </a:cubicBezTo>
                      <a:cubicBezTo>
                        <a:pt x="290" y="128"/>
                        <a:pt x="285" y="128"/>
                        <a:pt x="280" y="126"/>
                      </a:cubicBezTo>
                      <a:cubicBezTo>
                        <a:pt x="277" y="125"/>
                        <a:pt x="274" y="124"/>
                        <a:pt x="271" y="122"/>
                      </a:cubicBezTo>
                      <a:cubicBezTo>
                        <a:pt x="269" y="121"/>
                        <a:pt x="266" y="120"/>
                        <a:pt x="263" y="119"/>
                      </a:cubicBezTo>
                      <a:cubicBezTo>
                        <a:pt x="264" y="120"/>
                        <a:pt x="264" y="120"/>
                        <a:pt x="264" y="121"/>
                      </a:cubicBezTo>
                      <a:cubicBezTo>
                        <a:pt x="263" y="124"/>
                        <a:pt x="266" y="126"/>
                        <a:pt x="268" y="128"/>
                      </a:cubicBezTo>
                      <a:cubicBezTo>
                        <a:pt x="269" y="129"/>
                        <a:pt x="270" y="130"/>
                        <a:pt x="271" y="131"/>
                      </a:cubicBezTo>
                      <a:cubicBezTo>
                        <a:pt x="277" y="129"/>
                        <a:pt x="277" y="129"/>
                        <a:pt x="277" y="129"/>
                      </a:cubicBezTo>
                      <a:cubicBezTo>
                        <a:pt x="279" y="129"/>
                        <a:pt x="280" y="129"/>
                        <a:pt x="281" y="131"/>
                      </a:cubicBezTo>
                      <a:cubicBezTo>
                        <a:pt x="282" y="132"/>
                        <a:pt x="283" y="133"/>
                        <a:pt x="285" y="135"/>
                      </a:cubicBezTo>
                      <a:cubicBezTo>
                        <a:pt x="286" y="136"/>
                        <a:pt x="286" y="136"/>
                        <a:pt x="284" y="137"/>
                      </a:cubicBezTo>
                      <a:cubicBezTo>
                        <a:pt x="281" y="139"/>
                        <a:pt x="278" y="142"/>
                        <a:pt x="275" y="144"/>
                      </a:cubicBezTo>
                      <a:cubicBezTo>
                        <a:pt x="275" y="145"/>
                        <a:pt x="274" y="145"/>
                        <a:pt x="274" y="146"/>
                      </a:cubicBezTo>
                      <a:cubicBezTo>
                        <a:pt x="272" y="147"/>
                        <a:pt x="270" y="148"/>
                        <a:pt x="268" y="150"/>
                      </a:cubicBezTo>
                      <a:cubicBezTo>
                        <a:pt x="265" y="151"/>
                        <a:pt x="262" y="150"/>
                        <a:pt x="260" y="147"/>
                      </a:cubicBezTo>
                      <a:cubicBezTo>
                        <a:pt x="260" y="147"/>
                        <a:pt x="260" y="147"/>
                        <a:pt x="260" y="147"/>
                      </a:cubicBezTo>
                      <a:cubicBezTo>
                        <a:pt x="259" y="144"/>
                        <a:pt x="257" y="141"/>
                        <a:pt x="255" y="139"/>
                      </a:cubicBezTo>
                      <a:cubicBezTo>
                        <a:pt x="254" y="137"/>
                        <a:pt x="253" y="136"/>
                        <a:pt x="253" y="134"/>
                      </a:cubicBezTo>
                      <a:cubicBezTo>
                        <a:pt x="252" y="132"/>
                        <a:pt x="251" y="131"/>
                        <a:pt x="249" y="130"/>
                      </a:cubicBezTo>
                      <a:cubicBezTo>
                        <a:pt x="247" y="129"/>
                        <a:pt x="246" y="128"/>
                        <a:pt x="246" y="126"/>
                      </a:cubicBezTo>
                      <a:cubicBezTo>
                        <a:pt x="245" y="124"/>
                        <a:pt x="244" y="122"/>
                        <a:pt x="243" y="120"/>
                      </a:cubicBezTo>
                      <a:cubicBezTo>
                        <a:pt x="240" y="120"/>
                        <a:pt x="240" y="120"/>
                        <a:pt x="241" y="123"/>
                      </a:cubicBezTo>
                      <a:cubicBezTo>
                        <a:pt x="242" y="127"/>
                        <a:pt x="244" y="130"/>
                        <a:pt x="246" y="134"/>
                      </a:cubicBezTo>
                      <a:cubicBezTo>
                        <a:pt x="250" y="139"/>
                        <a:pt x="253" y="144"/>
                        <a:pt x="256" y="150"/>
                      </a:cubicBezTo>
                      <a:cubicBezTo>
                        <a:pt x="256" y="152"/>
                        <a:pt x="257" y="154"/>
                        <a:pt x="257" y="155"/>
                      </a:cubicBezTo>
                      <a:cubicBezTo>
                        <a:pt x="258" y="158"/>
                        <a:pt x="259" y="158"/>
                        <a:pt x="261" y="157"/>
                      </a:cubicBezTo>
                      <a:cubicBezTo>
                        <a:pt x="262" y="157"/>
                        <a:pt x="262" y="156"/>
                        <a:pt x="262" y="156"/>
                      </a:cubicBezTo>
                      <a:cubicBezTo>
                        <a:pt x="271" y="156"/>
                        <a:pt x="271" y="156"/>
                        <a:pt x="271" y="156"/>
                      </a:cubicBezTo>
                      <a:cubicBezTo>
                        <a:pt x="270" y="159"/>
                        <a:pt x="270" y="161"/>
                        <a:pt x="269" y="163"/>
                      </a:cubicBezTo>
                      <a:cubicBezTo>
                        <a:pt x="269" y="165"/>
                        <a:pt x="268" y="167"/>
                        <a:pt x="267" y="168"/>
                      </a:cubicBezTo>
                      <a:cubicBezTo>
                        <a:pt x="265" y="170"/>
                        <a:pt x="263" y="172"/>
                        <a:pt x="260" y="173"/>
                      </a:cubicBezTo>
                      <a:cubicBezTo>
                        <a:pt x="260" y="173"/>
                        <a:pt x="259" y="174"/>
                        <a:pt x="259" y="174"/>
                      </a:cubicBezTo>
                      <a:cubicBezTo>
                        <a:pt x="256" y="179"/>
                        <a:pt x="254" y="184"/>
                        <a:pt x="252" y="188"/>
                      </a:cubicBezTo>
                      <a:cubicBezTo>
                        <a:pt x="251" y="189"/>
                        <a:pt x="251" y="190"/>
                        <a:pt x="252" y="191"/>
                      </a:cubicBezTo>
                      <a:cubicBezTo>
                        <a:pt x="255" y="195"/>
                        <a:pt x="254" y="199"/>
                        <a:pt x="254" y="204"/>
                      </a:cubicBezTo>
                      <a:cubicBezTo>
                        <a:pt x="254" y="204"/>
                        <a:pt x="253" y="205"/>
                        <a:pt x="253" y="205"/>
                      </a:cubicBezTo>
                      <a:cubicBezTo>
                        <a:pt x="250" y="206"/>
                        <a:pt x="248" y="208"/>
                        <a:pt x="246" y="210"/>
                      </a:cubicBezTo>
                      <a:cubicBezTo>
                        <a:pt x="245" y="211"/>
                        <a:pt x="244" y="212"/>
                        <a:pt x="244" y="214"/>
                      </a:cubicBezTo>
                      <a:cubicBezTo>
                        <a:pt x="243" y="217"/>
                        <a:pt x="242" y="221"/>
                        <a:pt x="240" y="224"/>
                      </a:cubicBezTo>
                      <a:cubicBezTo>
                        <a:pt x="238" y="229"/>
                        <a:pt x="235" y="234"/>
                        <a:pt x="233" y="238"/>
                      </a:cubicBezTo>
                      <a:cubicBezTo>
                        <a:pt x="232" y="240"/>
                        <a:pt x="231" y="240"/>
                        <a:pt x="230" y="240"/>
                      </a:cubicBezTo>
                      <a:cubicBezTo>
                        <a:pt x="223" y="241"/>
                        <a:pt x="223" y="241"/>
                        <a:pt x="223" y="241"/>
                      </a:cubicBezTo>
                      <a:cubicBezTo>
                        <a:pt x="222" y="241"/>
                        <a:pt x="221" y="241"/>
                        <a:pt x="220" y="241"/>
                      </a:cubicBezTo>
                      <a:cubicBezTo>
                        <a:pt x="219" y="241"/>
                        <a:pt x="219" y="241"/>
                        <a:pt x="218" y="241"/>
                      </a:cubicBezTo>
                      <a:cubicBezTo>
                        <a:pt x="217" y="240"/>
                        <a:pt x="217" y="239"/>
                        <a:pt x="216" y="239"/>
                      </a:cubicBezTo>
                      <a:cubicBezTo>
                        <a:pt x="216" y="236"/>
                        <a:pt x="215" y="234"/>
                        <a:pt x="214" y="232"/>
                      </a:cubicBezTo>
                      <a:cubicBezTo>
                        <a:pt x="214" y="231"/>
                        <a:pt x="213" y="230"/>
                        <a:pt x="212" y="230"/>
                      </a:cubicBezTo>
                      <a:cubicBezTo>
                        <a:pt x="211" y="227"/>
                        <a:pt x="210" y="224"/>
                        <a:pt x="210" y="222"/>
                      </a:cubicBezTo>
                      <a:cubicBezTo>
                        <a:pt x="210" y="220"/>
                        <a:pt x="209" y="218"/>
                        <a:pt x="209" y="217"/>
                      </a:cubicBezTo>
                      <a:cubicBezTo>
                        <a:pt x="207" y="214"/>
                        <a:pt x="206" y="211"/>
                        <a:pt x="205" y="208"/>
                      </a:cubicBezTo>
                      <a:cubicBezTo>
                        <a:pt x="205" y="206"/>
                        <a:pt x="206" y="204"/>
                        <a:pt x="206" y="202"/>
                      </a:cubicBezTo>
                      <a:cubicBezTo>
                        <a:pt x="206" y="201"/>
                        <a:pt x="207" y="201"/>
                        <a:pt x="207" y="200"/>
                      </a:cubicBezTo>
                      <a:cubicBezTo>
                        <a:pt x="208" y="199"/>
                        <a:pt x="208" y="197"/>
                        <a:pt x="208" y="195"/>
                      </a:cubicBezTo>
                      <a:cubicBezTo>
                        <a:pt x="206" y="190"/>
                        <a:pt x="204" y="184"/>
                        <a:pt x="201" y="180"/>
                      </a:cubicBezTo>
                      <a:cubicBezTo>
                        <a:pt x="200" y="179"/>
                        <a:pt x="200" y="177"/>
                        <a:pt x="201" y="176"/>
                      </a:cubicBezTo>
                      <a:cubicBezTo>
                        <a:pt x="201" y="175"/>
                        <a:pt x="202" y="174"/>
                        <a:pt x="202" y="173"/>
                      </a:cubicBezTo>
                      <a:cubicBezTo>
                        <a:pt x="203" y="172"/>
                        <a:pt x="203" y="171"/>
                        <a:pt x="202" y="171"/>
                      </a:cubicBezTo>
                      <a:cubicBezTo>
                        <a:pt x="201" y="171"/>
                        <a:pt x="200" y="170"/>
                        <a:pt x="200" y="169"/>
                      </a:cubicBezTo>
                      <a:cubicBezTo>
                        <a:pt x="200" y="168"/>
                        <a:pt x="199" y="168"/>
                        <a:pt x="198" y="168"/>
                      </a:cubicBezTo>
                      <a:cubicBezTo>
                        <a:pt x="196" y="168"/>
                        <a:pt x="194" y="167"/>
                        <a:pt x="193" y="166"/>
                      </a:cubicBezTo>
                      <a:cubicBezTo>
                        <a:pt x="192" y="165"/>
                        <a:pt x="190" y="165"/>
                        <a:pt x="189" y="165"/>
                      </a:cubicBezTo>
                      <a:cubicBezTo>
                        <a:pt x="188" y="165"/>
                        <a:pt x="187" y="165"/>
                        <a:pt x="186" y="165"/>
                      </a:cubicBezTo>
                      <a:cubicBezTo>
                        <a:pt x="173" y="169"/>
                        <a:pt x="173" y="169"/>
                        <a:pt x="173" y="169"/>
                      </a:cubicBezTo>
                      <a:cubicBezTo>
                        <a:pt x="171" y="169"/>
                        <a:pt x="168" y="168"/>
                        <a:pt x="167" y="167"/>
                      </a:cubicBezTo>
                      <a:cubicBezTo>
                        <a:pt x="167" y="166"/>
                        <a:pt x="166" y="166"/>
                        <a:pt x="166" y="166"/>
                      </a:cubicBezTo>
                      <a:cubicBezTo>
                        <a:pt x="164" y="164"/>
                        <a:pt x="163" y="162"/>
                        <a:pt x="162" y="160"/>
                      </a:cubicBezTo>
                      <a:cubicBezTo>
                        <a:pt x="162" y="159"/>
                        <a:pt x="162" y="158"/>
                        <a:pt x="161" y="158"/>
                      </a:cubicBezTo>
                      <a:cubicBezTo>
                        <a:pt x="157" y="157"/>
                        <a:pt x="156" y="153"/>
                        <a:pt x="155" y="150"/>
                      </a:cubicBezTo>
                      <a:cubicBezTo>
                        <a:pt x="155" y="149"/>
                        <a:pt x="155" y="148"/>
                        <a:pt x="156" y="147"/>
                      </a:cubicBezTo>
                      <a:cubicBezTo>
                        <a:pt x="157" y="146"/>
                        <a:pt x="157" y="145"/>
                        <a:pt x="157" y="143"/>
                      </a:cubicBezTo>
                      <a:cubicBezTo>
                        <a:pt x="155" y="140"/>
                        <a:pt x="156" y="136"/>
                        <a:pt x="158" y="133"/>
                      </a:cubicBezTo>
                      <a:cubicBezTo>
                        <a:pt x="159" y="131"/>
                        <a:pt x="160" y="129"/>
                        <a:pt x="162" y="128"/>
                      </a:cubicBezTo>
                      <a:cubicBezTo>
                        <a:pt x="163" y="127"/>
                        <a:pt x="163" y="126"/>
                        <a:pt x="164" y="125"/>
                      </a:cubicBezTo>
                      <a:cubicBezTo>
                        <a:pt x="166" y="123"/>
                        <a:pt x="167" y="121"/>
                        <a:pt x="168" y="118"/>
                      </a:cubicBezTo>
                      <a:cubicBezTo>
                        <a:pt x="169" y="116"/>
                        <a:pt x="170" y="115"/>
                        <a:pt x="171" y="115"/>
                      </a:cubicBezTo>
                      <a:cubicBezTo>
                        <a:pt x="172" y="113"/>
                        <a:pt x="174" y="112"/>
                        <a:pt x="176" y="110"/>
                      </a:cubicBezTo>
                      <a:cubicBezTo>
                        <a:pt x="177" y="109"/>
                        <a:pt x="177" y="109"/>
                        <a:pt x="178" y="110"/>
                      </a:cubicBezTo>
                      <a:cubicBezTo>
                        <a:pt x="178" y="111"/>
                        <a:pt x="179" y="111"/>
                        <a:pt x="179" y="111"/>
                      </a:cubicBezTo>
                      <a:cubicBezTo>
                        <a:pt x="186" y="110"/>
                        <a:pt x="186" y="110"/>
                        <a:pt x="186" y="110"/>
                      </a:cubicBezTo>
                      <a:cubicBezTo>
                        <a:pt x="187" y="110"/>
                        <a:pt x="188" y="110"/>
                        <a:pt x="189" y="110"/>
                      </a:cubicBezTo>
                      <a:cubicBezTo>
                        <a:pt x="192" y="110"/>
                        <a:pt x="196" y="109"/>
                        <a:pt x="199" y="108"/>
                      </a:cubicBezTo>
                      <a:cubicBezTo>
                        <a:pt x="199" y="107"/>
                        <a:pt x="200" y="107"/>
                        <a:pt x="201" y="108"/>
                      </a:cubicBezTo>
                      <a:cubicBezTo>
                        <a:pt x="201" y="108"/>
                        <a:pt x="201" y="109"/>
                        <a:pt x="201" y="109"/>
                      </a:cubicBezTo>
                      <a:cubicBezTo>
                        <a:pt x="201" y="111"/>
                        <a:pt x="202" y="112"/>
                        <a:pt x="203" y="113"/>
                      </a:cubicBezTo>
                      <a:cubicBezTo>
                        <a:pt x="207" y="117"/>
                        <a:pt x="207" y="117"/>
                        <a:pt x="207" y="117"/>
                      </a:cubicBezTo>
                      <a:cubicBezTo>
                        <a:pt x="207" y="117"/>
                        <a:pt x="207" y="117"/>
                        <a:pt x="208" y="117"/>
                      </a:cubicBezTo>
                      <a:cubicBezTo>
                        <a:pt x="210" y="118"/>
                        <a:pt x="213" y="118"/>
                        <a:pt x="215" y="118"/>
                      </a:cubicBezTo>
                      <a:cubicBezTo>
                        <a:pt x="216" y="118"/>
                        <a:pt x="217" y="118"/>
                        <a:pt x="217" y="117"/>
                      </a:cubicBezTo>
                      <a:cubicBezTo>
                        <a:pt x="218" y="115"/>
                        <a:pt x="219" y="115"/>
                        <a:pt x="220" y="114"/>
                      </a:cubicBezTo>
                      <a:cubicBezTo>
                        <a:pt x="220" y="114"/>
                        <a:pt x="220" y="114"/>
                        <a:pt x="220" y="114"/>
                      </a:cubicBezTo>
                      <a:cubicBezTo>
                        <a:pt x="220" y="115"/>
                        <a:pt x="221" y="115"/>
                        <a:pt x="222" y="116"/>
                      </a:cubicBezTo>
                      <a:cubicBezTo>
                        <a:pt x="223" y="116"/>
                        <a:pt x="224" y="117"/>
                        <a:pt x="226" y="117"/>
                      </a:cubicBezTo>
                      <a:cubicBezTo>
                        <a:pt x="227" y="117"/>
                        <a:pt x="228" y="117"/>
                        <a:pt x="229" y="117"/>
                      </a:cubicBezTo>
                      <a:cubicBezTo>
                        <a:pt x="229" y="117"/>
                        <a:pt x="230" y="117"/>
                        <a:pt x="231" y="117"/>
                      </a:cubicBezTo>
                      <a:cubicBezTo>
                        <a:pt x="233" y="118"/>
                        <a:pt x="236" y="118"/>
                        <a:pt x="238" y="118"/>
                      </a:cubicBezTo>
                      <a:cubicBezTo>
                        <a:pt x="239" y="119"/>
                        <a:pt x="240" y="118"/>
                        <a:pt x="241" y="118"/>
                      </a:cubicBezTo>
                      <a:cubicBezTo>
                        <a:pt x="243" y="117"/>
                        <a:pt x="244" y="114"/>
                        <a:pt x="243" y="111"/>
                      </a:cubicBezTo>
                      <a:cubicBezTo>
                        <a:pt x="243" y="110"/>
                        <a:pt x="243" y="109"/>
                        <a:pt x="243" y="108"/>
                      </a:cubicBezTo>
                      <a:cubicBezTo>
                        <a:pt x="241" y="108"/>
                        <a:pt x="239" y="108"/>
                        <a:pt x="238" y="109"/>
                      </a:cubicBezTo>
                      <a:cubicBezTo>
                        <a:pt x="236" y="110"/>
                        <a:pt x="233" y="110"/>
                        <a:pt x="232" y="108"/>
                      </a:cubicBezTo>
                      <a:cubicBezTo>
                        <a:pt x="229" y="106"/>
                        <a:pt x="228" y="104"/>
                        <a:pt x="227" y="101"/>
                      </a:cubicBezTo>
                      <a:cubicBezTo>
                        <a:pt x="229" y="102"/>
                        <a:pt x="230" y="101"/>
                        <a:pt x="231" y="99"/>
                      </a:cubicBezTo>
                      <a:cubicBezTo>
                        <a:pt x="228" y="99"/>
                        <a:pt x="225" y="100"/>
                        <a:pt x="223" y="101"/>
                      </a:cubicBezTo>
                      <a:cubicBezTo>
                        <a:pt x="222" y="101"/>
                        <a:pt x="221" y="102"/>
                        <a:pt x="221" y="103"/>
                      </a:cubicBezTo>
                      <a:cubicBezTo>
                        <a:pt x="222" y="103"/>
                        <a:pt x="222" y="103"/>
                        <a:pt x="222" y="103"/>
                      </a:cubicBezTo>
                      <a:cubicBezTo>
                        <a:pt x="222" y="104"/>
                        <a:pt x="222" y="104"/>
                        <a:pt x="222" y="104"/>
                      </a:cubicBezTo>
                      <a:cubicBezTo>
                        <a:pt x="222" y="105"/>
                        <a:pt x="222" y="106"/>
                        <a:pt x="221" y="106"/>
                      </a:cubicBezTo>
                      <a:cubicBezTo>
                        <a:pt x="221" y="106"/>
                        <a:pt x="220" y="106"/>
                        <a:pt x="219" y="105"/>
                      </a:cubicBezTo>
                      <a:cubicBezTo>
                        <a:pt x="219" y="104"/>
                        <a:pt x="218" y="103"/>
                        <a:pt x="217" y="103"/>
                      </a:cubicBezTo>
                      <a:cubicBezTo>
                        <a:pt x="217" y="103"/>
                        <a:pt x="217" y="102"/>
                        <a:pt x="217" y="102"/>
                      </a:cubicBezTo>
                      <a:cubicBezTo>
                        <a:pt x="217" y="100"/>
                        <a:pt x="215" y="98"/>
                        <a:pt x="214" y="96"/>
                      </a:cubicBezTo>
                      <a:cubicBezTo>
                        <a:pt x="213" y="96"/>
                        <a:pt x="213" y="96"/>
                        <a:pt x="212" y="96"/>
                      </a:cubicBezTo>
                      <a:cubicBezTo>
                        <a:pt x="210" y="96"/>
                        <a:pt x="209" y="95"/>
                        <a:pt x="208" y="93"/>
                      </a:cubicBezTo>
                      <a:cubicBezTo>
                        <a:pt x="207" y="93"/>
                        <a:pt x="207" y="92"/>
                        <a:pt x="206" y="92"/>
                      </a:cubicBezTo>
                      <a:cubicBezTo>
                        <a:pt x="205" y="91"/>
                        <a:pt x="204" y="91"/>
                        <a:pt x="204" y="92"/>
                      </a:cubicBezTo>
                      <a:cubicBezTo>
                        <a:pt x="203" y="93"/>
                        <a:pt x="203" y="94"/>
                        <a:pt x="203" y="95"/>
                      </a:cubicBezTo>
                      <a:cubicBezTo>
                        <a:pt x="203" y="95"/>
                        <a:pt x="203" y="95"/>
                        <a:pt x="204" y="95"/>
                      </a:cubicBezTo>
                      <a:cubicBezTo>
                        <a:pt x="205" y="97"/>
                        <a:pt x="207" y="98"/>
                        <a:pt x="209" y="99"/>
                      </a:cubicBezTo>
                      <a:cubicBezTo>
                        <a:pt x="210" y="100"/>
                        <a:pt x="211" y="101"/>
                        <a:pt x="212" y="102"/>
                      </a:cubicBezTo>
                      <a:cubicBezTo>
                        <a:pt x="210" y="104"/>
                        <a:pt x="207" y="103"/>
                        <a:pt x="206" y="101"/>
                      </a:cubicBezTo>
                      <a:cubicBezTo>
                        <a:pt x="205" y="101"/>
                        <a:pt x="205" y="101"/>
                        <a:pt x="205" y="100"/>
                      </a:cubicBezTo>
                      <a:cubicBezTo>
                        <a:pt x="205" y="100"/>
                        <a:pt x="204" y="99"/>
                        <a:pt x="203" y="98"/>
                      </a:cubicBezTo>
                      <a:cubicBezTo>
                        <a:pt x="202" y="97"/>
                        <a:pt x="201" y="96"/>
                        <a:pt x="200" y="94"/>
                      </a:cubicBezTo>
                      <a:cubicBezTo>
                        <a:pt x="198" y="93"/>
                        <a:pt x="195" y="93"/>
                        <a:pt x="195" y="96"/>
                      </a:cubicBezTo>
                      <a:cubicBezTo>
                        <a:pt x="195" y="96"/>
                        <a:pt x="195" y="96"/>
                        <a:pt x="195" y="97"/>
                      </a:cubicBezTo>
                      <a:cubicBezTo>
                        <a:pt x="193" y="96"/>
                        <a:pt x="193" y="96"/>
                        <a:pt x="193" y="96"/>
                      </a:cubicBezTo>
                      <a:cubicBezTo>
                        <a:pt x="192" y="96"/>
                        <a:pt x="189" y="96"/>
                        <a:pt x="188" y="98"/>
                      </a:cubicBezTo>
                      <a:cubicBezTo>
                        <a:pt x="188" y="99"/>
                        <a:pt x="187" y="99"/>
                        <a:pt x="187" y="100"/>
                      </a:cubicBezTo>
                      <a:cubicBezTo>
                        <a:pt x="187" y="100"/>
                        <a:pt x="186" y="101"/>
                        <a:pt x="186" y="101"/>
                      </a:cubicBezTo>
                      <a:cubicBezTo>
                        <a:pt x="185" y="104"/>
                        <a:pt x="184" y="106"/>
                        <a:pt x="181" y="106"/>
                      </a:cubicBezTo>
                      <a:cubicBezTo>
                        <a:pt x="178" y="107"/>
                        <a:pt x="175" y="107"/>
                        <a:pt x="172" y="107"/>
                      </a:cubicBezTo>
                      <a:cubicBezTo>
                        <a:pt x="171" y="107"/>
                        <a:pt x="171" y="106"/>
                        <a:pt x="171" y="106"/>
                      </a:cubicBezTo>
                      <a:cubicBezTo>
                        <a:pt x="170" y="103"/>
                        <a:pt x="170" y="101"/>
                        <a:pt x="171" y="99"/>
                      </a:cubicBezTo>
                      <a:cubicBezTo>
                        <a:pt x="171" y="97"/>
                        <a:pt x="173" y="95"/>
                        <a:pt x="175" y="96"/>
                      </a:cubicBezTo>
                      <a:cubicBezTo>
                        <a:pt x="182" y="96"/>
                        <a:pt x="182" y="96"/>
                        <a:pt x="182" y="96"/>
                      </a:cubicBezTo>
                      <a:cubicBezTo>
                        <a:pt x="183" y="96"/>
                        <a:pt x="183" y="95"/>
                        <a:pt x="183" y="94"/>
                      </a:cubicBezTo>
                      <a:cubicBezTo>
                        <a:pt x="183" y="94"/>
                        <a:pt x="183" y="94"/>
                        <a:pt x="183" y="93"/>
                      </a:cubicBezTo>
                      <a:cubicBezTo>
                        <a:pt x="184" y="91"/>
                        <a:pt x="183" y="90"/>
                        <a:pt x="181" y="89"/>
                      </a:cubicBezTo>
                      <a:cubicBezTo>
                        <a:pt x="180" y="89"/>
                        <a:pt x="180" y="88"/>
                        <a:pt x="179" y="88"/>
                      </a:cubicBezTo>
                      <a:cubicBezTo>
                        <a:pt x="178" y="88"/>
                        <a:pt x="178" y="87"/>
                        <a:pt x="178" y="87"/>
                      </a:cubicBezTo>
                      <a:cubicBezTo>
                        <a:pt x="178" y="87"/>
                        <a:pt x="179" y="86"/>
                        <a:pt x="179" y="86"/>
                      </a:cubicBezTo>
                      <a:cubicBezTo>
                        <a:pt x="180" y="86"/>
                        <a:pt x="181" y="86"/>
                        <a:pt x="181" y="86"/>
                      </a:cubicBezTo>
                      <a:cubicBezTo>
                        <a:pt x="185" y="86"/>
                        <a:pt x="188" y="84"/>
                        <a:pt x="189" y="81"/>
                      </a:cubicBezTo>
                      <a:cubicBezTo>
                        <a:pt x="190" y="79"/>
                        <a:pt x="192" y="78"/>
                        <a:pt x="194" y="77"/>
                      </a:cubicBezTo>
                      <a:cubicBezTo>
                        <a:pt x="197" y="77"/>
                        <a:pt x="197" y="76"/>
                        <a:pt x="198" y="73"/>
                      </a:cubicBezTo>
                      <a:cubicBezTo>
                        <a:pt x="198" y="72"/>
                        <a:pt x="198" y="71"/>
                        <a:pt x="199" y="71"/>
                      </a:cubicBezTo>
                      <a:cubicBezTo>
                        <a:pt x="199" y="71"/>
                        <a:pt x="199" y="71"/>
                        <a:pt x="199" y="71"/>
                      </a:cubicBezTo>
                      <a:cubicBezTo>
                        <a:pt x="200" y="72"/>
                        <a:pt x="200" y="73"/>
                        <a:pt x="201" y="74"/>
                      </a:cubicBezTo>
                      <a:cubicBezTo>
                        <a:pt x="201" y="75"/>
                        <a:pt x="202" y="76"/>
                        <a:pt x="203" y="76"/>
                      </a:cubicBezTo>
                      <a:cubicBezTo>
                        <a:pt x="204" y="76"/>
                        <a:pt x="205" y="76"/>
                        <a:pt x="206" y="76"/>
                      </a:cubicBezTo>
                      <a:cubicBezTo>
                        <a:pt x="208" y="76"/>
                        <a:pt x="210" y="76"/>
                        <a:pt x="212" y="75"/>
                      </a:cubicBezTo>
                      <a:cubicBezTo>
                        <a:pt x="213" y="75"/>
                        <a:pt x="214" y="75"/>
                        <a:pt x="214" y="74"/>
                      </a:cubicBezTo>
                      <a:cubicBezTo>
                        <a:pt x="214" y="73"/>
                        <a:pt x="215" y="73"/>
                        <a:pt x="216" y="72"/>
                      </a:cubicBezTo>
                      <a:cubicBezTo>
                        <a:pt x="216" y="71"/>
                        <a:pt x="217" y="71"/>
                        <a:pt x="217" y="70"/>
                      </a:cubicBezTo>
                      <a:cubicBezTo>
                        <a:pt x="218" y="68"/>
                        <a:pt x="219" y="67"/>
                        <a:pt x="221" y="67"/>
                      </a:cubicBezTo>
                      <a:cubicBezTo>
                        <a:pt x="221" y="68"/>
                        <a:pt x="222" y="68"/>
                        <a:pt x="222" y="68"/>
                      </a:cubicBezTo>
                      <a:cubicBezTo>
                        <a:pt x="223" y="69"/>
                        <a:pt x="223" y="70"/>
                        <a:pt x="223" y="71"/>
                      </a:cubicBezTo>
                      <a:cubicBezTo>
                        <a:pt x="225" y="69"/>
                        <a:pt x="226" y="66"/>
                        <a:pt x="225" y="63"/>
                      </a:cubicBezTo>
                      <a:cubicBezTo>
                        <a:pt x="225" y="63"/>
                        <a:pt x="224" y="64"/>
                        <a:pt x="223" y="64"/>
                      </a:cubicBezTo>
                      <a:cubicBezTo>
                        <a:pt x="222" y="64"/>
                        <a:pt x="221" y="64"/>
                        <a:pt x="219" y="64"/>
                      </a:cubicBezTo>
                      <a:cubicBezTo>
                        <a:pt x="216" y="63"/>
                        <a:pt x="215" y="61"/>
                        <a:pt x="217" y="59"/>
                      </a:cubicBezTo>
                      <a:cubicBezTo>
                        <a:pt x="218" y="58"/>
                        <a:pt x="219" y="56"/>
                        <a:pt x="218" y="55"/>
                      </a:cubicBezTo>
                      <a:cubicBezTo>
                        <a:pt x="217" y="54"/>
                        <a:pt x="216" y="56"/>
                        <a:pt x="215" y="56"/>
                      </a:cubicBezTo>
                      <a:cubicBezTo>
                        <a:pt x="213" y="58"/>
                        <a:pt x="211" y="61"/>
                        <a:pt x="210" y="63"/>
                      </a:cubicBezTo>
                      <a:cubicBezTo>
                        <a:pt x="210" y="66"/>
                        <a:pt x="209" y="68"/>
                        <a:pt x="208" y="70"/>
                      </a:cubicBezTo>
                      <a:cubicBezTo>
                        <a:pt x="207" y="71"/>
                        <a:pt x="205" y="71"/>
                        <a:pt x="204" y="71"/>
                      </a:cubicBezTo>
                      <a:cubicBezTo>
                        <a:pt x="204" y="71"/>
                        <a:pt x="203" y="70"/>
                        <a:pt x="203" y="70"/>
                      </a:cubicBezTo>
                      <a:cubicBezTo>
                        <a:pt x="202" y="69"/>
                        <a:pt x="202" y="68"/>
                        <a:pt x="201" y="68"/>
                      </a:cubicBezTo>
                      <a:cubicBezTo>
                        <a:pt x="201" y="68"/>
                        <a:pt x="201" y="68"/>
                        <a:pt x="201" y="68"/>
                      </a:cubicBezTo>
                      <a:cubicBezTo>
                        <a:pt x="194" y="69"/>
                        <a:pt x="194" y="69"/>
                        <a:pt x="194" y="69"/>
                      </a:cubicBezTo>
                      <a:cubicBezTo>
                        <a:pt x="194" y="68"/>
                        <a:pt x="194" y="68"/>
                        <a:pt x="194" y="68"/>
                      </a:cubicBezTo>
                      <a:cubicBezTo>
                        <a:pt x="193" y="62"/>
                        <a:pt x="192" y="63"/>
                        <a:pt x="197" y="61"/>
                      </a:cubicBezTo>
                      <a:cubicBezTo>
                        <a:pt x="199" y="60"/>
                        <a:pt x="200" y="59"/>
                        <a:pt x="201" y="58"/>
                      </a:cubicBezTo>
                      <a:cubicBezTo>
                        <a:pt x="205" y="55"/>
                        <a:pt x="205" y="55"/>
                        <a:pt x="205" y="55"/>
                      </a:cubicBezTo>
                      <a:cubicBezTo>
                        <a:pt x="205" y="55"/>
                        <a:pt x="205" y="55"/>
                        <a:pt x="205" y="54"/>
                      </a:cubicBezTo>
                      <a:cubicBezTo>
                        <a:pt x="209" y="50"/>
                        <a:pt x="214" y="49"/>
                        <a:pt x="219" y="48"/>
                      </a:cubicBezTo>
                      <a:cubicBezTo>
                        <a:pt x="223" y="48"/>
                        <a:pt x="228" y="49"/>
                        <a:pt x="232" y="51"/>
                      </a:cubicBezTo>
                      <a:cubicBezTo>
                        <a:pt x="239" y="53"/>
                        <a:pt x="239" y="53"/>
                        <a:pt x="239" y="53"/>
                      </a:cubicBezTo>
                      <a:cubicBezTo>
                        <a:pt x="236" y="56"/>
                        <a:pt x="233" y="53"/>
                        <a:pt x="230" y="53"/>
                      </a:cubicBezTo>
                      <a:cubicBezTo>
                        <a:pt x="230" y="53"/>
                        <a:pt x="230" y="54"/>
                        <a:pt x="230" y="54"/>
                      </a:cubicBezTo>
                      <a:cubicBezTo>
                        <a:pt x="232" y="55"/>
                        <a:pt x="233" y="57"/>
                        <a:pt x="235" y="59"/>
                      </a:cubicBezTo>
                      <a:cubicBezTo>
                        <a:pt x="236" y="59"/>
                        <a:pt x="238" y="59"/>
                        <a:pt x="239" y="58"/>
                      </a:cubicBezTo>
                      <a:cubicBezTo>
                        <a:pt x="239" y="57"/>
                        <a:pt x="239" y="57"/>
                        <a:pt x="239" y="57"/>
                      </a:cubicBezTo>
                      <a:cubicBezTo>
                        <a:pt x="239" y="56"/>
                        <a:pt x="239" y="55"/>
                        <a:pt x="241" y="55"/>
                      </a:cubicBezTo>
                      <a:cubicBezTo>
                        <a:pt x="242" y="55"/>
                        <a:pt x="243" y="55"/>
                        <a:pt x="244" y="53"/>
                      </a:cubicBezTo>
                      <a:cubicBezTo>
                        <a:pt x="244" y="52"/>
                        <a:pt x="245" y="52"/>
                        <a:pt x="246" y="52"/>
                      </a:cubicBezTo>
                      <a:cubicBezTo>
                        <a:pt x="246" y="53"/>
                        <a:pt x="246" y="54"/>
                        <a:pt x="248" y="54"/>
                      </a:cubicBezTo>
                      <a:cubicBezTo>
                        <a:pt x="248" y="53"/>
                        <a:pt x="249" y="53"/>
                        <a:pt x="249" y="53"/>
                      </a:cubicBezTo>
                      <a:cubicBezTo>
                        <a:pt x="250" y="52"/>
                        <a:pt x="252" y="52"/>
                        <a:pt x="254" y="52"/>
                      </a:cubicBezTo>
                      <a:cubicBezTo>
                        <a:pt x="256" y="52"/>
                        <a:pt x="259" y="51"/>
                        <a:pt x="261" y="50"/>
                      </a:cubicBezTo>
                      <a:cubicBezTo>
                        <a:pt x="263" y="50"/>
                        <a:pt x="264" y="50"/>
                        <a:pt x="265" y="51"/>
                      </a:cubicBezTo>
                      <a:cubicBezTo>
                        <a:pt x="275" y="62"/>
                        <a:pt x="283" y="73"/>
                        <a:pt x="290" y="86"/>
                      </a:cubicBezTo>
                      <a:cubicBezTo>
                        <a:pt x="298" y="101"/>
                        <a:pt x="304" y="117"/>
                        <a:pt x="306" y="134"/>
                      </a:cubicBezTo>
                      <a:cubicBezTo>
                        <a:pt x="306" y="134"/>
                        <a:pt x="306" y="134"/>
                        <a:pt x="306" y="134"/>
                      </a:cubicBezTo>
                      <a:cubicBezTo>
                        <a:pt x="302" y="135"/>
                        <a:pt x="301" y="132"/>
                        <a:pt x="299" y="130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43" name="išľïdè">
                  <a:extLst>
                    <a:ext uri="{FF2B5EF4-FFF2-40B4-BE49-F238E27FC236}">
                      <a16:creationId xmlns:a16="http://schemas.microsoft.com/office/drawing/2014/main" id="{1E997E94-B6DB-433B-BCD6-F5432C71BC69}"/>
                    </a:ext>
                  </a:extLst>
                </p:cNvPr>
                <p:cNvSpPr/>
                <p:nvPr/>
              </p:nvSpPr>
              <p:spPr bwMode="auto">
                <a:xfrm>
                  <a:off x="5869750" y="2730974"/>
                  <a:ext cx="637153" cy="813689"/>
                </a:xfrm>
                <a:custGeom>
                  <a:avLst/>
                  <a:gdLst>
                    <a:gd name="T0" fmla="*/ 116 w 151"/>
                    <a:gd name="T1" fmla="*/ 74 h 193"/>
                    <a:gd name="T2" fmla="*/ 116 w 151"/>
                    <a:gd name="T3" fmla="*/ 83 h 193"/>
                    <a:gd name="T4" fmla="*/ 129 w 151"/>
                    <a:gd name="T5" fmla="*/ 89 h 193"/>
                    <a:gd name="T6" fmla="*/ 105 w 151"/>
                    <a:gd name="T7" fmla="*/ 99 h 193"/>
                    <a:gd name="T8" fmla="*/ 94 w 151"/>
                    <a:gd name="T9" fmla="*/ 82 h 193"/>
                    <a:gd name="T10" fmla="*/ 91 w 151"/>
                    <a:gd name="T11" fmla="*/ 85 h 193"/>
                    <a:gd name="T12" fmla="*/ 107 w 151"/>
                    <a:gd name="T13" fmla="*/ 108 h 193"/>
                    <a:gd name="T14" fmla="*/ 105 w 151"/>
                    <a:gd name="T15" fmla="*/ 125 h 193"/>
                    <a:gd name="T16" fmla="*/ 99 w 151"/>
                    <a:gd name="T17" fmla="*/ 155 h 193"/>
                    <a:gd name="T18" fmla="*/ 85 w 151"/>
                    <a:gd name="T19" fmla="*/ 176 h 193"/>
                    <a:gd name="T20" fmla="*/ 64 w 151"/>
                    <a:gd name="T21" fmla="*/ 193 h 193"/>
                    <a:gd name="T22" fmla="*/ 57 w 151"/>
                    <a:gd name="T23" fmla="*/ 181 h 193"/>
                    <a:gd name="T24" fmla="*/ 51 w 151"/>
                    <a:gd name="T25" fmla="*/ 154 h 193"/>
                    <a:gd name="T26" fmla="*/ 45 w 151"/>
                    <a:gd name="T27" fmla="*/ 128 h 193"/>
                    <a:gd name="T28" fmla="*/ 43 w 151"/>
                    <a:gd name="T29" fmla="*/ 120 h 193"/>
                    <a:gd name="T30" fmla="*/ 18 w 151"/>
                    <a:gd name="T31" fmla="*/ 120 h 193"/>
                    <a:gd name="T32" fmla="*/ 6 w 151"/>
                    <a:gd name="T33" fmla="*/ 110 h 193"/>
                    <a:gd name="T34" fmla="*/ 2 w 151"/>
                    <a:gd name="T35" fmla="*/ 85 h 193"/>
                    <a:gd name="T36" fmla="*/ 16 w 151"/>
                    <a:gd name="T37" fmla="*/ 66 h 193"/>
                    <a:gd name="T38" fmla="*/ 31 w 151"/>
                    <a:gd name="T39" fmla="*/ 62 h 193"/>
                    <a:gd name="T40" fmla="*/ 46 w 151"/>
                    <a:gd name="T41" fmla="*/ 61 h 193"/>
                    <a:gd name="T42" fmla="*/ 60 w 151"/>
                    <a:gd name="T43" fmla="*/ 70 h 193"/>
                    <a:gd name="T44" fmla="*/ 67 w 151"/>
                    <a:gd name="T45" fmla="*/ 67 h 193"/>
                    <a:gd name="T46" fmla="*/ 83 w 151"/>
                    <a:gd name="T47" fmla="*/ 70 h 193"/>
                    <a:gd name="T48" fmla="*/ 83 w 151"/>
                    <a:gd name="T49" fmla="*/ 60 h 193"/>
                    <a:gd name="T50" fmla="*/ 68 w 151"/>
                    <a:gd name="T51" fmla="*/ 53 h 193"/>
                    <a:gd name="T52" fmla="*/ 67 w 151"/>
                    <a:gd name="T53" fmla="*/ 58 h 193"/>
                    <a:gd name="T54" fmla="*/ 59 w 151"/>
                    <a:gd name="T55" fmla="*/ 48 h 193"/>
                    <a:gd name="T56" fmla="*/ 49 w 151"/>
                    <a:gd name="T57" fmla="*/ 44 h 193"/>
                    <a:gd name="T58" fmla="*/ 57 w 151"/>
                    <a:gd name="T59" fmla="*/ 54 h 193"/>
                    <a:gd name="T60" fmla="*/ 45 w 151"/>
                    <a:gd name="T61" fmla="*/ 46 h 193"/>
                    <a:gd name="T62" fmla="*/ 34 w 151"/>
                    <a:gd name="T63" fmla="*/ 50 h 193"/>
                    <a:gd name="T64" fmla="*/ 17 w 151"/>
                    <a:gd name="T65" fmla="*/ 59 h 193"/>
                    <a:gd name="T66" fmla="*/ 27 w 151"/>
                    <a:gd name="T67" fmla="*/ 47 h 193"/>
                    <a:gd name="T68" fmla="*/ 24 w 151"/>
                    <a:gd name="T69" fmla="*/ 40 h 193"/>
                    <a:gd name="T70" fmla="*/ 35 w 151"/>
                    <a:gd name="T71" fmla="*/ 33 h 193"/>
                    <a:gd name="T72" fmla="*/ 44 w 151"/>
                    <a:gd name="T73" fmla="*/ 23 h 193"/>
                    <a:gd name="T74" fmla="*/ 57 w 151"/>
                    <a:gd name="T75" fmla="*/ 27 h 193"/>
                    <a:gd name="T76" fmla="*/ 66 w 151"/>
                    <a:gd name="T77" fmla="*/ 19 h 193"/>
                    <a:gd name="T78" fmla="*/ 68 w 151"/>
                    <a:gd name="T79" fmla="*/ 16 h 193"/>
                    <a:gd name="T80" fmla="*/ 60 w 151"/>
                    <a:gd name="T81" fmla="*/ 8 h 193"/>
                    <a:gd name="T82" fmla="*/ 48 w 151"/>
                    <a:gd name="T83" fmla="*/ 22 h 193"/>
                    <a:gd name="T84" fmla="*/ 39 w 151"/>
                    <a:gd name="T85" fmla="*/ 19 h 193"/>
                    <a:gd name="T86" fmla="*/ 50 w 151"/>
                    <a:gd name="T87" fmla="*/ 6 h 193"/>
                    <a:gd name="T88" fmla="*/ 75 w 151"/>
                    <a:gd name="T89" fmla="*/ 5 h 193"/>
                    <a:gd name="T90" fmla="*/ 85 w 151"/>
                    <a:gd name="T91" fmla="*/ 7 h 193"/>
                    <a:gd name="T92" fmla="*/ 94 w 151"/>
                    <a:gd name="T93" fmla="*/ 5 h 193"/>
                    <a:gd name="T94" fmla="*/ 135 w 151"/>
                    <a:gd name="T95" fmla="*/ 38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51" h="193">
                      <a:moveTo>
                        <a:pt x="151" y="86"/>
                      </a:moveTo>
                      <a:cubicBezTo>
                        <a:pt x="147" y="87"/>
                        <a:pt x="146" y="84"/>
                        <a:pt x="144" y="82"/>
                      </a:cubicBezTo>
                      <a:cubicBezTo>
                        <a:pt x="143" y="81"/>
                        <a:pt x="141" y="80"/>
                        <a:pt x="140" y="80"/>
                      </a:cubicBezTo>
                      <a:cubicBezTo>
                        <a:pt x="131" y="80"/>
                        <a:pt x="123" y="78"/>
                        <a:pt x="116" y="74"/>
                      </a:cubicBezTo>
                      <a:cubicBezTo>
                        <a:pt x="114" y="72"/>
                        <a:pt x="111" y="72"/>
                        <a:pt x="108" y="71"/>
                      </a:cubicBezTo>
                      <a:cubicBezTo>
                        <a:pt x="108" y="72"/>
                        <a:pt x="109" y="72"/>
                        <a:pt x="109" y="72"/>
                      </a:cubicBezTo>
                      <a:cubicBezTo>
                        <a:pt x="108" y="76"/>
                        <a:pt x="111" y="78"/>
                        <a:pt x="113" y="80"/>
                      </a:cubicBezTo>
                      <a:cubicBezTo>
                        <a:pt x="114" y="81"/>
                        <a:pt x="115" y="82"/>
                        <a:pt x="116" y="83"/>
                      </a:cubicBezTo>
                      <a:cubicBezTo>
                        <a:pt x="122" y="81"/>
                        <a:pt x="122" y="81"/>
                        <a:pt x="122" y="81"/>
                      </a:cubicBezTo>
                      <a:cubicBezTo>
                        <a:pt x="124" y="81"/>
                        <a:pt x="125" y="81"/>
                        <a:pt x="126" y="83"/>
                      </a:cubicBezTo>
                      <a:cubicBezTo>
                        <a:pt x="127" y="84"/>
                        <a:pt x="128" y="85"/>
                        <a:pt x="130" y="86"/>
                      </a:cubicBezTo>
                      <a:cubicBezTo>
                        <a:pt x="131" y="88"/>
                        <a:pt x="130" y="88"/>
                        <a:pt x="129" y="89"/>
                      </a:cubicBezTo>
                      <a:cubicBezTo>
                        <a:pt x="126" y="91"/>
                        <a:pt x="122" y="93"/>
                        <a:pt x="120" y="96"/>
                      </a:cubicBezTo>
                      <a:cubicBezTo>
                        <a:pt x="119" y="97"/>
                        <a:pt x="119" y="97"/>
                        <a:pt x="119" y="97"/>
                      </a:cubicBezTo>
                      <a:cubicBezTo>
                        <a:pt x="117" y="99"/>
                        <a:pt x="115" y="100"/>
                        <a:pt x="113" y="101"/>
                      </a:cubicBezTo>
                      <a:cubicBezTo>
                        <a:pt x="110" y="103"/>
                        <a:pt x="106" y="102"/>
                        <a:pt x="105" y="99"/>
                      </a:cubicBezTo>
                      <a:cubicBezTo>
                        <a:pt x="105" y="99"/>
                        <a:pt x="105" y="99"/>
                        <a:pt x="105" y="99"/>
                      </a:cubicBezTo>
                      <a:cubicBezTo>
                        <a:pt x="104" y="96"/>
                        <a:pt x="102" y="93"/>
                        <a:pt x="100" y="91"/>
                      </a:cubicBezTo>
                      <a:cubicBezTo>
                        <a:pt x="99" y="89"/>
                        <a:pt x="98" y="88"/>
                        <a:pt x="98" y="86"/>
                      </a:cubicBezTo>
                      <a:cubicBezTo>
                        <a:pt x="97" y="84"/>
                        <a:pt x="96" y="82"/>
                        <a:pt x="94" y="82"/>
                      </a:cubicBezTo>
                      <a:cubicBezTo>
                        <a:pt x="92" y="81"/>
                        <a:pt x="91" y="80"/>
                        <a:pt x="90" y="78"/>
                      </a:cubicBezTo>
                      <a:cubicBezTo>
                        <a:pt x="90" y="76"/>
                        <a:pt x="88" y="74"/>
                        <a:pt x="87" y="71"/>
                      </a:cubicBezTo>
                      <a:cubicBezTo>
                        <a:pt x="85" y="72"/>
                        <a:pt x="85" y="72"/>
                        <a:pt x="86" y="74"/>
                      </a:cubicBezTo>
                      <a:cubicBezTo>
                        <a:pt x="87" y="78"/>
                        <a:pt x="89" y="82"/>
                        <a:pt x="91" y="85"/>
                      </a:cubicBezTo>
                      <a:cubicBezTo>
                        <a:pt x="95" y="91"/>
                        <a:pt x="98" y="96"/>
                        <a:pt x="100" y="102"/>
                      </a:cubicBezTo>
                      <a:cubicBezTo>
                        <a:pt x="101" y="104"/>
                        <a:pt x="101" y="105"/>
                        <a:pt x="102" y="107"/>
                      </a:cubicBezTo>
                      <a:cubicBezTo>
                        <a:pt x="103" y="109"/>
                        <a:pt x="104" y="110"/>
                        <a:pt x="106" y="108"/>
                      </a:cubicBezTo>
                      <a:cubicBezTo>
                        <a:pt x="106" y="108"/>
                        <a:pt x="107" y="108"/>
                        <a:pt x="107" y="108"/>
                      </a:cubicBezTo>
                      <a:cubicBezTo>
                        <a:pt x="116" y="108"/>
                        <a:pt x="116" y="108"/>
                        <a:pt x="116" y="108"/>
                      </a:cubicBezTo>
                      <a:cubicBezTo>
                        <a:pt x="115" y="110"/>
                        <a:pt x="115" y="113"/>
                        <a:pt x="114" y="115"/>
                      </a:cubicBezTo>
                      <a:cubicBezTo>
                        <a:pt x="114" y="117"/>
                        <a:pt x="113" y="119"/>
                        <a:pt x="111" y="120"/>
                      </a:cubicBezTo>
                      <a:cubicBezTo>
                        <a:pt x="109" y="122"/>
                        <a:pt x="107" y="123"/>
                        <a:pt x="105" y="125"/>
                      </a:cubicBezTo>
                      <a:cubicBezTo>
                        <a:pt x="105" y="125"/>
                        <a:pt x="104" y="126"/>
                        <a:pt x="104" y="126"/>
                      </a:cubicBezTo>
                      <a:cubicBezTo>
                        <a:pt x="101" y="131"/>
                        <a:pt x="99" y="135"/>
                        <a:pt x="96" y="140"/>
                      </a:cubicBezTo>
                      <a:cubicBezTo>
                        <a:pt x="96" y="141"/>
                        <a:pt x="96" y="142"/>
                        <a:pt x="96" y="143"/>
                      </a:cubicBezTo>
                      <a:cubicBezTo>
                        <a:pt x="100" y="147"/>
                        <a:pt x="99" y="151"/>
                        <a:pt x="99" y="155"/>
                      </a:cubicBezTo>
                      <a:cubicBezTo>
                        <a:pt x="99" y="156"/>
                        <a:pt x="98" y="156"/>
                        <a:pt x="98" y="157"/>
                      </a:cubicBezTo>
                      <a:cubicBezTo>
                        <a:pt x="95" y="158"/>
                        <a:pt x="92" y="160"/>
                        <a:pt x="90" y="162"/>
                      </a:cubicBezTo>
                      <a:cubicBezTo>
                        <a:pt x="90" y="163"/>
                        <a:pt x="89" y="164"/>
                        <a:pt x="89" y="165"/>
                      </a:cubicBezTo>
                      <a:cubicBezTo>
                        <a:pt x="88" y="169"/>
                        <a:pt x="87" y="173"/>
                        <a:pt x="85" y="176"/>
                      </a:cubicBezTo>
                      <a:cubicBezTo>
                        <a:pt x="83" y="181"/>
                        <a:pt x="80" y="185"/>
                        <a:pt x="78" y="190"/>
                      </a:cubicBezTo>
                      <a:cubicBezTo>
                        <a:pt x="77" y="191"/>
                        <a:pt x="76" y="192"/>
                        <a:pt x="75" y="192"/>
                      </a:cubicBezTo>
                      <a:cubicBezTo>
                        <a:pt x="73" y="192"/>
                        <a:pt x="70" y="192"/>
                        <a:pt x="68" y="193"/>
                      </a:cubicBezTo>
                      <a:cubicBezTo>
                        <a:pt x="67" y="193"/>
                        <a:pt x="65" y="193"/>
                        <a:pt x="64" y="193"/>
                      </a:cubicBezTo>
                      <a:cubicBezTo>
                        <a:pt x="64" y="193"/>
                        <a:pt x="63" y="193"/>
                        <a:pt x="63" y="193"/>
                      </a:cubicBezTo>
                      <a:cubicBezTo>
                        <a:pt x="62" y="192"/>
                        <a:pt x="61" y="191"/>
                        <a:pt x="61" y="190"/>
                      </a:cubicBezTo>
                      <a:cubicBezTo>
                        <a:pt x="61" y="188"/>
                        <a:pt x="60" y="186"/>
                        <a:pt x="59" y="183"/>
                      </a:cubicBezTo>
                      <a:cubicBezTo>
                        <a:pt x="58" y="183"/>
                        <a:pt x="58" y="182"/>
                        <a:pt x="57" y="181"/>
                      </a:cubicBezTo>
                      <a:cubicBezTo>
                        <a:pt x="56" y="179"/>
                        <a:pt x="55" y="176"/>
                        <a:pt x="55" y="173"/>
                      </a:cubicBezTo>
                      <a:cubicBezTo>
                        <a:pt x="55" y="172"/>
                        <a:pt x="54" y="170"/>
                        <a:pt x="53" y="169"/>
                      </a:cubicBezTo>
                      <a:cubicBezTo>
                        <a:pt x="51" y="166"/>
                        <a:pt x="50" y="163"/>
                        <a:pt x="50" y="160"/>
                      </a:cubicBezTo>
                      <a:cubicBezTo>
                        <a:pt x="50" y="158"/>
                        <a:pt x="50" y="156"/>
                        <a:pt x="51" y="154"/>
                      </a:cubicBezTo>
                      <a:cubicBezTo>
                        <a:pt x="51" y="153"/>
                        <a:pt x="52" y="153"/>
                        <a:pt x="52" y="152"/>
                      </a:cubicBezTo>
                      <a:cubicBezTo>
                        <a:pt x="53" y="150"/>
                        <a:pt x="53" y="149"/>
                        <a:pt x="52" y="147"/>
                      </a:cubicBezTo>
                      <a:cubicBezTo>
                        <a:pt x="51" y="142"/>
                        <a:pt x="49" y="136"/>
                        <a:pt x="45" y="132"/>
                      </a:cubicBezTo>
                      <a:cubicBezTo>
                        <a:pt x="45" y="131"/>
                        <a:pt x="45" y="129"/>
                        <a:pt x="45" y="128"/>
                      </a:cubicBezTo>
                      <a:cubicBezTo>
                        <a:pt x="46" y="127"/>
                        <a:pt x="47" y="126"/>
                        <a:pt x="47" y="125"/>
                      </a:cubicBezTo>
                      <a:cubicBezTo>
                        <a:pt x="48" y="124"/>
                        <a:pt x="48" y="123"/>
                        <a:pt x="47" y="123"/>
                      </a:cubicBezTo>
                      <a:cubicBezTo>
                        <a:pt x="46" y="122"/>
                        <a:pt x="45" y="122"/>
                        <a:pt x="45" y="120"/>
                      </a:cubicBezTo>
                      <a:cubicBezTo>
                        <a:pt x="44" y="120"/>
                        <a:pt x="44" y="120"/>
                        <a:pt x="43" y="120"/>
                      </a:cubicBezTo>
                      <a:cubicBezTo>
                        <a:pt x="41" y="120"/>
                        <a:pt x="39" y="119"/>
                        <a:pt x="37" y="118"/>
                      </a:cubicBezTo>
                      <a:cubicBezTo>
                        <a:pt x="36" y="117"/>
                        <a:pt x="35" y="117"/>
                        <a:pt x="34" y="117"/>
                      </a:cubicBezTo>
                      <a:cubicBezTo>
                        <a:pt x="33" y="117"/>
                        <a:pt x="32" y="117"/>
                        <a:pt x="31" y="117"/>
                      </a:cubicBezTo>
                      <a:cubicBezTo>
                        <a:pt x="18" y="120"/>
                        <a:pt x="18" y="120"/>
                        <a:pt x="18" y="120"/>
                      </a:cubicBezTo>
                      <a:cubicBezTo>
                        <a:pt x="16" y="121"/>
                        <a:pt x="13" y="120"/>
                        <a:pt x="12" y="119"/>
                      </a:cubicBezTo>
                      <a:cubicBezTo>
                        <a:pt x="11" y="118"/>
                        <a:pt x="11" y="118"/>
                        <a:pt x="11" y="117"/>
                      </a:cubicBezTo>
                      <a:cubicBezTo>
                        <a:pt x="9" y="116"/>
                        <a:pt x="7" y="114"/>
                        <a:pt x="7" y="112"/>
                      </a:cubicBezTo>
                      <a:cubicBezTo>
                        <a:pt x="7" y="111"/>
                        <a:pt x="7" y="110"/>
                        <a:pt x="6" y="110"/>
                      </a:cubicBezTo>
                      <a:cubicBezTo>
                        <a:pt x="2" y="108"/>
                        <a:pt x="1" y="105"/>
                        <a:pt x="0" y="102"/>
                      </a:cubicBezTo>
                      <a:cubicBezTo>
                        <a:pt x="0" y="101"/>
                        <a:pt x="0" y="100"/>
                        <a:pt x="1" y="99"/>
                      </a:cubicBezTo>
                      <a:cubicBezTo>
                        <a:pt x="2" y="98"/>
                        <a:pt x="2" y="97"/>
                        <a:pt x="1" y="95"/>
                      </a:cubicBezTo>
                      <a:cubicBezTo>
                        <a:pt x="0" y="92"/>
                        <a:pt x="0" y="88"/>
                        <a:pt x="2" y="85"/>
                      </a:cubicBezTo>
                      <a:cubicBezTo>
                        <a:pt x="3" y="83"/>
                        <a:pt x="5" y="81"/>
                        <a:pt x="7" y="80"/>
                      </a:cubicBezTo>
                      <a:cubicBezTo>
                        <a:pt x="8" y="79"/>
                        <a:pt x="8" y="78"/>
                        <a:pt x="9" y="77"/>
                      </a:cubicBezTo>
                      <a:cubicBezTo>
                        <a:pt x="11" y="75"/>
                        <a:pt x="12" y="72"/>
                        <a:pt x="13" y="70"/>
                      </a:cubicBezTo>
                      <a:cubicBezTo>
                        <a:pt x="14" y="68"/>
                        <a:pt x="15" y="67"/>
                        <a:pt x="16" y="66"/>
                      </a:cubicBezTo>
                      <a:cubicBezTo>
                        <a:pt x="17" y="65"/>
                        <a:pt x="19" y="64"/>
                        <a:pt x="21" y="62"/>
                      </a:cubicBezTo>
                      <a:cubicBezTo>
                        <a:pt x="21" y="61"/>
                        <a:pt x="22" y="61"/>
                        <a:pt x="23" y="62"/>
                      </a:cubicBezTo>
                      <a:cubicBezTo>
                        <a:pt x="23" y="63"/>
                        <a:pt x="23" y="63"/>
                        <a:pt x="24" y="63"/>
                      </a:cubicBezTo>
                      <a:cubicBezTo>
                        <a:pt x="26" y="63"/>
                        <a:pt x="29" y="62"/>
                        <a:pt x="31" y="62"/>
                      </a:cubicBezTo>
                      <a:cubicBezTo>
                        <a:pt x="32" y="62"/>
                        <a:pt x="33" y="62"/>
                        <a:pt x="33" y="62"/>
                      </a:cubicBezTo>
                      <a:cubicBezTo>
                        <a:pt x="37" y="62"/>
                        <a:pt x="40" y="61"/>
                        <a:pt x="44" y="59"/>
                      </a:cubicBezTo>
                      <a:cubicBezTo>
                        <a:pt x="44" y="59"/>
                        <a:pt x="45" y="59"/>
                        <a:pt x="46" y="59"/>
                      </a:cubicBezTo>
                      <a:cubicBezTo>
                        <a:pt x="46" y="59"/>
                        <a:pt x="46" y="61"/>
                        <a:pt x="46" y="61"/>
                      </a:cubicBezTo>
                      <a:cubicBezTo>
                        <a:pt x="46" y="63"/>
                        <a:pt x="47" y="64"/>
                        <a:pt x="48" y="65"/>
                      </a:cubicBezTo>
                      <a:cubicBezTo>
                        <a:pt x="49" y="67"/>
                        <a:pt x="51" y="68"/>
                        <a:pt x="52" y="69"/>
                      </a:cubicBezTo>
                      <a:cubicBezTo>
                        <a:pt x="52" y="69"/>
                        <a:pt x="52" y="69"/>
                        <a:pt x="53" y="69"/>
                      </a:cubicBezTo>
                      <a:cubicBezTo>
                        <a:pt x="55" y="70"/>
                        <a:pt x="57" y="70"/>
                        <a:pt x="60" y="70"/>
                      </a:cubicBezTo>
                      <a:cubicBezTo>
                        <a:pt x="61" y="70"/>
                        <a:pt x="62" y="70"/>
                        <a:pt x="62" y="68"/>
                      </a:cubicBezTo>
                      <a:cubicBezTo>
                        <a:pt x="63" y="67"/>
                        <a:pt x="64" y="67"/>
                        <a:pt x="65" y="66"/>
                      </a:cubicBezTo>
                      <a:cubicBezTo>
                        <a:pt x="65" y="66"/>
                        <a:pt x="65" y="66"/>
                        <a:pt x="65" y="66"/>
                      </a:cubicBezTo>
                      <a:cubicBezTo>
                        <a:pt x="66" y="67"/>
                        <a:pt x="66" y="67"/>
                        <a:pt x="67" y="67"/>
                      </a:cubicBezTo>
                      <a:cubicBezTo>
                        <a:pt x="68" y="68"/>
                        <a:pt x="69" y="69"/>
                        <a:pt x="71" y="69"/>
                      </a:cubicBezTo>
                      <a:cubicBezTo>
                        <a:pt x="72" y="69"/>
                        <a:pt x="73" y="69"/>
                        <a:pt x="74" y="69"/>
                      </a:cubicBezTo>
                      <a:cubicBezTo>
                        <a:pt x="74" y="69"/>
                        <a:pt x="75" y="69"/>
                        <a:pt x="76" y="69"/>
                      </a:cubicBezTo>
                      <a:cubicBezTo>
                        <a:pt x="78" y="70"/>
                        <a:pt x="81" y="70"/>
                        <a:pt x="83" y="70"/>
                      </a:cubicBezTo>
                      <a:cubicBezTo>
                        <a:pt x="84" y="71"/>
                        <a:pt x="85" y="70"/>
                        <a:pt x="86" y="70"/>
                      </a:cubicBezTo>
                      <a:cubicBezTo>
                        <a:pt x="88" y="68"/>
                        <a:pt x="89" y="66"/>
                        <a:pt x="88" y="63"/>
                      </a:cubicBezTo>
                      <a:cubicBezTo>
                        <a:pt x="88" y="62"/>
                        <a:pt x="88" y="61"/>
                        <a:pt x="88" y="60"/>
                      </a:cubicBezTo>
                      <a:cubicBezTo>
                        <a:pt x="86" y="59"/>
                        <a:pt x="84" y="60"/>
                        <a:pt x="83" y="60"/>
                      </a:cubicBezTo>
                      <a:cubicBezTo>
                        <a:pt x="81" y="62"/>
                        <a:pt x="79" y="61"/>
                        <a:pt x="77" y="60"/>
                      </a:cubicBezTo>
                      <a:cubicBezTo>
                        <a:pt x="74" y="58"/>
                        <a:pt x="73" y="56"/>
                        <a:pt x="72" y="53"/>
                      </a:cubicBezTo>
                      <a:cubicBezTo>
                        <a:pt x="74" y="54"/>
                        <a:pt x="75" y="53"/>
                        <a:pt x="76" y="51"/>
                      </a:cubicBezTo>
                      <a:cubicBezTo>
                        <a:pt x="73" y="51"/>
                        <a:pt x="71" y="52"/>
                        <a:pt x="68" y="53"/>
                      </a:cubicBezTo>
                      <a:cubicBezTo>
                        <a:pt x="67" y="53"/>
                        <a:pt x="66" y="54"/>
                        <a:pt x="67" y="55"/>
                      </a:cubicBezTo>
                      <a:cubicBezTo>
                        <a:pt x="67" y="55"/>
                        <a:pt x="67" y="55"/>
                        <a:pt x="67" y="55"/>
                      </a:cubicBezTo>
                      <a:cubicBezTo>
                        <a:pt x="67" y="56"/>
                        <a:pt x="67" y="56"/>
                        <a:pt x="67" y="56"/>
                      </a:cubicBezTo>
                      <a:cubicBezTo>
                        <a:pt x="67" y="57"/>
                        <a:pt x="67" y="58"/>
                        <a:pt x="67" y="58"/>
                      </a:cubicBezTo>
                      <a:cubicBezTo>
                        <a:pt x="66" y="58"/>
                        <a:pt x="65" y="58"/>
                        <a:pt x="64" y="57"/>
                      </a:cubicBezTo>
                      <a:cubicBezTo>
                        <a:pt x="64" y="57"/>
                        <a:pt x="64" y="55"/>
                        <a:pt x="62" y="55"/>
                      </a:cubicBezTo>
                      <a:cubicBezTo>
                        <a:pt x="62" y="55"/>
                        <a:pt x="62" y="54"/>
                        <a:pt x="62" y="54"/>
                      </a:cubicBezTo>
                      <a:cubicBezTo>
                        <a:pt x="62" y="52"/>
                        <a:pt x="60" y="50"/>
                        <a:pt x="59" y="48"/>
                      </a:cubicBezTo>
                      <a:cubicBezTo>
                        <a:pt x="59" y="48"/>
                        <a:pt x="58" y="48"/>
                        <a:pt x="57" y="48"/>
                      </a:cubicBezTo>
                      <a:cubicBezTo>
                        <a:pt x="55" y="48"/>
                        <a:pt x="54" y="47"/>
                        <a:pt x="53" y="45"/>
                      </a:cubicBezTo>
                      <a:cubicBezTo>
                        <a:pt x="52" y="45"/>
                        <a:pt x="52" y="44"/>
                        <a:pt x="51" y="44"/>
                      </a:cubicBezTo>
                      <a:cubicBezTo>
                        <a:pt x="50" y="43"/>
                        <a:pt x="49" y="43"/>
                        <a:pt x="49" y="44"/>
                      </a:cubicBezTo>
                      <a:cubicBezTo>
                        <a:pt x="48" y="45"/>
                        <a:pt x="48" y="46"/>
                        <a:pt x="48" y="47"/>
                      </a:cubicBezTo>
                      <a:cubicBezTo>
                        <a:pt x="48" y="47"/>
                        <a:pt x="48" y="47"/>
                        <a:pt x="49" y="47"/>
                      </a:cubicBezTo>
                      <a:cubicBezTo>
                        <a:pt x="50" y="49"/>
                        <a:pt x="52" y="50"/>
                        <a:pt x="54" y="51"/>
                      </a:cubicBezTo>
                      <a:cubicBezTo>
                        <a:pt x="55" y="51"/>
                        <a:pt x="56" y="53"/>
                        <a:pt x="57" y="54"/>
                      </a:cubicBezTo>
                      <a:cubicBezTo>
                        <a:pt x="55" y="55"/>
                        <a:pt x="52" y="55"/>
                        <a:pt x="51" y="53"/>
                      </a:cubicBezTo>
                      <a:cubicBezTo>
                        <a:pt x="50" y="53"/>
                        <a:pt x="50" y="53"/>
                        <a:pt x="50" y="52"/>
                      </a:cubicBezTo>
                      <a:cubicBezTo>
                        <a:pt x="50" y="51"/>
                        <a:pt x="49" y="51"/>
                        <a:pt x="48" y="50"/>
                      </a:cubicBezTo>
                      <a:cubicBezTo>
                        <a:pt x="47" y="49"/>
                        <a:pt x="46" y="48"/>
                        <a:pt x="45" y="46"/>
                      </a:cubicBezTo>
                      <a:cubicBezTo>
                        <a:pt x="43" y="45"/>
                        <a:pt x="40" y="45"/>
                        <a:pt x="40" y="48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39" y="48"/>
                        <a:pt x="39" y="48"/>
                        <a:pt x="39" y="48"/>
                      </a:cubicBezTo>
                      <a:cubicBezTo>
                        <a:pt x="37" y="47"/>
                        <a:pt x="34" y="48"/>
                        <a:pt x="34" y="50"/>
                      </a:cubicBezTo>
                      <a:cubicBezTo>
                        <a:pt x="33" y="51"/>
                        <a:pt x="33" y="51"/>
                        <a:pt x="32" y="52"/>
                      </a:cubicBezTo>
                      <a:cubicBezTo>
                        <a:pt x="32" y="52"/>
                        <a:pt x="31" y="53"/>
                        <a:pt x="31" y="53"/>
                      </a:cubicBezTo>
                      <a:cubicBezTo>
                        <a:pt x="30" y="56"/>
                        <a:pt x="29" y="57"/>
                        <a:pt x="26" y="58"/>
                      </a:cubicBezTo>
                      <a:cubicBezTo>
                        <a:pt x="23" y="58"/>
                        <a:pt x="20" y="59"/>
                        <a:pt x="17" y="59"/>
                      </a:cubicBezTo>
                      <a:cubicBezTo>
                        <a:pt x="16" y="59"/>
                        <a:pt x="16" y="58"/>
                        <a:pt x="16" y="57"/>
                      </a:cubicBezTo>
                      <a:cubicBezTo>
                        <a:pt x="15" y="55"/>
                        <a:pt x="15" y="53"/>
                        <a:pt x="16" y="51"/>
                      </a:cubicBezTo>
                      <a:cubicBezTo>
                        <a:pt x="16" y="49"/>
                        <a:pt x="18" y="47"/>
                        <a:pt x="20" y="47"/>
                      </a:cubicBezTo>
                      <a:cubicBezTo>
                        <a:pt x="22" y="47"/>
                        <a:pt x="25" y="47"/>
                        <a:pt x="27" y="47"/>
                      </a:cubicBezTo>
                      <a:cubicBezTo>
                        <a:pt x="28" y="47"/>
                        <a:pt x="28" y="47"/>
                        <a:pt x="28" y="46"/>
                      </a:cubicBezTo>
                      <a:cubicBezTo>
                        <a:pt x="28" y="46"/>
                        <a:pt x="28" y="45"/>
                        <a:pt x="28" y="45"/>
                      </a:cubicBezTo>
                      <a:cubicBezTo>
                        <a:pt x="29" y="43"/>
                        <a:pt x="28" y="42"/>
                        <a:pt x="26" y="41"/>
                      </a:cubicBezTo>
                      <a:cubicBezTo>
                        <a:pt x="25" y="40"/>
                        <a:pt x="25" y="40"/>
                        <a:pt x="24" y="40"/>
                      </a:cubicBezTo>
                      <a:cubicBezTo>
                        <a:pt x="23" y="39"/>
                        <a:pt x="23" y="39"/>
                        <a:pt x="23" y="39"/>
                      </a:cubicBezTo>
                      <a:cubicBezTo>
                        <a:pt x="23" y="39"/>
                        <a:pt x="24" y="38"/>
                        <a:pt x="24" y="38"/>
                      </a:cubicBezTo>
                      <a:cubicBezTo>
                        <a:pt x="25" y="38"/>
                        <a:pt x="26" y="38"/>
                        <a:pt x="27" y="38"/>
                      </a:cubicBezTo>
                      <a:cubicBezTo>
                        <a:pt x="30" y="38"/>
                        <a:pt x="33" y="36"/>
                        <a:pt x="35" y="33"/>
                      </a:cubicBezTo>
                      <a:cubicBezTo>
                        <a:pt x="35" y="31"/>
                        <a:pt x="37" y="29"/>
                        <a:pt x="39" y="29"/>
                      </a:cubicBezTo>
                      <a:cubicBezTo>
                        <a:pt x="42" y="29"/>
                        <a:pt x="42" y="28"/>
                        <a:pt x="43" y="25"/>
                      </a:cubicBezTo>
                      <a:cubicBezTo>
                        <a:pt x="43" y="24"/>
                        <a:pt x="43" y="23"/>
                        <a:pt x="44" y="23"/>
                      </a:cubicBezTo>
                      <a:cubicBezTo>
                        <a:pt x="44" y="23"/>
                        <a:pt x="44" y="23"/>
                        <a:pt x="44" y="23"/>
                      </a:cubicBezTo>
                      <a:cubicBezTo>
                        <a:pt x="45" y="24"/>
                        <a:pt x="45" y="25"/>
                        <a:pt x="46" y="26"/>
                      </a:cubicBezTo>
                      <a:cubicBezTo>
                        <a:pt x="46" y="27"/>
                        <a:pt x="47" y="28"/>
                        <a:pt x="48" y="28"/>
                      </a:cubicBezTo>
                      <a:cubicBezTo>
                        <a:pt x="49" y="28"/>
                        <a:pt x="50" y="28"/>
                        <a:pt x="51" y="28"/>
                      </a:cubicBezTo>
                      <a:cubicBezTo>
                        <a:pt x="53" y="28"/>
                        <a:pt x="55" y="28"/>
                        <a:pt x="57" y="27"/>
                      </a:cubicBezTo>
                      <a:cubicBezTo>
                        <a:pt x="58" y="27"/>
                        <a:pt x="59" y="27"/>
                        <a:pt x="59" y="26"/>
                      </a:cubicBezTo>
                      <a:cubicBezTo>
                        <a:pt x="59" y="25"/>
                        <a:pt x="60" y="25"/>
                        <a:pt x="61" y="24"/>
                      </a:cubicBezTo>
                      <a:cubicBezTo>
                        <a:pt x="61" y="23"/>
                        <a:pt x="62" y="23"/>
                        <a:pt x="62" y="22"/>
                      </a:cubicBezTo>
                      <a:cubicBezTo>
                        <a:pt x="62" y="20"/>
                        <a:pt x="64" y="19"/>
                        <a:pt x="66" y="19"/>
                      </a:cubicBezTo>
                      <a:cubicBezTo>
                        <a:pt x="66" y="19"/>
                        <a:pt x="67" y="20"/>
                        <a:pt x="67" y="20"/>
                      </a:cubicBezTo>
                      <a:cubicBezTo>
                        <a:pt x="68" y="21"/>
                        <a:pt x="68" y="22"/>
                        <a:pt x="68" y="23"/>
                      </a:cubicBezTo>
                      <a:cubicBezTo>
                        <a:pt x="70" y="21"/>
                        <a:pt x="71" y="18"/>
                        <a:pt x="70" y="15"/>
                      </a:cubicBezTo>
                      <a:cubicBezTo>
                        <a:pt x="70" y="15"/>
                        <a:pt x="69" y="15"/>
                        <a:pt x="68" y="16"/>
                      </a:cubicBezTo>
                      <a:cubicBezTo>
                        <a:pt x="67" y="16"/>
                        <a:pt x="66" y="16"/>
                        <a:pt x="64" y="16"/>
                      </a:cubicBezTo>
                      <a:cubicBezTo>
                        <a:pt x="61" y="15"/>
                        <a:pt x="60" y="13"/>
                        <a:pt x="62" y="10"/>
                      </a:cubicBezTo>
                      <a:cubicBezTo>
                        <a:pt x="63" y="10"/>
                        <a:pt x="64" y="7"/>
                        <a:pt x="63" y="7"/>
                      </a:cubicBezTo>
                      <a:cubicBezTo>
                        <a:pt x="62" y="6"/>
                        <a:pt x="61" y="8"/>
                        <a:pt x="60" y="8"/>
                      </a:cubicBezTo>
                      <a:cubicBezTo>
                        <a:pt x="58" y="10"/>
                        <a:pt x="56" y="12"/>
                        <a:pt x="56" y="15"/>
                      </a:cubicBezTo>
                      <a:cubicBezTo>
                        <a:pt x="55" y="18"/>
                        <a:pt x="54" y="20"/>
                        <a:pt x="53" y="22"/>
                      </a:cubicBezTo>
                      <a:cubicBezTo>
                        <a:pt x="52" y="23"/>
                        <a:pt x="50" y="23"/>
                        <a:pt x="49" y="23"/>
                      </a:cubicBezTo>
                      <a:cubicBezTo>
                        <a:pt x="49" y="23"/>
                        <a:pt x="48" y="22"/>
                        <a:pt x="48" y="22"/>
                      </a:cubicBezTo>
                      <a:cubicBezTo>
                        <a:pt x="47" y="21"/>
                        <a:pt x="47" y="20"/>
                        <a:pt x="46" y="20"/>
                      </a:cubicBezTo>
                      <a:cubicBezTo>
                        <a:pt x="46" y="20"/>
                        <a:pt x="46" y="20"/>
                        <a:pt x="46" y="20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0"/>
                        <a:pt x="39" y="20"/>
                        <a:pt x="39" y="19"/>
                      </a:cubicBezTo>
                      <a:cubicBezTo>
                        <a:pt x="38" y="14"/>
                        <a:pt x="37" y="15"/>
                        <a:pt x="42" y="13"/>
                      </a:cubicBezTo>
                      <a:cubicBezTo>
                        <a:pt x="44" y="12"/>
                        <a:pt x="45" y="11"/>
                        <a:pt x="46" y="10"/>
                      </a:cubicBezTo>
                      <a:cubicBezTo>
                        <a:pt x="50" y="7"/>
                        <a:pt x="50" y="7"/>
                        <a:pt x="50" y="7"/>
                      </a:cubicBezTo>
                      <a:cubicBezTo>
                        <a:pt x="50" y="7"/>
                        <a:pt x="50" y="7"/>
                        <a:pt x="50" y="6"/>
                      </a:cubicBezTo>
                      <a:cubicBezTo>
                        <a:pt x="54" y="2"/>
                        <a:pt x="59" y="1"/>
                        <a:pt x="64" y="0"/>
                      </a:cubicBezTo>
                      <a:cubicBezTo>
                        <a:pt x="68" y="0"/>
                        <a:pt x="73" y="1"/>
                        <a:pt x="77" y="3"/>
                      </a:cubicBezTo>
                      <a:cubicBezTo>
                        <a:pt x="79" y="3"/>
                        <a:pt x="81" y="4"/>
                        <a:pt x="84" y="5"/>
                      </a:cubicBezTo>
                      <a:cubicBezTo>
                        <a:pt x="81" y="7"/>
                        <a:pt x="78" y="5"/>
                        <a:pt x="75" y="5"/>
                      </a:cubicBezTo>
                      <a:cubicBezTo>
                        <a:pt x="75" y="6"/>
                        <a:pt x="75" y="6"/>
                        <a:pt x="75" y="6"/>
                      </a:cubicBezTo>
                      <a:cubicBezTo>
                        <a:pt x="77" y="7"/>
                        <a:pt x="78" y="9"/>
                        <a:pt x="80" y="10"/>
                      </a:cubicBezTo>
                      <a:cubicBezTo>
                        <a:pt x="81" y="11"/>
                        <a:pt x="83" y="10"/>
                        <a:pt x="84" y="9"/>
                      </a:cubicBezTo>
                      <a:cubicBezTo>
                        <a:pt x="84" y="7"/>
                        <a:pt x="84" y="7"/>
                        <a:pt x="85" y="7"/>
                      </a:cubicBezTo>
                      <a:cubicBezTo>
                        <a:pt x="87" y="7"/>
                        <a:pt x="88" y="6"/>
                        <a:pt x="89" y="5"/>
                      </a:cubicBezTo>
                      <a:cubicBezTo>
                        <a:pt x="89" y="4"/>
                        <a:pt x="90" y="4"/>
                        <a:pt x="91" y="4"/>
                      </a:cubicBezTo>
                      <a:cubicBezTo>
                        <a:pt x="91" y="5"/>
                        <a:pt x="91" y="6"/>
                        <a:pt x="93" y="5"/>
                      </a:cubicBezTo>
                      <a:cubicBezTo>
                        <a:pt x="93" y="5"/>
                        <a:pt x="94" y="5"/>
                        <a:pt x="94" y="5"/>
                      </a:cubicBezTo>
                      <a:cubicBezTo>
                        <a:pt x="95" y="4"/>
                        <a:pt x="97" y="4"/>
                        <a:pt x="99" y="4"/>
                      </a:cubicBezTo>
                      <a:cubicBezTo>
                        <a:pt x="101" y="4"/>
                        <a:pt x="104" y="3"/>
                        <a:pt x="106" y="2"/>
                      </a:cubicBezTo>
                      <a:cubicBezTo>
                        <a:pt x="107" y="2"/>
                        <a:pt x="109" y="2"/>
                        <a:pt x="110" y="3"/>
                      </a:cubicBezTo>
                      <a:cubicBezTo>
                        <a:pt x="120" y="13"/>
                        <a:pt x="128" y="25"/>
                        <a:pt x="135" y="38"/>
                      </a:cubicBezTo>
                      <a:cubicBezTo>
                        <a:pt x="143" y="53"/>
                        <a:pt x="148" y="69"/>
                        <a:pt x="151" y="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44" name="ïşļïḑe">
                  <a:extLst>
                    <a:ext uri="{FF2B5EF4-FFF2-40B4-BE49-F238E27FC236}">
                      <a16:creationId xmlns:a16="http://schemas.microsoft.com/office/drawing/2014/main" id="{454F0E6B-6B98-4EEA-80DF-750CA3FA8FE6}"/>
                    </a:ext>
                  </a:extLst>
                </p:cNvPr>
                <p:cNvSpPr/>
                <p:nvPr/>
              </p:nvSpPr>
              <p:spPr bwMode="auto">
                <a:xfrm>
                  <a:off x="5242744" y="2706624"/>
                  <a:ext cx="497142" cy="1002400"/>
                </a:xfrm>
                <a:custGeom>
                  <a:avLst/>
                  <a:gdLst>
                    <a:gd name="T0" fmla="*/ 64 w 118"/>
                    <a:gd name="T1" fmla="*/ 37 h 238"/>
                    <a:gd name="T2" fmla="*/ 81 w 118"/>
                    <a:gd name="T3" fmla="*/ 21 h 238"/>
                    <a:gd name="T4" fmla="*/ 92 w 118"/>
                    <a:gd name="T5" fmla="*/ 23 h 238"/>
                    <a:gd name="T6" fmla="*/ 97 w 118"/>
                    <a:gd name="T7" fmla="*/ 35 h 238"/>
                    <a:gd name="T8" fmla="*/ 81 w 118"/>
                    <a:gd name="T9" fmla="*/ 41 h 238"/>
                    <a:gd name="T10" fmla="*/ 74 w 118"/>
                    <a:gd name="T11" fmla="*/ 45 h 238"/>
                    <a:gd name="T12" fmla="*/ 85 w 118"/>
                    <a:gd name="T13" fmla="*/ 49 h 238"/>
                    <a:gd name="T14" fmla="*/ 76 w 118"/>
                    <a:gd name="T15" fmla="*/ 49 h 238"/>
                    <a:gd name="T16" fmla="*/ 62 w 118"/>
                    <a:gd name="T17" fmla="*/ 60 h 238"/>
                    <a:gd name="T18" fmla="*/ 55 w 118"/>
                    <a:gd name="T19" fmla="*/ 64 h 238"/>
                    <a:gd name="T20" fmla="*/ 44 w 118"/>
                    <a:gd name="T21" fmla="*/ 82 h 238"/>
                    <a:gd name="T22" fmla="*/ 41 w 118"/>
                    <a:gd name="T23" fmla="*/ 86 h 238"/>
                    <a:gd name="T24" fmla="*/ 38 w 118"/>
                    <a:gd name="T25" fmla="*/ 78 h 238"/>
                    <a:gd name="T26" fmla="*/ 36 w 118"/>
                    <a:gd name="T27" fmla="*/ 79 h 238"/>
                    <a:gd name="T28" fmla="*/ 28 w 118"/>
                    <a:gd name="T29" fmla="*/ 82 h 238"/>
                    <a:gd name="T30" fmla="*/ 19 w 118"/>
                    <a:gd name="T31" fmla="*/ 82 h 238"/>
                    <a:gd name="T32" fmla="*/ 14 w 118"/>
                    <a:gd name="T33" fmla="*/ 93 h 238"/>
                    <a:gd name="T34" fmla="*/ 25 w 118"/>
                    <a:gd name="T35" fmla="*/ 97 h 238"/>
                    <a:gd name="T36" fmla="*/ 29 w 118"/>
                    <a:gd name="T37" fmla="*/ 98 h 238"/>
                    <a:gd name="T38" fmla="*/ 33 w 118"/>
                    <a:gd name="T39" fmla="*/ 106 h 238"/>
                    <a:gd name="T40" fmla="*/ 35 w 118"/>
                    <a:gd name="T41" fmla="*/ 114 h 238"/>
                    <a:gd name="T42" fmla="*/ 43 w 118"/>
                    <a:gd name="T43" fmla="*/ 117 h 238"/>
                    <a:gd name="T44" fmla="*/ 53 w 118"/>
                    <a:gd name="T45" fmla="*/ 113 h 238"/>
                    <a:gd name="T46" fmla="*/ 54 w 118"/>
                    <a:gd name="T47" fmla="*/ 117 h 238"/>
                    <a:gd name="T48" fmla="*/ 60 w 118"/>
                    <a:gd name="T49" fmla="*/ 113 h 238"/>
                    <a:gd name="T50" fmla="*/ 85 w 118"/>
                    <a:gd name="T51" fmla="*/ 124 h 238"/>
                    <a:gd name="T52" fmla="*/ 91 w 118"/>
                    <a:gd name="T53" fmla="*/ 134 h 238"/>
                    <a:gd name="T54" fmla="*/ 90 w 118"/>
                    <a:gd name="T55" fmla="*/ 136 h 238"/>
                    <a:gd name="T56" fmla="*/ 93 w 118"/>
                    <a:gd name="T57" fmla="*/ 137 h 238"/>
                    <a:gd name="T58" fmla="*/ 95 w 118"/>
                    <a:gd name="T59" fmla="*/ 138 h 238"/>
                    <a:gd name="T60" fmla="*/ 101 w 118"/>
                    <a:gd name="T61" fmla="*/ 138 h 238"/>
                    <a:gd name="T62" fmla="*/ 116 w 118"/>
                    <a:gd name="T63" fmla="*/ 143 h 238"/>
                    <a:gd name="T64" fmla="*/ 113 w 118"/>
                    <a:gd name="T65" fmla="*/ 158 h 238"/>
                    <a:gd name="T66" fmla="*/ 109 w 118"/>
                    <a:gd name="T67" fmla="*/ 175 h 238"/>
                    <a:gd name="T68" fmla="*/ 98 w 118"/>
                    <a:gd name="T69" fmla="*/ 182 h 238"/>
                    <a:gd name="T70" fmla="*/ 91 w 118"/>
                    <a:gd name="T71" fmla="*/ 197 h 238"/>
                    <a:gd name="T72" fmla="*/ 85 w 118"/>
                    <a:gd name="T73" fmla="*/ 206 h 238"/>
                    <a:gd name="T74" fmla="*/ 78 w 118"/>
                    <a:gd name="T75" fmla="*/ 218 h 238"/>
                    <a:gd name="T76" fmla="*/ 79 w 118"/>
                    <a:gd name="T77" fmla="*/ 231 h 238"/>
                    <a:gd name="T78" fmla="*/ 83 w 118"/>
                    <a:gd name="T79" fmla="*/ 237 h 238"/>
                    <a:gd name="T80" fmla="*/ 75 w 118"/>
                    <a:gd name="T81" fmla="*/ 233 h 238"/>
                    <a:gd name="T82" fmla="*/ 64 w 118"/>
                    <a:gd name="T83" fmla="*/ 213 h 238"/>
                    <a:gd name="T84" fmla="*/ 61 w 118"/>
                    <a:gd name="T85" fmla="*/ 191 h 238"/>
                    <a:gd name="T86" fmla="*/ 54 w 118"/>
                    <a:gd name="T87" fmla="*/ 167 h 238"/>
                    <a:gd name="T88" fmla="*/ 43 w 118"/>
                    <a:gd name="T89" fmla="*/ 152 h 238"/>
                    <a:gd name="T90" fmla="*/ 40 w 118"/>
                    <a:gd name="T91" fmla="*/ 142 h 238"/>
                    <a:gd name="T92" fmla="*/ 45 w 118"/>
                    <a:gd name="T93" fmla="*/ 127 h 238"/>
                    <a:gd name="T94" fmla="*/ 36 w 118"/>
                    <a:gd name="T95" fmla="*/ 120 h 238"/>
                    <a:gd name="T96" fmla="*/ 26 w 118"/>
                    <a:gd name="T97" fmla="*/ 111 h 238"/>
                    <a:gd name="T98" fmla="*/ 13 w 118"/>
                    <a:gd name="T99" fmla="*/ 106 h 238"/>
                    <a:gd name="T100" fmla="*/ 6 w 118"/>
                    <a:gd name="T101" fmla="*/ 67 h 238"/>
                    <a:gd name="T102" fmla="*/ 37 w 118"/>
                    <a:gd name="T103" fmla="*/ 14 h 238"/>
                    <a:gd name="T104" fmla="*/ 58 w 118"/>
                    <a:gd name="T105" fmla="*/ 11 h 238"/>
                    <a:gd name="T106" fmla="*/ 67 w 118"/>
                    <a:gd name="T107" fmla="*/ 1 h 238"/>
                    <a:gd name="T108" fmla="*/ 67 w 118"/>
                    <a:gd name="T109" fmla="*/ 6 h 238"/>
                    <a:gd name="T110" fmla="*/ 79 w 118"/>
                    <a:gd name="T111" fmla="*/ 9 h 238"/>
                    <a:gd name="T112" fmla="*/ 65 w 118"/>
                    <a:gd name="T113" fmla="*/ 15 h 238"/>
                    <a:gd name="T114" fmla="*/ 50 w 118"/>
                    <a:gd name="T115" fmla="*/ 28 h 238"/>
                    <a:gd name="T116" fmla="*/ 57 w 118"/>
                    <a:gd name="T117" fmla="*/ 32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18" h="238">
                      <a:moveTo>
                        <a:pt x="61" y="33"/>
                      </a:moveTo>
                      <a:cubicBezTo>
                        <a:pt x="60" y="39"/>
                        <a:pt x="60" y="39"/>
                        <a:pt x="60" y="39"/>
                      </a:cubicBezTo>
                      <a:cubicBezTo>
                        <a:pt x="62" y="39"/>
                        <a:pt x="63" y="39"/>
                        <a:pt x="64" y="37"/>
                      </a:cubicBezTo>
                      <a:cubicBezTo>
                        <a:pt x="67" y="34"/>
                        <a:pt x="69" y="30"/>
                        <a:pt x="72" y="26"/>
                      </a:cubicBezTo>
                      <a:cubicBezTo>
                        <a:pt x="72" y="26"/>
                        <a:pt x="73" y="25"/>
                        <a:pt x="73" y="25"/>
                      </a:cubicBezTo>
                      <a:cubicBezTo>
                        <a:pt x="75" y="22"/>
                        <a:pt x="78" y="20"/>
                        <a:pt x="81" y="21"/>
                      </a:cubicBezTo>
                      <a:cubicBezTo>
                        <a:pt x="83" y="21"/>
                        <a:pt x="84" y="22"/>
                        <a:pt x="84" y="24"/>
                      </a:cubicBezTo>
                      <a:cubicBezTo>
                        <a:pt x="84" y="24"/>
                        <a:pt x="85" y="25"/>
                        <a:pt x="86" y="25"/>
                      </a:cubicBezTo>
                      <a:cubicBezTo>
                        <a:pt x="88" y="25"/>
                        <a:pt x="90" y="24"/>
                        <a:pt x="92" y="23"/>
                      </a:cubicBezTo>
                      <a:cubicBezTo>
                        <a:pt x="93" y="23"/>
                        <a:pt x="93" y="24"/>
                        <a:pt x="93" y="24"/>
                      </a:cubicBezTo>
                      <a:cubicBezTo>
                        <a:pt x="93" y="25"/>
                        <a:pt x="93" y="25"/>
                        <a:pt x="93" y="26"/>
                      </a:cubicBezTo>
                      <a:cubicBezTo>
                        <a:pt x="92" y="29"/>
                        <a:pt x="94" y="33"/>
                        <a:pt x="97" y="35"/>
                      </a:cubicBezTo>
                      <a:cubicBezTo>
                        <a:pt x="98" y="35"/>
                        <a:pt x="98" y="35"/>
                        <a:pt x="98" y="35"/>
                      </a:cubicBezTo>
                      <a:cubicBezTo>
                        <a:pt x="95" y="38"/>
                        <a:pt x="92" y="39"/>
                        <a:pt x="88" y="39"/>
                      </a:cubicBezTo>
                      <a:cubicBezTo>
                        <a:pt x="86" y="39"/>
                        <a:pt x="83" y="40"/>
                        <a:pt x="81" y="41"/>
                      </a:cubicBezTo>
                      <a:cubicBezTo>
                        <a:pt x="79" y="42"/>
                        <a:pt x="77" y="43"/>
                        <a:pt x="75" y="43"/>
                      </a:cubicBezTo>
                      <a:cubicBezTo>
                        <a:pt x="75" y="44"/>
                        <a:pt x="74" y="44"/>
                        <a:pt x="73" y="45"/>
                      </a:cubicBezTo>
                      <a:cubicBezTo>
                        <a:pt x="74" y="45"/>
                        <a:pt x="74" y="45"/>
                        <a:pt x="74" y="45"/>
                      </a:cubicBezTo>
                      <a:cubicBezTo>
                        <a:pt x="81" y="45"/>
                        <a:pt x="81" y="45"/>
                        <a:pt x="81" y="45"/>
                      </a:cubicBezTo>
                      <a:cubicBezTo>
                        <a:pt x="81" y="47"/>
                        <a:pt x="81" y="48"/>
                        <a:pt x="83" y="48"/>
                      </a:cubicBezTo>
                      <a:cubicBezTo>
                        <a:pt x="84" y="48"/>
                        <a:pt x="84" y="49"/>
                        <a:pt x="85" y="49"/>
                      </a:cubicBezTo>
                      <a:cubicBezTo>
                        <a:pt x="82" y="50"/>
                        <a:pt x="80" y="53"/>
                        <a:pt x="76" y="53"/>
                      </a:cubicBezTo>
                      <a:cubicBezTo>
                        <a:pt x="79" y="50"/>
                        <a:pt x="79" y="50"/>
                        <a:pt x="79" y="50"/>
                      </a:cubicBezTo>
                      <a:cubicBezTo>
                        <a:pt x="78" y="48"/>
                        <a:pt x="78" y="48"/>
                        <a:pt x="76" y="49"/>
                      </a:cubicBezTo>
                      <a:cubicBezTo>
                        <a:pt x="74" y="50"/>
                        <a:pt x="72" y="52"/>
                        <a:pt x="70" y="53"/>
                      </a:cubicBezTo>
                      <a:cubicBezTo>
                        <a:pt x="70" y="54"/>
                        <a:pt x="69" y="54"/>
                        <a:pt x="69" y="54"/>
                      </a:cubicBezTo>
                      <a:cubicBezTo>
                        <a:pt x="66" y="55"/>
                        <a:pt x="64" y="57"/>
                        <a:pt x="62" y="60"/>
                      </a:cubicBezTo>
                      <a:cubicBezTo>
                        <a:pt x="61" y="61"/>
                        <a:pt x="60" y="62"/>
                        <a:pt x="58" y="62"/>
                      </a:cubicBezTo>
                      <a:cubicBezTo>
                        <a:pt x="57" y="62"/>
                        <a:pt x="57" y="62"/>
                        <a:pt x="56" y="63"/>
                      </a:cubicBezTo>
                      <a:cubicBezTo>
                        <a:pt x="56" y="63"/>
                        <a:pt x="55" y="64"/>
                        <a:pt x="55" y="64"/>
                      </a:cubicBezTo>
                      <a:cubicBezTo>
                        <a:pt x="56" y="67"/>
                        <a:pt x="54" y="70"/>
                        <a:pt x="51" y="71"/>
                      </a:cubicBezTo>
                      <a:cubicBezTo>
                        <a:pt x="49" y="72"/>
                        <a:pt x="47" y="73"/>
                        <a:pt x="45" y="75"/>
                      </a:cubicBezTo>
                      <a:cubicBezTo>
                        <a:pt x="43" y="77"/>
                        <a:pt x="43" y="79"/>
                        <a:pt x="44" y="82"/>
                      </a:cubicBezTo>
                      <a:cubicBezTo>
                        <a:pt x="45" y="83"/>
                        <a:pt x="45" y="85"/>
                        <a:pt x="44" y="87"/>
                      </a:cubicBezTo>
                      <a:cubicBezTo>
                        <a:pt x="44" y="87"/>
                        <a:pt x="43" y="87"/>
                        <a:pt x="42" y="87"/>
                      </a:cubicBezTo>
                      <a:cubicBezTo>
                        <a:pt x="42" y="87"/>
                        <a:pt x="41" y="87"/>
                        <a:pt x="41" y="86"/>
                      </a:cubicBezTo>
                      <a:cubicBezTo>
                        <a:pt x="41" y="84"/>
                        <a:pt x="40" y="82"/>
                        <a:pt x="40" y="80"/>
                      </a:cubicBezTo>
                      <a:cubicBezTo>
                        <a:pt x="40" y="80"/>
                        <a:pt x="39" y="79"/>
                        <a:pt x="39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81"/>
                        <a:pt x="38" y="81"/>
                        <a:pt x="38" y="81"/>
                      </a:cubicBezTo>
                      <a:cubicBezTo>
                        <a:pt x="38" y="81"/>
                        <a:pt x="38" y="81"/>
                        <a:pt x="38" y="81"/>
                      </a:cubicBezTo>
                      <a:cubicBezTo>
                        <a:pt x="37" y="80"/>
                        <a:pt x="37" y="80"/>
                        <a:pt x="36" y="79"/>
                      </a:cubicBezTo>
                      <a:cubicBezTo>
                        <a:pt x="36" y="79"/>
                        <a:pt x="35" y="78"/>
                        <a:pt x="34" y="78"/>
                      </a:cubicBezTo>
                      <a:cubicBezTo>
                        <a:pt x="33" y="77"/>
                        <a:pt x="32" y="77"/>
                        <a:pt x="31" y="78"/>
                      </a:cubicBezTo>
                      <a:cubicBezTo>
                        <a:pt x="30" y="80"/>
                        <a:pt x="29" y="81"/>
                        <a:pt x="28" y="82"/>
                      </a:cubicBezTo>
                      <a:cubicBezTo>
                        <a:pt x="27" y="81"/>
                        <a:pt x="26" y="80"/>
                        <a:pt x="25" y="79"/>
                      </a:cubicBezTo>
                      <a:cubicBezTo>
                        <a:pt x="25" y="79"/>
                        <a:pt x="25" y="79"/>
                        <a:pt x="24" y="79"/>
                      </a:cubicBezTo>
                      <a:cubicBezTo>
                        <a:pt x="22" y="79"/>
                        <a:pt x="20" y="80"/>
                        <a:pt x="19" y="82"/>
                      </a:cubicBezTo>
                      <a:cubicBezTo>
                        <a:pt x="18" y="83"/>
                        <a:pt x="16" y="85"/>
                        <a:pt x="15" y="86"/>
                      </a:cubicBezTo>
                      <a:cubicBezTo>
                        <a:pt x="13" y="87"/>
                        <a:pt x="13" y="89"/>
                        <a:pt x="14" y="91"/>
                      </a:cubicBezTo>
                      <a:cubicBezTo>
                        <a:pt x="14" y="91"/>
                        <a:pt x="14" y="92"/>
                        <a:pt x="14" y="93"/>
                      </a:cubicBezTo>
                      <a:cubicBezTo>
                        <a:pt x="13" y="96"/>
                        <a:pt x="15" y="100"/>
                        <a:pt x="19" y="101"/>
                      </a:cubicBezTo>
                      <a:cubicBezTo>
                        <a:pt x="21" y="102"/>
                        <a:pt x="23" y="101"/>
                        <a:pt x="24" y="99"/>
                      </a:cubicBezTo>
                      <a:cubicBezTo>
                        <a:pt x="25" y="98"/>
                        <a:pt x="25" y="97"/>
                        <a:pt x="25" y="97"/>
                      </a:cubicBezTo>
                      <a:cubicBezTo>
                        <a:pt x="26" y="96"/>
                        <a:pt x="27" y="95"/>
                        <a:pt x="28" y="95"/>
                      </a:cubicBezTo>
                      <a:cubicBezTo>
                        <a:pt x="28" y="95"/>
                        <a:pt x="28" y="95"/>
                        <a:pt x="28" y="95"/>
                      </a:cubicBezTo>
                      <a:cubicBezTo>
                        <a:pt x="29" y="96"/>
                        <a:pt x="29" y="97"/>
                        <a:pt x="29" y="98"/>
                      </a:cubicBezTo>
                      <a:cubicBezTo>
                        <a:pt x="29" y="99"/>
                        <a:pt x="28" y="101"/>
                        <a:pt x="28" y="102"/>
                      </a:cubicBezTo>
                      <a:cubicBezTo>
                        <a:pt x="27" y="104"/>
                        <a:pt x="28" y="105"/>
                        <a:pt x="29" y="105"/>
                      </a:cubicBezTo>
                      <a:cubicBezTo>
                        <a:pt x="31" y="105"/>
                        <a:pt x="32" y="105"/>
                        <a:pt x="33" y="106"/>
                      </a:cubicBezTo>
                      <a:cubicBezTo>
                        <a:pt x="34" y="106"/>
                        <a:pt x="35" y="107"/>
                        <a:pt x="35" y="108"/>
                      </a:cubicBezTo>
                      <a:cubicBezTo>
                        <a:pt x="36" y="108"/>
                        <a:pt x="35" y="108"/>
                        <a:pt x="35" y="108"/>
                      </a:cubicBezTo>
                      <a:cubicBezTo>
                        <a:pt x="35" y="110"/>
                        <a:pt x="35" y="112"/>
                        <a:pt x="35" y="114"/>
                      </a:cubicBezTo>
                      <a:cubicBezTo>
                        <a:pt x="36" y="115"/>
                        <a:pt x="36" y="116"/>
                        <a:pt x="37" y="117"/>
                      </a:cubicBezTo>
                      <a:cubicBezTo>
                        <a:pt x="38" y="117"/>
                        <a:pt x="39" y="117"/>
                        <a:pt x="39" y="117"/>
                      </a:cubicBezTo>
                      <a:cubicBezTo>
                        <a:pt x="40" y="116"/>
                        <a:pt x="42" y="116"/>
                        <a:pt x="43" y="117"/>
                      </a:cubicBezTo>
                      <a:cubicBezTo>
                        <a:pt x="45" y="117"/>
                        <a:pt x="45" y="117"/>
                        <a:pt x="45" y="117"/>
                      </a:cubicBezTo>
                      <a:cubicBezTo>
                        <a:pt x="47" y="118"/>
                        <a:pt x="48" y="117"/>
                        <a:pt x="49" y="116"/>
                      </a:cubicBezTo>
                      <a:cubicBezTo>
                        <a:pt x="50" y="115"/>
                        <a:pt x="51" y="114"/>
                        <a:pt x="53" y="113"/>
                      </a:cubicBezTo>
                      <a:cubicBezTo>
                        <a:pt x="53" y="113"/>
                        <a:pt x="53" y="113"/>
                        <a:pt x="54" y="113"/>
                      </a:cubicBezTo>
                      <a:cubicBezTo>
                        <a:pt x="54" y="114"/>
                        <a:pt x="54" y="114"/>
                        <a:pt x="54" y="115"/>
                      </a:cubicBezTo>
                      <a:cubicBezTo>
                        <a:pt x="53" y="116"/>
                        <a:pt x="53" y="116"/>
                        <a:pt x="54" y="117"/>
                      </a:cubicBezTo>
                      <a:cubicBezTo>
                        <a:pt x="57" y="118"/>
                        <a:pt x="57" y="118"/>
                        <a:pt x="57" y="118"/>
                      </a:cubicBezTo>
                      <a:cubicBezTo>
                        <a:pt x="55" y="115"/>
                        <a:pt x="58" y="114"/>
                        <a:pt x="59" y="112"/>
                      </a:cubicBezTo>
                      <a:cubicBezTo>
                        <a:pt x="59" y="113"/>
                        <a:pt x="59" y="113"/>
                        <a:pt x="60" y="113"/>
                      </a:cubicBezTo>
                      <a:cubicBezTo>
                        <a:pt x="61" y="115"/>
                        <a:pt x="64" y="116"/>
                        <a:pt x="66" y="116"/>
                      </a:cubicBezTo>
                      <a:cubicBezTo>
                        <a:pt x="69" y="115"/>
                        <a:pt x="72" y="117"/>
                        <a:pt x="74" y="119"/>
                      </a:cubicBezTo>
                      <a:cubicBezTo>
                        <a:pt x="77" y="121"/>
                        <a:pt x="81" y="123"/>
                        <a:pt x="85" y="124"/>
                      </a:cubicBezTo>
                      <a:cubicBezTo>
                        <a:pt x="86" y="124"/>
                        <a:pt x="88" y="125"/>
                        <a:pt x="89" y="127"/>
                      </a:cubicBezTo>
                      <a:cubicBezTo>
                        <a:pt x="89" y="128"/>
                        <a:pt x="90" y="129"/>
                        <a:pt x="91" y="130"/>
                      </a:cubicBezTo>
                      <a:cubicBezTo>
                        <a:pt x="92" y="131"/>
                        <a:pt x="92" y="133"/>
                        <a:pt x="91" y="134"/>
                      </a:cubicBezTo>
                      <a:cubicBezTo>
                        <a:pt x="91" y="134"/>
                        <a:pt x="90" y="134"/>
                        <a:pt x="90" y="134"/>
                      </a:cubicBezTo>
                      <a:cubicBezTo>
                        <a:pt x="88" y="135"/>
                        <a:pt x="88" y="135"/>
                        <a:pt x="88" y="135"/>
                      </a:cubicBezTo>
                      <a:cubicBezTo>
                        <a:pt x="89" y="136"/>
                        <a:pt x="89" y="136"/>
                        <a:pt x="90" y="136"/>
                      </a:cubicBezTo>
                      <a:cubicBezTo>
                        <a:pt x="91" y="136"/>
                        <a:pt x="91" y="135"/>
                        <a:pt x="92" y="135"/>
                      </a:cubicBezTo>
                      <a:cubicBezTo>
                        <a:pt x="93" y="135"/>
                        <a:pt x="93" y="135"/>
                        <a:pt x="94" y="136"/>
                      </a:cubicBezTo>
                      <a:cubicBezTo>
                        <a:pt x="94" y="136"/>
                        <a:pt x="93" y="137"/>
                        <a:pt x="93" y="137"/>
                      </a:cubicBezTo>
                      <a:cubicBezTo>
                        <a:pt x="93" y="137"/>
                        <a:pt x="93" y="138"/>
                        <a:pt x="93" y="138"/>
                      </a:cubicBezTo>
                      <a:cubicBezTo>
                        <a:pt x="94" y="138"/>
                        <a:pt x="94" y="138"/>
                        <a:pt x="94" y="138"/>
                      </a:cubicBezTo>
                      <a:cubicBezTo>
                        <a:pt x="95" y="138"/>
                        <a:pt x="95" y="138"/>
                        <a:pt x="95" y="138"/>
                      </a:cubicBezTo>
                      <a:cubicBezTo>
                        <a:pt x="96" y="136"/>
                        <a:pt x="99" y="136"/>
                        <a:pt x="100" y="137"/>
                      </a:cubicBezTo>
                      <a:cubicBezTo>
                        <a:pt x="100" y="137"/>
                        <a:pt x="100" y="138"/>
                        <a:pt x="100" y="138"/>
                      </a:cubicBezTo>
                      <a:cubicBezTo>
                        <a:pt x="100" y="138"/>
                        <a:pt x="101" y="138"/>
                        <a:pt x="101" y="138"/>
                      </a:cubicBezTo>
                      <a:cubicBezTo>
                        <a:pt x="101" y="141"/>
                        <a:pt x="103" y="140"/>
                        <a:pt x="104" y="139"/>
                      </a:cubicBezTo>
                      <a:cubicBezTo>
                        <a:pt x="105" y="139"/>
                        <a:pt x="106" y="139"/>
                        <a:pt x="108" y="139"/>
                      </a:cubicBezTo>
                      <a:cubicBezTo>
                        <a:pt x="110" y="141"/>
                        <a:pt x="113" y="142"/>
                        <a:pt x="116" y="143"/>
                      </a:cubicBezTo>
                      <a:cubicBezTo>
                        <a:pt x="117" y="143"/>
                        <a:pt x="118" y="144"/>
                        <a:pt x="118" y="145"/>
                      </a:cubicBezTo>
                      <a:cubicBezTo>
                        <a:pt x="118" y="149"/>
                        <a:pt x="117" y="154"/>
                        <a:pt x="114" y="157"/>
                      </a:cubicBezTo>
                      <a:cubicBezTo>
                        <a:pt x="114" y="157"/>
                        <a:pt x="113" y="158"/>
                        <a:pt x="113" y="158"/>
                      </a:cubicBezTo>
                      <a:cubicBezTo>
                        <a:pt x="112" y="158"/>
                        <a:pt x="111" y="159"/>
                        <a:pt x="111" y="161"/>
                      </a:cubicBezTo>
                      <a:cubicBezTo>
                        <a:pt x="111" y="164"/>
                        <a:pt x="111" y="167"/>
                        <a:pt x="111" y="169"/>
                      </a:cubicBezTo>
                      <a:cubicBezTo>
                        <a:pt x="111" y="171"/>
                        <a:pt x="110" y="173"/>
                        <a:pt x="109" y="175"/>
                      </a:cubicBezTo>
                      <a:cubicBezTo>
                        <a:pt x="108" y="176"/>
                        <a:pt x="108" y="177"/>
                        <a:pt x="106" y="177"/>
                      </a:cubicBezTo>
                      <a:cubicBezTo>
                        <a:pt x="105" y="177"/>
                        <a:pt x="103" y="178"/>
                        <a:pt x="103" y="179"/>
                      </a:cubicBezTo>
                      <a:cubicBezTo>
                        <a:pt x="101" y="180"/>
                        <a:pt x="99" y="181"/>
                        <a:pt x="98" y="182"/>
                      </a:cubicBezTo>
                      <a:cubicBezTo>
                        <a:pt x="97" y="183"/>
                        <a:pt x="97" y="185"/>
                        <a:pt x="97" y="186"/>
                      </a:cubicBezTo>
                      <a:cubicBezTo>
                        <a:pt x="96" y="189"/>
                        <a:pt x="96" y="191"/>
                        <a:pt x="95" y="194"/>
                      </a:cubicBezTo>
                      <a:cubicBezTo>
                        <a:pt x="94" y="195"/>
                        <a:pt x="92" y="196"/>
                        <a:pt x="91" y="197"/>
                      </a:cubicBezTo>
                      <a:cubicBezTo>
                        <a:pt x="90" y="200"/>
                        <a:pt x="86" y="200"/>
                        <a:pt x="84" y="199"/>
                      </a:cubicBezTo>
                      <a:cubicBezTo>
                        <a:pt x="83" y="201"/>
                        <a:pt x="85" y="202"/>
                        <a:pt x="85" y="203"/>
                      </a:cubicBezTo>
                      <a:cubicBezTo>
                        <a:pt x="86" y="205"/>
                        <a:pt x="86" y="205"/>
                        <a:pt x="85" y="206"/>
                      </a:cubicBezTo>
                      <a:cubicBezTo>
                        <a:pt x="83" y="207"/>
                        <a:pt x="81" y="209"/>
                        <a:pt x="80" y="210"/>
                      </a:cubicBezTo>
                      <a:cubicBezTo>
                        <a:pt x="79" y="211"/>
                        <a:pt x="78" y="212"/>
                        <a:pt x="79" y="214"/>
                      </a:cubicBezTo>
                      <a:cubicBezTo>
                        <a:pt x="79" y="215"/>
                        <a:pt x="79" y="217"/>
                        <a:pt x="78" y="218"/>
                      </a:cubicBezTo>
                      <a:cubicBezTo>
                        <a:pt x="78" y="219"/>
                        <a:pt x="78" y="219"/>
                        <a:pt x="78" y="220"/>
                      </a:cubicBezTo>
                      <a:cubicBezTo>
                        <a:pt x="78" y="221"/>
                        <a:pt x="79" y="223"/>
                        <a:pt x="79" y="224"/>
                      </a:cubicBezTo>
                      <a:cubicBezTo>
                        <a:pt x="79" y="226"/>
                        <a:pt x="79" y="228"/>
                        <a:pt x="79" y="231"/>
                      </a:cubicBezTo>
                      <a:cubicBezTo>
                        <a:pt x="79" y="231"/>
                        <a:pt x="80" y="232"/>
                        <a:pt x="81" y="232"/>
                      </a:cubicBezTo>
                      <a:cubicBezTo>
                        <a:pt x="81" y="232"/>
                        <a:pt x="82" y="233"/>
                        <a:pt x="82" y="233"/>
                      </a:cubicBezTo>
                      <a:cubicBezTo>
                        <a:pt x="82" y="234"/>
                        <a:pt x="83" y="236"/>
                        <a:pt x="83" y="237"/>
                      </a:cubicBezTo>
                      <a:cubicBezTo>
                        <a:pt x="82" y="238"/>
                        <a:pt x="80" y="238"/>
                        <a:pt x="79" y="236"/>
                      </a:cubicBezTo>
                      <a:cubicBezTo>
                        <a:pt x="79" y="236"/>
                        <a:pt x="79" y="236"/>
                        <a:pt x="79" y="236"/>
                      </a:cubicBezTo>
                      <a:cubicBezTo>
                        <a:pt x="78" y="235"/>
                        <a:pt x="77" y="234"/>
                        <a:pt x="75" y="233"/>
                      </a:cubicBezTo>
                      <a:cubicBezTo>
                        <a:pt x="72" y="232"/>
                        <a:pt x="70" y="230"/>
                        <a:pt x="69" y="227"/>
                      </a:cubicBezTo>
                      <a:cubicBezTo>
                        <a:pt x="67" y="225"/>
                        <a:pt x="66" y="222"/>
                        <a:pt x="67" y="218"/>
                      </a:cubicBezTo>
                      <a:cubicBezTo>
                        <a:pt x="67" y="216"/>
                        <a:pt x="66" y="214"/>
                        <a:pt x="64" y="213"/>
                      </a:cubicBezTo>
                      <a:cubicBezTo>
                        <a:pt x="63" y="213"/>
                        <a:pt x="63" y="212"/>
                        <a:pt x="63" y="212"/>
                      </a:cubicBezTo>
                      <a:cubicBezTo>
                        <a:pt x="63" y="210"/>
                        <a:pt x="63" y="207"/>
                        <a:pt x="62" y="205"/>
                      </a:cubicBezTo>
                      <a:cubicBezTo>
                        <a:pt x="62" y="200"/>
                        <a:pt x="61" y="196"/>
                        <a:pt x="61" y="191"/>
                      </a:cubicBezTo>
                      <a:cubicBezTo>
                        <a:pt x="61" y="188"/>
                        <a:pt x="61" y="184"/>
                        <a:pt x="61" y="181"/>
                      </a:cubicBezTo>
                      <a:cubicBezTo>
                        <a:pt x="61" y="179"/>
                        <a:pt x="61" y="178"/>
                        <a:pt x="61" y="176"/>
                      </a:cubicBezTo>
                      <a:cubicBezTo>
                        <a:pt x="61" y="172"/>
                        <a:pt x="58" y="168"/>
                        <a:pt x="54" y="167"/>
                      </a:cubicBezTo>
                      <a:cubicBezTo>
                        <a:pt x="52" y="167"/>
                        <a:pt x="50" y="165"/>
                        <a:pt x="50" y="163"/>
                      </a:cubicBezTo>
                      <a:cubicBezTo>
                        <a:pt x="50" y="161"/>
                        <a:pt x="49" y="159"/>
                        <a:pt x="48" y="158"/>
                      </a:cubicBezTo>
                      <a:cubicBezTo>
                        <a:pt x="45" y="157"/>
                        <a:pt x="44" y="155"/>
                        <a:pt x="43" y="152"/>
                      </a:cubicBezTo>
                      <a:cubicBezTo>
                        <a:pt x="42" y="151"/>
                        <a:pt x="42" y="151"/>
                        <a:pt x="41" y="150"/>
                      </a:cubicBezTo>
                      <a:cubicBezTo>
                        <a:pt x="40" y="149"/>
                        <a:pt x="39" y="147"/>
                        <a:pt x="40" y="145"/>
                      </a:cubicBezTo>
                      <a:cubicBezTo>
                        <a:pt x="40" y="144"/>
                        <a:pt x="40" y="143"/>
                        <a:pt x="40" y="142"/>
                      </a:cubicBezTo>
                      <a:cubicBezTo>
                        <a:pt x="39" y="141"/>
                        <a:pt x="39" y="140"/>
                        <a:pt x="39" y="140"/>
                      </a:cubicBezTo>
                      <a:cubicBezTo>
                        <a:pt x="40" y="137"/>
                        <a:pt x="41" y="135"/>
                        <a:pt x="42" y="133"/>
                      </a:cubicBezTo>
                      <a:cubicBezTo>
                        <a:pt x="43" y="131"/>
                        <a:pt x="44" y="129"/>
                        <a:pt x="45" y="127"/>
                      </a:cubicBezTo>
                      <a:cubicBezTo>
                        <a:pt x="46" y="124"/>
                        <a:pt x="45" y="121"/>
                        <a:pt x="43" y="120"/>
                      </a:cubicBezTo>
                      <a:cubicBezTo>
                        <a:pt x="42" y="120"/>
                        <a:pt x="42" y="120"/>
                        <a:pt x="41" y="120"/>
                      </a:cubicBezTo>
                      <a:cubicBezTo>
                        <a:pt x="39" y="121"/>
                        <a:pt x="37" y="121"/>
                        <a:pt x="36" y="120"/>
                      </a:cubicBezTo>
                      <a:cubicBezTo>
                        <a:pt x="33" y="118"/>
                        <a:pt x="31" y="115"/>
                        <a:pt x="29" y="112"/>
                      </a:cubicBezTo>
                      <a:cubicBezTo>
                        <a:pt x="29" y="112"/>
                        <a:pt x="29" y="111"/>
                        <a:pt x="28" y="111"/>
                      </a:cubicBezTo>
                      <a:cubicBezTo>
                        <a:pt x="27" y="111"/>
                        <a:pt x="27" y="111"/>
                        <a:pt x="26" y="111"/>
                      </a:cubicBezTo>
                      <a:cubicBezTo>
                        <a:pt x="24" y="111"/>
                        <a:pt x="22" y="110"/>
                        <a:pt x="21" y="108"/>
                      </a:cubicBezTo>
                      <a:cubicBezTo>
                        <a:pt x="19" y="106"/>
                        <a:pt x="17" y="106"/>
                        <a:pt x="14" y="106"/>
                      </a:cubicBezTo>
                      <a:cubicBezTo>
                        <a:pt x="14" y="106"/>
                        <a:pt x="14" y="106"/>
                        <a:pt x="13" y="106"/>
                      </a:cubicBezTo>
                      <a:cubicBezTo>
                        <a:pt x="9" y="105"/>
                        <a:pt x="5" y="102"/>
                        <a:pt x="1" y="99"/>
                      </a:cubicBezTo>
                      <a:cubicBezTo>
                        <a:pt x="0" y="97"/>
                        <a:pt x="0" y="96"/>
                        <a:pt x="0" y="94"/>
                      </a:cubicBezTo>
                      <a:cubicBezTo>
                        <a:pt x="1" y="85"/>
                        <a:pt x="3" y="75"/>
                        <a:pt x="6" y="67"/>
                      </a:cubicBezTo>
                      <a:cubicBezTo>
                        <a:pt x="11" y="53"/>
                        <a:pt x="17" y="40"/>
                        <a:pt x="26" y="28"/>
                      </a:cubicBezTo>
                      <a:cubicBezTo>
                        <a:pt x="29" y="23"/>
                        <a:pt x="32" y="19"/>
                        <a:pt x="36" y="15"/>
                      </a:cubicBezTo>
                      <a:cubicBezTo>
                        <a:pt x="36" y="14"/>
                        <a:pt x="37" y="14"/>
                        <a:pt x="37" y="14"/>
                      </a:cubicBezTo>
                      <a:cubicBezTo>
                        <a:pt x="39" y="15"/>
                        <a:pt x="40" y="15"/>
                        <a:pt x="41" y="15"/>
                      </a:cubicBezTo>
                      <a:cubicBezTo>
                        <a:pt x="44" y="15"/>
                        <a:pt x="46" y="15"/>
                        <a:pt x="49" y="14"/>
                      </a:cubicBezTo>
                      <a:cubicBezTo>
                        <a:pt x="52" y="13"/>
                        <a:pt x="55" y="12"/>
                        <a:pt x="58" y="11"/>
                      </a:cubicBezTo>
                      <a:cubicBezTo>
                        <a:pt x="61" y="10"/>
                        <a:pt x="62" y="8"/>
                        <a:pt x="63" y="5"/>
                      </a:cubicBezTo>
                      <a:cubicBezTo>
                        <a:pt x="63" y="4"/>
                        <a:pt x="63" y="4"/>
                        <a:pt x="63" y="3"/>
                      </a:cubicBezTo>
                      <a:cubicBezTo>
                        <a:pt x="64" y="0"/>
                        <a:pt x="64" y="0"/>
                        <a:pt x="67" y="1"/>
                      </a:cubicBezTo>
                      <a:cubicBezTo>
                        <a:pt x="72" y="2"/>
                        <a:pt x="72" y="2"/>
                        <a:pt x="72" y="2"/>
                      </a:cubicBezTo>
                      <a:cubicBezTo>
                        <a:pt x="71" y="3"/>
                        <a:pt x="69" y="3"/>
                        <a:pt x="68" y="4"/>
                      </a:cubicBezTo>
                      <a:cubicBezTo>
                        <a:pt x="67" y="4"/>
                        <a:pt x="67" y="5"/>
                        <a:pt x="67" y="6"/>
                      </a:cubicBezTo>
                      <a:cubicBezTo>
                        <a:pt x="68" y="6"/>
                        <a:pt x="69" y="8"/>
                        <a:pt x="70" y="10"/>
                      </a:cubicBezTo>
                      <a:cubicBezTo>
                        <a:pt x="71" y="10"/>
                        <a:pt x="71" y="10"/>
                        <a:pt x="72" y="10"/>
                      </a:cubicBezTo>
                      <a:cubicBezTo>
                        <a:pt x="74" y="9"/>
                        <a:pt x="77" y="9"/>
                        <a:pt x="79" y="9"/>
                      </a:cubicBezTo>
                      <a:cubicBezTo>
                        <a:pt x="78" y="10"/>
                        <a:pt x="78" y="11"/>
                        <a:pt x="77" y="12"/>
                      </a:cubicBezTo>
                      <a:cubicBezTo>
                        <a:pt x="76" y="13"/>
                        <a:pt x="75" y="13"/>
                        <a:pt x="74" y="13"/>
                      </a:cubicBezTo>
                      <a:cubicBezTo>
                        <a:pt x="71" y="14"/>
                        <a:pt x="68" y="14"/>
                        <a:pt x="65" y="15"/>
                      </a:cubicBezTo>
                      <a:cubicBezTo>
                        <a:pt x="65" y="17"/>
                        <a:pt x="63" y="18"/>
                        <a:pt x="61" y="18"/>
                      </a:cubicBezTo>
                      <a:cubicBezTo>
                        <a:pt x="58" y="19"/>
                        <a:pt x="54" y="20"/>
                        <a:pt x="52" y="23"/>
                      </a:cubicBezTo>
                      <a:cubicBezTo>
                        <a:pt x="50" y="24"/>
                        <a:pt x="49" y="26"/>
                        <a:pt x="50" y="28"/>
                      </a:cubicBezTo>
                      <a:cubicBezTo>
                        <a:pt x="50" y="29"/>
                        <a:pt x="50" y="30"/>
                        <a:pt x="52" y="30"/>
                      </a:cubicBezTo>
                      <a:cubicBezTo>
                        <a:pt x="52" y="30"/>
                        <a:pt x="52" y="30"/>
                        <a:pt x="53" y="30"/>
                      </a:cubicBezTo>
                      <a:cubicBezTo>
                        <a:pt x="54" y="31"/>
                        <a:pt x="55" y="31"/>
                        <a:pt x="57" y="32"/>
                      </a:cubicBezTo>
                      <a:cubicBezTo>
                        <a:pt x="58" y="33"/>
                        <a:pt x="59" y="33"/>
                        <a:pt x="60" y="33"/>
                      </a:cubicBezTo>
                      <a:cubicBezTo>
                        <a:pt x="61" y="33"/>
                        <a:pt x="61" y="33"/>
                        <a:pt x="61" y="3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45" name="íṥļiďê">
                  <a:extLst>
                    <a:ext uri="{FF2B5EF4-FFF2-40B4-BE49-F238E27FC236}">
                      <a16:creationId xmlns:a16="http://schemas.microsoft.com/office/drawing/2014/main" id="{A34039F8-BDF1-4EC7-8C8F-3024F37B1772}"/>
                    </a:ext>
                  </a:extLst>
                </p:cNvPr>
                <p:cNvSpPr/>
                <p:nvPr/>
              </p:nvSpPr>
              <p:spPr bwMode="auto">
                <a:xfrm>
                  <a:off x="5681040" y="2655895"/>
                  <a:ext cx="277994" cy="146099"/>
                </a:xfrm>
                <a:custGeom>
                  <a:avLst/>
                  <a:gdLst>
                    <a:gd name="T0" fmla="*/ 0 w 66"/>
                    <a:gd name="T1" fmla="*/ 7 h 35"/>
                    <a:gd name="T2" fmla="*/ 10 w 66"/>
                    <a:gd name="T3" fmla="*/ 6 h 35"/>
                    <a:gd name="T4" fmla="*/ 14 w 66"/>
                    <a:gd name="T5" fmla="*/ 4 h 35"/>
                    <a:gd name="T6" fmla="*/ 25 w 66"/>
                    <a:gd name="T7" fmla="*/ 2 h 35"/>
                    <a:gd name="T8" fmla="*/ 36 w 66"/>
                    <a:gd name="T9" fmla="*/ 3 h 35"/>
                    <a:gd name="T10" fmla="*/ 39 w 66"/>
                    <a:gd name="T11" fmla="*/ 2 h 35"/>
                    <a:gd name="T12" fmla="*/ 41 w 66"/>
                    <a:gd name="T13" fmla="*/ 1 h 35"/>
                    <a:gd name="T14" fmla="*/ 50 w 66"/>
                    <a:gd name="T15" fmla="*/ 0 h 35"/>
                    <a:gd name="T16" fmla="*/ 54 w 66"/>
                    <a:gd name="T17" fmla="*/ 0 h 35"/>
                    <a:gd name="T18" fmla="*/ 65 w 66"/>
                    <a:gd name="T19" fmla="*/ 2 h 35"/>
                    <a:gd name="T20" fmla="*/ 66 w 66"/>
                    <a:gd name="T21" fmla="*/ 3 h 35"/>
                    <a:gd name="T22" fmla="*/ 62 w 66"/>
                    <a:gd name="T23" fmla="*/ 3 h 35"/>
                    <a:gd name="T24" fmla="*/ 59 w 66"/>
                    <a:gd name="T25" fmla="*/ 4 h 35"/>
                    <a:gd name="T26" fmla="*/ 57 w 66"/>
                    <a:gd name="T27" fmla="*/ 7 h 35"/>
                    <a:gd name="T28" fmla="*/ 53 w 66"/>
                    <a:gd name="T29" fmla="*/ 11 h 35"/>
                    <a:gd name="T30" fmla="*/ 48 w 66"/>
                    <a:gd name="T31" fmla="*/ 13 h 35"/>
                    <a:gd name="T32" fmla="*/ 48 w 66"/>
                    <a:gd name="T33" fmla="*/ 15 h 35"/>
                    <a:gd name="T34" fmla="*/ 52 w 66"/>
                    <a:gd name="T35" fmla="*/ 17 h 35"/>
                    <a:gd name="T36" fmla="*/ 45 w 66"/>
                    <a:gd name="T37" fmla="*/ 16 h 35"/>
                    <a:gd name="T38" fmla="*/ 47 w 66"/>
                    <a:gd name="T39" fmla="*/ 19 h 35"/>
                    <a:gd name="T40" fmla="*/ 38 w 66"/>
                    <a:gd name="T41" fmla="*/ 21 h 35"/>
                    <a:gd name="T42" fmla="*/ 31 w 66"/>
                    <a:gd name="T43" fmla="*/ 25 h 35"/>
                    <a:gd name="T44" fmla="*/ 23 w 66"/>
                    <a:gd name="T45" fmla="*/ 27 h 35"/>
                    <a:gd name="T46" fmla="*/ 21 w 66"/>
                    <a:gd name="T47" fmla="*/ 30 h 35"/>
                    <a:gd name="T48" fmla="*/ 19 w 66"/>
                    <a:gd name="T49" fmla="*/ 32 h 35"/>
                    <a:gd name="T50" fmla="*/ 17 w 66"/>
                    <a:gd name="T51" fmla="*/ 34 h 35"/>
                    <a:gd name="T52" fmla="*/ 10 w 66"/>
                    <a:gd name="T53" fmla="*/ 33 h 35"/>
                    <a:gd name="T54" fmla="*/ 9 w 66"/>
                    <a:gd name="T55" fmla="*/ 30 h 35"/>
                    <a:gd name="T56" fmla="*/ 9 w 66"/>
                    <a:gd name="T57" fmla="*/ 27 h 35"/>
                    <a:gd name="T58" fmla="*/ 11 w 66"/>
                    <a:gd name="T59" fmla="*/ 24 h 35"/>
                    <a:gd name="T60" fmla="*/ 12 w 66"/>
                    <a:gd name="T61" fmla="*/ 22 h 35"/>
                    <a:gd name="T62" fmla="*/ 13 w 66"/>
                    <a:gd name="T63" fmla="*/ 13 h 35"/>
                    <a:gd name="T64" fmla="*/ 10 w 66"/>
                    <a:gd name="T65" fmla="*/ 11 h 35"/>
                    <a:gd name="T66" fmla="*/ 2 w 66"/>
                    <a:gd name="T67" fmla="*/ 8 h 35"/>
                    <a:gd name="T68" fmla="*/ 0 w 66"/>
                    <a:gd name="T69" fmla="*/ 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6" h="35">
                      <a:moveTo>
                        <a:pt x="0" y="7"/>
                      </a:moveTo>
                      <a:cubicBezTo>
                        <a:pt x="3" y="7"/>
                        <a:pt x="7" y="6"/>
                        <a:pt x="10" y="6"/>
                      </a:cubicBezTo>
                      <a:cubicBezTo>
                        <a:pt x="11" y="5"/>
                        <a:pt x="13" y="5"/>
                        <a:pt x="14" y="4"/>
                      </a:cubicBezTo>
                      <a:cubicBezTo>
                        <a:pt x="17" y="3"/>
                        <a:pt x="21" y="2"/>
                        <a:pt x="25" y="2"/>
                      </a:cubicBezTo>
                      <a:cubicBezTo>
                        <a:pt x="28" y="3"/>
                        <a:pt x="32" y="3"/>
                        <a:pt x="36" y="3"/>
                      </a:cubicBezTo>
                      <a:cubicBezTo>
                        <a:pt x="37" y="4"/>
                        <a:pt x="38" y="3"/>
                        <a:pt x="39" y="2"/>
                      </a:cubicBezTo>
                      <a:cubicBezTo>
                        <a:pt x="40" y="2"/>
                        <a:pt x="41" y="2"/>
                        <a:pt x="41" y="1"/>
                      </a:cubicBezTo>
                      <a:cubicBezTo>
                        <a:pt x="44" y="1"/>
                        <a:pt x="47" y="0"/>
                        <a:pt x="50" y="0"/>
                      </a:cubicBezTo>
                      <a:cubicBezTo>
                        <a:pt x="51" y="0"/>
                        <a:pt x="53" y="0"/>
                        <a:pt x="54" y="0"/>
                      </a:cubicBezTo>
                      <a:cubicBezTo>
                        <a:pt x="58" y="1"/>
                        <a:pt x="61" y="1"/>
                        <a:pt x="65" y="2"/>
                      </a:cubicBezTo>
                      <a:cubicBezTo>
                        <a:pt x="65" y="2"/>
                        <a:pt x="66" y="2"/>
                        <a:pt x="66" y="3"/>
                      </a:cubicBezTo>
                      <a:cubicBezTo>
                        <a:pt x="65" y="3"/>
                        <a:pt x="63" y="3"/>
                        <a:pt x="62" y="3"/>
                      </a:cubicBezTo>
                      <a:cubicBezTo>
                        <a:pt x="61" y="3"/>
                        <a:pt x="60" y="3"/>
                        <a:pt x="59" y="4"/>
                      </a:cubicBezTo>
                      <a:cubicBezTo>
                        <a:pt x="58" y="4"/>
                        <a:pt x="57" y="5"/>
                        <a:pt x="57" y="7"/>
                      </a:cubicBezTo>
                      <a:cubicBezTo>
                        <a:pt x="57" y="9"/>
                        <a:pt x="55" y="10"/>
                        <a:pt x="53" y="11"/>
                      </a:cubicBezTo>
                      <a:cubicBezTo>
                        <a:pt x="52" y="12"/>
                        <a:pt x="50" y="12"/>
                        <a:pt x="48" y="13"/>
                      </a:cubicBezTo>
                      <a:cubicBezTo>
                        <a:pt x="47" y="14"/>
                        <a:pt x="47" y="14"/>
                        <a:pt x="48" y="15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0" y="18"/>
                        <a:pt x="50" y="18"/>
                        <a:pt x="45" y="16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4" y="20"/>
                        <a:pt x="41" y="21"/>
                        <a:pt x="38" y="21"/>
                      </a:cubicBezTo>
                      <a:cubicBezTo>
                        <a:pt x="35" y="22"/>
                        <a:pt x="33" y="23"/>
                        <a:pt x="31" y="25"/>
                      </a:cubicBezTo>
                      <a:cubicBezTo>
                        <a:pt x="28" y="26"/>
                        <a:pt x="26" y="27"/>
                        <a:pt x="23" y="27"/>
                      </a:cubicBezTo>
                      <a:cubicBezTo>
                        <a:pt x="22" y="28"/>
                        <a:pt x="20" y="28"/>
                        <a:pt x="21" y="30"/>
                      </a:cubicBezTo>
                      <a:cubicBezTo>
                        <a:pt x="20" y="31"/>
                        <a:pt x="20" y="31"/>
                        <a:pt x="19" y="32"/>
                      </a:cubicBezTo>
                      <a:cubicBezTo>
                        <a:pt x="19" y="33"/>
                        <a:pt x="18" y="33"/>
                        <a:pt x="17" y="34"/>
                      </a:cubicBezTo>
                      <a:cubicBezTo>
                        <a:pt x="15" y="35"/>
                        <a:pt x="12" y="35"/>
                        <a:pt x="10" y="33"/>
                      </a:cubicBezTo>
                      <a:cubicBezTo>
                        <a:pt x="9" y="32"/>
                        <a:pt x="9" y="31"/>
                        <a:pt x="9" y="30"/>
                      </a:cubicBezTo>
                      <a:cubicBezTo>
                        <a:pt x="9" y="29"/>
                        <a:pt x="9" y="28"/>
                        <a:pt x="9" y="27"/>
                      </a:cubicBezTo>
                      <a:cubicBezTo>
                        <a:pt x="9" y="26"/>
                        <a:pt x="10" y="25"/>
                        <a:pt x="11" y="24"/>
                      </a:cubicBezTo>
                      <a:cubicBezTo>
                        <a:pt x="11" y="23"/>
                        <a:pt x="11" y="23"/>
                        <a:pt x="12" y="22"/>
                      </a:cubicBezTo>
                      <a:cubicBezTo>
                        <a:pt x="14" y="20"/>
                        <a:pt x="15" y="16"/>
                        <a:pt x="13" y="13"/>
                      </a:cubicBezTo>
                      <a:cubicBezTo>
                        <a:pt x="12" y="12"/>
                        <a:pt x="11" y="11"/>
                        <a:pt x="10" y="11"/>
                      </a:cubicBezTo>
                      <a:cubicBezTo>
                        <a:pt x="7" y="9"/>
                        <a:pt x="5" y="9"/>
                        <a:pt x="2" y="8"/>
                      </a:cubicBezTo>
                      <a:cubicBezTo>
                        <a:pt x="2" y="8"/>
                        <a:pt x="1" y="8"/>
                        <a:pt x="0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46" name="ïṣľíḓe">
                  <a:extLst>
                    <a:ext uri="{FF2B5EF4-FFF2-40B4-BE49-F238E27FC236}">
                      <a16:creationId xmlns:a16="http://schemas.microsoft.com/office/drawing/2014/main" id="{EAF137BD-7241-457C-9A3C-23DA0969ACA1}"/>
                    </a:ext>
                  </a:extLst>
                </p:cNvPr>
                <p:cNvSpPr/>
                <p:nvPr/>
              </p:nvSpPr>
              <p:spPr bwMode="auto">
                <a:xfrm>
                  <a:off x="5541028" y="2692419"/>
                  <a:ext cx="121749" cy="97399"/>
                </a:xfrm>
                <a:custGeom>
                  <a:avLst/>
                  <a:gdLst>
                    <a:gd name="T0" fmla="*/ 7 w 29"/>
                    <a:gd name="T1" fmla="*/ 2 h 23"/>
                    <a:gd name="T2" fmla="*/ 11 w 29"/>
                    <a:gd name="T3" fmla="*/ 1 h 23"/>
                    <a:gd name="T4" fmla="*/ 17 w 29"/>
                    <a:gd name="T5" fmla="*/ 1 h 23"/>
                    <a:gd name="T6" fmla="*/ 18 w 29"/>
                    <a:gd name="T7" fmla="*/ 2 h 23"/>
                    <a:gd name="T8" fmla="*/ 17 w 29"/>
                    <a:gd name="T9" fmla="*/ 3 h 23"/>
                    <a:gd name="T10" fmla="*/ 14 w 29"/>
                    <a:gd name="T11" fmla="*/ 4 h 23"/>
                    <a:gd name="T12" fmla="*/ 13 w 29"/>
                    <a:gd name="T13" fmla="*/ 5 h 23"/>
                    <a:gd name="T14" fmla="*/ 14 w 29"/>
                    <a:gd name="T15" fmla="*/ 6 h 23"/>
                    <a:gd name="T16" fmla="*/ 26 w 29"/>
                    <a:gd name="T17" fmla="*/ 9 h 23"/>
                    <a:gd name="T18" fmla="*/ 26 w 29"/>
                    <a:gd name="T19" fmla="*/ 10 h 23"/>
                    <a:gd name="T20" fmla="*/ 26 w 29"/>
                    <a:gd name="T21" fmla="*/ 12 h 23"/>
                    <a:gd name="T22" fmla="*/ 29 w 29"/>
                    <a:gd name="T23" fmla="*/ 16 h 23"/>
                    <a:gd name="T24" fmla="*/ 27 w 29"/>
                    <a:gd name="T25" fmla="*/ 18 h 23"/>
                    <a:gd name="T26" fmla="*/ 22 w 29"/>
                    <a:gd name="T27" fmla="*/ 19 h 23"/>
                    <a:gd name="T28" fmla="*/ 20 w 29"/>
                    <a:gd name="T29" fmla="*/ 21 h 23"/>
                    <a:gd name="T30" fmla="*/ 20 w 29"/>
                    <a:gd name="T31" fmla="*/ 22 h 23"/>
                    <a:gd name="T32" fmla="*/ 14 w 29"/>
                    <a:gd name="T33" fmla="*/ 22 h 23"/>
                    <a:gd name="T34" fmla="*/ 15 w 29"/>
                    <a:gd name="T35" fmla="*/ 18 h 23"/>
                    <a:gd name="T36" fmla="*/ 16 w 29"/>
                    <a:gd name="T37" fmla="*/ 17 h 23"/>
                    <a:gd name="T38" fmla="*/ 19 w 29"/>
                    <a:gd name="T39" fmla="*/ 17 h 23"/>
                    <a:gd name="T40" fmla="*/ 21 w 29"/>
                    <a:gd name="T41" fmla="*/ 16 h 23"/>
                    <a:gd name="T42" fmla="*/ 20 w 29"/>
                    <a:gd name="T43" fmla="*/ 15 h 23"/>
                    <a:gd name="T44" fmla="*/ 9 w 29"/>
                    <a:gd name="T45" fmla="*/ 10 h 23"/>
                    <a:gd name="T46" fmla="*/ 3 w 29"/>
                    <a:gd name="T47" fmla="*/ 10 h 23"/>
                    <a:gd name="T48" fmla="*/ 0 w 29"/>
                    <a:gd name="T49" fmla="*/ 8 h 23"/>
                    <a:gd name="T50" fmla="*/ 2 w 29"/>
                    <a:gd name="T51" fmla="*/ 6 h 23"/>
                    <a:gd name="T52" fmla="*/ 3 w 29"/>
                    <a:gd name="T53" fmla="*/ 6 h 23"/>
                    <a:gd name="T54" fmla="*/ 7 w 29"/>
                    <a:gd name="T55" fmla="*/ 6 h 23"/>
                    <a:gd name="T56" fmla="*/ 9 w 29"/>
                    <a:gd name="T57" fmla="*/ 5 h 23"/>
                    <a:gd name="T58" fmla="*/ 7 w 29"/>
                    <a:gd name="T59" fmla="*/ 3 h 23"/>
                    <a:gd name="T60" fmla="*/ 7 w 29"/>
                    <a:gd name="T61" fmla="*/ 2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9" h="23">
                      <a:moveTo>
                        <a:pt x="7" y="2"/>
                      </a:moveTo>
                      <a:cubicBezTo>
                        <a:pt x="8" y="0"/>
                        <a:pt x="9" y="0"/>
                        <a:pt x="11" y="1"/>
                      </a:cubicBezTo>
                      <a:cubicBezTo>
                        <a:pt x="13" y="2"/>
                        <a:pt x="15" y="2"/>
                        <a:pt x="17" y="1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7" y="2"/>
                        <a:pt x="17" y="3"/>
                        <a:pt x="17" y="3"/>
                      </a:cubicBezTo>
                      <a:cubicBezTo>
                        <a:pt x="16" y="3"/>
                        <a:pt x="15" y="3"/>
                        <a:pt x="14" y="4"/>
                      </a:cubicBezTo>
                      <a:cubicBezTo>
                        <a:pt x="13" y="4"/>
                        <a:pt x="13" y="4"/>
                        <a:pt x="13" y="5"/>
                      </a:cubicBezTo>
                      <a:cubicBezTo>
                        <a:pt x="13" y="5"/>
                        <a:pt x="13" y="6"/>
                        <a:pt x="14" y="6"/>
                      </a:cubicBezTo>
                      <a:cubicBezTo>
                        <a:pt x="26" y="9"/>
                        <a:pt x="26" y="9"/>
                        <a:pt x="26" y="9"/>
                      </a:cubicBezTo>
                      <a:cubicBezTo>
                        <a:pt x="26" y="9"/>
                        <a:pt x="26" y="10"/>
                        <a:pt x="26" y="10"/>
                      </a:cubicBezTo>
                      <a:cubicBezTo>
                        <a:pt x="26" y="11"/>
                        <a:pt x="26" y="11"/>
                        <a:pt x="26" y="12"/>
                      </a:cubicBezTo>
                      <a:cubicBezTo>
                        <a:pt x="25" y="15"/>
                        <a:pt x="26" y="16"/>
                        <a:pt x="29" y="16"/>
                      </a:cubicBezTo>
                      <a:cubicBezTo>
                        <a:pt x="29" y="17"/>
                        <a:pt x="28" y="18"/>
                        <a:pt x="27" y="18"/>
                      </a:cubicBezTo>
                      <a:cubicBezTo>
                        <a:pt x="26" y="18"/>
                        <a:pt x="23" y="19"/>
                        <a:pt x="22" y="19"/>
                      </a:cubicBezTo>
                      <a:cubicBezTo>
                        <a:pt x="21" y="20"/>
                        <a:pt x="20" y="20"/>
                        <a:pt x="20" y="21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18" y="23"/>
                        <a:pt x="16" y="23"/>
                        <a:pt x="14" y="22"/>
                      </a:cubicBezTo>
                      <a:cubicBezTo>
                        <a:pt x="13" y="21"/>
                        <a:pt x="13" y="19"/>
                        <a:pt x="15" y="18"/>
                      </a:cubicBezTo>
                      <a:cubicBezTo>
                        <a:pt x="15" y="18"/>
                        <a:pt x="15" y="18"/>
                        <a:pt x="16" y="17"/>
                      </a:cubicBezTo>
                      <a:cubicBezTo>
                        <a:pt x="17" y="17"/>
                        <a:pt x="18" y="17"/>
                        <a:pt x="19" y="17"/>
                      </a:cubicBezTo>
                      <a:cubicBezTo>
                        <a:pt x="20" y="17"/>
                        <a:pt x="20" y="16"/>
                        <a:pt x="21" y="16"/>
                      </a:cubicBezTo>
                      <a:cubicBezTo>
                        <a:pt x="21" y="16"/>
                        <a:pt x="20" y="15"/>
                        <a:pt x="20" y="15"/>
                      </a:cubicBezTo>
                      <a:cubicBezTo>
                        <a:pt x="17" y="12"/>
                        <a:pt x="13" y="10"/>
                        <a:pt x="9" y="10"/>
                      </a:cubicBezTo>
                      <a:cubicBezTo>
                        <a:pt x="7" y="10"/>
                        <a:pt x="5" y="10"/>
                        <a:pt x="3" y="10"/>
                      </a:cubicBezTo>
                      <a:cubicBezTo>
                        <a:pt x="2" y="10"/>
                        <a:pt x="1" y="10"/>
                        <a:pt x="0" y="8"/>
                      </a:cubicBezTo>
                      <a:cubicBezTo>
                        <a:pt x="0" y="7"/>
                        <a:pt x="1" y="6"/>
                        <a:pt x="2" y="6"/>
                      </a:cubicBezTo>
                      <a:cubicBezTo>
                        <a:pt x="2" y="6"/>
                        <a:pt x="2" y="6"/>
                        <a:pt x="3" y="6"/>
                      </a:cubicBezTo>
                      <a:cubicBezTo>
                        <a:pt x="4" y="6"/>
                        <a:pt x="5" y="6"/>
                        <a:pt x="7" y="6"/>
                      </a:cubicBezTo>
                      <a:cubicBezTo>
                        <a:pt x="7" y="6"/>
                        <a:pt x="8" y="5"/>
                        <a:pt x="9" y="5"/>
                      </a:cubicBezTo>
                      <a:cubicBezTo>
                        <a:pt x="9" y="4"/>
                        <a:pt x="8" y="3"/>
                        <a:pt x="7" y="3"/>
                      </a:cubicBezTo>
                      <a:cubicBezTo>
                        <a:pt x="7" y="2"/>
                        <a:pt x="7" y="2"/>
                        <a:pt x="7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47" name="ïSḻiḓé">
                  <a:extLst>
                    <a:ext uri="{FF2B5EF4-FFF2-40B4-BE49-F238E27FC236}">
                      <a16:creationId xmlns:a16="http://schemas.microsoft.com/office/drawing/2014/main" id="{7881BB16-E3F4-4134-8E9B-C588A6A9879D}"/>
                    </a:ext>
                  </a:extLst>
                </p:cNvPr>
                <p:cNvSpPr/>
                <p:nvPr/>
              </p:nvSpPr>
              <p:spPr bwMode="auto">
                <a:xfrm>
                  <a:off x="6299930" y="3368127"/>
                  <a:ext cx="58846" cy="101457"/>
                </a:xfrm>
                <a:custGeom>
                  <a:avLst/>
                  <a:gdLst>
                    <a:gd name="T0" fmla="*/ 12 w 14"/>
                    <a:gd name="T1" fmla="*/ 0 h 24"/>
                    <a:gd name="T2" fmla="*/ 13 w 14"/>
                    <a:gd name="T3" fmla="*/ 10 h 24"/>
                    <a:gd name="T4" fmla="*/ 10 w 14"/>
                    <a:gd name="T5" fmla="*/ 19 h 24"/>
                    <a:gd name="T6" fmla="*/ 8 w 14"/>
                    <a:gd name="T7" fmla="*/ 22 h 24"/>
                    <a:gd name="T8" fmla="*/ 4 w 14"/>
                    <a:gd name="T9" fmla="*/ 24 h 24"/>
                    <a:gd name="T10" fmla="*/ 1 w 14"/>
                    <a:gd name="T11" fmla="*/ 18 h 24"/>
                    <a:gd name="T12" fmla="*/ 1 w 14"/>
                    <a:gd name="T13" fmla="*/ 18 h 24"/>
                    <a:gd name="T14" fmla="*/ 3 w 14"/>
                    <a:gd name="T15" fmla="*/ 15 h 24"/>
                    <a:gd name="T16" fmla="*/ 3 w 14"/>
                    <a:gd name="T17" fmla="*/ 11 h 24"/>
                    <a:gd name="T18" fmla="*/ 5 w 14"/>
                    <a:gd name="T19" fmla="*/ 6 h 24"/>
                    <a:gd name="T20" fmla="*/ 7 w 14"/>
                    <a:gd name="T21" fmla="*/ 6 h 24"/>
                    <a:gd name="T22" fmla="*/ 11 w 14"/>
                    <a:gd name="T23" fmla="*/ 1 h 24"/>
                    <a:gd name="T24" fmla="*/ 12 w 14"/>
                    <a:gd name="T25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" h="24">
                      <a:moveTo>
                        <a:pt x="12" y="0"/>
                      </a:moveTo>
                      <a:cubicBezTo>
                        <a:pt x="13" y="3"/>
                        <a:pt x="14" y="7"/>
                        <a:pt x="13" y="10"/>
                      </a:cubicBezTo>
                      <a:cubicBezTo>
                        <a:pt x="11" y="13"/>
                        <a:pt x="11" y="16"/>
                        <a:pt x="10" y="19"/>
                      </a:cubicBezTo>
                      <a:cubicBezTo>
                        <a:pt x="9" y="20"/>
                        <a:pt x="9" y="21"/>
                        <a:pt x="8" y="22"/>
                      </a:cubicBezTo>
                      <a:cubicBezTo>
                        <a:pt x="7" y="24"/>
                        <a:pt x="7" y="24"/>
                        <a:pt x="4" y="24"/>
                      </a:cubicBezTo>
                      <a:cubicBezTo>
                        <a:pt x="1" y="23"/>
                        <a:pt x="0" y="20"/>
                        <a:pt x="1" y="18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2" y="17"/>
                        <a:pt x="2" y="16"/>
                        <a:pt x="3" y="15"/>
                      </a:cubicBezTo>
                      <a:cubicBezTo>
                        <a:pt x="3" y="13"/>
                        <a:pt x="3" y="12"/>
                        <a:pt x="3" y="11"/>
                      </a:cubicBezTo>
                      <a:cubicBezTo>
                        <a:pt x="3" y="9"/>
                        <a:pt x="4" y="7"/>
                        <a:pt x="5" y="6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8" y="4"/>
                        <a:pt x="10" y="3"/>
                        <a:pt x="11" y="1"/>
                      </a:cubicBezTo>
                      <a:cubicBezTo>
                        <a:pt x="12" y="1"/>
                        <a:pt x="12" y="0"/>
                        <a:pt x="1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48" name="îS1ïďê">
                  <a:extLst>
                    <a:ext uri="{FF2B5EF4-FFF2-40B4-BE49-F238E27FC236}">
                      <a16:creationId xmlns:a16="http://schemas.microsoft.com/office/drawing/2014/main" id="{6F8CCE58-5B83-4395-B7CF-248580AF5AAF}"/>
                    </a:ext>
                  </a:extLst>
                </p:cNvPr>
                <p:cNvSpPr/>
                <p:nvPr/>
              </p:nvSpPr>
              <p:spPr bwMode="auto">
                <a:xfrm>
                  <a:off x="5599874" y="2655895"/>
                  <a:ext cx="131895" cy="44641"/>
                </a:xfrm>
                <a:custGeom>
                  <a:avLst/>
                  <a:gdLst>
                    <a:gd name="T0" fmla="*/ 31 w 31"/>
                    <a:gd name="T1" fmla="*/ 0 h 11"/>
                    <a:gd name="T2" fmla="*/ 22 w 31"/>
                    <a:gd name="T3" fmla="*/ 4 h 11"/>
                    <a:gd name="T4" fmla="*/ 9 w 31"/>
                    <a:gd name="T5" fmla="*/ 10 h 11"/>
                    <a:gd name="T6" fmla="*/ 5 w 31"/>
                    <a:gd name="T7" fmla="*/ 9 h 11"/>
                    <a:gd name="T8" fmla="*/ 4 w 31"/>
                    <a:gd name="T9" fmla="*/ 8 h 11"/>
                    <a:gd name="T10" fmla="*/ 0 w 31"/>
                    <a:gd name="T11" fmla="*/ 8 h 11"/>
                    <a:gd name="T12" fmla="*/ 1 w 31"/>
                    <a:gd name="T13" fmla="*/ 7 h 11"/>
                    <a:gd name="T14" fmla="*/ 4 w 31"/>
                    <a:gd name="T15" fmla="*/ 6 h 11"/>
                    <a:gd name="T16" fmla="*/ 7 w 31"/>
                    <a:gd name="T17" fmla="*/ 4 h 11"/>
                    <a:gd name="T18" fmla="*/ 9 w 31"/>
                    <a:gd name="T19" fmla="*/ 3 h 11"/>
                    <a:gd name="T20" fmla="*/ 15 w 31"/>
                    <a:gd name="T21" fmla="*/ 2 h 11"/>
                    <a:gd name="T22" fmla="*/ 19 w 31"/>
                    <a:gd name="T23" fmla="*/ 1 h 11"/>
                    <a:gd name="T24" fmla="*/ 27 w 31"/>
                    <a:gd name="T25" fmla="*/ 0 h 11"/>
                    <a:gd name="T26" fmla="*/ 29 w 31"/>
                    <a:gd name="T27" fmla="*/ 0 h 11"/>
                    <a:gd name="T28" fmla="*/ 31 w 31"/>
                    <a:gd name="T2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1" h="11">
                      <a:moveTo>
                        <a:pt x="31" y="0"/>
                      </a:moveTo>
                      <a:cubicBezTo>
                        <a:pt x="28" y="3"/>
                        <a:pt x="25" y="4"/>
                        <a:pt x="22" y="4"/>
                      </a:cubicBezTo>
                      <a:cubicBezTo>
                        <a:pt x="17" y="5"/>
                        <a:pt x="13" y="7"/>
                        <a:pt x="9" y="10"/>
                      </a:cubicBezTo>
                      <a:cubicBezTo>
                        <a:pt x="7" y="10"/>
                        <a:pt x="6" y="11"/>
                        <a:pt x="5" y="9"/>
                      </a:cubicBezTo>
                      <a:cubicBezTo>
                        <a:pt x="5" y="9"/>
                        <a:pt x="4" y="9"/>
                        <a:pt x="4" y="8"/>
                      </a:cubicBezTo>
                      <a:cubicBezTo>
                        <a:pt x="2" y="8"/>
                        <a:pt x="1" y="8"/>
                        <a:pt x="0" y="8"/>
                      </a:cubicBezTo>
                      <a:cubicBezTo>
                        <a:pt x="0" y="7"/>
                        <a:pt x="1" y="7"/>
                        <a:pt x="1" y="7"/>
                      </a:cubicBezTo>
                      <a:cubicBezTo>
                        <a:pt x="2" y="7"/>
                        <a:pt x="3" y="6"/>
                        <a:pt x="4" y="6"/>
                      </a:cubicBezTo>
                      <a:cubicBezTo>
                        <a:pt x="5" y="6"/>
                        <a:pt x="7" y="6"/>
                        <a:pt x="7" y="4"/>
                      </a:cubicBezTo>
                      <a:cubicBezTo>
                        <a:pt x="7" y="3"/>
                        <a:pt x="8" y="3"/>
                        <a:pt x="9" y="3"/>
                      </a:cubicBezTo>
                      <a:cubicBezTo>
                        <a:pt x="11" y="2"/>
                        <a:pt x="13" y="2"/>
                        <a:pt x="15" y="2"/>
                      </a:cubicBezTo>
                      <a:cubicBezTo>
                        <a:pt x="16" y="2"/>
                        <a:pt x="18" y="1"/>
                        <a:pt x="19" y="1"/>
                      </a:cubicBezTo>
                      <a:cubicBezTo>
                        <a:pt x="21" y="0"/>
                        <a:pt x="24" y="0"/>
                        <a:pt x="27" y="0"/>
                      </a:cubicBezTo>
                      <a:cubicBezTo>
                        <a:pt x="27" y="0"/>
                        <a:pt x="28" y="0"/>
                        <a:pt x="29" y="0"/>
                      </a:cubicBezTo>
                      <a:cubicBezTo>
                        <a:pt x="31" y="0"/>
                        <a:pt x="31" y="0"/>
                        <a:pt x="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49" name="iṧ1îdè">
                  <a:extLst>
                    <a:ext uri="{FF2B5EF4-FFF2-40B4-BE49-F238E27FC236}">
                      <a16:creationId xmlns:a16="http://schemas.microsoft.com/office/drawing/2014/main" id="{5247E724-3830-4F65-AF19-E4F86FEE3FC7}"/>
                    </a:ext>
                  </a:extLst>
                </p:cNvPr>
                <p:cNvSpPr/>
                <p:nvPr/>
              </p:nvSpPr>
              <p:spPr bwMode="auto">
                <a:xfrm>
                  <a:off x="5938741" y="2820256"/>
                  <a:ext cx="75079" cy="54788"/>
                </a:xfrm>
                <a:custGeom>
                  <a:avLst/>
                  <a:gdLst>
                    <a:gd name="T0" fmla="*/ 11 w 18"/>
                    <a:gd name="T1" fmla="*/ 7 h 13"/>
                    <a:gd name="T2" fmla="*/ 7 w 18"/>
                    <a:gd name="T3" fmla="*/ 5 h 13"/>
                    <a:gd name="T4" fmla="*/ 6 w 18"/>
                    <a:gd name="T5" fmla="*/ 10 h 13"/>
                    <a:gd name="T6" fmla="*/ 0 w 18"/>
                    <a:gd name="T7" fmla="*/ 12 h 13"/>
                    <a:gd name="T8" fmla="*/ 0 w 18"/>
                    <a:gd name="T9" fmla="*/ 6 h 13"/>
                    <a:gd name="T10" fmla="*/ 4 w 18"/>
                    <a:gd name="T11" fmla="*/ 4 h 13"/>
                    <a:gd name="T12" fmla="*/ 6 w 18"/>
                    <a:gd name="T13" fmla="*/ 4 h 13"/>
                    <a:gd name="T14" fmla="*/ 8 w 18"/>
                    <a:gd name="T15" fmla="*/ 3 h 13"/>
                    <a:gd name="T16" fmla="*/ 8 w 18"/>
                    <a:gd name="T17" fmla="*/ 1 h 13"/>
                    <a:gd name="T18" fmla="*/ 10 w 18"/>
                    <a:gd name="T19" fmla="*/ 0 h 13"/>
                    <a:gd name="T20" fmla="*/ 12 w 18"/>
                    <a:gd name="T21" fmla="*/ 1 h 13"/>
                    <a:gd name="T22" fmla="*/ 12 w 18"/>
                    <a:gd name="T23" fmla="*/ 4 h 13"/>
                    <a:gd name="T24" fmla="*/ 13 w 18"/>
                    <a:gd name="T25" fmla="*/ 5 h 13"/>
                    <a:gd name="T26" fmla="*/ 15 w 18"/>
                    <a:gd name="T27" fmla="*/ 8 h 13"/>
                    <a:gd name="T28" fmla="*/ 18 w 18"/>
                    <a:gd name="T29" fmla="*/ 10 h 13"/>
                    <a:gd name="T30" fmla="*/ 15 w 18"/>
                    <a:gd name="T31" fmla="*/ 12 h 13"/>
                    <a:gd name="T32" fmla="*/ 12 w 18"/>
                    <a:gd name="T33" fmla="*/ 13 h 13"/>
                    <a:gd name="T34" fmla="*/ 9 w 18"/>
                    <a:gd name="T35" fmla="*/ 13 h 13"/>
                    <a:gd name="T36" fmla="*/ 9 w 18"/>
                    <a:gd name="T37" fmla="*/ 13 h 13"/>
                    <a:gd name="T38" fmla="*/ 11 w 18"/>
                    <a:gd name="T39" fmla="*/ 12 h 13"/>
                    <a:gd name="T40" fmla="*/ 9 w 18"/>
                    <a:gd name="T41" fmla="*/ 9 h 13"/>
                    <a:gd name="T42" fmla="*/ 11 w 18"/>
                    <a:gd name="T43" fmla="*/ 7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8" h="13">
                      <a:moveTo>
                        <a:pt x="11" y="7"/>
                      </a:moveTo>
                      <a:cubicBezTo>
                        <a:pt x="10" y="5"/>
                        <a:pt x="8" y="5"/>
                        <a:pt x="7" y="5"/>
                      </a:cubicBezTo>
                      <a:cubicBezTo>
                        <a:pt x="5" y="7"/>
                        <a:pt x="5" y="8"/>
                        <a:pt x="6" y="10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0"/>
                        <a:pt x="2" y="8"/>
                        <a:pt x="0" y="6"/>
                      </a:cubicBezTo>
                      <a:cubicBezTo>
                        <a:pt x="1" y="5"/>
                        <a:pt x="3" y="4"/>
                        <a:pt x="4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7" y="4"/>
                        <a:pt x="8" y="4"/>
                        <a:pt x="8" y="3"/>
                      </a:cubicBezTo>
                      <a:cubicBezTo>
                        <a:pt x="8" y="2"/>
                        <a:pt x="8" y="2"/>
                        <a:pt x="8" y="1"/>
                      </a:cubicBezTo>
                      <a:cubicBezTo>
                        <a:pt x="9" y="1"/>
                        <a:pt x="9" y="0"/>
                        <a:pt x="10" y="0"/>
                      </a:cubicBezTo>
                      <a:cubicBezTo>
                        <a:pt x="10" y="0"/>
                        <a:pt x="11" y="0"/>
                        <a:pt x="12" y="1"/>
                      </a:cubicBezTo>
                      <a:cubicBezTo>
                        <a:pt x="10" y="2"/>
                        <a:pt x="11" y="3"/>
                        <a:pt x="12" y="4"/>
                      </a:cubicBezTo>
                      <a:cubicBezTo>
                        <a:pt x="13" y="4"/>
                        <a:pt x="13" y="4"/>
                        <a:pt x="13" y="5"/>
                      </a:cubicBezTo>
                      <a:cubicBezTo>
                        <a:pt x="14" y="6"/>
                        <a:pt x="14" y="7"/>
                        <a:pt x="15" y="8"/>
                      </a:cubicBezTo>
                      <a:cubicBezTo>
                        <a:pt x="16" y="9"/>
                        <a:pt x="17" y="9"/>
                        <a:pt x="18" y="10"/>
                      </a:cubicBezTo>
                      <a:cubicBezTo>
                        <a:pt x="17" y="10"/>
                        <a:pt x="16" y="11"/>
                        <a:pt x="15" y="12"/>
                      </a:cubicBezTo>
                      <a:cubicBezTo>
                        <a:pt x="14" y="13"/>
                        <a:pt x="13" y="13"/>
                        <a:pt x="12" y="13"/>
                      </a:cubicBezTo>
                      <a:cubicBezTo>
                        <a:pt x="11" y="13"/>
                        <a:pt x="10" y="13"/>
                        <a:pt x="9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ubicBezTo>
                        <a:pt x="10" y="11"/>
                        <a:pt x="9" y="10"/>
                        <a:pt x="9" y="9"/>
                      </a:cubicBezTo>
                      <a:cubicBezTo>
                        <a:pt x="9" y="8"/>
                        <a:pt x="10" y="8"/>
                        <a:pt x="11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50" name="ïṧlïḋê">
                  <a:extLst>
                    <a:ext uri="{FF2B5EF4-FFF2-40B4-BE49-F238E27FC236}">
                      <a16:creationId xmlns:a16="http://schemas.microsoft.com/office/drawing/2014/main" id="{6CF9A51A-3D86-4AC9-AC09-37C4DB597413}"/>
                    </a:ext>
                  </a:extLst>
                </p:cNvPr>
                <p:cNvSpPr/>
                <p:nvPr/>
              </p:nvSpPr>
              <p:spPr bwMode="auto">
                <a:xfrm>
                  <a:off x="5883955" y="2761411"/>
                  <a:ext cx="44641" cy="20291"/>
                </a:xfrm>
                <a:custGeom>
                  <a:avLst/>
                  <a:gdLst>
                    <a:gd name="T0" fmla="*/ 0 w 11"/>
                    <a:gd name="T1" fmla="*/ 2 h 5"/>
                    <a:gd name="T2" fmla="*/ 2 w 11"/>
                    <a:gd name="T3" fmla="*/ 2 h 5"/>
                    <a:gd name="T4" fmla="*/ 8 w 11"/>
                    <a:gd name="T5" fmla="*/ 0 h 5"/>
                    <a:gd name="T6" fmla="*/ 11 w 11"/>
                    <a:gd name="T7" fmla="*/ 1 h 5"/>
                    <a:gd name="T8" fmla="*/ 10 w 11"/>
                    <a:gd name="T9" fmla="*/ 3 h 5"/>
                    <a:gd name="T10" fmla="*/ 6 w 11"/>
                    <a:gd name="T11" fmla="*/ 5 h 5"/>
                    <a:gd name="T12" fmla="*/ 2 w 11"/>
                    <a:gd name="T13" fmla="*/ 4 h 5"/>
                    <a:gd name="T14" fmla="*/ 0 w 11"/>
                    <a:gd name="T15" fmla="*/ 3 h 5"/>
                    <a:gd name="T16" fmla="*/ 0 w 11"/>
                    <a:gd name="T17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" h="5">
                      <a:moveTo>
                        <a:pt x="0" y="2"/>
                      </a:moveTo>
                      <a:cubicBezTo>
                        <a:pt x="0" y="2"/>
                        <a:pt x="1" y="2"/>
                        <a:pt x="2" y="2"/>
                      </a:cubicBezTo>
                      <a:cubicBezTo>
                        <a:pt x="4" y="1"/>
                        <a:pt x="6" y="0"/>
                        <a:pt x="8" y="0"/>
                      </a:cubicBezTo>
                      <a:cubicBezTo>
                        <a:pt x="9" y="0"/>
                        <a:pt x="10" y="0"/>
                        <a:pt x="11" y="1"/>
                      </a:cubicBezTo>
                      <a:cubicBezTo>
                        <a:pt x="11" y="2"/>
                        <a:pt x="10" y="2"/>
                        <a:pt x="10" y="3"/>
                      </a:cubicBezTo>
                      <a:cubicBezTo>
                        <a:pt x="8" y="4"/>
                        <a:pt x="7" y="4"/>
                        <a:pt x="6" y="5"/>
                      </a:cubicBezTo>
                      <a:cubicBezTo>
                        <a:pt x="4" y="5"/>
                        <a:pt x="3" y="5"/>
                        <a:pt x="2" y="4"/>
                      </a:cubicBezTo>
                      <a:cubicBezTo>
                        <a:pt x="1" y="3"/>
                        <a:pt x="0" y="3"/>
                        <a:pt x="0" y="3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51" name="ïşľîďê">
                  <a:extLst>
                    <a:ext uri="{FF2B5EF4-FFF2-40B4-BE49-F238E27FC236}">
                      <a16:creationId xmlns:a16="http://schemas.microsoft.com/office/drawing/2014/main" id="{CFAEA6E2-D700-461A-9D60-E1A9F1BB91EB}"/>
                    </a:ext>
                  </a:extLst>
                </p:cNvPr>
                <p:cNvSpPr/>
                <p:nvPr/>
              </p:nvSpPr>
              <p:spPr bwMode="auto">
                <a:xfrm>
                  <a:off x="5622194" y="2875043"/>
                  <a:ext cx="36525" cy="24350"/>
                </a:xfrm>
                <a:custGeom>
                  <a:avLst/>
                  <a:gdLst>
                    <a:gd name="T0" fmla="*/ 0 w 9"/>
                    <a:gd name="T1" fmla="*/ 5 h 6"/>
                    <a:gd name="T2" fmla="*/ 7 w 9"/>
                    <a:gd name="T3" fmla="*/ 0 h 6"/>
                    <a:gd name="T4" fmla="*/ 5 w 9"/>
                    <a:gd name="T5" fmla="*/ 1 h 6"/>
                    <a:gd name="T6" fmla="*/ 7 w 9"/>
                    <a:gd name="T7" fmla="*/ 2 h 6"/>
                    <a:gd name="T8" fmla="*/ 8 w 9"/>
                    <a:gd name="T9" fmla="*/ 4 h 6"/>
                    <a:gd name="T10" fmla="*/ 6 w 9"/>
                    <a:gd name="T11" fmla="*/ 6 h 6"/>
                    <a:gd name="T12" fmla="*/ 0 w 9"/>
                    <a:gd name="T13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6">
                      <a:moveTo>
                        <a:pt x="0" y="5"/>
                      </a:moveTo>
                      <a:cubicBezTo>
                        <a:pt x="2" y="3"/>
                        <a:pt x="4" y="1"/>
                        <a:pt x="7" y="0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6" y="1"/>
                        <a:pt x="7" y="2"/>
                        <a:pt x="7" y="2"/>
                      </a:cubicBezTo>
                      <a:cubicBezTo>
                        <a:pt x="7" y="2"/>
                        <a:pt x="9" y="4"/>
                        <a:pt x="8" y="4"/>
                      </a:cubicBezTo>
                      <a:cubicBezTo>
                        <a:pt x="8" y="5"/>
                        <a:pt x="7" y="6"/>
                        <a:pt x="6" y="6"/>
                      </a:cubicBezTo>
                      <a:cubicBezTo>
                        <a:pt x="4" y="5"/>
                        <a:pt x="2" y="5"/>
                        <a:pt x="0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52" name="ïŝlíde">
                  <a:extLst>
                    <a:ext uri="{FF2B5EF4-FFF2-40B4-BE49-F238E27FC236}">
                      <a16:creationId xmlns:a16="http://schemas.microsoft.com/office/drawing/2014/main" id="{69D3E81F-295D-4031-AD30-16B34C538A47}"/>
                    </a:ext>
                  </a:extLst>
                </p:cNvPr>
                <p:cNvSpPr/>
                <p:nvPr/>
              </p:nvSpPr>
              <p:spPr bwMode="auto">
                <a:xfrm>
                  <a:off x="5137228" y="2540234"/>
                  <a:ext cx="1075449" cy="1379821"/>
                </a:xfrm>
                <a:custGeom>
                  <a:avLst/>
                  <a:gdLst>
                    <a:gd name="T0" fmla="*/ 255 w 255"/>
                    <a:gd name="T1" fmla="*/ 281 h 327"/>
                    <a:gd name="T2" fmla="*/ 254 w 255"/>
                    <a:gd name="T3" fmla="*/ 283 h 327"/>
                    <a:gd name="T4" fmla="*/ 43 w 255"/>
                    <a:gd name="T5" fmla="*/ 230 h 327"/>
                    <a:gd name="T6" fmla="*/ 96 w 255"/>
                    <a:gd name="T7" fmla="*/ 20 h 327"/>
                    <a:gd name="T8" fmla="*/ 150 w 255"/>
                    <a:gd name="T9" fmla="*/ 0 h 327"/>
                    <a:gd name="T10" fmla="*/ 120 w 255"/>
                    <a:gd name="T11" fmla="*/ 30 h 327"/>
                    <a:gd name="T12" fmla="*/ 115 w 255"/>
                    <a:gd name="T13" fmla="*/ 36 h 327"/>
                    <a:gd name="T14" fmla="*/ 111 w 255"/>
                    <a:gd name="T15" fmla="*/ 42 h 327"/>
                    <a:gd name="T16" fmla="*/ 108 w 255"/>
                    <a:gd name="T17" fmla="*/ 46 h 327"/>
                    <a:gd name="T18" fmla="*/ 98 w 255"/>
                    <a:gd name="T19" fmla="*/ 64 h 327"/>
                    <a:gd name="T20" fmla="*/ 98 w 255"/>
                    <a:gd name="T21" fmla="*/ 64 h 327"/>
                    <a:gd name="T22" fmla="*/ 87 w 255"/>
                    <a:gd name="T23" fmla="*/ 99 h 327"/>
                    <a:gd name="T24" fmla="*/ 91 w 255"/>
                    <a:gd name="T25" fmla="*/ 155 h 327"/>
                    <a:gd name="T26" fmla="*/ 103 w 255"/>
                    <a:gd name="T27" fmla="*/ 181 h 327"/>
                    <a:gd name="T28" fmla="*/ 129 w 255"/>
                    <a:gd name="T29" fmla="*/ 217 h 327"/>
                    <a:gd name="T30" fmla="*/ 255 w 255"/>
                    <a:gd name="T31" fmla="*/ 281 h 3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55" h="327">
                      <a:moveTo>
                        <a:pt x="255" y="281"/>
                      </a:moveTo>
                      <a:cubicBezTo>
                        <a:pt x="254" y="283"/>
                        <a:pt x="254" y="283"/>
                        <a:pt x="254" y="283"/>
                      </a:cubicBezTo>
                      <a:cubicBezTo>
                        <a:pt x="182" y="327"/>
                        <a:pt x="87" y="303"/>
                        <a:pt x="43" y="230"/>
                      </a:cubicBezTo>
                      <a:cubicBezTo>
                        <a:pt x="0" y="158"/>
                        <a:pt x="23" y="63"/>
                        <a:pt x="96" y="20"/>
                      </a:cubicBezTo>
                      <a:cubicBezTo>
                        <a:pt x="113" y="10"/>
                        <a:pt x="131" y="3"/>
                        <a:pt x="150" y="0"/>
                      </a:cubicBezTo>
                      <a:cubicBezTo>
                        <a:pt x="139" y="9"/>
                        <a:pt x="129" y="19"/>
                        <a:pt x="120" y="30"/>
                      </a:cubicBezTo>
                      <a:cubicBezTo>
                        <a:pt x="119" y="32"/>
                        <a:pt x="117" y="34"/>
                        <a:pt x="115" y="36"/>
                      </a:cubicBezTo>
                      <a:cubicBezTo>
                        <a:pt x="113" y="39"/>
                        <a:pt x="112" y="40"/>
                        <a:pt x="111" y="42"/>
                      </a:cubicBezTo>
                      <a:cubicBezTo>
                        <a:pt x="110" y="44"/>
                        <a:pt x="109" y="45"/>
                        <a:pt x="108" y="46"/>
                      </a:cubicBezTo>
                      <a:cubicBezTo>
                        <a:pt x="104" y="52"/>
                        <a:pt x="101" y="58"/>
                        <a:pt x="98" y="64"/>
                      </a:cubicBezTo>
                      <a:cubicBezTo>
                        <a:pt x="98" y="64"/>
                        <a:pt x="98" y="64"/>
                        <a:pt x="98" y="64"/>
                      </a:cubicBezTo>
                      <a:cubicBezTo>
                        <a:pt x="93" y="75"/>
                        <a:pt x="89" y="87"/>
                        <a:pt x="87" y="99"/>
                      </a:cubicBezTo>
                      <a:cubicBezTo>
                        <a:pt x="83" y="118"/>
                        <a:pt x="85" y="137"/>
                        <a:pt x="91" y="155"/>
                      </a:cubicBezTo>
                      <a:cubicBezTo>
                        <a:pt x="94" y="164"/>
                        <a:pt x="98" y="173"/>
                        <a:pt x="103" y="181"/>
                      </a:cubicBezTo>
                      <a:cubicBezTo>
                        <a:pt x="111" y="194"/>
                        <a:pt x="119" y="206"/>
                        <a:pt x="129" y="217"/>
                      </a:cubicBezTo>
                      <a:cubicBezTo>
                        <a:pt x="187" y="285"/>
                        <a:pt x="255" y="281"/>
                        <a:pt x="255" y="28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53" name="îṥlïdé">
                  <a:extLst>
                    <a:ext uri="{FF2B5EF4-FFF2-40B4-BE49-F238E27FC236}">
                      <a16:creationId xmlns:a16="http://schemas.microsoft.com/office/drawing/2014/main" id="{F05BE8F2-AD66-4D2D-BEC9-88074E58D6F7}"/>
                    </a:ext>
                  </a:extLst>
                </p:cNvPr>
                <p:cNvSpPr/>
                <p:nvPr/>
              </p:nvSpPr>
              <p:spPr bwMode="auto">
                <a:xfrm>
                  <a:off x="8304729" y="3301164"/>
                  <a:ext cx="606716" cy="375393"/>
                </a:xfrm>
                <a:custGeom>
                  <a:avLst/>
                  <a:gdLst>
                    <a:gd name="T0" fmla="*/ 140 w 144"/>
                    <a:gd name="T1" fmla="*/ 73 h 89"/>
                    <a:gd name="T2" fmla="*/ 117 w 144"/>
                    <a:gd name="T3" fmla="*/ 86 h 89"/>
                    <a:gd name="T4" fmla="*/ 2 w 144"/>
                    <a:gd name="T5" fmla="*/ 86 h 89"/>
                    <a:gd name="T6" fmla="*/ 2 w 144"/>
                    <a:gd name="T7" fmla="*/ 76 h 89"/>
                    <a:gd name="T8" fmla="*/ 2 w 144"/>
                    <a:gd name="T9" fmla="*/ 75 h 89"/>
                    <a:gd name="T10" fmla="*/ 34 w 144"/>
                    <a:gd name="T11" fmla="*/ 75 h 89"/>
                    <a:gd name="T12" fmla="*/ 25 w 144"/>
                    <a:gd name="T13" fmla="*/ 31 h 89"/>
                    <a:gd name="T14" fmla="*/ 108 w 144"/>
                    <a:gd name="T15" fmla="*/ 0 h 89"/>
                    <a:gd name="T16" fmla="*/ 116 w 144"/>
                    <a:gd name="T17" fmla="*/ 0 h 89"/>
                    <a:gd name="T18" fmla="*/ 140 w 144"/>
                    <a:gd name="T19" fmla="*/ 7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4" h="89">
                      <a:moveTo>
                        <a:pt x="140" y="73"/>
                      </a:moveTo>
                      <a:cubicBezTo>
                        <a:pt x="136" y="89"/>
                        <a:pt x="117" y="86"/>
                        <a:pt x="117" y="86"/>
                      </a:cubicBezTo>
                      <a:cubicBezTo>
                        <a:pt x="117" y="86"/>
                        <a:pt x="5" y="88"/>
                        <a:pt x="2" y="86"/>
                      </a:cubicBezTo>
                      <a:cubicBezTo>
                        <a:pt x="0" y="84"/>
                        <a:pt x="2" y="78"/>
                        <a:pt x="2" y="76"/>
                      </a:cubicBezTo>
                      <a:cubicBezTo>
                        <a:pt x="2" y="75"/>
                        <a:pt x="2" y="75"/>
                        <a:pt x="2" y="75"/>
                      </a:cubicBezTo>
                      <a:cubicBezTo>
                        <a:pt x="34" y="75"/>
                        <a:pt x="34" y="75"/>
                        <a:pt x="34" y="75"/>
                      </a:cubicBezTo>
                      <a:cubicBezTo>
                        <a:pt x="34" y="75"/>
                        <a:pt x="49" y="67"/>
                        <a:pt x="25" y="31"/>
                      </a:cubicBezTo>
                      <a:cubicBezTo>
                        <a:pt x="4" y="1"/>
                        <a:pt x="82" y="0"/>
                        <a:pt x="108" y="0"/>
                      </a:cubicBezTo>
                      <a:cubicBezTo>
                        <a:pt x="113" y="0"/>
                        <a:pt x="116" y="0"/>
                        <a:pt x="116" y="0"/>
                      </a:cubicBezTo>
                      <a:cubicBezTo>
                        <a:pt x="116" y="0"/>
                        <a:pt x="144" y="57"/>
                        <a:pt x="140" y="73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54" name="iṣļîḓe">
                  <a:extLst>
                    <a:ext uri="{FF2B5EF4-FFF2-40B4-BE49-F238E27FC236}">
                      <a16:creationId xmlns:a16="http://schemas.microsoft.com/office/drawing/2014/main" id="{86C9923D-BCCD-447F-B8AD-17F5ED51270C}"/>
                    </a:ext>
                  </a:extLst>
                </p:cNvPr>
                <p:cNvSpPr/>
                <p:nvPr/>
              </p:nvSpPr>
              <p:spPr bwMode="auto">
                <a:xfrm>
                  <a:off x="8312845" y="3301164"/>
                  <a:ext cx="539754" cy="328722"/>
                </a:xfrm>
                <a:custGeom>
                  <a:avLst/>
                  <a:gdLst>
                    <a:gd name="T0" fmla="*/ 125 w 128"/>
                    <a:gd name="T1" fmla="*/ 61 h 78"/>
                    <a:gd name="T2" fmla="*/ 101 w 128"/>
                    <a:gd name="T3" fmla="*/ 75 h 78"/>
                    <a:gd name="T4" fmla="*/ 0 w 128"/>
                    <a:gd name="T5" fmla="*/ 76 h 78"/>
                    <a:gd name="T6" fmla="*/ 0 w 128"/>
                    <a:gd name="T7" fmla="*/ 75 h 78"/>
                    <a:gd name="T8" fmla="*/ 32 w 128"/>
                    <a:gd name="T9" fmla="*/ 75 h 78"/>
                    <a:gd name="T10" fmla="*/ 23 w 128"/>
                    <a:gd name="T11" fmla="*/ 31 h 78"/>
                    <a:gd name="T12" fmla="*/ 106 w 128"/>
                    <a:gd name="T13" fmla="*/ 0 h 78"/>
                    <a:gd name="T14" fmla="*/ 125 w 128"/>
                    <a:gd name="T15" fmla="*/ 61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78">
                      <a:moveTo>
                        <a:pt x="125" y="61"/>
                      </a:moveTo>
                      <a:cubicBezTo>
                        <a:pt x="121" y="78"/>
                        <a:pt x="101" y="75"/>
                        <a:pt x="101" y="75"/>
                      </a:cubicBezTo>
                      <a:cubicBezTo>
                        <a:pt x="101" y="75"/>
                        <a:pt x="30" y="76"/>
                        <a:pt x="0" y="76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32" y="75"/>
                        <a:pt x="32" y="75"/>
                        <a:pt x="32" y="75"/>
                      </a:cubicBezTo>
                      <a:cubicBezTo>
                        <a:pt x="32" y="75"/>
                        <a:pt x="47" y="67"/>
                        <a:pt x="23" y="31"/>
                      </a:cubicBezTo>
                      <a:cubicBezTo>
                        <a:pt x="2" y="1"/>
                        <a:pt x="80" y="0"/>
                        <a:pt x="106" y="0"/>
                      </a:cubicBezTo>
                      <a:cubicBezTo>
                        <a:pt x="114" y="18"/>
                        <a:pt x="128" y="50"/>
                        <a:pt x="125" y="6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55" name="îśļiḑê">
                  <a:extLst>
                    <a:ext uri="{FF2B5EF4-FFF2-40B4-BE49-F238E27FC236}">
                      <a16:creationId xmlns:a16="http://schemas.microsoft.com/office/drawing/2014/main" id="{88CE0CB5-CE9A-43D6-AF1D-6E86A3358BB1}"/>
                    </a:ext>
                  </a:extLst>
                </p:cNvPr>
                <p:cNvSpPr/>
                <p:nvPr/>
              </p:nvSpPr>
              <p:spPr bwMode="auto">
                <a:xfrm>
                  <a:off x="8312845" y="3301164"/>
                  <a:ext cx="555987" cy="336839"/>
                </a:xfrm>
                <a:custGeom>
                  <a:avLst/>
                  <a:gdLst>
                    <a:gd name="T0" fmla="*/ 129 w 132"/>
                    <a:gd name="T1" fmla="*/ 64 h 80"/>
                    <a:gd name="T2" fmla="*/ 101 w 132"/>
                    <a:gd name="T3" fmla="*/ 75 h 80"/>
                    <a:gd name="T4" fmla="*/ 0 w 132"/>
                    <a:gd name="T5" fmla="*/ 76 h 80"/>
                    <a:gd name="T6" fmla="*/ 0 w 132"/>
                    <a:gd name="T7" fmla="*/ 75 h 80"/>
                    <a:gd name="T8" fmla="*/ 32 w 132"/>
                    <a:gd name="T9" fmla="*/ 75 h 80"/>
                    <a:gd name="T10" fmla="*/ 23 w 132"/>
                    <a:gd name="T11" fmla="*/ 31 h 80"/>
                    <a:gd name="T12" fmla="*/ 106 w 132"/>
                    <a:gd name="T13" fmla="*/ 0 h 80"/>
                    <a:gd name="T14" fmla="*/ 129 w 132"/>
                    <a:gd name="T15" fmla="*/ 64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2" h="80">
                      <a:moveTo>
                        <a:pt x="129" y="64"/>
                      </a:moveTo>
                      <a:cubicBezTo>
                        <a:pt x="125" y="80"/>
                        <a:pt x="101" y="75"/>
                        <a:pt x="101" y="75"/>
                      </a:cubicBezTo>
                      <a:cubicBezTo>
                        <a:pt x="101" y="75"/>
                        <a:pt x="30" y="76"/>
                        <a:pt x="0" y="76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32" y="75"/>
                        <a:pt x="32" y="75"/>
                        <a:pt x="32" y="75"/>
                      </a:cubicBezTo>
                      <a:cubicBezTo>
                        <a:pt x="32" y="75"/>
                        <a:pt x="48" y="67"/>
                        <a:pt x="23" y="31"/>
                      </a:cubicBezTo>
                      <a:cubicBezTo>
                        <a:pt x="2" y="1"/>
                        <a:pt x="80" y="0"/>
                        <a:pt x="106" y="0"/>
                      </a:cubicBezTo>
                      <a:cubicBezTo>
                        <a:pt x="114" y="18"/>
                        <a:pt x="132" y="52"/>
                        <a:pt x="129" y="64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56" name="ïSḷiḍê">
                  <a:extLst>
                    <a:ext uri="{FF2B5EF4-FFF2-40B4-BE49-F238E27FC236}">
                      <a16:creationId xmlns:a16="http://schemas.microsoft.com/office/drawing/2014/main" id="{80D38FA0-C059-4DB1-8FEF-B89AD4342DCD}"/>
                    </a:ext>
                  </a:extLst>
                </p:cNvPr>
                <p:cNvSpPr/>
                <p:nvPr/>
              </p:nvSpPr>
              <p:spPr bwMode="auto">
                <a:xfrm>
                  <a:off x="7953686" y="2621400"/>
                  <a:ext cx="120328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57" name="iş1iďe">
                  <a:extLst>
                    <a:ext uri="{FF2B5EF4-FFF2-40B4-BE49-F238E27FC236}">
                      <a16:creationId xmlns:a16="http://schemas.microsoft.com/office/drawing/2014/main" id="{0DFCB3D3-7795-4690-8127-4D0E8165DEE2}"/>
                    </a:ext>
                  </a:extLst>
                </p:cNvPr>
                <p:cNvSpPr/>
                <p:nvPr/>
              </p:nvSpPr>
              <p:spPr bwMode="auto">
                <a:xfrm>
                  <a:off x="7953686" y="2621400"/>
                  <a:ext cx="120328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58" name="îšḷidè">
                  <a:extLst>
                    <a:ext uri="{FF2B5EF4-FFF2-40B4-BE49-F238E27FC236}">
                      <a16:creationId xmlns:a16="http://schemas.microsoft.com/office/drawing/2014/main" id="{04B81F5B-0395-4306-B2CB-6EE79F59D66A}"/>
                    </a:ext>
                  </a:extLst>
                </p:cNvPr>
                <p:cNvSpPr/>
                <p:nvPr/>
              </p:nvSpPr>
              <p:spPr bwMode="auto">
                <a:xfrm>
                  <a:off x="7929337" y="2621400"/>
                  <a:ext cx="120125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59" name="íšļîḓé">
                  <a:extLst>
                    <a:ext uri="{FF2B5EF4-FFF2-40B4-BE49-F238E27FC236}">
                      <a16:creationId xmlns:a16="http://schemas.microsoft.com/office/drawing/2014/main" id="{BBD7D9A4-643C-4EFF-A049-AD2A2E5910CD}"/>
                    </a:ext>
                  </a:extLst>
                </p:cNvPr>
                <p:cNvSpPr/>
                <p:nvPr/>
              </p:nvSpPr>
              <p:spPr bwMode="auto">
                <a:xfrm>
                  <a:off x="7929337" y="2621400"/>
                  <a:ext cx="120125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6000">
                      <a:srgbClr val="68AFFD"/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0" name="is1ídé">
                  <a:extLst>
                    <a:ext uri="{FF2B5EF4-FFF2-40B4-BE49-F238E27FC236}">
                      <a16:creationId xmlns:a16="http://schemas.microsoft.com/office/drawing/2014/main" id="{2C737456-C121-4A28-A9B8-5C7ED123D9AA}"/>
                    </a:ext>
                  </a:extLst>
                </p:cNvPr>
                <p:cNvSpPr/>
                <p:nvPr/>
              </p:nvSpPr>
              <p:spPr bwMode="auto">
                <a:xfrm>
                  <a:off x="7929340" y="3254496"/>
                  <a:ext cx="1201254" cy="172478"/>
                </a:xfrm>
                <a:custGeom>
                  <a:avLst/>
                  <a:gdLst>
                    <a:gd name="T0" fmla="*/ 285 w 285"/>
                    <a:gd name="T1" fmla="*/ 0 h 41"/>
                    <a:gd name="T2" fmla="*/ 285 w 285"/>
                    <a:gd name="T3" fmla="*/ 19 h 41"/>
                    <a:gd name="T4" fmla="*/ 262 w 285"/>
                    <a:gd name="T5" fmla="*/ 41 h 41"/>
                    <a:gd name="T6" fmla="*/ 262 w 285"/>
                    <a:gd name="T7" fmla="*/ 41 h 41"/>
                    <a:gd name="T8" fmla="*/ 23 w 285"/>
                    <a:gd name="T9" fmla="*/ 41 h 41"/>
                    <a:gd name="T10" fmla="*/ 0 w 285"/>
                    <a:gd name="T11" fmla="*/ 19 h 41"/>
                    <a:gd name="T12" fmla="*/ 0 w 285"/>
                    <a:gd name="T13" fmla="*/ 19 h 41"/>
                    <a:gd name="T14" fmla="*/ 0 w 285"/>
                    <a:gd name="T15" fmla="*/ 0 h 41"/>
                    <a:gd name="T16" fmla="*/ 285 w 285"/>
                    <a:gd name="T17" fmla="*/ 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41">
                      <a:moveTo>
                        <a:pt x="285" y="0"/>
                      </a:moveTo>
                      <a:cubicBezTo>
                        <a:pt x="285" y="19"/>
                        <a:pt x="285" y="19"/>
                        <a:pt x="285" y="19"/>
                      </a:cubicBezTo>
                      <a:cubicBezTo>
                        <a:pt x="285" y="31"/>
                        <a:pt x="275" y="41"/>
                        <a:pt x="262" y="41"/>
                      </a:cubicBezTo>
                      <a:cubicBezTo>
                        <a:pt x="262" y="41"/>
                        <a:pt x="262" y="41"/>
                        <a:pt x="262" y="41"/>
                      </a:cubicBezTo>
                      <a:cubicBezTo>
                        <a:pt x="23" y="41"/>
                        <a:pt x="23" y="41"/>
                        <a:pt x="23" y="41"/>
                      </a:cubicBezTo>
                      <a:cubicBezTo>
                        <a:pt x="10" y="41"/>
                        <a:pt x="0" y="31"/>
                        <a:pt x="0" y="19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285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1" name="íṧlíḍe">
                  <a:extLst>
                    <a:ext uri="{FF2B5EF4-FFF2-40B4-BE49-F238E27FC236}">
                      <a16:creationId xmlns:a16="http://schemas.microsoft.com/office/drawing/2014/main" id="{93F926AC-27BF-4CBC-8D6A-4110EDB8ACB8}"/>
                    </a:ext>
                  </a:extLst>
                </p:cNvPr>
                <p:cNvSpPr/>
                <p:nvPr/>
              </p:nvSpPr>
              <p:spPr bwMode="auto">
                <a:xfrm>
                  <a:off x="8312845" y="3621770"/>
                  <a:ext cx="472792" cy="40583"/>
                </a:xfrm>
                <a:prstGeom prst="rect">
                  <a:avLst/>
                </a:pr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2" name="iṩlíḓe">
                  <a:extLst>
                    <a:ext uri="{FF2B5EF4-FFF2-40B4-BE49-F238E27FC236}">
                      <a16:creationId xmlns:a16="http://schemas.microsoft.com/office/drawing/2014/main" id="{DC4EA991-4166-46B4-9EF6-F6072E1037A3}"/>
                    </a:ext>
                  </a:extLst>
                </p:cNvPr>
                <p:cNvSpPr/>
                <p:nvPr/>
              </p:nvSpPr>
              <p:spPr bwMode="auto">
                <a:xfrm>
                  <a:off x="8785637" y="3571042"/>
                  <a:ext cx="75079" cy="101457"/>
                </a:xfrm>
                <a:custGeom>
                  <a:avLst/>
                  <a:gdLst>
                    <a:gd name="T0" fmla="*/ 17 w 18"/>
                    <a:gd name="T1" fmla="*/ 0 h 24"/>
                    <a:gd name="T2" fmla="*/ 18 w 18"/>
                    <a:gd name="T3" fmla="*/ 19 h 24"/>
                    <a:gd name="T4" fmla="*/ 0 w 18"/>
                    <a:gd name="T5" fmla="*/ 22 h 24"/>
                    <a:gd name="T6" fmla="*/ 0 w 18"/>
                    <a:gd name="T7" fmla="*/ 12 h 24"/>
                    <a:gd name="T8" fmla="*/ 17 w 18"/>
                    <a:gd name="T9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24">
                      <a:moveTo>
                        <a:pt x="17" y="0"/>
                      </a:moveTo>
                      <a:cubicBezTo>
                        <a:pt x="18" y="19"/>
                        <a:pt x="18" y="19"/>
                        <a:pt x="18" y="19"/>
                      </a:cubicBezTo>
                      <a:cubicBezTo>
                        <a:pt x="13" y="22"/>
                        <a:pt x="6" y="24"/>
                        <a:pt x="0" y="2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16" y="16"/>
                        <a:pt x="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3" name="íšļídê">
                  <a:extLst>
                    <a:ext uri="{FF2B5EF4-FFF2-40B4-BE49-F238E27FC236}">
                      <a16:creationId xmlns:a16="http://schemas.microsoft.com/office/drawing/2014/main" id="{6D93176F-1505-49FF-A2CD-F0622F8E260B}"/>
                    </a:ext>
                  </a:extLst>
                </p:cNvPr>
                <p:cNvSpPr/>
                <p:nvPr/>
              </p:nvSpPr>
              <p:spPr bwMode="auto">
                <a:xfrm>
                  <a:off x="3229828" y="2870985"/>
                  <a:ext cx="460617" cy="282052"/>
                </a:xfrm>
                <a:custGeom>
                  <a:avLst/>
                  <a:gdLst>
                    <a:gd name="T0" fmla="*/ 3 w 109"/>
                    <a:gd name="T1" fmla="*/ 55 h 67"/>
                    <a:gd name="T2" fmla="*/ 21 w 109"/>
                    <a:gd name="T3" fmla="*/ 65 h 67"/>
                    <a:gd name="T4" fmla="*/ 107 w 109"/>
                    <a:gd name="T5" fmla="*/ 65 h 67"/>
                    <a:gd name="T6" fmla="*/ 107 w 109"/>
                    <a:gd name="T7" fmla="*/ 57 h 67"/>
                    <a:gd name="T8" fmla="*/ 107 w 109"/>
                    <a:gd name="T9" fmla="*/ 57 h 67"/>
                    <a:gd name="T10" fmla="*/ 83 w 109"/>
                    <a:gd name="T11" fmla="*/ 57 h 67"/>
                    <a:gd name="T12" fmla="*/ 90 w 109"/>
                    <a:gd name="T13" fmla="*/ 24 h 67"/>
                    <a:gd name="T14" fmla="*/ 27 w 109"/>
                    <a:gd name="T15" fmla="*/ 0 h 67"/>
                    <a:gd name="T16" fmla="*/ 21 w 109"/>
                    <a:gd name="T17" fmla="*/ 0 h 67"/>
                    <a:gd name="T18" fmla="*/ 3 w 109"/>
                    <a:gd name="T19" fmla="*/ 55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9" h="67">
                      <a:moveTo>
                        <a:pt x="3" y="55"/>
                      </a:moveTo>
                      <a:cubicBezTo>
                        <a:pt x="6" y="67"/>
                        <a:pt x="21" y="65"/>
                        <a:pt x="21" y="65"/>
                      </a:cubicBezTo>
                      <a:cubicBezTo>
                        <a:pt x="21" y="65"/>
                        <a:pt x="105" y="67"/>
                        <a:pt x="107" y="65"/>
                      </a:cubicBezTo>
                      <a:cubicBezTo>
                        <a:pt x="109" y="64"/>
                        <a:pt x="108" y="59"/>
                        <a:pt x="107" y="57"/>
                      </a:cubicBezTo>
                      <a:cubicBezTo>
                        <a:pt x="107" y="57"/>
                        <a:pt x="107" y="57"/>
                        <a:pt x="107" y="57"/>
                      </a:cubicBezTo>
                      <a:cubicBezTo>
                        <a:pt x="83" y="57"/>
                        <a:pt x="83" y="57"/>
                        <a:pt x="83" y="57"/>
                      </a:cubicBezTo>
                      <a:cubicBezTo>
                        <a:pt x="83" y="57"/>
                        <a:pt x="71" y="51"/>
                        <a:pt x="90" y="24"/>
                      </a:cubicBezTo>
                      <a:cubicBezTo>
                        <a:pt x="106" y="1"/>
                        <a:pt x="46" y="0"/>
                        <a:pt x="27" y="0"/>
                      </a:cubicBezTo>
                      <a:cubicBezTo>
                        <a:pt x="23" y="0"/>
                        <a:pt x="21" y="0"/>
                        <a:pt x="21" y="0"/>
                      </a:cubicBezTo>
                      <a:cubicBezTo>
                        <a:pt x="21" y="0"/>
                        <a:pt x="0" y="43"/>
                        <a:pt x="3" y="55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4" name="íŝ1iḓé">
                  <a:extLst>
                    <a:ext uri="{FF2B5EF4-FFF2-40B4-BE49-F238E27FC236}">
                      <a16:creationId xmlns:a16="http://schemas.microsoft.com/office/drawing/2014/main" id="{3CCF588F-0609-4AA0-994F-71DBD173F5A9}"/>
                    </a:ext>
                  </a:extLst>
                </p:cNvPr>
                <p:cNvSpPr/>
                <p:nvPr/>
              </p:nvSpPr>
              <p:spPr bwMode="auto">
                <a:xfrm>
                  <a:off x="3272440" y="2870985"/>
                  <a:ext cx="407860" cy="247556"/>
                </a:xfrm>
                <a:custGeom>
                  <a:avLst/>
                  <a:gdLst>
                    <a:gd name="T0" fmla="*/ 3 w 97"/>
                    <a:gd name="T1" fmla="*/ 46 h 59"/>
                    <a:gd name="T2" fmla="*/ 21 w 97"/>
                    <a:gd name="T3" fmla="*/ 56 h 59"/>
                    <a:gd name="T4" fmla="*/ 97 w 97"/>
                    <a:gd name="T5" fmla="*/ 57 h 59"/>
                    <a:gd name="T6" fmla="*/ 97 w 97"/>
                    <a:gd name="T7" fmla="*/ 56 h 59"/>
                    <a:gd name="T8" fmla="*/ 73 w 97"/>
                    <a:gd name="T9" fmla="*/ 56 h 59"/>
                    <a:gd name="T10" fmla="*/ 80 w 97"/>
                    <a:gd name="T11" fmla="*/ 23 h 59"/>
                    <a:gd name="T12" fmla="*/ 17 w 97"/>
                    <a:gd name="T13" fmla="*/ 0 h 59"/>
                    <a:gd name="T14" fmla="*/ 3 w 97"/>
                    <a:gd name="T15" fmla="*/ 46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7" h="59">
                      <a:moveTo>
                        <a:pt x="3" y="46"/>
                      </a:moveTo>
                      <a:cubicBezTo>
                        <a:pt x="6" y="59"/>
                        <a:pt x="21" y="56"/>
                        <a:pt x="21" y="56"/>
                      </a:cubicBezTo>
                      <a:cubicBezTo>
                        <a:pt x="21" y="56"/>
                        <a:pt x="74" y="57"/>
                        <a:pt x="97" y="57"/>
                      </a:cubicBezTo>
                      <a:cubicBezTo>
                        <a:pt x="97" y="57"/>
                        <a:pt x="97" y="57"/>
                        <a:pt x="97" y="56"/>
                      </a:cubicBezTo>
                      <a:cubicBezTo>
                        <a:pt x="73" y="56"/>
                        <a:pt x="73" y="56"/>
                        <a:pt x="73" y="56"/>
                      </a:cubicBezTo>
                      <a:cubicBezTo>
                        <a:pt x="73" y="56"/>
                        <a:pt x="61" y="50"/>
                        <a:pt x="80" y="23"/>
                      </a:cubicBezTo>
                      <a:cubicBezTo>
                        <a:pt x="96" y="1"/>
                        <a:pt x="36" y="0"/>
                        <a:pt x="17" y="0"/>
                      </a:cubicBezTo>
                      <a:cubicBezTo>
                        <a:pt x="11" y="13"/>
                        <a:pt x="0" y="37"/>
                        <a:pt x="3" y="46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5" name="iślide">
                  <a:extLst>
                    <a:ext uri="{FF2B5EF4-FFF2-40B4-BE49-F238E27FC236}">
                      <a16:creationId xmlns:a16="http://schemas.microsoft.com/office/drawing/2014/main" id="{AC6807C1-99D5-469D-A45D-1BD9BFDE11A5}"/>
                    </a:ext>
                  </a:extLst>
                </p:cNvPr>
                <p:cNvSpPr/>
                <p:nvPr/>
              </p:nvSpPr>
              <p:spPr bwMode="auto">
                <a:xfrm>
                  <a:off x="3258236" y="2870985"/>
                  <a:ext cx="422063" cy="255673"/>
                </a:xfrm>
                <a:custGeom>
                  <a:avLst/>
                  <a:gdLst>
                    <a:gd name="T0" fmla="*/ 2 w 100"/>
                    <a:gd name="T1" fmla="*/ 48 h 61"/>
                    <a:gd name="T2" fmla="*/ 24 w 100"/>
                    <a:gd name="T3" fmla="*/ 57 h 61"/>
                    <a:gd name="T4" fmla="*/ 100 w 100"/>
                    <a:gd name="T5" fmla="*/ 57 h 61"/>
                    <a:gd name="T6" fmla="*/ 100 w 100"/>
                    <a:gd name="T7" fmla="*/ 57 h 61"/>
                    <a:gd name="T8" fmla="*/ 76 w 100"/>
                    <a:gd name="T9" fmla="*/ 57 h 61"/>
                    <a:gd name="T10" fmla="*/ 83 w 100"/>
                    <a:gd name="T11" fmla="*/ 24 h 61"/>
                    <a:gd name="T12" fmla="*/ 20 w 100"/>
                    <a:gd name="T13" fmla="*/ 0 h 61"/>
                    <a:gd name="T14" fmla="*/ 2 w 100"/>
                    <a:gd name="T15" fmla="*/ 48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0" h="61">
                      <a:moveTo>
                        <a:pt x="2" y="48"/>
                      </a:moveTo>
                      <a:cubicBezTo>
                        <a:pt x="5" y="61"/>
                        <a:pt x="24" y="57"/>
                        <a:pt x="24" y="57"/>
                      </a:cubicBezTo>
                      <a:cubicBezTo>
                        <a:pt x="24" y="57"/>
                        <a:pt x="77" y="58"/>
                        <a:pt x="100" y="57"/>
                      </a:cubicBezTo>
                      <a:cubicBezTo>
                        <a:pt x="100" y="57"/>
                        <a:pt x="100" y="57"/>
                        <a:pt x="100" y="57"/>
                      </a:cubicBezTo>
                      <a:cubicBezTo>
                        <a:pt x="76" y="57"/>
                        <a:pt x="76" y="57"/>
                        <a:pt x="76" y="57"/>
                      </a:cubicBezTo>
                      <a:cubicBezTo>
                        <a:pt x="76" y="57"/>
                        <a:pt x="64" y="51"/>
                        <a:pt x="83" y="24"/>
                      </a:cubicBezTo>
                      <a:cubicBezTo>
                        <a:pt x="99" y="1"/>
                        <a:pt x="39" y="0"/>
                        <a:pt x="20" y="0"/>
                      </a:cubicBezTo>
                      <a:cubicBezTo>
                        <a:pt x="14" y="13"/>
                        <a:pt x="0" y="39"/>
                        <a:pt x="2" y="48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6" name="îšḻîďe">
                  <a:extLst>
                    <a:ext uri="{FF2B5EF4-FFF2-40B4-BE49-F238E27FC236}">
                      <a16:creationId xmlns:a16="http://schemas.microsoft.com/office/drawing/2014/main" id="{B0C04E8D-E800-40A9-8FD4-1728EC6B5C8E}"/>
                    </a:ext>
                  </a:extLst>
                </p:cNvPr>
                <p:cNvSpPr/>
                <p:nvPr/>
              </p:nvSpPr>
              <p:spPr bwMode="auto">
                <a:xfrm>
                  <a:off x="3043147" y="2355581"/>
                  <a:ext cx="913117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8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8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8" y="0"/>
                        <a:pt x="198" y="0"/>
                        <a:pt x="198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8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7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7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7" name="i$ľîḓé">
                  <a:extLst>
                    <a:ext uri="{FF2B5EF4-FFF2-40B4-BE49-F238E27FC236}">
                      <a16:creationId xmlns:a16="http://schemas.microsoft.com/office/drawing/2014/main" id="{2C82C1B4-1B2F-400F-9553-8B24B29A3F1B}"/>
                    </a:ext>
                  </a:extLst>
                </p:cNvPr>
                <p:cNvSpPr/>
                <p:nvPr/>
              </p:nvSpPr>
              <p:spPr bwMode="auto">
                <a:xfrm>
                  <a:off x="3043147" y="2355581"/>
                  <a:ext cx="913117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8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8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8" y="0"/>
                        <a:pt x="198" y="0"/>
                        <a:pt x="198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8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7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7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8" name="iš1îdê">
                  <a:extLst>
                    <a:ext uri="{FF2B5EF4-FFF2-40B4-BE49-F238E27FC236}">
                      <a16:creationId xmlns:a16="http://schemas.microsoft.com/office/drawing/2014/main" id="{CC18AE3B-816B-4423-8387-A78FDB9FF6F5}"/>
                    </a:ext>
                  </a:extLst>
                </p:cNvPr>
                <p:cNvSpPr/>
                <p:nvPr/>
              </p:nvSpPr>
              <p:spPr bwMode="auto">
                <a:xfrm>
                  <a:off x="3061408" y="2355581"/>
                  <a:ext cx="911088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9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9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9" y="0"/>
                        <a:pt x="199" y="0"/>
                        <a:pt x="199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9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8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9" name="iṧ1iďè">
                  <a:extLst>
                    <a:ext uri="{FF2B5EF4-FFF2-40B4-BE49-F238E27FC236}">
                      <a16:creationId xmlns:a16="http://schemas.microsoft.com/office/drawing/2014/main" id="{33B32BF5-802D-45ED-9D58-4EE492A84DF7}"/>
                    </a:ext>
                  </a:extLst>
                </p:cNvPr>
                <p:cNvSpPr/>
                <p:nvPr/>
              </p:nvSpPr>
              <p:spPr bwMode="auto">
                <a:xfrm>
                  <a:off x="3061407" y="2355579"/>
                  <a:ext cx="911089" cy="610775"/>
                </a:xfrm>
                <a:custGeom>
                  <a:avLst/>
                  <a:gdLst>
                    <a:gd name="T0" fmla="*/ 17 w 216"/>
                    <a:gd name="T1" fmla="*/ 0 h 145"/>
                    <a:gd name="T2" fmla="*/ 199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9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9" y="0"/>
                        <a:pt x="199" y="0"/>
                        <a:pt x="199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9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8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6000">
                      <a:srgbClr val="68AFFD"/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0" name="íś1îde">
                  <a:extLst>
                    <a:ext uri="{FF2B5EF4-FFF2-40B4-BE49-F238E27FC236}">
                      <a16:creationId xmlns:a16="http://schemas.microsoft.com/office/drawing/2014/main" id="{12022A76-7F2C-4A57-880C-7A3ABBAFDFC0}"/>
                    </a:ext>
                  </a:extLst>
                </p:cNvPr>
                <p:cNvSpPr/>
                <p:nvPr/>
              </p:nvSpPr>
              <p:spPr bwMode="auto">
                <a:xfrm>
                  <a:off x="3065467" y="2832431"/>
                  <a:ext cx="907030" cy="133924"/>
                </a:xfrm>
                <a:custGeom>
                  <a:avLst/>
                  <a:gdLst>
                    <a:gd name="T0" fmla="*/ 0 w 215"/>
                    <a:gd name="T1" fmla="*/ 0 h 32"/>
                    <a:gd name="T2" fmla="*/ 0 w 215"/>
                    <a:gd name="T3" fmla="*/ 14 h 32"/>
                    <a:gd name="T4" fmla="*/ 17 w 215"/>
                    <a:gd name="T5" fmla="*/ 32 h 32"/>
                    <a:gd name="T6" fmla="*/ 17 w 215"/>
                    <a:gd name="T7" fmla="*/ 32 h 32"/>
                    <a:gd name="T8" fmla="*/ 198 w 215"/>
                    <a:gd name="T9" fmla="*/ 32 h 32"/>
                    <a:gd name="T10" fmla="*/ 215 w 215"/>
                    <a:gd name="T11" fmla="*/ 14 h 32"/>
                    <a:gd name="T12" fmla="*/ 215 w 215"/>
                    <a:gd name="T13" fmla="*/ 14 h 32"/>
                    <a:gd name="T14" fmla="*/ 215 w 215"/>
                    <a:gd name="T15" fmla="*/ 0 h 32"/>
                    <a:gd name="T16" fmla="*/ 0 w 215"/>
                    <a:gd name="T17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5" h="32">
                      <a:moveTo>
                        <a:pt x="0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24"/>
                        <a:pt x="7" y="32"/>
                        <a:pt x="17" y="32"/>
                      </a:cubicBezTo>
                      <a:cubicBezTo>
                        <a:pt x="17" y="32"/>
                        <a:pt x="17" y="32"/>
                        <a:pt x="17" y="32"/>
                      </a:cubicBezTo>
                      <a:cubicBezTo>
                        <a:pt x="198" y="32"/>
                        <a:pt x="198" y="32"/>
                        <a:pt x="198" y="32"/>
                      </a:cubicBezTo>
                      <a:cubicBezTo>
                        <a:pt x="207" y="32"/>
                        <a:pt x="215" y="24"/>
                        <a:pt x="215" y="14"/>
                      </a:cubicBezTo>
                      <a:cubicBezTo>
                        <a:pt x="215" y="14"/>
                        <a:pt x="215" y="14"/>
                        <a:pt x="215" y="14"/>
                      </a:cubicBezTo>
                      <a:cubicBezTo>
                        <a:pt x="215" y="0"/>
                        <a:pt x="215" y="0"/>
                        <a:pt x="21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1" name="ïSľiḓê">
                  <a:extLst>
                    <a:ext uri="{FF2B5EF4-FFF2-40B4-BE49-F238E27FC236}">
                      <a16:creationId xmlns:a16="http://schemas.microsoft.com/office/drawing/2014/main" id="{3150FAAF-B899-4FC2-80EC-1912D6EA9AB9}"/>
                    </a:ext>
                  </a:extLst>
                </p:cNvPr>
                <p:cNvSpPr/>
                <p:nvPr/>
              </p:nvSpPr>
              <p:spPr bwMode="auto">
                <a:xfrm>
                  <a:off x="3323169" y="3110424"/>
                  <a:ext cx="357130" cy="34496"/>
                </a:xfrm>
                <a:prstGeom prst="rect">
                  <a:avLst/>
                </a:pr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2" name="iş1íḋê">
                  <a:extLst>
                    <a:ext uri="{FF2B5EF4-FFF2-40B4-BE49-F238E27FC236}">
                      <a16:creationId xmlns:a16="http://schemas.microsoft.com/office/drawing/2014/main" id="{00CEE912-4823-425B-BCBC-8646CB5AC3C6}"/>
                    </a:ext>
                  </a:extLst>
                </p:cNvPr>
                <p:cNvSpPr/>
                <p:nvPr/>
              </p:nvSpPr>
              <p:spPr bwMode="auto">
                <a:xfrm>
                  <a:off x="3264323" y="3071871"/>
                  <a:ext cx="58846" cy="77108"/>
                </a:xfrm>
                <a:custGeom>
                  <a:avLst/>
                  <a:gdLst>
                    <a:gd name="T0" fmla="*/ 1 w 14"/>
                    <a:gd name="T1" fmla="*/ 0 h 18"/>
                    <a:gd name="T2" fmla="*/ 0 w 14"/>
                    <a:gd name="T3" fmla="*/ 15 h 18"/>
                    <a:gd name="T4" fmla="*/ 14 w 14"/>
                    <a:gd name="T5" fmla="*/ 17 h 18"/>
                    <a:gd name="T6" fmla="*/ 14 w 14"/>
                    <a:gd name="T7" fmla="*/ 9 h 18"/>
                    <a:gd name="T8" fmla="*/ 1 w 14"/>
                    <a:gd name="T9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8">
                      <a:moveTo>
                        <a:pt x="1" y="0"/>
                      </a:move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5" y="18"/>
                        <a:pt x="10" y="18"/>
                        <a:pt x="14" y="17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9"/>
                        <a:pt x="2" y="12"/>
                        <a:pt x="1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3" name="îŝḻíďê">
                  <a:extLst>
                    <a:ext uri="{FF2B5EF4-FFF2-40B4-BE49-F238E27FC236}">
                      <a16:creationId xmlns:a16="http://schemas.microsoft.com/office/drawing/2014/main" id="{C94B2786-A6C0-4F1C-9112-8C7ACB78F15C}"/>
                    </a:ext>
                  </a:extLst>
                </p:cNvPr>
                <p:cNvSpPr/>
                <p:nvPr/>
              </p:nvSpPr>
              <p:spPr bwMode="auto">
                <a:xfrm>
                  <a:off x="6515019" y="2199337"/>
                  <a:ext cx="574250" cy="519462"/>
                </a:xfrm>
                <a:custGeom>
                  <a:avLst/>
                  <a:gdLst>
                    <a:gd name="T0" fmla="*/ 126 w 136"/>
                    <a:gd name="T1" fmla="*/ 123 h 123"/>
                    <a:gd name="T2" fmla="*/ 15 w 136"/>
                    <a:gd name="T3" fmla="*/ 106 h 123"/>
                    <a:gd name="T4" fmla="*/ 9 w 136"/>
                    <a:gd name="T5" fmla="*/ 99 h 123"/>
                    <a:gd name="T6" fmla="*/ 1 w 136"/>
                    <a:gd name="T7" fmla="*/ 9 h 123"/>
                    <a:gd name="T8" fmla="*/ 8 w 136"/>
                    <a:gd name="T9" fmla="*/ 0 h 123"/>
                    <a:gd name="T10" fmla="*/ 10 w 136"/>
                    <a:gd name="T11" fmla="*/ 0 h 123"/>
                    <a:gd name="T12" fmla="*/ 121 w 136"/>
                    <a:gd name="T13" fmla="*/ 17 h 123"/>
                    <a:gd name="T14" fmla="*/ 127 w 136"/>
                    <a:gd name="T15" fmla="*/ 24 h 123"/>
                    <a:gd name="T16" fmla="*/ 135 w 136"/>
                    <a:gd name="T17" fmla="*/ 114 h 123"/>
                    <a:gd name="T18" fmla="*/ 128 w 136"/>
                    <a:gd name="T19" fmla="*/ 123 h 123"/>
                    <a:gd name="T20" fmla="*/ 126 w 136"/>
                    <a:gd name="T21" fmla="*/ 123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6" h="123">
                      <a:moveTo>
                        <a:pt x="126" y="123"/>
                      </a:move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12" y="106"/>
                        <a:pt x="9" y="103"/>
                        <a:pt x="9" y="9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0" y="5"/>
                        <a:pt x="3" y="1"/>
                        <a:pt x="8" y="0"/>
                      </a:cubicBezTo>
                      <a:cubicBezTo>
                        <a:pt x="8" y="0"/>
                        <a:pt x="9" y="0"/>
                        <a:pt x="10" y="0"/>
                      </a:cubicBezTo>
                      <a:cubicBezTo>
                        <a:pt x="121" y="17"/>
                        <a:pt x="121" y="17"/>
                        <a:pt x="121" y="17"/>
                      </a:cubicBezTo>
                      <a:cubicBezTo>
                        <a:pt x="124" y="18"/>
                        <a:pt x="127" y="21"/>
                        <a:pt x="127" y="24"/>
                      </a:cubicBezTo>
                      <a:cubicBezTo>
                        <a:pt x="135" y="114"/>
                        <a:pt x="135" y="114"/>
                        <a:pt x="135" y="114"/>
                      </a:cubicBezTo>
                      <a:cubicBezTo>
                        <a:pt x="136" y="119"/>
                        <a:pt x="132" y="123"/>
                        <a:pt x="128" y="123"/>
                      </a:cubicBezTo>
                      <a:cubicBezTo>
                        <a:pt x="127" y="123"/>
                        <a:pt x="127" y="123"/>
                        <a:pt x="126" y="123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4" name="îŝ1íde">
                  <a:extLst>
                    <a:ext uri="{FF2B5EF4-FFF2-40B4-BE49-F238E27FC236}">
                      <a16:creationId xmlns:a16="http://schemas.microsoft.com/office/drawing/2014/main" id="{248CCB6C-52F4-441D-8806-33F450156E76}"/>
                    </a:ext>
                  </a:extLst>
                </p:cNvPr>
                <p:cNvSpPr/>
                <p:nvPr/>
              </p:nvSpPr>
              <p:spPr bwMode="auto">
                <a:xfrm>
                  <a:off x="6545454" y="2225713"/>
                  <a:ext cx="515405" cy="450470"/>
                </a:xfrm>
                <a:custGeom>
                  <a:avLst/>
                  <a:gdLst>
                    <a:gd name="T0" fmla="*/ 114 w 122"/>
                    <a:gd name="T1" fmla="*/ 107 h 107"/>
                    <a:gd name="T2" fmla="*/ 14 w 122"/>
                    <a:gd name="T3" fmla="*/ 92 h 107"/>
                    <a:gd name="T4" fmla="*/ 8 w 122"/>
                    <a:gd name="T5" fmla="*/ 85 h 107"/>
                    <a:gd name="T6" fmla="*/ 0 w 122"/>
                    <a:gd name="T7" fmla="*/ 7 h 107"/>
                    <a:gd name="T8" fmla="*/ 7 w 122"/>
                    <a:gd name="T9" fmla="*/ 0 h 107"/>
                    <a:gd name="T10" fmla="*/ 8 w 122"/>
                    <a:gd name="T11" fmla="*/ 0 h 107"/>
                    <a:gd name="T12" fmla="*/ 108 w 122"/>
                    <a:gd name="T13" fmla="*/ 15 h 107"/>
                    <a:gd name="T14" fmla="*/ 115 w 122"/>
                    <a:gd name="T15" fmla="*/ 21 h 107"/>
                    <a:gd name="T16" fmla="*/ 122 w 122"/>
                    <a:gd name="T17" fmla="*/ 99 h 107"/>
                    <a:gd name="T18" fmla="*/ 116 w 122"/>
                    <a:gd name="T19" fmla="*/ 107 h 107"/>
                    <a:gd name="T20" fmla="*/ 114 w 122"/>
                    <a:gd name="T21" fmla="*/ 107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2" h="107">
                      <a:moveTo>
                        <a:pt x="114" y="107"/>
                      </a:moveTo>
                      <a:cubicBezTo>
                        <a:pt x="14" y="92"/>
                        <a:pt x="14" y="92"/>
                        <a:pt x="14" y="92"/>
                      </a:cubicBezTo>
                      <a:cubicBezTo>
                        <a:pt x="10" y="91"/>
                        <a:pt x="8" y="89"/>
                        <a:pt x="8" y="85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3"/>
                        <a:pt x="3" y="0"/>
                        <a:pt x="7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108" y="15"/>
                        <a:pt x="108" y="15"/>
                        <a:pt x="108" y="15"/>
                      </a:cubicBezTo>
                      <a:cubicBezTo>
                        <a:pt x="112" y="15"/>
                        <a:pt x="114" y="18"/>
                        <a:pt x="115" y="21"/>
                      </a:cubicBezTo>
                      <a:cubicBezTo>
                        <a:pt x="122" y="99"/>
                        <a:pt x="122" y="99"/>
                        <a:pt x="122" y="99"/>
                      </a:cubicBezTo>
                      <a:cubicBezTo>
                        <a:pt x="122" y="103"/>
                        <a:pt x="119" y="106"/>
                        <a:pt x="116" y="107"/>
                      </a:cubicBezTo>
                      <a:cubicBezTo>
                        <a:pt x="115" y="107"/>
                        <a:pt x="114" y="107"/>
                        <a:pt x="114" y="10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5" name="iṡ1îdé">
                  <a:extLst>
                    <a:ext uri="{FF2B5EF4-FFF2-40B4-BE49-F238E27FC236}">
                      <a16:creationId xmlns:a16="http://schemas.microsoft.com/office/drawing/2014/main" id="{F96C08B8-4A28-4538-8425-A96D9DD90037}"/>
                    </a:ext>
                  </a:extLst>
                </p:cNvPr>
                <p:cNvSpPr/>
                <p:nvPr/>
              </p:nvSpPr>
              <p:spPr bwMode="auto">
                <a:xfrm>
                  <a:off x="6561690" y="2633575"/>
                  <a:ext cx="655416" cy="135954"/>
                </a:xfrm>
                <a:custGeom>
                  <a:avLst/>
                  <a:gdLst>
                    <a:gd name="T0" fmla="*/ 6 w 155"/>
                    <a:gd name="T1" fmla="*/ 0 h 32"/>
                    <a:gd name="T2" fmla="*/ 151 w 155"/>
                    <a:gd name="T3" fmla="*/ 22 h 32"/>
                    <a:gd name="T4" fmla="*/ 155 w 155"/>
                    <a:gd name="T5" fmla="*/ 27 h 32"/>
                    <a:gd name="T6" fmla="*/ 155 w 155"/>
                    <a:gd name="T7" fmla="*/ 27 h 32"/>
                    <a:gd name="T8" fmla="*/ 155 w 155"/>
                    <a:gd name="T9" fmla="*/ 27 h 32"/>
                    <a:gd name="T10" fmla="*/ 149 w 155"/>
                    <a:gd name="T11" fmla="*/ 32 h 32"/>
                    <a:gd name="T12" fmla="*/ 149 w 155"/>
                    <a:gd name="T13" fmla="*/ 32 h 32"/>
                    <a:gd name="T14" fmla="*/ 5 w 155"/>
                    <a:gd name="T15" fmla="*/ 10 h 32"/>
                    <a:gd name="T16" fmla="*/ 1 w 155"/>
                    <a:gd name="T17" fmla="*/ 4 h 32"/>
                    <a:gd name="T18" fmla="*/ 1 w 155"/>
                    <a:gd name="T19" fmla="*/ 4 h 32"/>
                    <a:gd name="T20" fmla="*/ 1 w 155"/>
                    <a:gd name="T21" fmla="*/ 4 h 32"/>
                    <a:gd name="T22" fmla="*/ 6 w 155"/>
                    <a:gd name="T23" fmla="*/ 0 h 32"/>
                    <a:gd name="T24" fmla="*/ 6 w 155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5" h="32">
                      <a:moveTo>
                        <a:pt x="6" y="0"/>
                      </a:moveTo>
                      <a:cubicBezTo>
                        <a:pt x="151" y="22"/>
                        <a:pt x="151" y="22"/>
                        <a:pt x="151" y="22"/>
                      </a:cubicBezTo>
                      <a:cubicBezTo>
                        <a:pt x="153" y="22"/>
                        <a:pt x="155" y="25"/>
                        <a:pt x="155" y="27"/>
                      </a:cubicBezTo>
                      <a:cubicBezTo>
                        <a:pt x="155" y="27"/>
                        <a:pt x="155" y="27"/>
                        <a:pt x="155" y="27"/>
                      </a:cubicBezTo>
                      <a:cubicBezTo>
                        <a:pt x="155" y="27"/>
                        <a:pt x="155" y="27"/>
                        <a:pt x="155" y="27"/>
                      </a:cubicBezTo>
                      <a:cubicBezTo>
                        <a:pt x="155" y="30"/>
                        <a:pt x="152" y="32"/>
                        <a:pt x="149" y="32"/>
                      </a:cubicBezTo>
                      <a:cubicBezTo>
                        <a:pt x="149" y="32"/>
                        <a:pt x="149" y="32"/>
                        <a:pt x="149" y="32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2" y="10"/>
                        <a:pt x="0" y="7"/>
                        <a:pt x="1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4" y="0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6" name="iṥ1iďé">
                  <a:extLst>
                    <a:ext uri="{FF2B5EF4-FFF2-40B4-BE49-F238E27FC236}">
                      <a16:creationId xmlns:a16="http://schemas.microsoft.com/office/drawing/2014/main" id="{10D1B02E-DD0E-4EB3-A6E3-8D129E6331F9}"/>
                    </a:ext>
                  </a:extLst>
                </p:cNvPr>
                <p:cNvSpPr/>
                <p:nvPr/>
              </p:nvSpPr>
              <p:spPr bwMode="auto">
                <a:xfrm>
                  <a:off x="6831567" y="2672128"/>
                  <a:ext cx="531637" cy="117691"/>
                </a:xfrm>
                <a:custGeom>
                  <a:avLst/>
                  <a:gdLst>
                    <a:gd name="T0" fmla="*/ 6 w 126"/>
                    <a:gd name="T1" fmla="*/ 1 h 28"/>
                    <a:gd name="T2" fmla="*/ 122 w 126"/>
                    <a:gd name="T3" fmla="*/ 18 h 28"/>
                    <a:gd name="T4" fmla="*/ 125 w 126"/>
                    <a:gd name="T5" fmla="*/ 23 h 28"/>
                    <a:gd name="T6" fmla="*/ 125 w 126"/>
                    <a:gd name="T7" fmla="*/ 24 h 28"/>
                    <a:gd name="T8" fmla="*/ 120 w 126"/>
                    <a:gd name="T9" fmla="*/ 28 h 28"/>
                    <a:gd name="T10" fmla="*/ 4 w 126"/>
                    <a:gd name="T11" fmla="*/ 10 h 28"/>
                    <a:gd name="T12" fmla="*/ 0 w 126"/>
                    <a:gd name="T13" fmla="*/ 5 h 28"/>
                    <a:gd name="T14" fmla="*/ 1 w 126"/>
                    <a:gd name="T15" fmla="*/ 4 h 28"/>
                    <a:gd name="T16" fmla="*/ 6 w 126"/>
                    <a:gd name="T17" fmla="*/ 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6" h="28">
                      <a:moveTo>
                        <a:pt x="6" y="1"/>
                      </a:moveTo>
                      <a:cubicBezTo>
                        <a:pt x="122" y="18"/>
                        <a:pt x="122" y="18"/>
                        <a:pt x="122" y="18"/>
                      </a:cubicBezTo>
                      <a:cubicBezTo>
                        <a:pt x="124" y="18"/>
                        <a:pt x="126" y="21"/>
                        <a:pt x="125" y="23"/>
                      </a:cubicBezTo>
                      <a:cubicBezTo>
                        <a:pt x="125" y="24"/>
                        <a:pt x="125" y="24"/>
                        <a:pt x="125" y="24"/>
                      </a:cubicBezTo>
                      <a:cubicBezTo>
                        <a:pt x="125" y="26"/>
                        <a:pt x="123" y="28"/>
                        <a:pt x="120" y="28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2" y="10"/>
                        <a:pt x="0" y="8"/>
                        <a:pt x="0" y="5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3" y="0"/>
                        <a:pt x="6" y="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7" name="í$1íḍe">
                  <a:extLst>
                    <a:ext uri="{FF2B5EF4-FFF2-40B4-BE49-F238E27FC236}">
                      <a16:creationId xmlns:a16="http://schemas.microsoft.com/office/drawing/2014/main" id="{C03AF30C-12EE-45BC-B096-FC3361767276}"/>
                    </a:ext>
                  </a:extLst>
                </p:cNvPr>
                <p:cNvSpPr/>
                <p:nvPr/>
              </p:nvSpPr>
              <p:spPr bwMode="auto">
                <a:xfrm>
                  <a:off x="6831567" y="2672128"/>
                  <a:ext cx="531637" cy="117691"/>
                </a:xfrm>
                <a:custGeom>
                  <a:avLst/>
                  <a:gdLst>
                    <a:gd name="T0" fmla="*/ 6 w 126"/>
                    <a:gd name="T1" fmla="*/ 1 h 28"/>
                    <a:gd name="T2" fmla="*/ 122 w 126"/>
                    <a:gd name="T3" fmla="*/ 18 h 28"/>
                    <a:gd name="T4" fmla="*/ 125 w 126"/>
                    <a:gd name="T5" fmla="*/ 23 h 28"/>
                    <a:gd name="T6" fmla="*/ 125 w 126"/>
                    <a:gd name="T7" fmla="*/ 24 h 28"/>
                    <a:gd name="T8" fmla="*/ 120 w 126"/>
                    <a:gd name="T9" fmla="*/ 28 h 28"/>
                    <a:gd name="T10" fmla="*/ 4 w 126"/>
                    <a:gd name="T11" fmla="*/ 10 h 28"/>
                    <a:gd name="T12" fmla="*/ 0 w 126"/>
                    <a:gd name="T13" fmla="*/ 5 h 28"/>
                    <a:gd name="T14" fmla="*/ 1 w 126"/>
                    <a:gd name="T15" fmla="*/ 4 h 28"/>
                    <a:gd name="T16" fmla="*/ 6 w 126"/>
                    <a:gd name="T17" fmla="*/ 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6" h="28">
                      <a:moveTo>
                        <a:pt x="6" y="1"/>
                      </a:moveTo>
                      <a:cubicBezTo>
                        <a:pt x="122" y="18"/>
                        <a:pt x="122" y="18"/>
                        <a:pt x="122" y="18"/>
                      </a:cubicBezTo>
                      <a:cubicBezTo>
                        <a:pt x="124" y="18"/>
                        <a:pt x="126" y="21"/>
                        <a:pt x="125" y="23"/>
                      </a:cubicBezTo>
                      <a:cubicBezTo>
                        <a:pt x="125" y="24"/>
                        <a:pt x="125" y="24"/>
                        <a:pt x="125" y="24"/>
                      </a:cubicBezTo>
                      <a:cubicBezTo>
                        <a:pt x="125" y="26"/>
                        <a:pt x="123" y="28"/>
                        <a:pt x="120" y="28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2" y="10"/>
                        <a:pt x="0" y="8"/>
                        <a:pt x="0" y="5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3" y="0"/>
                        <a:pt x="6" y="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8" name="ïṥļiḓe">
                  <a:extLst>
                    <a:ext uri="{FF2B5EF4-FFF2-40B4-BE49-F238E27FC236}">
                      <a16:creationId xmlns:a16="http://schemas.microsoft.com/office/drawing/2014/main" id="{DD1A96A9-EBC1-4DCC-A71C-085F75D5313D}"/>
                    </a:ext>
                  </a:extLst>
                </p:cNvPr>
                <p:cNvSpPr/>
                <p:nvPr/>
              </p:nvSpPr>
              <p:spPr bwMode="auto">
                <a:xfrm>
                  <a:off x="3976555" y="2992733"/>
                  <a:ext cx="675707" cy="515404"/>
                </a:xfrm>
                <a:custGeom>
                  <a:avLst/>
                  <a:gdLst>
                    <a:gd name="T0" fmla="*/ 155 w 160"/>
                    <a:gd name="T1" fmla="*/ 84 h 122"/>
                    <a:gd name="T2" fmla="*/ 58 w 160"/>
                    <a:gd name="T3" fmla="*/ 121 h 122"/>
                    <a:gd name="T4" fmla="*/ 49 w 160"/>
                    <a:gd name="T5" fmla="*/ 118 h 122"/>
                    <a:gd name="T6" fmla="*/ 2 w 160"/>
                    <a:gd name="T7" fmla="*/ 49 h 122"/>
                    <a:gd name="T8" fmla="*/ 4 w 160"/>
                    <a:gd name="T9" fmla="*/ 39 h 122"/>
                    <a:gd name="T10" fmla="*/ 6 w 160"/>
                    <a:gd name="T11" fmla="*/ 38 h 122"/>
                    <a:gd name="T12" fmla="*/ 102 w 160"/>
                    <a:gd name="T13" fmla="*/ 1 h 122"/>
                    <a:gd name="T14" fmla="*/ 111 w 160"/>
                    <a:gd name="T15" fmla="*/ 4 h 122"/>
                    <a:gd name="T16" fmla="*/ 158 w 160"/>
                    <a:gd name="T17" fmla="*/ 73 h 122"/>
                    <a:gd name="T18" fmla="*/ 156 w 160"/>
                    <a:gd name="T19" fmla="*/ 83 h 122"/>
                    <a:gd name="T20" fmla="*/ 155 w 160"/>
                    <a:gd name="T21" fmla="*/ 84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0" h="122">
                      <a:moveTo>
                        <a:pt x="155" y="84"/>
                      </a:moveTo>
                      <a:cubicBezTo>
                        <a:pt x="58" y="121"/>
                        <a:pt x="58" y="121"/>
                        <a:pt x="58" y="121"/>
                      </a:cubicBezTo>
                      <a:cubicBezTo>
                        <a:pt x="55" y="122"/>
                        <a:pt x="51" y="121"/>
                        <a:pt x="49" y="118"/>
                      </a:cubicBezTo>
                      <a:cubicBezTo>
                        <a:pt x="2" y="49"/>
                        <a:pt x="2" y="49"/>
                        <a:pt x="2" y="49"/>
                      </a:cubicBezTo>
                      <a:cubicBezTo>
                        <a:pt x="0" y="46"/>
                        <a:pt x="1" y="41"/>
                        <a:pt x="4" y="39"/>
                      </a:cubicBezTo>
                      <a:cubicBezTo>
                        <a:pt x="5" y="38"/>
                        <a:pt x="5" y="38"/>
                        <a:pt x="6" y="38"/>
                      </a:cubicBezTo>
                      <a:cubicBezTo>
                        <a:pt x="102" y="1"/>
                        <a:pt x="102" y="1"/>
                        <a:pt x="102" y="1"/>
                      </a:cubicBezTo>
                      <a:cubicBezTo>
                        <a:pt x="106" y="0"/>
                        <a:pt x="109" y="1"/>
                        <a:pt x="111" y="4"/>
                      </a:cubicBezTo>
                      <a:cubicBezTo>
                        <a:pt x="158" y="73"/>
                        <a:pt x="158" y="73"/>
                        <a:pt x="158" y="73"/>
                      </a:cubicBezTo>
                      <a:cubicBezTo>
                        <a:pt x="160" y="76"/>
                        <a:pt x="159" y="81"/>
                        <a:pt x="156" y="83"/>
                      </a:cubicBezTo>
                      <a:cubicBezTo>
                        <a:pt x="156" y="84"/>
                        <a:pt x="155" y="84"/>
                        <a:pt x="155" y="84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9" name="íşľiďè">
                  <a:extLst>
                    <a:ext uri="{FF2B5EF4-FFF2-40B4-BE49-F238E27FC236}">
                      <a16:creationId xmlns:a16="http://schemas.microsoft.com/office/drawing/2014/main" id="{DF3EE950-7EDA-4853-B463-4A486A1B5BB7}"/>
                    </a:ext>
                  </a:extLst>
                </p:cNvPr>
                <p:cNvSpPr/>
                <p:nvPr/>
              </p:nvSpPr>
              <p:spPr bwMode="auto">
                <a:xfrm>
                  <a:off x="4004963" y="3013025"/>
                  <a:ext cx="608745" cy="456559"/>
                </a:xfrm>
                <a:custGeom>
                  <a:avLst/>
                  <a:gdLst>
                    <a:gd name="T0" fmla="*/ 139 w 144"/>
                    <a:gd name="T1" fmla="*/ 73 h 108"/>
                    <a:gd name="T2" fmla="*/ 51 w 144"/>
                    <a:gd name="T3" fmla="*/ 106 h 108"/>
                    <a:gd name="T4" fmla="*/ 43 w 144"/>
                    <a:gd name="T5" fmla="*/ 104 h 108"/>
                    <a:gd name="T6" fmla="*/ 2 w 144"/>
                    <a:gd name="T7" fmla="*/ 44 h 108"/>
                    <a:gd name="T8" fmla="*/ 4 w 144"/>
                    <a:gd name="T9" fmla="*/ 35 h 108"/>
                    <a:gd name="T10" fmla="*/ 5 w 144"/>
                    <a:gd name="T11" fmla="*/ 35 h 108"/>
                    <a:gd name="T12" fmla="*/ 93 w 144"/>
                    <a:gd name="T13" fmla="*/ 2 h 108"/>
                    <a:gd name="T14" fmla="*/ 101 w 144"/>
                    <a:gd name="T15" fmla="*/ 4 h 108"/>
                    <a:gd name="T16" fmla="*/ 142 w 144"/>
                    <a:gd name="T17" fmla="*/ 64 h 108"/>
                    <a:gd name="T18" fmla="*/ 140 w 144"/>
                    <a:gd name="T19" fmla="*/ 73 h 108"/>
                    <a:gd name="T20" fmla="*/ 139 w 144"/>
                    <a:gd name="T21" fmla="*/ 73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4" h="108">
                      <a:moveTo>
                        <a:pt x="139" y="73"/>
                      </a:moveTo>
                      <a:cubicBezTo>
                        <a:pt x="51" y="106"/>
                        <a:pt x="51" y="106"/>
                        <a:pt x="51" y="106"/>
                      </a:cubicBezTo>
                      <a:cubicBezTo>
                        <a:pt x="48" y="108"/>
                        <a:pt x="45" y="107"/>
                        <a:pt x="43" y="104"/>
                      </a:cubicBezTo>
                      <a:cubicBezTo>
                        <a:pt x="2" y="44"/>
                        <a:pt x="2" y="44"/>
                        <a:pt x="2" y="44"/>
                      </a:cubicBezTo>
                      <a:cubicBezTo>
                        <a:pt x="0" y="42"/>
                        <a:pt x="1" y="37"/>
                        <a:pt x="4" y="35"/>
                      </a:cubicBezTo>
                      <a:cubicBezTo>
                        <a:pt x="4" y="35"/>
                        <a:pt x="5" y="35"/>
                        <a:pt x="5" y="35"/>
                      </a:cubicBezTo>
                      <a:cubicBezTo>
                        <a:pt x="93" y="2"/>
                        <a:pt x="93" y="2"/>
                        <a:pt x="93" y="2"/>
                      </a:cubicBezTo>
                      <a:cubicBezTo>
                        <a:pt x="96" y="0"/>
                        <a:pt x="99" y="1"/>
                        <a:pt x="101" y="4"/>
                      </a:cubicBezTo>
                      <a:cubicBezTo>
                        <a:pt x="142" y="64"/>
                        <a:pt x="142" y="64"/>
                        <a:pt x="142" y="64"/>
                      </a:cubicBezTo>
                      <a:cubicBezTo>
                        <a:pt x="144" y="67"/>
                        <a:pt x="143" y="71"/>
                        <a:pt x="140" y="73"/>
                      </a:cubicBezTo>
                      <a:cubicBezTo>
                        <a:pt x="140" y="73"/>
                        <a:pt x="139" y="73"/>
                        <a:pt x="139" y="7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0" name="iṩḻiďè">
                  <a:extLst>
                    <a:ext uri="{FF2B5EF4-FFF2-40B4-BE49-F238E27FC236}">
                      <a16:creationId xmlns:a16="http://schemas.microsoft.com/office/drawing/2014/main" id="{CCFC01A0-4EB7-4260-B099-268048539C81}"/>
                    </a:ext>
                  </a:extLst>
                </p:cNvPr>
                <p:cNvSpPr/>
                <p:nvPr/>
              </p:nvSpPr>
              <p:spPr bwMode="auto">
                <a:xfrm>
                  <a:off x="4203820" y="3282902"/>
                  <a:ext cx="578308" cy="245528"/>
                </a:xfrm>
                <a:custGeom>
                  <a:avLst/>
                  <a:gdLst>
                    <a:gd name="T0" fmla="*/ 4 w 137"/>
                    <a:gd name="T1" fmla="*/ 48 h 58"/>
                    <a:gd name="T2" fmla="*/ 130 w 137"/>
                    <a:gd name="T3" fmla="*/ 1 h 58"/>
                    <a:gd name="T4" fmla="*/ 136 w 137"/>
                    <a:gd name="T5" fmla="*/ 3 h 58"/>
                    <a:gd name="T6" fmla="*/ 136 w 137"/>
                    <a:gd name="T7" fmla="*/ 3 h 58"/>
                    <a:gd name="T8" fmla="*/ 133 w 137"/>
                    <a:gd name="T9" fmla="*/ 9 h 58"/>
                    <a:gd name="T10" fmla="*/ 7 w 137"/>
                    <a:gd name="T11" fmla="*/ 57 h 58"/>
                    <a:gd name="T12" fmla="*/ 1 w 137"/>
                    <a:gd name="T13" fmla="*/ 54 h 58"/>
                    <a:gd name="T14" fmla="*/ 1 w 137"/>
                    <a:gd name="T15" fmla="*/ 54 h 58"/>
                    <a:gd name="T16" fmla="*/ 1 w 137"/>
                    <a:gd name="T17" fmla="*/ 54 h 58"/>
                    <a:gd name="T18" fmla="*/ 4 w 137"/>
                    <a:gd name="T19" fmla="*/ 48 h 58"/>
                    <a:gd name="T20" fmla="*/ 4 w 137"/>
                    <a:gd name="T21" fmla="*/ 4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7" h="58">
                      <a:moveTo>
                        <a:pt x="4" y="48"/>
                      </a:moveTo>
                      <a:cubicBezTo>
                        <a:pt x="130" y="1"/>
                        <a:pt x="130" y="1"/>
                        <a:pt x="130" y="1"/>
                      </a:cubicBezTo>
                      <a:cubicBezTo>
                        <a:pt x="133" y="0"/>
                        <a:pt x="135" y="1"/>
                        <a:pt x="136" y="3"/>
                      </a:cubicBezTo>
                      <a:cubicBezTo>
                        <a:pt x="136" y="3"/>
                        <a:pt x="136" y="3"/>
                        <a:pt x="136" y="3"/>
                      </a:cubicBezTo>
                      <a:cubicBezTo>
                        <a:pt x="137" y="6"/>
                        <a:pt x="136" y="8"/>
                        <a:pt x="133" y="9"/>
                      </a:cubicBezTo>
                      <a:cubicBezTo>
                        <a:pt x="7" y="57"/>
                        <a:pt x="7" y="57"/>
                        <a:pt x="7" y="57"/>
                      </a:cubicBezTo>
                      <a:cubicBezTo>
                        <a:pt x="5" y="58"/>
                        <a:pt x="2" y="57"/>
                        <a:pt x="1" y="54"/>
                      </a:cubicBezTo>
                      <a:cubicBezTo>
                        <a:pt x="1" y="54"/>
                        <a:pt x="1" y="54"/>
                        <a:pt x="1" y="54"/>
                      </a:cubicBezTo>
                      <a:cubicBezTo>
                        <a:pt x="1" y="54"/>
                        <a:pt x="1" y="54"/>
                        <a:pt x="1" y="54"/>
                      </a:cubicBezTo>
                      <a:cubicBezTo>
                        <a:pt x="0" y="52"/>
                        <a:pt x="2" y="49"/>
                        <a:pt x="4" y="48"/>
                      </a:cubicBezTo>
                      <a:cubicBezTo>
                        <a:pt x="4" y="48"/>
                        <a:pt x="4" y="48"/>
                        <a:pt x="4" y="48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1" name="ïṥḻíḍé">
                  <a:extLst>
                    <a:ext uri="{FF2B5EF4-FFF2-40B4-BE49-F238E27FC236}">
                      <a16:creationId xmlns:a16="http://schemas.microsoft.com/office/drawing/2014/main" id="{795A716A-8807-420B-9A6E-5BA01CBE4FC4}"/>
                    </a:ext>
                  </a:extLst>
                </p:cNvPr>
                <p:cNvSpPr/>
                <p:nvPr/>
              </p:nvSpPr>
              <p:spPr bwMode="auto">
                <a:xfrm>
                  <a:off x="4441229" y="3232173"/>
                  <a:ext cx="466704" cy="206973"/>
                </a:xfrm>
                <a:custGeom>
                  <a:avLst/>
                  <a:gdLst>
                    <a:gd name="T0" fmla="*/ 3 w 111"/>
                    <a:gd name="T1" fmla="*/ 39 h 49"/>
                    <a:gd name="T2" fmla="*/ 105 w 111"/>
                    <a:gd name="T3" fmla="*/ 1 h 49"/>
                    <a:gd name="T4" fmla="*/ 110 w 111"/>
                    <a:gd name="T5" fmla="*/ 3 h 49"/>
                    <a:gd name="T6" fmla="*/ 110 w 111"/>
                    <a:gd name="T7" fmla="*/ 4 h 49"/>
                    <a:gd name="T8" fmla="*/ 108 w 111"/>
                    <a:gd name="T9" fmla="*/ 10 h 49"/>
                    <a:gd name="T10" fmla="*/ 6 w 111"/>
                    <a:gd name="T11" fmla="*/ 48 h 49"/>
                    <a:gd name="T12" fmla="*/ 1 w 111"/>
                    <a:gd name="T13" fmla="*/ 46 h 49"/>
                    <a:gd name="T14" fmla="*/ 1 w 111"/>
                    <a:gd name="T15" fmla="*/ 45 h 49"/>
                    <a:gd name="T16" fmla="*/ 3 w 111"/>
                    <a:gd name="T17" fmla="*/ 3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49">
                      <a:moveTo>
                        <a:pt x="3" y="39"/>
                      </a:moveTo>
                      <a:cubicBezTo>
                        <a:pt x="105" y="1"/>
                        <a:pt x="105" y="1"/>
                        <a:pt x="105" y="1"/>
                      </a:cubicBezTo>
                      <a:cubicBezTo>
                        <a:pt x="107" y="0"/>
                        <a:pt x="109" y="1"/>
                        <a:pt x="110" y="3"/>
                      </a:cubicBezTo>
                      <a:cubicBezTo>
                        <a:pt x="110" y="4"/>
                        <a:pt x="110" y="4"/>
                        <a:pt x="110" y="4"/>
                      </a:cubicBezTo>
                      <a:cubicBezTo>
                        <a:pt x="111" y="6"/>
                        <a:pt x="110" y="9"/>
                        <a:pt x="108" y="10"/>
                      </a:cubicBezTo>
                      <a:cubicBezTo>
                        <a:pt x="6" y="48"/>
                        <a:pt x="6" y="48"/>
                        <a:pt x="6" y="48"/>
                      </a:cubicBezTo>
                      <a:cubicBezTo>
                        <a:pt x="4" y="49"/>
                        <a:pt x="2" y="48"/>
                        <a:pt x="1" y="46"/>
                      </a:cubicBezTo>
                      <a:cubicBezTo>
                        <a:pt x="1" y="45"/>
                        <a:pt x="1" y="45"/>
                        <a:pt x="1" y="45"/>
                      </a:cubicBezTo>
                      <a:cubicBezTo>
                        <a:pt x="0" y="43"/>
                        <a:pt x="1" y="40"/>
                        <a:pt x="3" y="39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2" name="ïśḷiḋé">
                  <a:extLst>
                    <a:ext uri="{FF2B5EF4-FFF2-40B4-BE49-F238E27FC236}">
                      <a16:creationId xmlns:a16="http://schemas.microsoft.com/office/drawing/2014/main" id="{EB19853F-5AC4-4D50-B682-99193013BD9A}"/>
                    </a:ext>
                  </a:extLst>
                </p:cNvPr>
                <p:cNvSpPr/>
                <p:nvPr/>
              </p:nvSpPr>
              <p:spPr bwMode="auto">
                <a:xfrm>
                  <a:off x="4441229" y="3232173"/>
                  <a:ext cx="466704" cy="206973"/>
                </a:xfrm>
                <a:custGeom>
                  <a:avLst/>
                  <a:gdLst>
                    <a:gd name="T0" fmla="*/ 3 w 111"/>
                    <a:gd name="T1" fmla="*/ 39 h 49"/>
                    <a:gd name="T2" fmla="*/ 105 w 111"/>
                    <a:gd name="T3" fmla="*/ 1 h 49"/>
                    <a:gd name="T4" fmla="*/ 110 w 111"/>
                    <a:gd name="T5" fmla="*/ 3 h 49"/>
                    <a:gd name="T6" fmla="*/ 110 w 111"/>
                    <a:gd name="T7" fmla="*/ 4 h 49"/>
                    <a:gd name="T8" fmla="*/ 108 w 111"/>
                    <a:gd name="T9" fmla="*/ 10 h 49"/>
                    <a:gd name="T10" fmla="*/ 6 w 111"/>
                    <a:gd name="T11" fmla="*/ 48 h 49"/>
                    <a:gd name="T12" fmla="*/ 1 w 111"/>
                    <a:gd name="T13" fmla="*/ 46 h 49"/>
                    <a:gd name="T14" fmla="*/ 1 w 111"/>
                    <a:gd name="T15" fmla="*/ 45 h 49"/>
                    <a:gd name="T16" fmla="*/ 3 w 111"/>
                    <a:gd name="T17" fmla="*/ 3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49">
                      <a:moveTo>
                        <a:pt x="3" y="39"/>
                      </a:moveTo>
                      <a:cubicBezTo>
                        <a:pt x="105" y="1"/>
                        <a:pt x="105" y="1"/>
                        <a:pt x="105" y="1"/>
                      </a:cubicBezTo>
                      <a:cubicBezTo>
                        <a:pt x="107" y="0"/>
                        <a:pt x="109" y="1"/>
                        <a:pt x="110" y="3"/>
                      </a:cubicBezTo>
                      <a:cubicBezTo>
                        <a:pt x="110" y="4"/>
                        <a:pt x="110" y="4"/>
                        <a:pt x="110" y="4"/>
                      </a:cubicBezTo>
                      <a:cubicBezTo>
                        <a:pt x="111" y="6"/>
                        <a:pt x="110" y="9"/>
                        <a:pt x="108" y="10"/>
                      </a:cubicBezTo>
                      <a:cubicBezTo>
                        <a:pt x="6" y="48"/>
                        <a:pt x="6" y="48"/>
                        <a:pt x="6" y="48"/>
                      </a:cubicBezTo>
                      <a:cubicBezTo>
                        <a:pt x="4" y="49"/>
                        <a:pt x="2" y="48"/>
                        <a:pt x="1" y="46"/>
                      </a:cubicBezTo>
                      <a:cubicBezTo>
                        <a:pt x="1" y="45"/>
                        <a:pt x="1" y="45"/>
                        <a:pt x="1" y="45"/>
                      </a:cubicBezTo>
                      <a:cubicBezTo>
                        <a:pt x="0" y="43"/>
                        <a:pt x="1" y="40"/>
                        <a:pt x="3" y="3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3" name="ïśľïḍé">
                  <a:extLst>
                    <a:ext uri="{FF2B5EF4-FFF2-40B4-BE49-F238E27FC236}">
                      <a16:creationId xmlns:a16="http://schemas.microsoft.com/office/drawing/2014/main" id="{DFE331DC-4DCC-44E4-9F62-C2C162306A33}"/>
                    </a:ext>
                  </a:extLst>
                </p:cNvPr>
                <p:cNvSpPr/>
                <p:nvPr/>
              </p:nvSpPr>
              <p:spPr bwMode="auto">
                <a:xfrm>
                  <a:off x="4508192" y="3524370"/>
                  <a:ext cx="728465" cy="1290539"/>
                </a:xfrm>
                <a:custGeom>
                  <a:avLst/>
                  <a:gdLst>
                    <a:gd name="T0" fmla="*/ 25 w 173"/>
                    <a:gd name="T1" fmla="*/ 11 h 306"/>
                    <a:gd name="T2" fmla="*/ 121 w 173"/>
                    <a:gd name="T3" fmla="*/ 2 h 306"/>
                    <a:gd name="T4" fmla="*/ 149 w 173"/>
                    <a:gd name="T5" fmla="*/ 25 h 306"/>
                    <a:gd name="T6" fmla="*/ 172 w 173"/>
                    <a:gd name="T7" fmla="*/ 267 h 306"/>
                    <a:gd name="T8" fmla="*/ 149 w 173"/>
                    <a:gd name="T9" fmla="*/ 296 h 306"/>
                    <a:gd name="T10" fmla="*/ 53 w 173"/>
                    <a:gd name="T11" fmla="*/ 305 h 306"/>
                    <a:gd name="T12" fmla="*/ 25 w 173"/>
                    <a:gd name="T13" fmla="*/ 281 h 306"/>
                    <a:gd name="T14" fmla="*/ 2 w 173"/>
                    <a:gd name="T15" fmla="*/ 39 h 306"/>
                    <a:gd name="T16" fmla="*/ 25 w 173"/>
                    <a:gd name="T17" fmla="*/ 11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306">
                      <a:moveTo>
                        <a:pt x="25" y="11"/>
                      </a:moveTo>
                      <a:cubicBezTo>
                        <a:pt x="121" y="2"/>
                        <a:pt x="121" y="2"/>
                        <a:pt x="121" y="2"/>
                      </a:cubicBezTo>
                      <a:cubicBezTo>
                        <a:pt x="135" y="0"/>
                        <a:pt x="148" y="11"/>
                        <a:pt x="149" y="25"/>
                      </a:cubicBezTo>
                      <a:cubicBezTo>
                        <a:pt x="172" y="267"/>
                        <a:pt x="172" y="267"/>
                        <a:pt x="172" y="267"/>
                      </a:cubicBezTo>
                      <a:cubicBezTo>
                        <a:pt x="173" y="281"/>
                        <a:pt x="163" y="294"/>
                        <a:pt x="149" y="296"/>
                      </a:cubicBezTo>
                      <a:cubicBezTo>
                        <a:pt x="53" y="305"/>
                        <a:pt x="53" y="305"/>
                        <a:pt x="53" y="305"/>
                      </a:cubicBezTo>
                      <a:cubicBezTo>
                        <a:pt x="39" y="306"/>
                        <a:pt x="26" y="295"/>
                        <a:pt x="25" y="281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5"/>
                        <a:pt x="11" y="12"/>
                        <a:pt x="25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4" name="îsḷïde">
                  <a:extLst>
                    <a:ext uri="{FF2B5EF4-FFF2-40B4-BE49-F238E27FC236}">
                      <a16:creationId xmlns:a16="http://schemas.microsoft.com/office/drawing/2014/main" id="{43150CF7-2EDF-43B2-8C58-1B5CCDE478BF}"/>
                    </a:ext>
                  </a:extLst>
                </p:cNvPr>
                <p:cNvSpPr/>
                <p:nvPr/>
              </p:nvSpPr>
              <p:spPr bwMode="auto">
                <a:xfrm>
                  <a:off x="4508192" y="3524370"/>
                  <a:ext cx="728465" cy="1290539"/>
                </a:xfrm>
                <a:custGeom>
                  <a:avLst/>
                  <a:gdLst>
                    <a:gd name="T0" fmla="*/ 25 w 173"/>
                    <a:gd name="T1" fmla="*/ 11 h 306"/>
                    <a:gd name="T2" fmla="*/ 121 w 173"/>
                    <a:gd name="T3" fmla="*/ 2 h 306"/>
                    <a:gd name="T4" fmla="*/ 149 w 173"/>
                    <a:gd name="T5" fmla="*/ 25 h 306"/>
                    <a:gd name="T6" fmla="*/ 172 w 173"/>
                    <a:gd name="T7" fmla="*/ 267 h 306"/>
                    <a:gd name="T8" fmla="*/ 149 w 173"/>
                    <a:gd name="T9" fmla="*/ 296 h 306"/>
                    <a:gd name="T10" fmla="*/ 53 w 173"/>
                    <a:gd name="T11" fmla="*/ 305 h 306"/>
                    <a:gd name="T12" fmla="*/ 25 w 173"/>
                    <a:gd name="T13" fmla="*/ 281 h 306"/>
                    <a:gd name="T14" fmla="*/ 2 w 173"/>
                    <a:gd name="T15" fmla="*/ 39 h 306"/>
                    <a:gd name="T16" fmla="*/ 25 w 173"/>
                    <a:gd name="T17" fmla="*/ 11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306">
                      <a:moveTo>
                        <a:pt x="25" y="11"/>
                      </a:moveTo>
                      <a:cubicBezTo>
                        <a:pt x="121" y="2"/>
                        <a:pt x="121" y="2"/>
                        <a:pt x="121" y="2"/>
                      </a:cubicBezTo>
                      <a:cubicBezTo>
                        <a:pt x="135" y="0"/>
                        <a:pt x="148" y="11"/>
                        <a:pt x="149" y="25"/>
                      </a:cubicBezTo>
                      <a:cubicBezTo>
                        <a:pt x="172" y="267"/>
                        <a:pt x="172" y="267"/>
                        <a:pt x="172" y="267"/>
                      </a:cubicBezTo>
                      <a:cubicBezTo>
                        <a:pt x="173" y="281"/>
                        <a:pt x="163" y="294"/>
                        <a:pt x="149" y="296"/>
                      </a:cubicBezTo>
                      <a:cubicBezTo>
                        <a:pt x="53" y="305"/>
                        <a:pt x="53" y="305"/>
                        <a:pt x="53" y="305"/>
                      </a:cubicBezTo>
                      <a:cubicBezTo>
                        <a:pt x="39" y="306"/>
                        <a:pt x="26" y="295"/>
                        <a:pt x="25" y="281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5"/>
                        <a:pt x="11" y="12"/>
                        <a:pt x="25" y="1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5" name="išļîdè">
                  <a:extLst>
                    <a:ext uri="{FF2B5EF4-FFF2-40B4-BE49-F238E27FC236}">
                      <a16:creationId xmlns:a16="http://schemas.microsoft.com/office/drawing/2014/main" id="{AA287AE7-ED47-4269-9CFD-5509A2C00B80}"/>
                    </a:ext>
                  </a:extLst>
                </p:cNvPr>
                <p:cNvSpPr/>
                <p:nvPr/>
              </p:nvSpPr>
              <p:spPr bwMode="auto">
                <a:xfrm>
                  <a:off x="4508189" y="3524372"/>
                  <a:ext cx="728464" cy="1260104"/>
                </a:xfrm>
                <a:custGeom>
                  <a:avLst/>
                  <a:gdLst>
                    <a:gd name="T0" fmla="*/ 25 w 173"/>
                    <a:gd name="T1" fmla="*/ 10 h 299"/>
                    <a:gd name="T2" fmla="*/ 121 w 173"/>
                    <a:gd name="T3" fmla="*/ 1 h 299"/>
                    <a:gd name="T4" fmla="*/ 149 w 173"/>
                    <a:gd name="T5" fmla="*/ 25 h 299"/>
                    <a:gd name="T6" fmla="*/ 172 w 173"/>
                    <a:gd name="T7" fmla="*/ 261 h 299"/>
                    <a:gd name="T8" fmla="*/ 148 w 173"/>
                    <a:gd name="T9" fmla="*/ 289 h 299"/>
                    <a:gd name="T10" fmla="*/ 52 w 173"/>
                    <a:gd name="T11" fmla="*/ 298 h 299"/>
                    <a:gd name="T12" fmla="*/ 24 w 173"/>
                    <a:gd name="T13" fmla="*/ 275 h 299"/>
                    <a:gd name="T14" fmla="*/ 2 w 173"/>
                    <a:gd name="T15" fmla="*/ 39 h 299"/>
                    <a:gd name="T16" fmla="*/ 25 w 173"/>
                    <a:gd name="T17" fmla="*/ 10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299">
                      <a:moveTo>
                        <a:pt x="25" y="10"/>
                      </a:moveTo>
                      <a:cubicBezTo>
                        <a:pt x="121" y="1"/>
                        <a:pt x="121" y="1"/>
                        <a:pt x="121" y="1"/>
                      </a:cubicBezTo>
                      <a:cubicBezTo>
                        <a:pt x="135" y="0"/>
                        <a:pt x="148" y="10"/>
                        <a:pt x="149" y="25"/>
                      </a:cubicBezTo>
                      <a:cubicBezTo>
                        <a:pt x="172" y="261"/>
                        <a:pt x="172" y="261"/>
                        <a:pt x="172" y="261"/>
                      </a:cubicBezTo>
                      <a:cubicBezTo>
                        <a:pt x="173" y="275"/>
                        <a:pt x="162" y="288"/>
                        <a:pt x="148" y="289"/>
                      </a:cubicBezTo>
                      <a:cubicBezTo>
                        <a:pt x="52" y="298"/>
                        <a:pt x="52" y="298"/>
                        <a:pt x="52" y="298"/>
                      </a:cubicBezTo>
                      <a:cubicBezTo>
                        <a:pt x="38" y="299"/>
                        <a:pt x="25" y="289"/>
                        <a:pt x="24" y="275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4"/>
                        <a:pt x="11" y="12"/>
                        <a:pt x="25" y="10"/>
                      </a:cubicBezTo>
                      <a:close/>
                    </a:path>
                  </a:pathLst>
                </a:custGeom>
                <a:solidFill>
                  <a:srgbClr val="21A5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6" name="ïSľîḍê">
                  <a:extLst>
                    <a:ext uri="{FF2B5EF4-FFF2-40B4-BE49-F238E27FC236}">
                      <a16:creationId xmlns:a16="http://schemas.microsoft.com/office/drawing/2014/main" id="{9299BF0D-3C32-4BF3-825D-7D368821C34A}"/>
                    </a:ext>
                  </a:extLst>
                </p:cNvPr>
                <p:cNvSpPr/>
                <p:nvPr/>
              </p:nvSpPr>
              <p:spPr bwMode="auto">
                <a:xfrm>
                  <a:off x="4546745" y="3552779"/>
                  <a:ext cx="653386" cy="1136323"/>
                </a:xfrm>
                <a:custGeom>
                  <a:avLst/>
                  <a:gdLst>
                    <a:gd name="T0" fmla="*/ 22 w 155"/>
                    <a:gd name="T1" fmla="*/ 10 h 269"/>
                    <a:gd name="T2" fmla="*/ 108 w 155"/>
                    <a:gd name="T3" fmla="*/ 1 h 269"/>
                    <a:gd name="T4" fmla="*/ 134 w 155"/>
                    <a:gd name="T5" fmla="*/ 22 h 269"/>
                    <a:gd name="T6" fmla="*/ 154 w 155"/>
                    <a:gd name="T7" fmla="*/ 234 h 269"/>
                    <a:gd name="T8" fmla="*/ 133 w 155"/>
                    <a:gd name="T9" fmla="*/ 260 h 269"/>
                    <a:gd name="T10" fmla="*/ 46 w 155"/>
                    <a:gd name="T11" fmla="*/ 268 h 269"/>
                    <a:gd name="T12" fmla="*/ 21 w 155"/>
                    <a:gd name="T13" fmla="*/ 247 h 269"/>
                    <a:gd name="T14" fmla="*/ 1 w 155"/>
                    <a:gd name="T15" fmla="*/ 35 h 269"/>
                    <a:gd name="T16" fmla="*/ 22 w 155"/>
                    <a:gd name="T17" fmla="*/ 10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5" h="269">
                      <a:moveTo>
                        <a:pt x="22" y="10"/>
                      </a:moveTo>
                      <a:cubicBezTo>
                        <a:pt x="108" y="1"/>
                        <a:pt x="108" y="1"/>
                        <a:pt x="108" y="1"/>
                      </a:cubicBezTo>
                      <a:cubicBezTo>
                        <a:pt x="121" y="0"/>
                        <a:pt x="132" y="10"/>
                        <a:pt x="134" y="22"/>
                      </a:cubicBezTo>
                      <a:cubicBezTo>
                        <a:pt x="154" y="234"/>
                        <a:pt x="154" y="234"/>
                        <a:pt x="154" y="234"/>
                      </a:cubicBezTo>
                      <a:cubicBezTo>
                        <a:pt x="155" y="247"/>
                        <a:pt x="145" y="258"/>
                        <a:pt x="133" y="260"/>
                      </a:cubicBezTo>
                      <a:cubicBezTo>
                        <a:pt x="46" y="268"/>
                        <a:pt x="46" y="268"/>
                        <a:pt x="46" y="268"/>
                      </a:cubicBezTo>
                      <a:cubicBezTo>
                        <a:pt x="33" y="269"/>
                        <a:pt x="22" y="260"/>
                        <a:pt x="21" y="247"/>
                      </a:cubicBezTo>
                      <a:cubicBezTo>
                        <a:pt x="1" y="35"/>
                        <a:pt x="1" y="35"/>
                        <a:pt x="1" y="35"/>
                      </a:cubicBezTo>
                      <a:cubicBezTo>
                        <a:pt x="0" y="22"/>
                        <a:pt x="9" y="11"/>
                        <a:pt x="22" y="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7" name="íṩ1ïḋè">
                  <a:extLst>
                    <a:ext uri="{FF2B5EF4-FFF2-40B4-BE49-F238E27FC236}">
                      <a16:creationId xmlns:a16="http://schemas.microsoft.com/office/drawing/2014/main" id="{57F69A82-71D4-4A78-830F-7E3616F284EC}"/>
                    </a:ext>
                  </a:extLst>
                </p:cNvPr>
                <p:cNvSpPr/>
                <p:nvPr/>
              </p:nvSpPr>
              <p:spPr bwMode="auto">
                <a:xfrm>
                  <a:off x="5567408" y="2136433"/>
                  <a:ext cx="501200" cy="243498"/>
                </a:xfrm>
                <a:custGeom>
                  <a:avLst/>
                  <a:gdLst>
                    <a:gd name="T0" fmla="*/ 13 w 119"/>
                    <a:gd name="T1" fmla="*/ 58 h 58"/>
                    <a:gd name="T2" fmla="*/ 0 w 119"/>
                    <a:gd name="T3" fmla="*/ 46 h 58"/>
                    <a:gd name="T4" fmla="*/ 5 w 119"/>
                    <a:gd name="T5" fmla="*/ 36 h 58"/>
                    <a:gd name="T6" fmla="*/ 112 w 119"/>
                    <a:gd name="T7" fmla="*/ 32 h 58"/>
                    <a:gd name="T8" fmla="*/ 115 w 119"/>
                    <a:gd name="T9" fmla="*/ 49 h 58"/>
                    <a:gd name="T10" fmla="*/ 98 w 119"/>
                    <a:gd name="T11" fmla="*/ 52 h 58"/>
                    <a:gd name="T12" fmla="*/ 98 w 119"/>
                    <a:gd name="T13" fmla="*/ 52 h 58"/>
                    <a:gd name="T14" fmla="*/ 20 w 119"/>
                    <a:gd name="T15" fmla="*/ 55 h 58"/>
                    <a:gd name="T16" fmla="*/ 13 w 119"/>
                    <a:gd name="T17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9" h="58">
                      <a:moveTo>
                        <a:pt x="13" y="58"/>
                      </a:moveTo>
                      <a:cubicBezTo>
                        <a:pt x="6" y="58"/>
                        <a:pt x="0" y="53"/>
                        <a:pt x="0" y="46"/>
                      </a:cubicBezTo>
                      <a:cubicBezTo>
                        <a:pt x="0" y="42"/>
                        <a:pt x="2" y="39"/>
                        <a:pt x="5" y="36"/>
                      </a:cubicBezTo>
                      <a:cubicBezTo>
                        <a:pt x="23" y="21"/>
                        <a:pt x="70" y="0"/>
                        <a:pt x="112" y="32"/>
                      </a:cubicBezTo>
                      <a:cubicBezTo>
                        <a:pt x="118" y="36"/>
                        <a:pt x="119" y="44"/>
                        <a:pt x="115" y="49"/>
                      </a:cubicBezTo>
                      <a:cubicBezTo>
                        <a:pt x="112" y="55"/>
                        <a:pt x="104" y="56"/>
                        <a:pt x="98" y="52"/>
                      </a:cubicBezTo>
                      <a:cubicBezTo>
                        <a:pt x="98" y="52"/>
                        <a:pt x="98" y="52"/>
                        <a:pt x="98" y="52"/>
                      </a:cubicBezTo>
                      <a:cubicBezTo>
                        <a:pt x="60" y="23"/>
                        <a:pt x="22" y="54"/>
                        <a:pt x="20" y="55"/>
                      </a:cubicBezTo>
                      <a:cubicBezTo>
                        <a:pt x="18" y="57"/>
                        <a:pt x="15" y="58"/>
                        <a:pt x="13" y="58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8" name="íśḷïḋé">
                  <a:extLst>
                    <a:ext uri="{FF2B5EF4-FFF2-40B4-BE49-F238E27FC236}">
                      <a16:creationId xmlns:a16="http://schemas.microsoft.com/office/drawing/2014/main" id="{256AC347-64C8-4A26-A8F1-2A8B023A0B91}"/>
                    </a:ext>
                  </a:extLst>
                </p:cNvPr>
                <p:cNvSpPr/>
                <p:nvPr/>
              </p:nvSpPr>
              <p:spPr bwMode="auto">
                <a:xfrm>
                  <a:off x="5439571" y="1828002"/>
                  <a:ext cx="730494" cy="383510"/>
                </a:xfrm>
                <a:custGeom>
                  <a:avLst/>
                  <a:gdLst>
                    <a:gd name="T0" fmla="*/ 14 w 173"/>
                    <a:gd name="T1" fmla="*/ 91 h 91"/>
                    <a:gd name="T2" fmla="*/ 5 w 173"/>
                    <a:gd name="T3" fmla="*/ 88 h 91"/>
                    <a:gd name="T4" fmla="*/ 5 w 173"/>
                    <a:gd name="T5" fmla="*/ 71 h 91"/>
                    <a:gd name="T6" fmla="*/ 167 w 173"/>
                    <a:gd name="T7" fmla="*/ 65 h 91"/>
                    <a:gd name="T8" fmla="*/ 169 w 173"/>
                    <a:gd name="T9" fmla="*/ 82 h 91"/>
                    <a:gd name="T10" fmla="*/ 152 w 173"/>
                    <a:gd name="T11" fmla="*/ 85 h 91"/>
                    <a:gd name="T12" fmla="*/ 22 w 173"/>
                    <a:gd name="T13" fmla="*/ 88 h 91"/>
                    <a:gd name="T14" fmla="*/ 14 w 173"/>
                    <a:gd name="T15" fmla="*/ 91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3" h="91">
                      <a:moveTo>
                        <a:pt x="14" y="91"/>
                      </a:moveTo>
                      <a:cubicBezTo>
                        <a:pt x="10" y="91"/>
                        <a:pt x="7" y="90"/>
                        <a:pt x="5" y="88"/>
                      </a:cubicBezTo>
                      <a:cubicBezTo>
                        <a:pt x="0" y="83"/>
                        <a:pt x="0" y="75"/>
                        <a:pt x="5" y="71"/>
                      </a:cubicBezTo>
                      <a:cubicBezTo>
                        <a:pt x="6" y="70"/>
                        <a:pt x="76" y="0"/>
                        <a:pt x="167" y="65"/>
                      </a:cubicBezTo>
                      <a:cubicBezTo>
                        <a:pt x="172" y="69"/>
                        <a:pt x="173" y="77"/>
                        <a:pt x="169" y="82"/>
                      </a:cubicBezTo>
                      <a:cubicBezTo>
                        <a:pt x="166" y="88"/>
                        <a:pt x="158" y="89"/>
                        <a:pt x="152" y="85"/>
                      </a:cubicBezTo>
                      <a:cubicBezTo>
                        <a:pt x="79" y="33"/>
                        <a:pt x="25" y="86"/>
                        <a:pt x="22" y="88"/>
                      </a:cubicBezTo>
                      <a:cubicBezTo>
                        <a:pt x="20" y="90"/>
                        <a:pt x="17" y="91"/>
                        <a:pt x="14" y="91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9" name="is1íḑé">
                  <a:extLst>
                    <a:ext uri="{FF2B5EF4-FFF2-40B4-BE49-F238E27FC236}">
                      <a16:creationId xmlns:a16="http://schemas.microsoft.com/office/drawing/2014/main" id="{D44ACD8E-DEDF-4A4C-9ED1-2BBC6051E683}"/>
                    </a:ext>
                  </a:extLst>
                </p:cNvPr>
                <p:cNvSpPr/>
                <p:nvPr/>
              </p:nvSpPr>
              <p:spPr bwMode="auto">
                <a:xfrm>
                  <a:off x="5283327" y="1545951"/>
                  <a:ext cx="1042982" cy="480909"/>
                </a:xfrm>
                <a:custGeom>
                  <a:avLst/>
                  <a:gdLst>
                    <a:gd name="T0" fmla="*/ 233 w 247"/>
                    <a:gd name="T1" fmla="*/ 113 h 114"/>
                    <a:gd name="T2" fmla="*/ 226 w 247"/>
                    <a:gd name="T3" fmla="*/ 110 h 114"/>
                    <a:gd name="T4" fmla="*/ 21 w 247"/>
                    <a:gd name="T5" fmla="*/ 110 h 114"/>
                    <a:gd name="T6" fmla="*/ 4 w 247"/>
                    <a:gd name="T7" fmla="*/ 108 h 114"/>
                    <a:gd name="T8" fmla="*/ 5 w 247"/>
                    <a:gd name="T9" fmla="*/ 91 h 114"/>
                    <a:gd name="T10" fmla="*/ 241 w 247"/>
                    <a:gd name="T11" fmla="*/ 90 h 114"/>
                    <a:gd name="T12" fmla="*/ 243 w 247"/>
                    <a:gd name="T13" fmla="*/ 108 h 114"/>
                    <a:gd name="T14" fmla="*/ 233 w 247"/>
                    <a:gd name="T15" fmla="*/ 113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7" h="114">
                      <a:moveTo>
                        <a:pt x="233" y="113"/>
                      </a:moveTo>
                      <a:cubicBezTo>
                        <a:pt x="231" y="113"/>
                        <a:pt x="228" y="112"/>
                        <a:pt x="226" y="110"/>
                      </a:cubicBezTo>
                      <a:cubicBezTo>
                        <a:pt x="118" y="31"/>
                        <a:pt x="25" y="106"/>
                        <a:pt x="21" y="110"/>
                      </a:cubicBezTo>
                      <a:cubicBezTo>
                        <a:pt x="16" y="114"/>
                        <a:pt x="8" y="113"/>
                        <a:pt x="4" y="108"/>
                      </a:cubicBezTo>
                      <a:cubicBezTo>
                        <a:pt x="0" y="103"/>
                        <a:pt x="1" y="95"/>
                        <a:pt x="5" y="91"/>
                      </a:cubicBezTo>
                      <a:cubicBezTo>
                        <a:pt x="7" y="90"/>
                        <a:pt x="116" y="0"/>
                        <a:pt x="241" y="90"/>
                      </a:cubicBezTo>
                      <a:cubicBezTo>
                        <a:pt x="246" y="95"/>
                        <a:pt x="247" y="102"/>
                        <a:pt x="243" y="108"/>
                      </a:cubicBezTo>
                      <a:cubicBezTo>
                        <a:pt x="241" y="111"/>
                        <a:pt x="237" y="113"/>
                        <a:pt x="233" y="113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433" name="Rectangle 483">
              <a:extLst>
                <a:ext uri="{FF2B5EF4-FFF2-40B4-BE49-F238E27FC236}">
                  <a16:creationId xmlns:a16="http://schemas.microsoft.com/office/drawing/2014/main" id="{7FF3019A-29FD-4457-8296-FAC0935A0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546" y="757802"/>
              <a:ext cx="159264" cy="455757"/>
            </a:xfrm>
            <a:prstGeom prst="parallelogram">
              <a:avLst>
                <a:gd name="adj" fmla="val 79989"/>
              </a:avLst>
            </a:prstGeom>
            <a:solidFill>
              <a:srgbClr val="03CBD8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434" name="Rectangle 483">
              <a:extLst>
                <a:ext uri="{FF2B5EF4-FFF2-40B4-BE49-F238E27FC236}">
                  <a16:creationId xmlns:a16="http://schemas.microsoft.com/office/drawing/2014/main" id="{F3B97EEB-D787-4EFF-8EA7-71AE21C68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5353" y="669412"/>
              <a:ext cx="159264" cy="455757"/>
            </a:xfrm>
            <a:prstGeom prst="parallelogram">
              <a:avLst>
                <a:gd name="adj" fmla="val 87491"/>
              </a:avLst>
            </a:prstGeom>
            <a:solidFill>
              <a:srgbClr val="0070C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9" name="文本框 622">
              <a:extLst>
                <a:ext uri="{FF2B5EF4-FFF2-40B4-BE49-F238E27FC236}">
                  <a16:creationId xmlns:a16="http://schemas.microsoft.com/office/drawing/2014/main" id="{51D55E2F-0EDD-49C3-A0E7-13134031AFE1}"/>
                </a:ext>
              </a:extLst>
            </p:cNvPr>
            <p:cNvSpPr txBox="1"/>
            <p:nvPr/>
          </p:nvSpPr>
          <p:spPr>
            <a:xfrm>
              <a:off x="1560215" y="678085"/>
              <a:ext cx="36873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 15.1</a:t>
              </a:r>
              <a:r>
                <a:rPr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实现功能要求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047DA383-FBB1-4805-BD6B-EB97F06A7680}"/>
              </a:ext>
            </a:extLst>
          </p:cNvPr>
          <p:cNvSpPr/>
          <p:nvPr/>
        </p:nvSpPr>
        <p:spPr>
          <a:xfrm>
            <a:off x="1179433" y="1809147"/>
            <a:ext cx="9523504" cy="18275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400" dirty="0">
                <a:latin typeface="+mn-ea"/>
              </a:rPr>
              <a:t>        用</a:t>
            </a:r>
            <a:r>
              <a:rPr lang="en-US" altLang="zh-CN" sz="2400" dirty="0">
                <a:latin typeface="+mn-ea"/>
              </a:rPr>
              <a:t>LED</a:t>
            </a:r>
            <a:r>
              <a:rPr lang="zh-CN" altLang="en-US" sz="2400" dirty="0">
                <a:latin typeface="+mn-ea"/>
              </a:rPr>
              <a:t>灯组成环形圆圈，</a:t>
            </a:r>
            <a:r>
              <a:rPr lang="en-US" altLang="zh-CN" sz="2400" dirty="0">
                <a:latin typeface="+mn-ea"/>
              </a:rPr>
              <a:t>LED</a:t>
            </a:r>
            <a:r>
              <a:rPr lang="zh-CN" altLang="en-US" sz="2400" dirty="0">
                <a:latin typeface="+mn-ea"/>
              </a:rPr>
              <a:t>灯沿圆圈跑动，当按下按键之后，产生外部中断，所有</a:t>
            </a:r>
            <a:r>
              <a:rPr lang="en-US" altLang="zh-CN" sz="2400" dirty="0">
                <a:latin typeface="+mn-ea"/>
              </a:rPr>
              <a:t>LED</a:t>
            </a:r>
            <a:r>
              <a:rPr lang="zh-CN" altLang="en-US" sz="2400" dirty="0">
                <a:latin typeface="+mn-ea"/>
              </a:rPr>
              <a:t>灯闪烁三次，</a:t>
            </a:r>
            <a:r>
              <a:rPr lang="en-US" altLang="zh-CN" sz="2400" dirty="0">
                <a:latin typeface="+mn-ea"/>
              </a:rPr>
              <a:t>LED</a:t>
            </a:r>
            <a:r>
              <a:rPr lang="zh-CN" altLang="en-US" sz="2400" dirty="0">
                <a:latin typeface="+mn-ea"/>
              </a:rPr>
              <a:t>灯沿圆圈继续跑动。</a:t>
            </a:r>
          </a:p>
          <a:p>
            <a:pPr>
              <a:lnSpc>
                <a:spcPct val="120000"/>
              </a:lnSpc>
              <a:defRPr/>
            </a:pPr>
            <a:r>
              <a:rPr lang="zh-CN" altLang="en-US" sz="2400" dirty="0">
                <a:latin typeface="+mn-ea"/>
              </a:rPr>
              <a:t>采用</a:t>
            </a:r>
            <a:r>
              <a:rPr lang="en-US" altLang="zh-CN" sz="2400" dirty="0" err="1">
                <a:latin typeface="+mn-ea"/>
              </a:rPr>
              <a:t>CubeMX</a:t>
            </a:r>
            <a:r>
              <a:rPr lang="zh-CN" altLang="en-US" sz="2400" dirty="0">
                <a:latin typeface="+mn-ea"/>
              </a:rPr>
              <a:t>配置片内外设参数，自动生成驱动代码，使用</a:t>
            </a:r>
            <a:r>
              <a:rPr lang="en-US" altLang="zh-CN" sz="2400" dirty="0">
                <a:latin typeface="+mn-ea"/>
              </a:rPr>
              <a:t>HAL</a:t>
            </a:r>
            <a:r>
              <a:rPr lang="zh-CN" altLang="en-US" sz="2400" dirty="0">
                <a:latin typeface="+mn-ea"/>
              </a:rPr>
              <a:t>库编程实现以上功能。</a:t>
            </a:r>
          </a:p>
        </p:txBody>
      </p:sp>
      <p:pic>
        <p:nvPicPr>
          <p:cNvPr id="77" name="图片 76">
            <a:extLst>
              <a:ext uri="{FF2B5EF4-FFF2-40B4-BE49-F238E27FC236}">
                <a16:creationId xmlns:a16="http://schemas.microsoft.com/office/drawing/2014/main" id="{273B033C-12CF-4CCA-A927-AE10610DB2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993" y="4868294"/>
            <a:ext cx="1168529" cy="116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7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D44A99FE-DD13-46B6-8943-B71B1DDFF096}"/>
              </a:ext>
            </a:extLst>
          </p:cNvPr>
          <p:cNvGrpSpPr/>
          <p:nvPr/>
        </p:nvGrpSpPr>
        <p:grpSpPr>
          <a:xfrm>
            <a:off x="363035" y="576297"/>
            <a:ext cx="5634540" cy="602743"/>
            <a:chOff x="477335" y="660117"/>
            <a:chExt cx="6046002" cy="602743"/>
          </a:xfrm>
        </p:grpSpPr>
        <p:sp>
          <p:nvSpPr>
            <p:cNvPr id="89" name="Rectangle 483">
              <a:extLst>
                <a:ext uri="{FF2B5EF4-FFF2-40B4-BE49-F238E27FC236}">
                  <a16:creationId xmlns:a16="http://schemas.microsoft.com/office/drawing/2014/main" id="{0365BD79-C4B0-4B91-A017-367D6650B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2552" y="670956"/>
              <a:ext cx="5356169" cy="538652"/>
            </a:xfrm>
            <a:prstGeom prst="parallelogram">
              <a:avLst/>
            </a:prstGeom>
            <a:solidFill>
              <a:srgbClr val="0B4A8D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484B5893-1AC3-441C-9F2E-776559551684}"/>
                </a:ext>
              </a:extLst>
            </p:cNvPr>
            <p:cNvGrpSpPr/>
            <p:nvPr/>
          </p:nvGrpSpPr>
          <p:grpSpPr>
            <a:xfrm rot="21148477">
              <a:off x="477335" y="660117"/>
              <a:ext cx="1028068" cy="524893"/>
              <a:chOff x="477335" y="660117"/>
              <a:chExt cx="1028068" cy="524893"/>
            </a:xfrm>
          </p:grpSpPr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FE36594A-936A-4FA8-979C-334A5B1BF4F2}"/>
                  </a:ext>
                </a:extLst>
              </p:cNvPr>
              <p:cNvSpPr/>
              <p:nvPr/>
            </p:nvSpPr>
            <p:spPr>
              <a:xfrm>
                <a:off x="477335" y="690564"/>
                <a:ext cx="1028068" cy="494446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0" name="15e18aa3-2cc2-42f5-93e1-1ca323d446c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  <a:extLst>
                  <a:ext uri="{FF2B5EF4-FFF2-40B4-BE49-F238E27FC236}">
                    <a16:creationId xmlns:a16="http://schemas.microsoft.com/office/drawing/2014/main" id="{0BFB6412-726B-4C8A-83E4-CC475B836562}"/>
                  </a:ext>
                </a:extLst>
              </p:cNvPr>
              <p:cNvGrpSpPr>
                <a:grpSpLocks noChangeAspect="1"/>
              </p:cNvGrpSpPr>
              <p:nvPr>
                <p:custDataLst>
                  <p:tags r:id="rId1"/>
                </p:custDataLst>
              </p:nvPr>
            </p:nvGrpSpPr>
            <p:grpSpPr>
              <a:xfrm>
                <a:off x="539889" y="660117"/>
                <a:ext cx="956404" cy="502706"/>
                <a:chOff x="2959951" y="1545951"/>
                <a:chExt cx="6197021" cy="3268958"/>
              </a:xfrm>
            </p:grpSpPr>
            <p:sp>
              <p:nvSpPr>
                <p:cNvPr id="107" name="îslïḍè">
                  <a:extLst>
                    <a:ext uri="{FF2B5EF4-FFF2-40B4-BE49-F238E27FC236}">
                      <a16:creationId xmlns:a16="http://schemas.microsoft.com/office/drawing/2014/main" id="{55FECC6B-E3F0-4B37-AE30-6153F5F44810}"/>
                    </a:ext>
                  </a:extLst>
                </p:cNvPr>
                <p:cNvSpPr/>
                <p:nvPr/>
              </p:nvSpPr>
              <p:spPr bwMode="auto">
                <a:xfrm>
                  <a:off x="4140915" y="2911568"/>
                  <a:ext cx="3421145" cy="1012546"/>
                </a:xfrm>
                <a:custGeom>
                  <a:avLst/>
                  <a:gdLst>
                    <a:gd name="T0" fmla="*/ 406 w 811"/>
                    <a:gd name="T1" fmla="*/ 240 h 240"/>
                    <a:gd name="T2" fmla="*/ 0 w 811"/>
                    <a:gd name="T3" fmla="*/ 120 h 240"/>
                    <a:gd name="T4" fmla="*/ 406 w 811"/>
                    <a:gd name="T5" fmla="*/ 0 h 240"/>
                    <a:gd name="T6" fmla="*/ 811 w 811"/>
                    <a:gd name="T7" fmla="*/ 120 h 240"/>
                    <a:gd name="T8" fmla="*/ 406 w 811"/>
                    <a:gd name="T9" fmla="*/ 240 h 240"/>
                    <a:gd name="T10" fmla="*/ 406 w 811"/>
                    <a:gd name="T11" fmla="*/ 11 h 240"/>
                    <a:gd name="T12" fmla="*/ 11 w 811"/>
                    <a:gd name="T13" fmla="*/ 120 h 240"/>
                    <a:gd name="T14" fmla="*/ 406 w 811"/>
                    <a:gd name="T15" fmla="*/ 229 h 240"/>
                    <a:gd name="T16" fmla="*/ 800 w 811"/>
                    <a:gd name="T17" fmla="*/ 120 h 240"/>
                    <a:gd name="T18" fmla="*/ 406 w 811"/>
                    <a:gd name="T19" fmla="*/ 11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11" h="240">
                      <a:moveTo>
                        <a:pt x="406" y="240"/>
                      </a:moveTo>
                      <a:cubicBezTo>
                        <a:pt x="178" y="240"/>
                        <a:pt x="0" y="187"/>
                        <a:pt x="0" y="120"/>
                      </a:cubicBezTo>
                      <a:cubicBezTo>
                        <a:pt x="0" y="53"/>
                        <a:pt x="178" y="0"/>
                        <a:pt x="406" y="0"/>
                      </a:cubicBezTo>
                      <a:cubicBezTo>
                        <a:pt x="633" y="0"/>
                        <a:pt x="811" y="53"/>
                        <a:pt x="811" y="120"/>
                      </a:cubicBezTo>
                      <a:cubicBezTo>
                        <a:pt x="811" y="187"/>
                        <a:pt x="633" y="240"/>
                        <a:pt x="406" y="240"/>
                      </a:cubicBezTo>
                      <a:close/>
                      <a:moveTo>
                        <a:pt x="406" y="11"/>
                      </a:moveTo>
                      <a:cubicBezTo>
                        <a:pt x="192" y="11"/>
                        <a:pt x="11" y="61"/>
                        <a:pt x="11" y="120"/>
                      </a:cubicBezTo>
                      <a:cubicBezTo>
                        <a:pt x="11" y="179"/>
                        <a:pt x="192" y="229"/>
                        <a:pt x="406" y="229"/>
                      </a:cubicBezTo>
                      <a:cubicBezTo>
                        <a:pt x="620" y="229"/>
                        <a:pt x="800" y="179"/>
                        <a:pt x="800" y="120"/>
                      </a:cubicBezTo>
                      <a:cubicBezTo>
                        <a:pt x="800" y="61"/>
                        <a:pt x="620" y="11"/>
                        <a:pt x="406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9" name="îšḻîḋè">
                  <a:extLst>
                    <a:ext uri="{FF2B5EF4-FFF2-40B4-BE49-F238E27FC236}">
                      <a16:creationId xmlns:a16="http://schemas.microsoft.com/office/drawing/2014/main" id="{7A02E974-BFFA-49AF-B398-9F6C4D35B89D}"/>
                    </a:ext>
                  </a:extLst>
                </p:cNvPr>
                <p:cNvSpPr/>
                <p:nvPr/>
              </p:nvSpPr>
              <p:spPr bwMode="auto">
                <a:xfrm>
                  <a:off x="2959951" y="2546321"/>
                  <a:ext cx="5892648" cy="1854642"/>
                </a:xfrm>
                <a:custGeom>
                  <a:avLst/>
                  <a:gdLst>
                    <a:gd name="T0" fmla="*/ 698 w 1397"/>
                    <a:gd name="T1" fmla="*/ 440 h 440"/>
                    <a:gd name="T2" fmla="*/ 206 w 1397"/>
                    <a:gd name="T3" fmla="*/ 377 h 440"/>
                    <a:gd name="T4" fmla="*/ 0 w 1397"/>
                    <a:gd name="T5" fmla="*/ 220 h 440"/>
                    <a:gd name="T6" fmla="*/ 206 w 1397"/>
                    <a:gd name="T7" fmla="*/ 63 h 440"/>
                    <a:gd name="T8" fmla="*/ 698 w 1397"/>
                    <a:gd name="T9" fmla="*/ 0 h 440"/>
                    <a:gd name="T10" fmla="*/ 1190 w 1397"/>
                    <a:gd name="T11" fmla="*/ 63 h 440"/>
                    <a:gd name="T12" fmla="*/ 1397 w 1397"/>
                    <a:gd name="T13" fmla="*/ 220 h 440"/>
                    <a:gd name="T14" fmla="*/ 1190 w 1397"/>
                    <a:gd name="T15" fmla="*/ 377 h 440"/>
                    <a:gd name="T16" fmla="*/ 698 w 1397"/>
                    <a:gd name="T17" fmla="*/ 440 h 440"/>
                    <a:gd name="T18" fmla="*/ 698 w 1397"/>
                    <a:gd name="T19" fmla="*/ 11 h 440"/>
                    <a:gd name="T20" fmla="*/ 210 w 1397"/>
                    <a:gd name="T21" fmla="*/ 74 h 440"/>
                    <a:gd name="T22" fmla="*/ 11 w 1397"/>
                    <a:gd name="T23" fmla="*/ 220 h 440"/>
                    <a:gd name="T24" fmla="*/ 210 w 1397"/>
                    <a:gd name="T25" fmla="*/ 366 h 440"/>
                    <a:gd name="T26" fmla="*/ 698 w 1397"/>
                    <a:gd name="T27" fmla="*/ 429 h 440"/>
                    <a:gd name="T28" fmla="*/ 1186 w 1397"/>
                    <a:gd name="T29" fmla="*/ 366 h 440"/>
                    <a:gd name="T30" fmla="*/ 1385 w 1397"/>
                    <a:gd name="T31" fmla="*/ 220 h 440"/>
                    <a:gd name="T32" fmla="*/ 1186 w 1397"/>
                    <a:gd name="T33" fmla="*/ 74 h 440"/>
                    <a:gd name="T34" fmla="*/ 698 w 1397"/>
                    <a:gd name="T35" fmla="*/ 11 h 4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397" h="440">
                      <a:moveTo>
                        <a:pt x="698" y="440"/>
                      </a:moveTo>
                      <a:cubicBezTo>
                        <a:pt x="512" y="440"/>
                        <a:pt x="338" y="418"/>
                        <a:pt x="206" y="377"/>
                      </a:cubicBezTo>
                      <a:cubicBezTo>
                        <a:pt x="73" y="336"/>
                        <a:pt x="0" y="280"/>
                        <a:pt x="0" y="220"/>
                      </a:cubicBezTo>
                      <a:cubicBezTo>
                        <a:pt x="0" y="160"/>
                        <a:pt x="73" y="104"/>
                        <a:pt x="206" y="63"/>
                      </a:cubicBezTo>
                      <a:cubicBezTo>
                        <a:pt x="338" y="22"/>
                        <a:pt x="513" y="0"/>
                        <a:pt x="698" y="0"/>
                      </a:cubicBezTo>
                      <a:cubicBezTo>
                        <a:pt x="884" y="0"/>
                        <a:pt x="1059" y="22"/>
                        <a:pt x="1190" y="63"/>
                      </a:cubicBezTo>
                      <a:cubicBezTo>
                        <a:pt x="1323" y="104"/>
                        <a:pt x="1397" y="160"/>
                        <a:pt x="1397" y="220"/>
                      </a:cubicBezTo>
                      <a:cubicBezTo>
                        <a:pt x="1397" y="280"/>
                        <a:pt x="1323" y="336"/>
                        <a:pt x="1190" y="377"/>
                      </a:cubicBezTo>
                      <a:cubicBezTo>
                        <a:pt x="1058" y="418"/>
                        <a:pt x="884" y="440"/>
                        <a:pt x="698" y="440"/>
                      </a:cubicBezTo>
                      <a:close/>
                      <a:moveTo>
                        <a:pt x="698" y="11"/>
                      </a:moveTo>
                      <a:cubicBezTo>
                        <a:pt x="514" y="11"/>
                        <a:pt x="340" y="33"/>
                        <a:pt x="210" y="74"/>
                      </a:cubicBezTo>
                      <a:cubicBezTo>
                        <a:pt x="83" y="113"/>
                        <a:pt x="11" y="166"/>
                        <a:pt x="11" y="220"/>
                      </a:cubicBezTo>
                      <a:cubicBezTo>
                        <a:pt x="11" y="274"/>
                        <a:pt x="83" y="327"/>
                        <a:pt x="210" y="366"/>
                      </a:cubicBezTo>
                      <a:cubicBezTo>
                        <a:pt x="340" y="407"/>
                        <a:pt x="514" y="429"/>
                        <a:pt x="698" y="429"/>
                      </a:cubicBezTo>
                      <a:cubicBezTo>
                        <a:pt x="882" y="429"/>
                        <a:pt x="1056" y="407"/>
                        <a:pt x="1186" y="366"/>
                      </a:cubicBezTo>
                      <a:cubicBezTo>
                        <a:pt x="1313" y="327"/>
                        <a:pt x="1385" y="274"/>
                        <a:pt x="1385" y="220"/>
                      </a:cubicBezTo>
                      <a:cubicBezTo>
                        <a:pt x="1385" y="166"/>
                        <a:pt x="1313" y="113"/>
                        <a:pt x="1186" y="74"/>
                      </a:cubicBezTo>
                      <a:cubicBezTo>
                        <a:pt x="1056" y="33"/>
                        <a:pt x="883" y="11"/>
                        <a:pt x="698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0" name="iṩļïḑè">
                  <a:extLst>
                    <a:ext uri="{FF2B5EF4-FFF2-40B4-BE49-F238E27FC236}">
                      <a16:creationId xmlns:a16="http://schemas.microsoft.com/office/drawing/2014/main" id="{EBA0F5E0-888F-4D79-97DB-A3ADEFA5EB21}"/>
                    </a:ext>
                  </a:extLst>
                </p:cNvPr>
                <p:cNvSpPr/>
                <p:nvPr/>
              </p:nvSpPr>
              <p:spPr bwMode="auto">
                <a:xfrm>
                  <a:off x="5216366" y="2528058"/>
                  <a:ext cx="1308801" cy="1300686"/>
                </a:xfrm>
                <a:custGeom>
                  <a:avLst/>
                  <a:gdLst>
                    <a:gd name="T0" fmla="*/ 181 w 310"/>
                    <a:gd name="T1" fmla="*/ 69 h 308"/>
                    <a:gd name="T2" fmla="*/ 180 w 310"/>
                    <a:gd name="T3" fmla="*/ 82 h 308"/>
                    <a:gd name="T4" fmla="*/ 177 w 310"/>
                    <a:gd name="T5" fmla="*/ 73 h 308"/>
                    <a:gd name="T6" fmla="*/ 176 w 310"/>
                    <a:gd name="T7" fmla="*/ 33 h 308"/>
                    <a:gd name="T8" fmla="*/ 157 w 310"/>
                    <a:gd name="T9" fmla="*/ 49 h 308"/>
                    <a:gd name="T10" fmla="*/ 119 w 310"/>
                    <a:gd name="T11" fmla="*/ 57 h 308"/>
                    <a:gd name="T12" fmla="*/ 135 w 310"/>
                    <a:gd name="T13" fmla="*/ 32 h 308"/>
                    <a:gd name="T14" fmla="*/ 169 w 310"/>
                    <a:gd name="T15" fmla="*/ 56 h 308"/>
                    <a:gd name="T16" fmla="*/ 120 w 310"/>
                    <a:gd name="T17" fmla="*/ 30 h 308"/>
                    <a:gd name="T18" fmla="*/ 92 w 310"/>
                    <a:gd name="T19" fmla="*/ 37 h 308"/>
                    <a:gd name="T20" fmla="*/ 91 w 310"/>
                    <a:gd name="T21" fmla="*/ 45 h 308"/>
                    <a:gd name="T22" fmla="*/ 97 w 310"/>
                    <a:gd name="T23" fmla="*/ 61 h 308"/>
                    <a:gd name="T24" fmla="*/ 80 w 310"/>
                    <a:gd name="T25" fmla="*/ 49 h 308"/>
                    <a:gd name="T26" fmla="*/ 102 w 310"/>
                    <a:gd name="T27" fmla="*/ 88 h 308"/>
                    <a:gd name="T28" fmla="*/ 97 w 310"/>
                    <a:gd name="T29" fmla="*/ 240 h 308"/>
                    <a:gd name="T30" fmla="*/ 85 w 310"/>
                    <a:gd name="T31" fmla="*/ 273 h 308"/>
                    <a:gd name="T32" fmla="*/ 70 w 310"/>
                    <a:gd name="T33" fmla="*/ 256 h 308"/>
                    <a:gd name="T34" fmla="*/ 49 w 310"/>
                    <a:gd name="T35" fmla="*/ 194 h 308"/>
                    <a:gd name="T36" fmla="*/ 42 w 310"/>
                    <a:gd name="T37" fmla="*/ 162 h 308"/>
                    <a:gd name="T38" fmla="*/ 12 w 310"/>
                    <a:gd name="T39" fmla="*/ 109 h 308"/>
                    <a:gd name="T40" fmla="*/ 73 w 310"/>
                    <a:gd name="T41" fmla="*/ 43 h 308"/>
                    <a:gd name="T42" fmla="*/ 72 w 310"/>
                    <a:gd name="T43" fmla="*/ 57 h 308"/>
                    <a:gd name="T44" fmla="*/ 66 w 310"/>
                    <a:gd name="T45" fmla="*/ 82 h 308"/>
                    <a:gd name="T46" fmla="*/ 99 w 310"/>
                    <a:gd name="T47" fmla="*/ 67 h 308"/>
                    <a:gd name="T48" fmla="*/ 87 w 310"/>
                    <a:gd name="T49" fmla="*/ 87 h 308"/>
                    <a:gd name="T50" fmla="*/ 68 w 310"/>
                    <a:gd name="T51" fmla="*/ 102 h 308"/>
                    <a:gd name="T52" fmla="*/ 47 w 310"/>
                    <a:gd name="T53" fmla="*/ 129 h 308"/>
                    <a:gd name="T54" fmla="*/ 34 w 310"/>
                    <a:gd name="T55" fmla="*/ 124 h 308"/>
                    <a:gd name="T56" fmla="*/ 32 w 310"/>
                    <a:gd name="T57" fmla="*/ 139 h 308"/>
                    <a:gd name="T58" fmla="*/ 42 w 310"/>
                    <a:gd name="T59" fmla="*/ 156 h 308"/>
                    <a:gd name="T60" fmla="*/ 60 w 310"/>
                    <a:gd name="T61" fmla="*/ 159 h 308"/>
                    <a:gd name="T62" fmla="*/ 97 w 310"/>
                    <a:gd name="T63" fmla="*/ 173 h 308"/>
                    <a:gd name="T64" fmla="*/ 101 w 310"/>
                    <a:gd name="T65" fmla="*/ 180 h 308"/>
                    <a:gd name="T66" fmla="*/ 119 w 310"/>
                    <a:gd name="T67" fmla="*/ 200 h 308"/>
                    <a:gd name="T68" fmla="*/ 265 w 310"/>
                    <a:gd name="T69" fmla="*/ 221 h 308"/>
                    <a:gd name="T70" fmla="*/ 270 w 310"/>
                    <a:gd name="T71" fmla="*/ 209 h 308"/>
                    <a:gd name="T72" fmla="*/ 277 w 310"/>
                    <a:gd name="T73" fmla="*/ 129 h 308"/>
                    <a:gd name="T74" fmla="*/ 255 w 310"/>
                    <a:gd name="T75" fmla="*/ 139 h 308"/>
                    <a:gd name="T76" fmla="*/ 261 w 310"/>
                    <a:gd name="T77" fmla="*/ 157 h 308"/>
                    <a:gd name="T78" fmla="*/ 254 w 310"/>
                    <a:gd name="T79" fmla="*/ 204 h 308"/>
                    <a:gd name="T80" fmla="*/ 218 w 310"/>
                    <a:gd name="T81" fmla="*/ 241 h 308"/>
                    <a:gd name="T82" fmla="*/ 208 w 310"/>
                    <a:gd name="T83" fmla="*/ 195 h 308"/>
                    <a:gd name="T84" fmla="*/ 186 w 310"/>
                    <a:gd name="T85" fmla="*/ 165 h 308"/>
                    <a:gd name="T86" fmla="*/ 158 w 310"/>
                    <a:gd name="T87" fmla="*/ 133 h 308"/>
                    <a:gd name="T88" fmla="*/ 189 w 310"/>
                    <a:gd name="T89" fmla="*/ 110 h 308"/>
                    <a:gd name="T90" fmla="*/ 220 w 310"/>
                    <a:gd name="T91" fmla="*/ 114 h 308"/>
                    <a:gd name="T92" fmla="*/ 243 w 310"/>
                    <a:gd name="T93" fmla="*/ 108 h 308"/>
                    <a:gd name="T94" fmla="*/ 221 w 310"/>
                    <a:gd name="T95" fmla="*/ 106 h 308"/>
                    <a:gd name="T96" fmla="*/ 203 w 310"/>
                    <a:gd name="T97" fmla="*/ 95 h 308"/>
                    <a:gd name="T98" fmla="*/ 195 w 310"/>
                    <a:gd name="T99" fmla="*/ 97 h 308"/>
                    <a:gd name="T100" fmla="*/ 175 w 310"/>
                    <a:gd name="T101" fmla="*/ 96 h 308"/>
                    <a:gd name="T102" fmla="*/ 189 w 310"/>
                    <a:gd name="T103" fmla="*/ 81 h 308"/>
                    <a:gd name="T104" fmla="*/ 214 w 310"/>
                    <a:gd name="T105" fmla="*/ 74 h 308"/>
                    <a:gd name="T106" fmla="*/ 217 w 310"/>
                    <a:gd name="T107" fmla="*/ 59 h 308"/>
                    <a:gd name="T108" fmla="*/ 194 w 310"/>
                    <a:gd name="T109" fmla="*/ 69 h 308"/>
                    <a:gd name="T110" fmla="*/ 230 w 310"/>
                    <a:gd name="T111" fmla="*/ 53 h 308"/>
                    <a:gd name="T112" fmla="*/ 249 w 310"/>
                    <a:gd name="T113" fmla="*/ 53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10" h="308">
                      <a:moveTo>
                        <a:pt x="156" y="1"/>
                      </a:moveTo>
                      <a:cubicBezTo>
                        <a:pt x="71" y="0"/>
                        <a:pt x="2" y="68"/>
                        <a:pt x="1" y="152"/>
                      </a:cubicBezTo>
                      <a:cubicBezTo>
                        <a:pt x="0" y="237"/>
                        <a:pt x="68" y="307"/>
                        <a:pt x="152" y="308"/>
                      </a:cubicBezTo>
                      <a:cubicBezTo>
                        <a:pt x="154" y="308"/>
                        <a:pt x="156" y="308"/>
                        <a:pt x="157" y="308"/>
                      </a:cubicBezTo>
                      <a:cubicBezTo>
                        <a:pt x="242" y="306"/>
                        <a:pt x="310" y="236"/>
                        <a:pt x="308" y="151"/>
                      </a:cubicBezTo>
                      <a:cubicBezTo>
                        <a:pt x="306" y="68"/>
                        <a:pt x="239" y="2"/>
                        <a:pt x="156" y="1"/>
                      </a:cubicBezTo>
                      <a:close/>
                      <a:moveTo>
                        <a:pt x="179" y="71"/>
                      </a:moveTo>
                      <a:cubicBezTo>
                        <a:pt x="179" y="71"/>
                        <a:pt x="179" y="71"/>
                        <a:pt x="179" y="70"/>
                      </a:cubicBezTo>
                      <a:cubicBezTo>
                        <a:pt x="180" y="70"/>
                        <a:pt x="180" y="69"/>
                        <a:pt x="181" y="69"/>
                      </a:cubicBezTo>
                      <a:cubicBezTo>
                        <a:pt x="181" y="68"/>
                        <a:pt x="182" y="69"/>
                        <a:pt x="183" y="70"/>
                      </a:cubicBezTo>
                      <a:cubicBezTo>
                        <a:pt x="181" y="71"/>
                        <a:pt x="182" y="72"/>
                        <a:pt x="184" y="73"/>
                      </a:cubicBezTo>
                      <a:cubicBezTo>
                        <a:pt x="184" y="73"/>
                        <a:pt x="184" y="73"/>
                        <a:pt x="184" y="74"/>
                      </a:cubicBezTo>
                      <a:cubicBezTo>
                        <a:pt x="185" y="75"/>
                        <a:pt x="185" y="76"/>
                        <a:pt x="186" y="77"/>
                      </a:cubicBezTo>
                      <a:cubicBezTo>
                        <a:pt x="187" y="77"/>
                        <a:pt x="188" y="78"/>
                        <a:pt x="189" y="79"/>
                      </a:cubicBezTo>
                      <a:cubicBezTo>
                        <a:pt x="188" y="79"/>
                        <a:pt x="187" y="80"/>
                        <a:pt x="186" y="81"/>
                      </a:cubicBezTo>
                      <a:cubicBezTo>
                        <a:pt x="185" y="81"/>
                        <a:pt x="184" y="82"/>
                        <a:pt x="183" y="82"/>
                      </a:cubicBezTo>
                      <a:cubicBezTo>
                        <a:pt x="182" y="82"/>
                        <a:pt x="181" y="82"/>
                        <a:pt x="180" y="82"/>
                      </a:cubicBezTo>
                      <a:cubicBezTo>
                        <a:pt x="180" y="82"/>
                        <a:pt x="180" y="82"/>
                        <a:pt x="180" y="82"/>
                      </a:cubicBezTo>
                      <a:cubicBezTo>
                        <a:pt x="182" y="81"/>
                        <a:pt x="182" y="81"/>
                        <a:pt x="182" y="81"/>
                      </a:cubicBezTo>
                      <a:cubicBezTo>
                        <a:pt x="181" y="80"/>
                        <a:pt x="180" y="79"/>
                        <a:pt x="180" y="78"/>
                      </a:cubicBezTo>
                      <a:cubicBezTo>
                        <a:pt x="180" y="77"/>
                        <a:pt x="181" y="77"/>
                        <a:pt x="182" y="76"/>
                      </a:cubicBezTo>
                      <a:cubicBezTo>
                        <a:pt x="181" y="74"/>
                        <a:pt x="179" y="74"/>
                        <a:pt x="179" y="74"/>
                      </a:cubicBezTo>
                      <a:cubicBezTo>
                        <a:pt x="176" y="76"/>
                        <a:pt x="176" y="77"/>
                        <a:pt x="177" y="78"/>
                      </a:cubicBezTo>
                      <a:cubicBezTo>
                        <a:pt x="175" y="79"/>
                        <a:pt x="173" y="80"/>
                        <a:pt x="172" y="80"/>
                      </a:cubicBezTo>
                      <a:cubicBezTo>
                        <a:pt x="171" y="79"/>
                        <a:pt x="173" y="77"/>
                        <a:pt x="172" y="75"/>
                      </a:cubicBezTo>
                      <a:cubicBezTo>
                        <a:pt x="172" y="74"/>
                        <a:pt x="174" y="73"/>
                        <a:pt x="175" y="73"/>
                      </a:cubicBezTo>
                      <a:cubicBezTo>
                        <a:pt x="177" y="73"/>
                        <a:pt x="177" y="73"/>
                        <a:pt x="177" y="73"/>
                      </a:cubicBezTo>
                      <a:cubicBezTo>
                        <a:pt x="178" y="73"/>
                        <a:pt x="179" y="73"/>
                        <a:pt x="179" y="71"/>
                      </a:cubicBezTo>
                      <a:close/>
                      <a:moveTo>
                        <a:pt x="135" y="32"/>
                      </a:moveTo>
                      <a:cubicBezTo>
                        <a:pt x="139" y="33"/>
                        <a:pt x="142" y="33"/>
                        <a:pt x="146" y="33"/>
                      </a:cubicBezTo>
                      <a:cubicBezTo>
                        <a:pt x="147" y="34"/>
                        <a:pt x="149" y="33"/>
                        <a:pt x="149" y="32"/>
                      </a:cubicBezTo>
                      <a:cubicBezTo>
                        <a:pt x="150" y="32"/>
                        <a:pt x="151" y="32"/>
                        <a:pt x="152" y="31"/>
                      </a:cubicBezTo>
                      <a:cubicBezTo>
                        <a:pt x="154" y="31"/>
                        <a:pt x="157" y="30"/>
                        <a:pt x="160" y="30"/>
                      </a:cubicBezTo>
                      <a:cubicBezTo>
                        <a:pt x="161" y="30"/>
                        <a:pt x="163" y="30"/>
                        <a:pt x="164" y="30"/>
                      </a:cubicBezTo>
                      <a:cubicBezTo>
                        <a:pt x="168" y="31"/>
                        <a:pt x="171" y="31"/>
                        <a:pt x="175" y="32"/>
                      </a:cubicBezTo>
                      <a:cubicBezTo>
                        <a:pt x="175" y="32"/>
                        <a:pt x="176" y="32"/>
                        <a:pt x="176" y="33"/>
                      </a:cubicBezTo>
                      <a:cubicBezTo>
                        <a:pt x="175" y="33"/>
                        <a:pt x="173" y="33"/>
                        <a:pt x="172" y="33"/>
                      </a:cubicBezTo>
                      <a:cubicBezTo>
                        <a:pt x="171" y="33"/>
                        <a:pt x="170" y="33"/>
                        <a:pt x="169" y="34"/>
                      </a:cubicBezTo>
                      <a:cubicBezTo>
                        <a:pt x="168" y="34"/>
                        <a:pt x="167" y="35"/>
                        <a:pt x="167" y="37"/>
                      </a:cubicBezTo>
                      <a:cubicBezTo>
                        <a:pt x="167" y="39"/>
                        <a:pt x="165" y="41"/>
                        <a:pt x="164" y="41"/>
                      </a:cubicBezTo>
                      <a:cubicBezTo>
                        <a:pt x="162" y="42"/>
                        <a:pt x="160" y="42"/>
                        <a:pt x="158" y="43"/>
                      </a:cubicBezTo>
                      <a:cubicBezTo>
                        <a:pt x="157" y="44"/>
                        <a:pt x="157" y="44"/>
                        <a:pt x="158" y="45"/>
                      </a:cubicBezTo>
                      <a:cubicBezTo>
                        <a:pt x="159" y="45"/>
                        <a:pt x="161" y="46"/>
                        <a:pt x="162" y="47"/>
                      </a:cubicBezTo>
                      <a:cubicBezTo>
                        <a:pt x="160" y="48"/>
                        <a:pt x="160" y="48"/>
                        <a:pt x="155" y="46"/>
                      </a:cubicBezTo>
                      <a:cubicBezTo>
                        <a:pt x="156" y="47"/>
                        <a:pt x="157" y="48"/>
                        <a:pt x="157" y="49"/>
                      </a:cubicBezTo>
                      <a:cubicBezTo>
                        <a:pt x="154" y="50"/>
                        <a:pt x="151" y="51"/>
                        <a:pt x="148" y="51"/>
                      </a:cubicBezTo>
                      <a:cubicBezTo>
                        <a:pt x="145" y="52"/>
                        <a:pt x="143" y="53"/>
                        <a:pt x="141" y="55"/>
                      </a:cubicBezTo>
                      <a:cubicBezTo>
                        <a:pt x="138" y="57"/>
                        <a:pt x="136" y="57"/>
                        <a:pt x="133" y="58"/>
                      </a:cubicBezTo>
                      <a:cubicBezTo>
                        <a:pt x="132" y="58"/>
                        <a:pt x="131" y="58"/>
                        <a:pt x="131" y="60"/>
                      </a:cubicBezTo>
                      <a:cubicBezTo>
                        <a:pt x="131" y="61"/>
                        <a:pt x="130" y="61"/>
                        <a:pt x="129" y="62"/>
                      </a:cubicBezTo>
                      <a:cubicBezTo>
                        <a:pt x="129" y="63"/>
                        <a:pt x="128" y="63"/>
                        <a:pt x="127" y="64"/>
                      </a:cubicBezTo>
                      <a:cubicBezTo>
                        <a:pt x="125" y="65"/>
                        <a:pt x="122" y="65"/>
                        <a:pt x="120" y="63"/>
                      </a:cubicBezTo>
                      <a:cubicBezTo>
                        <a:pt x="120" y="62"/>
                        <a:pt x="119" y="61"/>
                        <a:pt x="119" y="60"/>
                      </a:cubicBezTo>
                      <a:cubicBezTo>
                        <a:pt x="119" y="59"/>
                        <a:pt x="119" y="58"/>
                        <a:pt x="119" y="57"/>
                      </a:cubicBezTo>
                      <a:cubicBezTo>
                        <a:pt x="120" y="56"/>
                        <a:pt x="120" y="55"/>
                        <a:pt x="121" y="54"/>
                      </a:cubicBezTo>
                      <a:cubicBezTo>
                        <a:pt x="121" y="53"/>
                        <a:pt x="121" y="53"/>
                        <a:pt x="122" y="52"/>
                      </a:cubicBezTo>
                      <a:cubicBezTo>
                        <a:pt x="125" y="50"/>
                        <a:pt x="125" y="46"/>
                        <a:pt x="123" y="43"/>
                      </a:cubicBezTo>
                      <a:cubicBezTo>
                        <a:pt x="122" y="42"/>
                        <a:pt x="121" y="41"/>
                        <a:pt x="120" y="41"/>
                      </a:cubicBezTo>
                      <a:cubicBezTo>
                        <a:pt x="118" y="39"/>
                        <a:pt x="115" y="39"/>
                        <a:pt x="113" y="38"/>
                      </a:cubicBezTo>
                      <a:cubicBezTo>
                        <a:pt x="112" y="38"/>
                        <a:pt x="111" y="38"/>
                        <a:pt x="110" y="37"/>
                      </a:cubicBezTo>
                      <a:cubicBezTo>
                        <a:pt x="114" y="37"/>
                        <a:pt x="117" y="36"/>
                        <a:pt x="120" y="36"/>
                      </a:cubicBezTo>
                      <a:cubicBezTo>
                        <a:pt x="121" y="35"/>
                        <a:pt x="123" y="35"/>
                        <a:pt x="124" y="34"/>
                      </a:cubicBezTo>
                      <a:cubicBezTo>
                        <a:pt x="127" y="33"/>
                        <a:pt x="131" y="32"/>
                        <a:pt x="135" y="32"/>
                      </a:cubicBezTo>
                      <a:close/>
                      <a:moveTo>
                        <a:pt x="169" y="56"/>
                      </a:moveTo>
                      <a:cubicBezTo>
                        <a:pt x="169" y="56"/>
                        <a:pt x="168" y="57"/>
                        <a:pt x="168" y="58"/>
                      </a:cubicBezTo>
                      <a:cubicBezTo>
                        <a:pt x="166" y="58"/>
                        <a:pt x="165" y="59"/>
                        <a:pt x="164" y="60"/>
                      </a:cubicBezTo>
                      <a:cubicBezTo>
                        <a:pt x="162" y="60"/>
                        <a:pt x="161" y="60"/>
                        <a:pt x="160" y="59"/>
                      </a:cubicBezTo>
                      <a:cubicBezTo>
                        <a:pt x="159" y="58"/>
                        <a:pt x="159" y="58"/>
                        <a:pt x="158" y="58"/>
                      </a:cubicBezTo>
                      <a:cubicBezTo>
                        <a:pt x="158" y="58"/>
                        <a:pt x="158" y="57"/>
                        <a:pt x="158" y="57"/>
                      </a:cubicBezTo>
                      <a:cubicBezTo>
                        <a:pt x="159" y="57"/>
                        <a:pt x="159" y="57"/>
                        <a:pt x="160" y="56"/>
                      </a:cubicBezTo>
                      <a:cubicBezTo>
                        <a:pt x="162" y="56"/>
                        <a:pt x="164" y="55"/>
                        <a:pt x="166" y="55"/>
                      </a:cubicBezTo>
                      <a:cubicBezTo>
                        <a:pt x="167" y="54"/>
                        <a:pt x="168" y="54"/>
                        <a:pt x="169" y="56"/>
                      </a:cubicBezTo>
                      <a:close/>
                      <a:moveTo>
                        <a:pt x="92" y="37"/>
                      </a:moveTo>
                      <a:cubicBezTo>
                        <a:pt x="93" y="37"/>
                        <a:pt x="94" y="37"/>
                        <a:pt x="95" y="36"/>
                      </a:cubicBezTo>
                      <a:cubicBezTo>
                        <a:pt x="96" y="36"/>
                        <a:pt x="98" y="36"/>
                        <a:pt x="98" y="34"/>
                      </a:cubicBezTo>
                      <a:cubicBezTo>
                        <a:pt x="99" y="34"/>
                        <a:pt x="99" y="33"/>
                        <a:pt x="100" y="33"/>
                      </a:cubicBezTo>
                      <a:cubicBezTo>
                        <a:pt x="101" y="33"/>
                        <a:pt x="101" y="33"/>
                        <a:pt x="101" y="33"/>
                      </a:cubicBezTo>
                      <a:cubicBezTo>
                        <a:pt x="103" y="32"/>
                        <a:pt x="105" y="32"/>
                        <a:pt x="106" y="32"/>
                      </a:cubicBezTo>
                      <a:cubicBezTo>
                        <a:pt x="108" y="32"/>
                        <a:pt x="109" y="32"/>
                        <a:pt x="110" y="31"/>
                      </a:cubicBezTo>
                      <a:cubicBezTo>
                        <a:pt x="113" y="30"/>
                        <a:pt x="115" y="30"/>
                        <a:pt x="118" y="30"/>
                      </a:cubicBezTo>
                      <a:cubicBezTo>
                        <a:pt x="118" y="30"/>
                        <a:pt x="119" y="30"/>
                        <a:pt x="120" y="30"/>
                      </a:cubicBezTo>
                      <a:cubicBezTo>
                        <a:pt x="122" y="30"/>
                        <a:pt x="122" y="30"/>
                        <a:pt x="122" y="30"/>
                      </a:cubicBezTo>
                      <a:cubicBezTo>
                        <a:pt x="122" y="30"/>
                        <a:pt x="122" y="30"/>
                        <a:pt x="122" y="31"/>
                      </a:cubicBezTo>
                      <a:cubicBezTo>
                        <a:pt x="120" y="33"/>
                        <a:pt x="116" y="34"/>
                        <a:pt x="113" y="35"/>
                      </a:cubicBezTo>
                      <a:cubicBezTo>
                        <a:pt x="108" y="35"/>
                        <a:pt x="104" y="37"/>
                        <a:pt x="100" y="40"/>
                      </a:cubicBezTo>
                      <a:cubicBezTo>
                        <a:pt x="98" y="41"/>
                        <a:pt x="97" y="41"/>
                        <a:pt x="96" y="39"/>
                      </a:cubicBezTo>
                      <a:cubicBezTo>
                        <a:pt x="96" y="39"/>
                        <a:pt x="96" y="39"/>
                        <a:pt x="96" y="39"/>
                      </a:cubicBezTo>
                      <a:cubicBezTo>
                        <a:pt x="96" y="39"/>
                        <a:pt x="95" y="39"/>
                        <a:pt x="95" y="39"/>
                      </a:cubicBezTo>
                      <a:cubicBezTo>
                        <a:pt x="93" y="39"/>
                        <a:pt x="92" y="38"/>
                        <a:pt x="91" y="38"/>
                      </a:cubicBezTo>
                      <a:cubicBezTo>
                        <a:pt x="91" y="38"/>
                        <a:pt x="92" y="37"/>
                        <a:pt x="92" y="37"/>
                      </a:cubicBezTo>
                      <a:close/>
                      <a:moveTo>
                        <a:pt x="84" y="41"/>
                      </a:moveTo>
                      <a:cubicBezTo>
                        <a:pt x="84" y="41"/>
                        <a:pt x="84" y="41"/>
                        <a:pt x="84" y="41"/>
                      </a:cubicBezTo>
                      <a:cubicBezTo>
                        <a:pt x="85" y="39"/>
                        <a:pt x="86" y="39"/>
                        <a:pt x="88" y="40"/>
                      </a:cubicBezTo>
                      <a:cubicBezTo>
                        <a:pt x="90" y="41"/>
                        <a:pt x="92" y="41"/>
                        <a:pt x="95" y="40"/>
                      </a:cubicBezTo>
                      <a:cubicBezTo>
                        <a:pt x="95" y="40"/>
                        <a:pt x="95" y="40"/>
                        <a:pt x="95" y="40"/>
                      </a:cubicBezTo>
                      <a:cubicBezTo>
                        <a:pt x="95" y="41"/>
                        <a:pt x="94" y="41"/>
                        <a:pt x="94" y="42"/>
                      </a:cubicBezTo>
                      <a:cubicBezTo>
                        <a:pt x="94" y="42"/>
                        <a:pt x="92" y="42"/>
                        <a:pt x="91" y="42"/>
                      </a:cubicBezTo>
                      <a:cubicBezTo>
                        <a:pt x="90" y="43"/>
                        <a:pt x="90" y="43"/>
                        <a:pt x="90" y="44"/>
                      </a:cubicBezTo>
                      <a:cubicBezTo>
                        <a:pt x="90" y="44"/>
                        <a:pt x="90" y="44"/>
                        <a:pt x="91" y="45"/>
                      </a:cubicBezTo>
                      <a:cubicBezTo>
                        <a:pt x="92" y="45"/>
                        <a:pt x="92" y="45"/>
                        <a:pt x="92" y="45"/>
                      </a:cubicBezTo>
                      <a:cubicBezTo>
                        <a:pt x="103" y="48"/>
                        <a:pt x="103" y="48"/>
                        <a:pt x="103" y="48"/>
                      </a:cubicBezTo>
                      <a:cubicBezTo>
                        <a:pt x="103" y="48"/>
                        <a:pt x="103" y="48"/>
                        <a:pt x="104" y="49"/>
                      </a:cubicBezTo>
                      <a:cubicBezTo>
                        <a:pt x="103" y="49"/>
                        <a:pt x="103" y="50"/>
                        <a:pt x="103" y="50"/>
                      </a:cubicBezTo>
                      <a:cubicBezTo>
                        <a:pt x="103" y="53"/>
                        <a:pt x="103" y="54"/>
                        <a:pt x="106" y="54"/>
                      </a:cubicBezTo>
                      <a:cubicBezTo>
                        <a:pt x="106" y="56"/>
                        <a:pt x="106" y="56"/>
                        <a:pt x="105" y="57"/>
                      </a:cubicBezTo>
                      <a:cubicBezTo>
                        <a:pt x="103" y="57"/>
                        <a:pt x="101" y="58"/>
                        <a:pt x="99" y="58"/>
                      </a:cubicBezTo>
                      <a:cubicBezTo>
                        <a:pt x="98" y="59"/>
                        <a:pt x="97" y="59"/>
                        <a:pt x="97" y="60"/>
                      </a:cubicBezTo>
                      <a:cubicBezTo>
                        <a:pt x="97" y="60"/>
                        <a:pt x="97" y="61"/>
                        <a:pt x="97" y="61"/>
                      </a:cubicBezTo>
                      <a:cubicBezTo>
                        <a:pt x="95" y="62"/>
                        <a:pt x="93" y="62"/>
                        <a:pt x="92" y="61"/>
                      </a:cubicBezTo>
                      <a:cubicBezTo>
                        <a:pt x="90" y="60"/>
                        <a:pt x="91" y="58"/>
                        <a:pt x="92" y="57"/>
                      </a:cubicBezTo>
                      <a:cubicBezTo>
                        <a:pt x="92" y="57"/>
                        <a:pt x="93" y="56"/>
                        <a:pt x="93" y="56"/>
                      </a:cubicBezTo>
                      <a:cubicBezTo>
                        <a:pt x="94" y="56"/>
                        <a:pt x="95" y="56"/>
                        <a:pt x="97" y="56"/>
                      </a:cubicBezTo>
                      <a:cubicBezTo>
                        <a:pt x="97" y="56"/>
                        <a:pt x="98" y="55"/>
                        <a:pt x="98" y="55"/>
                      </a:cubicBezTo>
                      <a:cubicBezTo>
                        <a:pt x="98" y="54"/>
                        <a:pt x="98" y="54"/>
                        <a:pt x="97" y="53"/>
                      </a:cubicBezTo>
                      <a:cubicBezTo>
                        <a:pt x="95" y="51"/>
                        <a:pt x="92" y="50"/>
                        <a:pt x="89" y="49"/>
                      </a:cubicBezTo>
                      <a:cubicBezTo>
                        <a:pt x="88" y="49"/>
                        <a:pt x="87" y="49"/>
                        <a:pt x="86" y="49"/>
                      </a:cubicBezTo>
                      <a:cubicBezTo>
                        <a:pt x="84" y="49"/>
                        <a:pt x="82" y="49"/>
                        <a:pt x="80" y="49"/>
                      </a:cubicBezTo>
                      <a:cubicBezTo>
                        <a:pt x="79" y="49"/>
                        <a:pt x="78" y="49"/>
                        <a:pt x="78" y="47"/>
                      </a:cubicBezTo>
                      <a:cubicBezTo>
                        <a:pt x="77" y="46"/>
                        <a:pt x="78" y="45"/>
                        <a:pt x="79" y="45"/>
                      </a:cubicBezTo>
                      <a:cubicBezTo>
                        <a:pt x="79" y="45"/>
                        <a:pt x="80" y="45"/>
                        <a:pt x="80" y="45"/>
                      </a:cubicBezTo>
                      <a:cubicBezTo>
                        <a:pt x="81" y="45"/>
                        <a:pt x="83" y="45"/>
                        <a:pt x="84" y="44"/>
                      </a:cubicBezTo>
                      <a:cubicBezTo>
                        <a:pt x="85" y="44"/>
                        <a:pt x="86" y="44"/>
                        <a:pt x="86" y="43"/>
                      </a:cubicBezTo>
                      <a:cubicBezTo>
                        <a:pt x="86" y="42"/>
                        <a:pt x="85" y="41"/>
                        <a:pt x="84" y="41"/>
                      </a:cubicBezTo>
                      <a:close/>
                      <a:moveTo>
                        <a:pt x="103" y="84"/>
                      </a:moveTo>
                      <a:cubicBezTo>
                        <a:pt x="104" y="85"/>
                        <a:pt x="105" y="86"/>
                        <a:pt x="105" y="86"/>
                      </a:cubicBezTo>
                      <a:cubicBezTo>
                        <a:pt x="104" y="87"/>
                        <a:pt x="103" y="88"/>
                        <a:pt x="102" y="88"/>
                      </a:cubicBezTo>
                      <a:cubicBezTo>
                        <a:pt x="100" y="88"/>
                        <a:pt x="98" y="87"/>
                        <a:pt x="96" y="87"/>
                      </a:cubicBezTo>
                      <a:cubicBezTo>
                        <a:pt x="98" y="85"/>
                        <a:pt x="100" y="83"/>
                        <a:pt x="103" y="82"/>
                      </a:cubicBezTo>
                      <a:cubicBezTo>
                        <a:pt x="102" y="83"/>
                        <a:pt x="102" y="83"/>
                        <a:pt x="102" y="83"/>
                      </a:cubicBezTo>
                      <a:cubicBezTo>
                        <a:pt x="102" y="83"/>
                        <a:pt x="103" y="84"/>
                        <a:pt x="103" y="84"/>
                      </a:cubicBezTo>
                      <a:close/>
                      <a:moveTo>
                        <a:pt x="109" y="221"/>
                      </a:moveTo>
                      <a:cubicBezTo>
                        <a:pt x="107" y="222"/>
                        <a:pt x="106" y="223"/>
                        <a:pt x="104" y="224"/>
                      </a:cubicBezTo>
                      <a:cubicBezTo>
                        <a:pt x="103" y="226"/>
                        <a:pt x="103" y="227"/>
                        <a:pt x="103" y="228"/>
                      </a:cubicBezTo>
                      <a:cubicBezTo>
                        <a:pt x="102" y="231"/>
                        <a:pt x="102" y="234"/>
                        <a:pt x="101" y="236"/>
                      </a:cubicBezTo>
                      <a:cubicBezTo>
                        <a:pt x="100" y="237"/>
                        <a:pt x="98" y="238"/>
                        <a:pt x="97" y="240"/>
                      </a:cubicBezTo>
                      <a:cubicBezTo>
                        <a:pt x="96" y="242"/>
                        <a:pt x="92" y="243"/>
                        <a:pt x="90" y="241"/>
                      </a:cubicBezTo>
                      <a:cubicBezTo>
                        <a:pt x="89" y="243"/>
                        <a:pt x="91" y="244"/>
                        <a:pt x="91" y="245"/>
                      </a:cubicBezTo>
                      <a:cubicBezTo>
                        <a:pt x="92" y="247"/>
                        <a:pt x="92" y="247"/>
                        <a:pt x="91" y="248"/>
                      </a:cubicBezTo>
                      <a:cubicBezTo>
                        <a:pt x="89" y="249"/>
                        <a:pt x="87" y="251"/>
                        <a:pt x="86" y="252"/>
                      </a:cubicBezTo>
                      <a:cubicBezTo>
                        <a:pt x="85" y="253"/>
                        <a:pt x="84" y="255"/>
                        <a:pt x="85" y="256"/>
                      </a:cubicBezTo>
                      <a:cubicBezTo>
                        <a:pt x="85" y="258"/>
                        <a:pt x="85" y="259"/>
                        <a:pt x="84" y="260"/>
                      </a:cubicBezTo>
                      <a:cubicBezTo>
                        <a:pt x="84" y="261"/>
                        <a:pt x="84" y="262"/>
                        <a:pt x="84" y="262"/>
                      </a:cubicBezTo>
                      <a:cubicBezTo>
                        <a:pt x="84" y="264"/>
                        <a:pt x="85" y="265"/>
                        <a:pt x="85" y="266"/>
                      </a:cubicBezTo>
                      <a:cubicBezTo>
                        <a:pt x="85" y="268"/>
                        <a:pt x="85" y="271"/>
                        <a:pt x="85" y="273"/>
                      </a:cubicBezTo>
                      <a:cubicBezTo>
                        <a:pt x="85" y="274"/>
                        <a:pt x="86" y="274"/>
                        <a:pt x="87" y="274"/>
                      </a:cubicBezTo>
                      <a:cubicBezTo>
                        <a:pt x="87" y="275"/>
                        <a:pt x="88" y="275"/>
                        <a:pt x="88" y="275"/>
                      </a:cubicBezTo>
                      <a:cubicBezTo>
                        <a:pt x="88" y="277"/>
                        <a:pt x="89" y="278"/>
                        <a:pt x="90" y="279"/>
                      </a:cubicBezTo>
                      <a:cubicBezTo>
                        <a:pt x="88" y="280"/>
                        <a:pt x="86" y="280"/>
                        <a:pt x="85" y="279"/>
                      </a:cubicBezTo>
                      <a:cubicBezTo>
                        <a:pt x="85" y="279"/>
                        <a:pt x="85" y="279"/>
                        <a:pt x="85" y="279"/>
                      </a:cubicBezTo>
                      <a:cubicBezTo>
                        <a:pt x="84" y="277"/>
                        <a:pt x="83" y="276"/>
                        <a:pt x="81" y="275"/>
                      </a:cubicBezTo>
                      <a:cubicBezTo>
                        <a:pt x="78" y="274"/>
                        <a:pt x="76" y="272"/>
                        <a:pt x="75" y="270"/>
                      </a:cubicBezTo>
                      <a:cubicBezTo>
                        <a:pt x="73" y="267"/>
                        <a:pt x="72" y="264"/>
                        <a:pt x="73" y="261"/>
                      </a:cubicBezTo>
                      <a:cubicBezTo>
                        <a:pt x="73" y="259"/>
                        <a:pt x="72" y="256"/>
                        <a:pt x="70" y="256"/>
                      </a:cubicBezTo>
                      <a:cubicBezTo>
                        <a:pt x="69" y="256"/>
                        <a:pt x="69" y="255"/>
                        <a:pt x="69" y="254"/>
                      </a:cubicBezTo>
                      <a:cubicBezTo>
                        <a:pt x="69" y="252"/>
                        <a:pt x="69" y="250"/>
                        <a:pt x="68" y="247"/>
                      </a:cubicBezTo>
                      <a:cubicBezTo>
                        <a:pt x="68" y="243"/>
                        <a:pt x="67" y="238"/>
                        <a:pt x="67" y="234"/>
                      </a:cubicBezTo>
                      <a:cubicBezTo>
                        <a:pt x="67" y="230"/>
                        <a:pt x="67" y="227"/>
                        <a:pt x="67" y="223"/>
                      </a:cubicBezTo>
                      <a:cubicBezTo>
                        <a:pt x="67" y="221"/>
                        <a:pt x="67" y="220"/>
                        <a:pt x="67" y="218"/>
                      </a:cubicBezTo>
                      <a:cubicBezTo>
                        <a:pt x="67" y="214"/>
                        <a:pt x="64" y="211"/>
                        <a:pt x="60" y="209"/>
                      </a:cubicBezTo>
                      <a:cubicBezTo>
                        <a:pt x="58" y="209"/>
                        <a:pt x="56" y="207"/>
                        <a:pt x="56" y="205"/>
                      </a:cubicBezTo>
                      <a:cubicBezTo>
                        <a:pt x="56" y="203"/>
                        <a:pt x="55" y="201"/>
                        <a:pt x="54" y="200"/>
                      </a:cubicBezTo>
                      <a:cubicBezTo>
                        <a:pt x="51" y="199"/>
                        <a:pt x="50" y="197"/>
                        <a:pt x="49" y="194"/>
                      </a:cubicBezTo>
                      <a:cubicBezTo>
                        <a:pt x="48" y="194"/>
                        <a:pt x="48" y="193"/>
                        <a:pt x="47" y="192"/>
                      </a:cubicBezTo>
                      <a:cubicBezTo>
                        <a:pt x="46" y="191"/>
                        <a:pt x="46" y="189"/>
                        <a:pt x="46" y="188"/>
                      </a:cubicBezTo>
                      <a:cubicBezTo>
                        <a:pt x="46" y="187"/>
                        <a:pt x="46" y="185"/>
                        <a:pt x="46" y="184"/>
                      </a:cubicBezTo>
                      <a:cubicBezTo>
                        <a:pt x="46" y="184"/>
                        <a:pt x="45" y="183"/>
                        <a:pt x="45" y="182"/>
                      </a:cubicBezTo>
                      <a:cubicBezTo>
                        <a:pt x="46" y="180"/>
                        <a:pt x="47" y="178"/>
                        <a:pt x="48" y="176"/>
                      </a:cubicBezTo>
                      <a:cubicBezTo>
                        <a:pt x="49" y="174"/>
                        <a:pt x="50" y="171"/>
                        <a:pt x="51" y="169"/>
                      </a:cubicBezTo>
                      <a:cubicBezTo>
                        <a:pt x="52" y="167"/>
                        <a:pt x="51" y="164"/>
                        <a:pt x="49" y="162"/>
                      </a:cubicBezTo>
                      <a:cubicBezTo>
                        <a:pt x="48" y="162"/>
                        <a:pt x="48" y="162"/>
                        <a:pt x="47" y="162"/>
                      </a:cubicBezTo>
                      <a:cubicBezTo>
                        <a:pt x="45" y="163"/>
                        <a:pt x="43" y="163"/>
                        <a:pt x="42" y="162"/>
                      </a:cubicBezTo>
                      <a:cubicBezTo>
                        <a:pt x="39" y="160"/>
                        <a:pt x="37" y="158"/>
                        <a:pt x="35" y="155"/>
                      </a:cubicBezTo>
                      <a:cubicBezTo>
                        <a:pt x="35" y="154"/>
                        <a:pt x="35" y="154"/>
                        <a:pt x="34" y="154"/>
                      </a:cubicBezTo>
                      <a:cubicBezTo>
                        <a:pt x="33" y="153"/>
                        <a:pt x="33" y="153"/>
                        <a:pt x="32" y="153"/>
                      </a:cubicBezTo>
                      <a:cubicBezTo>
                        <a:pt x="30" y="153"/>
                        <a:pt x="28" y="152"/>
                        <a:pt x="27" y="151"/>
                      </a:cubicBezTo>
                      <a:cubicBezTo>
                        <a:pt x="25" y="149"/>
                        <a:pt x="23" y="148"/>
                        <a:pt x="20" y="148"/>
                      </a:cubicBezTo>
                      <a:cubicBezTo>
                        <a:pt x="20" y="148"/>
                        <a:pt x="20" y="148"/>
                        <a:pt x="19" y="148"/>
                      </a:cubicBezTo>
                      <a:cubicBezTo>
                        <a:pt x="15" y="147"/>
                        <a:pt x="11" y="145"/>
                        <a:pt x="7" y="141"/>
                      </a:cubicBezTo>
                      <a:cubicBezTo>
                        <a:pt x="6" y="140"/>
                        <a:pt x="6" y="138"/>
                        <a:pt x="6" y="136"/>
                      </a:cubicBezTo>
                      <a:cubicBezTo>
                        <a:pt x="7" y="127"/>
                        <a:pt x="9" y="118"/>
                        <a:pt x="12" y="109"/>
                      </a:cubicBezTo>
                      <a:cubicBezTo>
                        <a:pt x="17" y="95"/>
                        <a:pt x="23" y="82"/>
                        <a:pt x="32" y="70"/>
                      </a:cubicBezTo>
                      <a:cubicBezTo>
                        <a:pt x="35" y="66"/>
                        <a:pt x="38" y="62"/>
                        <a:pt x="42" y="57"/>
                      </a:cubicBezTo>
                      <a:cubicBezTo>
                        <a:pt x="42" y="57"/>
                        <a:pt x="43" y="56"/>
                        <a:pt x="44" y="57"/>
                      </a:cubicBezTo>
                      <a:cubicBezTo>
                        <a:pt x="45" y="57"/>
                        <a:pt x="46" y="58"/>
                        <a:pt x="47" y="57"/>
                      </a:cubicBezTo>
                      <a:cubicBezTo>
                        <a:pt x="50" y="57"/>
                        <a:pt x="52" y="57"/>
                        <a:pt x="55" y="57"/>
                      </a:cubicBezTo>
                      <a:cubicBezTo>
                        <a:pt x="58" y="56"/>
                        <a:pt x="62" y="55"/>
                        <a:pt x="65" y="54"/>
                      </a:cubicBezTo>
                      <a:cubicBezTo>
                        <a:pt x="67" y="52"/>
                        <a:pt x="68" y="50"/>
                        <a:pt x="69" y="47"/>
                      </a:cubicBezTo>
                      <a:cubicBezTo>
                        <a:pt x="69" y="47"/>
                        <a:pt x="69" y="46"/>
                        <a:pt x="69" y="45"/>
                      </a:cubicBezTo>
                      <a:cubicBezTo>
                        <a:pt x="70" y="43"/>
                        <a:pt x="70" y="43"/>
                        <a:pt x="73" y="43"/>
                      </a:cubicBezTo>
                      <a:cubicBezTo>
                        <a:pt x="75" y="44"/>
                        <a:pt x="77" y="44"/>
                        <a:pt x="79" y="44"/>
                      </a:cubicBezTo>
                      <a:cubicBezTo>
                        <a:pt x="77" y="45"/>
                        <a:pt x="75" y="46"/>
                        <a:pt x="74" y="46"/>
                      </a:cubicBezTo>
                      <a:cubicBezTo>
                        <a:pt x="72" y="47"/>
                        <a:pt x="73" y="47"/>
                        <a:pt x="73" y="48"/>
                      </a:cubicBezTo>
                      <a:cubicBezTo>
                        <a:pt x="74" y="49"/>
                        <a:pt x="76" y="51"/>
                        <a:pt x="77" y="52"/>
                      </a:cubicBezTo>
                      <a:cubicBezTo>
                        <a:pt x="77" y="52"/>
                        <a:pt x="78" y="53"/>
                        <a:pt x="78" y="52"/>
                      </a:cubicBezTo>
                      <a:cubicBezTo>
                        <a:pt x="80" y="52"/>
                        <a:pt x="83" y="51"/>
                        <a:pt x="85" y="51"/>
                      </a:cubicBezTo>
                      <a:cubicBezTo>
                        <a:pt x="85" y="53"/>
                        <a:pt x="84" y="53"/>
                        <a:pt x="83" y="54"/>
                      </a:cubicBezTo>
                      <a:cubicBezTo>
                        <a:pt x="82" y="55"/>
                        <a:pt x="81" y="56"/>
                        <a:pt x="80" y="56"/>
                      </a:cubicBezTo>
                      <a:cubicBezTo>
                        <a:pt x="77" y="56"/>
                        <a:pt x="74" y="57"/>
                        <a:pt x="72" y="57"/>
                      </a:cubicBezTo>
                      <a:cubicBezTo>
                        <a:pt x="71" y="59"/>
                        <a:pt x="70" y="60"/>
                        <a:pt x="68" y="60"/>
                      </a:cubicBezTo>
                      <a:cubicBezTo>
                        <a:pt x="64" y="61"/>
                        <a:pt x="61" y="63"/>
                        <a:pt x="58" y="65"/>
                      </a:cubicBezTo>
                      <a:cubicBezTo>
                        <a:pt x="56" y="66"/>
                        <a:pt x="55" y="69"/>
                        <a:pt x="56" y="71"/>
                      </a:cubicBezTo>
                      <a:cubicBezTo>
                        <a:pt x="56" y="72"/>
                        <a:pt x="56" y="73"/>
                        <a:pt x="58" y="72"/>
                      </a:cubicBezTo>
                      <a:cubicBezTo>
                        <a:pt x="58" y="72"/>
                        <a:pt x="58" y="72"/>
                        <a:pt x="59" y="72"/>
                      </a:cubicBezTo>
                      <a:cubicBezTo>
                        <a:pt x="60" y="73"/>
                        <a:pt x="61" y="74"/>
                        <a:pt x="63" y="74"/>
                      </a:cubicBezTo>
                      <a:cubicBezTo>
                        <a:pt x="64" y="75"/>
                        <a:pt x="65" y="76"/>
                        <a:pt x="66" y="75"/>
                      </a:cubicBezTo>
                      <a:cubicBezTo>
                        <a:pt x="67" y="75"/>
                        <a:pt x="67" y="75"/>
                        <a:pt x="67" y="75"/>
                      </a:cubicBezTo>
                      <a:cubicBezTo>
                        <a:pt x="67" y="78"/>
                        <a:pt x="67" y="80"/>
                        <a:pt x="66" y="82"/>
                      </a:cubicBezTo>
                      <a:cubicBezTo>
                        <a:pt x="68" y="82"/>
                        <a:pt x="69" y="81"/>
                        <a:pt x="70" y="80"/>
                      </a:cubicBezTo>
                      <a:cubicBezTo>
                        <a:pt x="73" y="76"/>
                        <a:pt x="75" y="72"/>
                        <a:pt x="78" y="69"/>
                      </a:cubicBezTo>
                      <a:cubicBezTo>
                        <a:pt x="79" y="68"/>
                        <a:pt x="79" y="68"/>
                        <a:pt x="79" y="67"/>
                      </a:cubicBezTo>
                      <a:cubicBezTo>
                        <a:pt x="79" y="67"/>
                        <a:pt x="79" y="67"/>
                        <a:pt x="79" y="67"/>
                      </a:cubicBezTo>
                      <a:cubicBezTo>
                        <a:pt x="81" y="64"/>
                        <a:pt x="84" y="63"/>
                        <a:pt x="87" y="63"/>
                      </a:cubicBezTo>
                      <a:cubicBezTo>
                        <a:pt x="89" y="64"/>
                        <a:pt x="90" y="64"/>
                        <a:pt x="90" y="66"/>
                      </a:cubicBezTo>
                      <a:cubicBezTo>
                        <a:pt x="90" y="67"/>
                        <a:pt x="91" y="67"/>
                        <a:pt x="92" y="67"/>
                      </a:cubicBezTo>
                      <a:cubicBezTo>
                        <a:pt x="94" y="67"/>
                        <a:pt x="96" y="67"/>
                        <a:pt x="99" y="66"/>
                      </a:cubicBezTo>
                      <a:cubicBezTo>
                        <a:pt x="99" y="66"/>
                        <a:pt x="99" y="66"/>
                        <a:pt x="99" y="67"/>
                      </a:cubicBezTo>
                      <a:cubicBezTo>
                        <a:pt x="99" y="67"/>
                        <a:pt x="99" y="68"/>
                        <a:pt x="99" y="68"/>
                      </a:cubicBezTo>
                      <a:cubicBezTo>
                        <a:pt x="98" y="72"/>
                        <a:pt x="100" y="76"/>
                        <a:pt x="103" y="77"/>
                      </a:cubicBezTo>
                      <a:cubicBezTo>
                        <a:pt x="104" y="78"/>
                        <a:pt x="104" y="78"/>
                        <a:pt x="104" y="78"/>
                      </a:cubicBezTo>
                      <a:cubicBezTo>
                        <a:pt x="101" y="80"/>
                        <a:pt x="98" y="82"/>
                        <a:pt x="94" y="82"/>
                      </a:cubicBezTo>
                      <a:cubicBezTo>
                        <a:pt x="92" y="82"/>
                        <a:pt x="89" y="82"/>
                        <a:pt x="87" y="84"/>
                      </a:cubicBezTo>
                      <a:cubicBezTo>
                        <a:pt x="85" y="85"/>
                        <a:pt x="83" y="85"/>
                        <a:pt x="81" y="86"/>
                      </a:cubicBezTo>
                      <a:cubicBezTo>
                        <a:pt x="81" y="86"/>
                        <a:pt x="80" y="87"/>
                        <a:pt x="80" y="87"/>
                      </a:cubicBezTo>
                      <a:cubicBezTo>
                        <a:pt x="80" y="88"/>
                        <a:pt x="80" y="88"/>
                        <a:pt x="80" y="88"/>
                      </a:cubicBezTo>
                      <a:cubicBezTo>
                        <a:pt x="87" y="87"/>
                        <a:pt x="87" y="87"/>
                        <a:pt x="87" y="87"/>
                      </a:cubicBezTo>
                      <a:cubicBezTo>
                        <a:pt x="87" y="89"/>
                        <a:pt x="87" y="90"/>
                        <a:pt x="89" y="90"/>
                      </a:cubicBezTo>
                      <a:cubicBezTo>
                        <a:pt x="90" y="90"/>
                        <a:pt x="90" y="91"/>
                        <a:pt x="91" y="92"/>
                      </a:cubicBezTo>
                      <a:cubicBezTo>
                        <a:pt x="88" y="93"/>
                        <a:pt x="86" y="96"/>
                        <a:pt x="82" y="95"/>
                      </a:cubicBezTo>
                      <a:cubicBezTo>
                        <a:pt x="86" y="92"/>
                        <a:pt x="86" y="92"/>
                        <a:pt x="86" y="92"/>
                      </a:cubicBezTo>
                      <a:cubicBezTo>
                        <a:pt x="84" y="91"/>
                        <a:pt x="84" y="90"/>
                        <a:pt x="82" y="92"/>
                      </a:cubicBezTo>
                      <a:cubicBezTo>
                        <a:pt x="80" y="93"/>
                        <a:pt x="78" y="94"/>
                        <a:pt x="76" y="96"/>
                      </a:cubicBezTo>
                      <a:cubicBezTo>
                        <a:pt x="76" y="96"/>
                        <a:pt x="75" y="97"/>
                        <a:pt x="75" y="97"/>
                      </a:cubicBezTo>
                      <a:cubicBezTo>
                        <a:pt x="72" y="97"/>
                        <a:pt x="70" y="100"/>
                        <a:pt x="68" y="102"/>
                      </a:cubicBezTo>
                      <a:cubicBezTo>
                        <a:pt x="68" y="102"/>
                        <a:pt x="68" y="102"/>
                        <a:pt x="68" y="102"/>
                      </a:cubicBezTo>
                      <a:cubicBezTo>
                        <a:pt x="67" y="104"/>
                        <a:pt x="65" y="104"/>
                        <a:pt x="64" y="104"/>
                      </a:cubicBezTo>
                      <a:cubicBezTo>
                        <a:pt x="63" y="104"/>
                        <a:pt x="63" y="105"/>
                        <a:pt x="62" y="105"/>
                      </a:cubicBezTo>
                      <a:cubicBezTo>
                        <a:pt x="62" y="105"/>
                        <a:pt x="61" y="106"/>
                        <a:pt x="61" y="107"/>
                      </a:cubicBezTo>
                      <a:cubicBezTo>
                        <a:pt x="62" y="110"/>
                        <a:pt x="60" y="112"/>
                        <a:pt x="58" y="113"/>
                      </a:cubicBezTo>
                      <a:cubicBezTo>
                        <a:pt x="55" y="115"/>
                        <a:pt x="53" y="116"/>
                        <a:pt x="51" y="117"/>
                      </a:cubicBezTo>
                      <a:cubicBezTo>
                        <a:pt x="50" y="119"/>
                        <a:pt x="49" y="122"/>
                        <a:pt x="50" y="124"/>
                      </a:cubicBezTo>
                      <a:cubicBezTo>
                        <a:pt x="51" y="126"/>
                        <a:pt x="51" y="128"/>
                        <a:pt x="50" y="129"/>
                      </a:cubicBezTo>
                      <a:cubicBezTo>
                        <a:pt x="50" y="130"/>
                        <a:pt x="49" y="130"/>
                        <a:pt x="48" y="130"/>
                      </a:cubicBezTo>
                      <a:cubicBezTo>
                        <a:pt x="48" y="130"/>
                        <a:pt x="47" y="129"/>
                        <a:pt x="47" y="129"/>
                      </a:cubicBezTo>
                      <a:cubicBezTo>
                        <a:pt x="47" y="127"/>
                        <a:pt x="46" y="125"/>
                        <a:pt x="46" y="123"/>
                      </a:cubicBezTo>
                      <a:cubicBezTo>
                        <a:pt x="46" y="122"/>
                        <a:pt x="45" y="121"/>
                        <a:pt x="45" y="121"/>
                      </a:cubicBezTo>
                      <a:cubicBezTo>
                        <a:pt x="44" y="121"/>
                        <a:pt x="44" y="121"/>
                        <a:pt x="44" y="121"/>
                      </a:cubicBezTo>
                      <a:cubicBezTo>
                        <a:pt x="44" y="122"/>
                        <a:pt x="44" y="122"/>
                        <a:pt x="44" y="123"/>
                      </a:cubicBezTo>
                      <a:cubicBezTo>
                        <a:pt x="44" y="123"/>
                        <a:pt x="44" y="123"/>
                        <a:pt x="44" y="123"/>
                      </a:cubicBezTo>
                      <a:cubicBezTo>
                        <a:pt x="44" y="123"/>
                        <a:pt x="43" y="122"/>
                        <a:pt x="42" y="122"/>
                      </a:cubicBezTo>
                      <a:cubicBezTo>
                        <a:pt x="42" y="121"/>
                        <a:pt x="41" y="120"/>
                        <a:pt x="40" y="120"/>
                      </a:cubicBezTo>
                      <a:cubicBezTo>
                        <a:pt x="39" y="119"/>
                        <a:pt x="38" y="120"/>
                        <a:pt x="37" y="121"/>
                      </a:cubicBezTo>
                      <a:cubicBezTo>
                        <a:pt x="36" y="122"/>
                        <a:pt x="35" y="123"/>
                        <a:pt x="34" y="124"/>
                      </a:cubicBezTo>
                      <a:cubicBezTo>
                        <a:pt x="33" y="123"/>
                        <a:pt x="32" y="122"/>
                        <a:pt x="32" y="122"/>
                      </a:cubicBezTo>
                      <a:cubicBezTo>
                        <a:pt x="31" y="121"/>
                        <a:pt x="31" y="121"/>
                        <a:pt x="30" y="121"/>
                      </a:cubicBezTo>
                      <a:cubicBezTo>
                        <a:pt x="28" y="121"/>
                        <a:pt x="26" y="122"/>
                        <a:pt x="25" y="124"/>
                      </a:cubicBezTo>
                      <a:cubicBezTo>
                        <a:pt x="24" y="126"/>
                        <a:pt x="22" y="127"/>
                        <a:pt x="21" y="128"/>
                      </a:cubicBezTo>
                      <a:cubicBezTo>
                        <a:pt x="19" y="129"/>
                        <a:pt x="19" y="131"/>
                        <a:pt x="20" y="133"/>
                      </a:cubicBezTo>
                      <a:cubicBezTo>
                        <a:pt x="20" y="134"/>
                        <a:pt x="20" y="134"/>
                        <a:pt x="20" y="135"/>
                      </a:cubicBezTo>
                      <a:cubicBezTo>
                        <a:pt x="19" y="139"/>
                        <a:pt x="21" y="143"/>
                        <a:pt x="25" y="144"/>
                      </a:cubicBezTo>
                      <a:cubicBezTo>
                        <a:pt x="27" y="144"/>
                        <a:pt x="29" y="144"/>
                        <a:pt x="30" y="142"/>
                      </a:cubicBezTo>
                      <a:cubicBezTo>
                        <a:pt x="31" y="141"/>
                        <a:pt x="31" y="140"/>
                        <a:pt x="32" y="139"/>
                      </a:cubicBezTo>
                      <a:cubicBezTo>
                        <a:pt x="32" y="138"/>
                        <a:pt x="33" y="137"/>
                        <a:pt x="34" y="138"/>
                      </a:cubicBezTo>
                      <a:cubicBezTo>
                        <a:pt x="34" y="138"/>
                        <a:pt x="34" y="138"/>
                        <a:pt x="34" y="138"/>
                      </a:cubicBezTo>
                      <a:cubicBezTo>
                        <a:pt x="35" y="138"/>
                        <a:pt x="35" y="139"/>
                        <a:pt x="35" y="140"/>
                      </a:cubicBezTo>
                      <a:cubicBezTo>
                        <a:pt x="35" y="142"/>
                        <a:pt x="34" y="143"/>
                        <a:pt x="34" y="145"/>
                      </a:cubicBezTo>
                      <a:cubicBezTo>
                        <a:pt x="33" y="146"/>
                        <a:pt x="34" y="147"/>
                        <a:pt x="35" y="147"/>
                      </a:cubicBezTo>
                      <a:cubicBezTo>
                        <a:pt x="37" y="148"/>
                        <a:pt x="38" y="148"/>
                        <a:pt x="39" y="148"/>
                      </a:cubicBezTo>
                      <a:cubicBezTo>
                        <a:pt x="40" y="148"/>
                        <a:pt x="41" y="149"/>
                        <a:pt x="42" y="150"/>
                      </a:cubicBezTo>
                      <a:cubicBezTo>
                        <a:pt x="42" y="150"/>
                        <a:pt x="42" y="151"/>
                        <a:pt x="42" y="151"/>
                      </a:cubicBezTo>
                      <a:cubicBezTo>
                        <a:pt x="41" y="153"/>
                        <a:pt x="41" y="155"/>
                        <a:pt x="42" y="156"/>
                      </a:cubicBezTo>
                      <a:cubicBezTo>
                        <a:pt x="42" y="158"/>
                        <a:pt x="42" y="159"/>
                        <a:pt x="43" y="159"/>
                      </a:cubicBezTo>
                      <a:cubicBezTo>
                        <a:pt x="44" y="160"/>
                        <a:pt x="45" y="160"/>
                        <a:pt x="45" y="159"/>
                      </a:cubicBezTo>
                      <a:cubicBezTo>
                        <a:pt x="46" y="159"/>
                        <a:pt x="48" y="158"/>
                        <a:pt x="49" y="159"/>
                      </a:cubicBezTo>
                      <a:cubicBezTo>
                        <a:pt x="50" y="159"/>
                        <a:pt x="50" y="159"/>
                        <a:pt x="51" y="159"/>
                      </a:cubicBezTo>
                      <a:cubicBezTo>
                        <a:pt x="53" y="160"/>
                        <a:pt x="54" y="159"/>
                        <a:pt x="55" y="158"/>
                      </a:cubicBezTo>
                      <a:cubicBezTo>
                        <a:pt x="56" y="157"/>
                        <a:pt x="57" y="156"/>
                        <a:pt x="59" y="155"/>
                      </a:cubicBezTo>
                      <a:cubicBezTo>
                        <a:pt x="59" y="155"/>
                        <a:pt x="60" y="155"/>
                        <a:pt x="60" y="156"/>
                      </a:cubicBezTo>
                      <a:cubicBezTo>
                        <a:pt x="60" y="156"/>
                        <a:pt x="60" y="157"/>
                        <a:pt x="60" y="157"/>
                      </a:cubicBezTo>
                      <a:cubicBezTo>
                        <a:pt x="59" y="158"/>
                        <a:pt x="59" y="159"/>
                        <a:pt x="60" y="159"/>
                      </a:cubicBezTo>
                      <a:cubicBezTo>
                        <a:pt x="63" y="160"/>
                        <a:pt x="63" y="160"/>
                        <a:pt x="63" y="160"/>
                      </a:cubicBezTo>
                      <a:cubicBezTo>
                        <a:pt x="61" y="157"/>
                        <a:pt x="64" y="156"/>
                        <a:pt x="65" y="155"/>
                      </a:cubicBezTo>
                      <a:cubicBezTo>
                        <a:pt x="65" y="155"/>
                        <a:pt x="66" y="155"/>
                        <a:pt x="66" y="156"/>
                      </a:cubicBezTo>
                      <a:cubicBezTo>
                        <a:pt x="67" y="157"/>
                        <a:pt x="70" y="158"/>
                        <a:pt x="72" y="158"/>
                      </a:cubicBezTo>
                      <a:cubicBezTo>
                        <a:pt x="72" y="158"/>
                        <a:pt x="72" y="158"/>
                        <a:pt x="72" y="158"/>
                      </a:cubicBezTo>
                      <a:cubicBezTo>
                        <a:pt x="75" y="158"/>
                        <a:pt x="78" y="159"/>
                        <a:pt x="80" y="161"/>
                      </a:cubicBezTo>
                      <a:cubicBezTo>
                        <a:pt x="83" y="164"/>
                        <a:pt x="87" y="166"/>
                        <a:pt x="91" y="166"/>
                      </a:cubicBezTo>
                      <a:cubicBezTo>
                        <a:pt x="92" y="167"/>
                        <a:pt x="94" y="168"/>
                        <a:pt x="95" y="169"/>
                      </a:cubicBezTo>
                      <a:cubicBezTo>
                        <a:pt x="95" y="170"/>
                        <a:pt x="96" y="172"/>
                        <a:pt x="97" y="173"/>
                      </a:cubicBezTo>
                      <a:cubicBezTo>
                        <a:pt x="98" y="175"/>
                        <a:pt x="98" y="176"/>
                        <a:pt x="96" y="177"/>
                      </a:cubicBezTo>
                      <a:cubicBezTo>
                        <a:pt x="94" y="178"/>
                        <a:pt x="94" y="178"/>
                        <a:pt x="94" y="178"/>
                      </a:cubicBezTo>
                      <a:cubicBezTo>
                        <a:pt x="95" y="179"/>
                        <a:pt x="95" y="179"/>
                        <a:pt x="96" y="178"/>
                      </a:cubicBezTo>
                      <a:cubicBezTo>
                        <a:pt x="97" y="178"/>
                        <a:pt x="97" y="178"/>
                        <a:pt x="98" y="177"/>
                      </a:cubicBezTo>
                      <a:cubicBezTo>
                        <a:pt x="99" y="177"/>
                        <a:pt x="99" y="178"/>
                        <a:pt x="100" y="178"/>
                      </a:cubicBezTo>
                      <a:cubicBezTo>
                        <a:pt x="100" y="179"/>
                        <a:pt x="99" y="179"/>
                        <a:pt x="99" y="179"/>
                      </a:cubicBezTo>
                      <a:cubicBezTo>
                        <a:pt x="99" y="180"/>
                        <a:pt x="99" y="180"/>
                        <a:pt x="99" y="180"/>
                      </a:cubicBezTo>
                      <a:cubicBezTo>
                        <a:pt x="100" y="180"/>
                        <a:pt x="100" y="181"/>
                        <a:pt x="100" y="180"/>
                      </a:cubicBezTo>
                      <a:cubicBezTo>
                        <a:pt x="101" y="180"/>
                        <a:pt x="101" y="180"/>
                        <a:pt x="101" y="180"/>
                      </a:cubicBezTo>
                      <a:cubicBezTo>
                        <a:pt x="102" y="179"/>
                        <a:pt x="105" y="179"/>
                        <a:pt x="106" y="180"/>
                      </a:cubicBezTo>
                      <a:cubicBezTo>
                        <a:pt x="106" y="180"/>
                        <a:pt x="106" y="180"/>
                        <a:pt x="106" y="180"/>
                      </a:cubicBezTo>
                      <a:cubicBezTo>
                        <a:pt x="107" y="180"/>
                        <a:pt x="107" y="180"/>
                        <a:pt x="107" y="181"/>
                      </a:cubicBezTo>
                      <a:cubicBezTo>
                        <a:pt x="107" y="183"/>
                        <a:pt x="109" y="182"/>
                        <a:pt x="110" y="182"/>
                      </a:cubicBezTo>
                      <a:cubicBezTo>
                        <a:pt x="111" y="181"/>
                        <a:pt x="113" y="181"/>
                        <a:pt x="114" y="182"/>
                      </a:cubicBezTo>
                      <a:cubicBezTo>
                        <a:pt x="116" y="183"/>
                        <a:pt x="119" y="184"/>
                        <a:pt x="122" y="185"/>
                      </a:cubicBezTo>
                      <a:cubicBezTo>
                        <a:pt x="123" y="185"/>
                        <a:pt x="124" y="186"/>
                        <a:pt x="124" y="187"/>
                      </a:cubicBezTo>
                      <a:cubicBezTo>
                        <a:pt x="124" y="192"/>
                        <a:pt x="123" y="196"/>
                        <a:pt x="120" y="200"/>
                      </a:cubicBezTo>
                      <a:cubicBezTo>
                        <a:pt x="119" y="200"/>
                        <a:pt x="119" y="200"/>
                        <a:pt x="119" y="200"/>
                      </a:cubicBezTo>
                      <a:cubicBezTo>
                        <a:pt x="118" y="201"/>
                        <a:pt x="117" y="202"/>
                        <a:pt x="117" y="203"/>
                      </a:cubicBezTo>
                      <a:cubicBezTo>
                        <a:pt x="117" y="206"/>
                        <a:pt x="117" y="209"/>
                        <a:pt x="117" y="212"/>
                      </a:cubicBezTo>
                      <a:cubicBezTo>
                        <a:pt x="117" y="214"/>
                        <a:pt x="116" y="216"/>
                        <a:pt x="115" y="217"/>
                      </a:cubicBezTo>
                      <a:cubicBezTo>
                        <a:pt x="114" y="219"/>
                        <a:pt x="114" y="220"/>
                        <a:pt x="112" y="220"/>
                      </a:cubicBezTo>
                      <a:cubicBezTo>
                        <a:pt x="111" y="220"/>
                        <a:pt x="110" y="220"/>
                        <a:pt x="110" y="220"/>
                      </a:cubicBezTo>
                      <a:cubicBezTo>
                        <a:pt x="109" y="220"/>
                        <a:pt x="109" y="221"/>
                        <a:pt x="109" y="221"/>
                      </a:cubicBezTo>
                      <a:close/>
                      <a:moveTo>
                        <a:pt x="270" y="209"/>
                      </a:moveTo>
                      <a:cubicBezTo>
                        <a:pt x="268" y="212"/>
                        <a:pt x="268" y="215"/>
                        <a:pt x="267" y="218"/>
                      </a:cubicBezTo>
                      <a:cubicBezTo>
                        <a:pt x="266" y="219"/>
                        <a:pt x="266" y="220"/>
                        <a:pt x="265" y="221"/>
                      </a:cubicBezTo>
                      <a:cubicBezTo>
                        <a:pt x="264" y="223"/>
                        <a:pt x="264" y="223"/>
                        <a:pt x="261" y="223"/>
                      </a:cubicBezTo>
                      <a:cubicBezTo>
                        <a:pt x="258" y="222"/>
                        <a:pt x="257" y="219"/>
                        <a:pt x="258" y="217"/>
                      </a:cubicBezTo>
                      <a:cubicBezTo>
                        <a:pt x="259" y="216"/>
                        <a:pt x="259" y="215"/>
                        <a:pt x="260" y="214"/>
                      </a:cubicBezTo>
                      <a:cubicBezTo>
                        <a:pt x="260" y="212"/>
                        <a:pt x="260" y="211"/>
                        <a:pt x="260" y="210"/>
                      </a:cubicBezTo>
                      <a:cubicBezTo>
                        <a:pt x="260" y="208"/>
                        <a:pt x="261" y="206"/>
                        <a:pt x="263" y="205"/>
                      </a:cubicBezTo>
                      <a:cubicBezTo>
                        <a:pt x="263" y="205"/>
                        <a:pt x="263" y="205"/>
                        <a:pt x="264" y="205"/>
                      </a:cubicBezTo>
                      <a:cubicBezTo>
                        <a:pt x="265" y="203"/>
                        <a:pt x="267" y="202"/>
                        <a:pt x="268" y="200"/>
                      </a:cubicBezTo>
                      <a:cubicBezTo>
                        <a:pt x="269" y="200"/>
                        <a:pt x="269" y="199"/>
                        <a:pt x="269" y="198"/>
                      </a:cubicBezTo>
                      <a:cubicBezTo>
                        <a:pt x="270" y="202"/>
                        <a:pt x="271" y="205"/>
                        <a:pt x="270" y="209"/>
                      </a:cubicBezTo>
                      <a:close/>
                      <a:moveTo>
                        <a:pt x="299" y="130"/>
                      </a:moveTo>
                      <a:cubicBezTo>
                        <a:pt x="298" y="129"/>
                        <a:pt x="296" y="128"/>
                        <a:pt x="295" y="128"/>
                      </a:cubicBezTo>
                      <a:cubicBezTo>
                        <a:pt x="290" y="128"/>
                        <a:pt x="285" y="128"/>
                        <a:pt x="280" y="126"/>
                      </a:cubicBezTo>
                      <a:cubicBezTo>
                        <a:pt x="277" y="125"/>
                        <a:pt x="274" y="124"/>
                        <a:pt x="271" y="122"/>
                      </a:cubicBezTo>
                      <a:cubicBezTo>
                        <a:pt x="269" y="121"/>
                        <a:pt x="266" y="120"/>
                        <a:pt x="263" y="119"/>
                      </a:cubicBezTo>
                      <a:cubicBezTo>
                        <a:pt x="264" y="120"/>
                        <a:pt x="264" y="120"/>
                        <a:pt x="264" y="121"/>
                      </a:cubicBezTo>
                      <a:cubicBezTo>
                        <a:pt x="263" y="124"/>
                        <a:pt x="266" y="126"/>
                        <a:pt x="268" y="128"/>
                      </a:cubicBezTo>
                      <a:cubicBezTo>
                        <a:pt x="269" y="129"/>
                        <a:pt x="270" y="130"/>
                        <a:pt x="271" y="131"/>
                      </a:cubicBezTo>
                      <a:cubicBezTo>
                        <a:pt x="277" y="129"/>
                        <a:pt x="277" y="129"/>
                        <a:pt x="277" y="129"/>
                      </a:cubicBezTo>
                      <a:cubicBezTo>
                        <a:pt x="279" y="129"/>
                        <a:pt x="280" y="129"/>
                        <a:pt x="281" y="131"/>
                      </a:cubicBezTo>
                      <a:cubicBezTo>
                        <a:pt x="282" y="132"/>
                        <a:pt x="283" y="133"/>
                        <a:pt x="285" y="135"/>
                      </a:cubicBezTo>
                      <a:cubicBezTo>
                        <a:pt x="286" y="136"/>
                        <a:pt x="286" y="136"/>
                        <a:pt x="284" y="137"/>
                      </a:cubicBezTo>
                      <a:cubicBezTo>
                        <a:pt x="281" y="139"/>
                        <a:pt x="278" y="142"/>
                        <a:pt x="275" y="144"/>
                      </a:cubicBezTo>
                      <a:cubicBezTo>
                        <a:pt x="275" y="145"/>
                        <a:pt x="274" y="145"/>
                        <a:pt x="274" y="146"/>
                      </a:cubicBezTo>
                      <a:cubicBezTo>
                        <a:pt x="272" y="147"/>
                        <a:pt x="270" y="148"/>
                        <a:pt x="268" y="150"/>
                      </a:cubicBezTo>
                      <a:cubicBezTo>
                        <a:pt x="265" y="151"/>
                        <a:pt x="262" y="150"/>
                        <a:pt x="260" y="147"/>
                      </a:cubicBezTo>
                      <a:cubicBezTo>
                        <a:pt x="260" y="147"/>
                        <a:pt x="260" y="147"/>
                        <a:pt x="260" y="147"/>
                      </a:cubicBezTo>
                      <a:cubicBezTo>
                        <a:pt x="259" y="144"/>
                        <a:pt x="257" y="141"/>
                        <a:pt x="255" y="139"/>
                      </a:cubicBezTo>
                      <a:cubicBezTo>
                        <a:pt x="254" y="137"/>
                        <a:pt x="253" y="136"/>
                        <a:pt x="253" y="134"/>
                      </a:cubicBezTo>
                      <a:cubicBezTo>
                        <a:pt x="252" y="132"/>
                        <a:pt x="251" y="131"/>
                        <a:pt x="249" y="130"/>
                      </a:cubicBezTo>
                      <a:cubicBezTo>
                        <a:pt x="247" y="129"/>
                        <a:pt x="246" y="128"/>
                        <a:pt x="246" y="126"/>
                      </a:cubicBezTo>
                      <a:cubicBezTo>
                        <a:pt x="245" y="124"/>
                        <a:pt x="244" y="122"/>
                        <a:pt x="243" y="120"/>
                      </a:cubicBezTo>
                      <a:cubicBezTo>
                        <a:pt x="240" y="120"/>
                        <a:pt x="240" y="120"/>
                        <a:pt x="241" y="123"/>
                      </a:cubicBezTo>
                      <a:cubicBezTo>
                        <a:pt x="242" y="127"/>
                        <a:pt x="244" y="130"/>
                        <a:pt x="246" y="134"/>
                      </a:cubicBezTo>
                      <a:cubicBezTo>
                        <a:pt x="250" y="139"/>
                        <a:pt x="253" y="144"/>
                        <a:pt x="256" y="150"/>
                      </a:cubicBezTo>
                      <a:cubicBezTo>
                        <a:pt x="256" y="152"/>
                        <a:pt x="257" y="154"/>
                        <a:pt x="257" y="155"/>
                      </a:cubicBezTo>
                      <a:cubicBezTo>
                        <a:pt x="258" y="158"/>
                        <a:pt x="259" y="158"/>
                        <a:pt x="261" y="157"/>
                      </a:cubicBezTo>
                      <a:cubicBezTo>
                        <a:pt x="262" y="157"/>
                        <a:pt x="262" y="156"/>
                        <a:pt x="262" y="156"/>
                      </a:cubicBezTo>
                      <a:cubicBezTo>
                        <a:pt x="271" y="156"/>
                        <a:pt x="271" y="156"/>
                        <a:pt x="271" y="156"/>
                      </a:cubicBezTo>
                      <a:cubicBezTo>
                        <a:pt x="270" y="159"/>
                        <a:pt x="270" y="161"/>
                        <a:pt x="269" y="163"/>
                      </a:cubicBezTo>
                      <a:cubicBezTo>
                        <a:pt x="269" y="165"/>
                        <a:pt x="268" y="167"/>
                        <a:pt x="267" y="168"/>
                      </a:cubicBezTo>
                      <a:cubicBezTo>
                        <a:pt x="265" y="170"/>
                        <a:pt x="263" y="172"/>
                        <a:pt x="260" y="173"/>
                      </a:cubicBezTo>
                      <a:cubicBezTo>
                        <a:pt x="260" y="173"/>
                        <a:pt x="259" y="174"/>
                        <a:pt x="259" y="174"/>
                      </a:cubicBezTo>
                      <a:cubicBezTo>
                        <a:pt x="256" y="179"/>
                        <a:pt x="254" y="184"/>
                        <a:pt x="252" y="188"/>
                      </a:cubicBezTo>
                      <a:cubicBezTo>
                        <a:pt x="251" y="189"/>
                        <a:pt x="251" y="190"/>
                        <a:pt x="252" y="191"/>
                      </a:cubicBezTo>
                      <a:cubicBezTo>
                        <a:pt x="255" y="195"/>
                        <a:pt x="254" y="199"/>
                        <a:pt x="254" y="204"/>
                      </a:cubicBezTo>
                      <a:cubicBezTo>
                        <a:pt x="254" y="204"/>
                        <a:pt x="253" y="205"/>
                        <a:pt x="253" y="205"/>
                      </a:cubicBezTo>
                      <a:cubicBezTo>
                        <a:pt x="250" y="206"/>
                        <a:pt x="248" y="208"/>
                        <a:pt x="246" y="210"/>
                      </a:cubicBezTo>
                      <a:cubicBezTo>
                        <a:pt x="245" y="211"/>
                        <a:pt x="244" y="212"/>
                        <a:pt x="244" y="214"/>
                      </a:cubicBezTo>
                      <a:cubicBezTo>
                        <a:pt x="243" y="217"/>
                        <a:pt x="242" y="221"/>
                        <a:pt x="240" y="224"/>
                      </a:cubicBezTo>
                      <a:cubicBezTo>
                        <a:pt x="238" y="229"/>
                        <a:pt x="235" y="234"/>
                        <a:pt x="233" y="238"/>
                      </a:cubicBezTo>
                      <a:cubicBezTo>
                        <a:pt x="232" y="240"/>
                        <a:pt x="231" y="240"/>
                        <a:pt x="230" y="240"/>
                      </a:cubicBezTo>
                      <a:cubicBezTo>
                        <a:pt x="223" y="241"/>
                        <a:pt x="223" y="241"/>
                        <a:pt x="223" y="241"/>
                      </a:cubicBezTo>
                      <a:cubicBezTo>
                        <a:pt x="222" y="241"/>
                        <a:pt x="221" y="241"/>
                        <a:pt x="220" y="241"/>
                      </a:cubicBezTo>
                      <a:cubicBezTo>
                        <a:pt x="219" y="241"/>
                        <a:pt x="219" y="241"/>
                        <a:pt x="218" y="241"/>
                      </a:cubicBezTo>
                      <a:cubicBezTo>
                        <a:pt x="217" y="240"/>
                        <a:pt x="217" y="239"/>
                        <a:pt x="216" y="239"/>
                      </a:cubicBezTo>
                      <a:cubicBezTo>
                        <a:pt x="216" y="236"/>
                        <a:pt x="215" y="234"/>
                        <a:pt x="214" y="232"/>
                      </a:cubicBezTo>
                      <a:cubicBezTo>
                        <a:pt x="214" y="231"/>
                        <a:pt x="213" y="230"/>
                        <a:pt x="212" y="230"/>
                      </a:cubicBezTo>
                      <a:cubicBezTo>
                        <a:pt x="211" y="227"/>
                        <a:pt x="210" y="224"/>
                        <a:pt x="210" y="222"/>
                      </a:cubicBezTo>
                      <a:cubicBezTo>
                        <a:pt x="210" y="220"/>
                        <a:pt x="209" y="218"/>
                        <a:pt x="209" y="217"/>
                      </a:cubicBezTo>
                      <a:cubicBezTo>
                        <a:pt x="207" y="214"/>
                        <a:pt x="206" y="211"/>
                        <a:pt x="205" y="208"/>
                      </a:cubicBezTo>
                      <a:cubicBezTo>
                        <a:pt x="205" y="206"/>
                        <a:pt x="206" y="204"/>
                        <a:pt x="206" y="202"/>
                      </a:cubicBezTo>
                      <a:cubicBezTo>
                        <a:pt x="206" y="201"/>
                        <a:pt x="207" y="201"/>
                        <a:pt x="207" y="200"/>
                      </a:cubicBezTo>
                      <a:cubicBezTo>
                        <a:pt x="208" y="199"/>
                        <a:pt x="208" y="197"/>
                        <a:pt x="208" y="195"/>
                      </a:cubicBezTo>
                      <a:cubicBezTo>
                        <a:pt x="206" y="190"/>
                        <a:pt x="204" y="184"/>
                        <a:pt x="201" y="180"/>
                      </a:cubicBezTo>
                      <a:cubicBezTo>
                        <a:pt x="200" y="179"/>
                        <a:pt x="200" y="177"/>
                        <a:pt x="201" y="176"/>
                      </a:cubicBezTo>
                      <a:cubicBezTo>
                        <a:pt x="201" y="175"/>
                        <a:pt x="202" y="174"/>
                        <a:pt x="202" y="173"/>
                      </a:cubicBezTo>
                      <a:cubicBezTo>
                        <a:pt x="203" y="172"/>
                        <a:pt x="203" y="171"/>
                        <a:pt x="202" y="171"/>
                      </a:cubicBezTo>
                      <a:cubicBezTo>
                        <a:pt x="201" y="171"/>
                        <a:pt x="200" y="170"/>
                        <a:pt x="200" y="169"/>
                      </a:cubicBezTo>
                      <a:cubicBezTo>
                        <a:pt x="200" y="168"/>
                        <a:pt x="199" y="168"/>
                        <a:pt x="198" y="168"/>
                      </a:cubicBezTo>
                      <a:cubicBezTo>
                        <a:pt x="196" y="168"/>
                        <a:pt x="194" y="167"/>
                        <a:pt x="193" y="166"/>
                      </a:cubicBezTo>
                      <a:cubicBezTo>
                        <a:pt x="192" y="165"/>
                        <a:pt x="190" y="165"/>
                        <a:pt x="189" y="165"/>
                      </a:cubicBezTo>
                      <a:cubicBezTo>
                        <a:pt x="188" y="165"/>
                        <a:pt x="187" y="165"/>
                        <a:pt x="186" y="165"/>
                      </a:cubicBezTo>
                      <a:cubicBezTo>
                        <a:pt x="173" y="169"/>
                        <a:pt x="173" y="169"/>
                        <a:pt x="173" y="169"/>
                      </a:cubicBezTo>
                      <a:cubicBezTo>
                        <a:pt x="171" y="169"/>
                        <a:pt x="168" y="168"/>
                        <a:pt x="167" y="167"/>
                      </a:cubicBezTo>
                      <a:cubicBezTo>
                        <a:pt x="167" y="166"/>
                        <a:pt x="166" y="166"/>
                        <a:pt x="166" y="166"/>
                      </a:cubicBezTo>
                      <a:cubicBezTo>
                        <a:pt x="164" y="164"/>
                        <a:pt x="163" y="162"/>
                        <a:pt x="162" y="160"/>
                      </a:cubicBezTo>
                      <a:cubicBezTo>
                        <a:pt x="162" y="159"/>
                        <a:pt x="162" y="158"/>
                        <a:pt x="161" y="158"/>
                      </a:cubicBezTo>
                      <a:cubicBezTo>
                        <a:pt x="157" y="157"/>
                        <a:pt x="156" y="153"/>
                        <a:pt x="155" y="150"/>
                      </a:cubicBezTo>
                      <a:cubicBezTo>
                        <a:pt x="155" y="149"/>
                        <a:pt x="155" y="148"/>
                        <a:pt x="156" y="147"/>
                      </a:cubicBezTo>
                      <a:cubicBezTo>
                        <a:pt x="157" y="146"/>
                        <a:pt x="157" y="145"/>
                        <a:pt x="157" y="143"/>
                      </a:cubicBezTo>
                      <a:cubicBezTo>
                        <a:pt x="155" y="140"/>
                        <a:pt x="156" y="136"/>
                        <a:pt x="158" y="133"/>
                      </a:cubicBezTo>
                      <a:cubicBezTo>
                        <a:pt x="159" y="131"/>
                        <a:pt x="160" y="129"/>
                        <a:pt x="162" y="128"/>
                      </a:cubicBezTo>
                      <a:cubicBezTo>
                        <a:pt x="163" y="127"/>
                        <a:pt x="163" y="126"/>
                        <a:pt x="164" y="125"/>
                      </a:cubicBezTo>
                      <a:cubicBezTo>
                        <a:pt x="166" y="123"/>
                        <a:pt x="167" y="121"/>
                        <a:pt x="168" y="118"/>
                      </a:cubicBezTo>
                      <a:cubicBezTo>
                        <a:pt x="169" y="116"/>
                        <a:pt x="170" y="115"/>
                        <a:pt x="171" y="115"/>
                      </a:cubicBezTo>
                      <a:cubicBezTo>
                        <a:pt x="172" y="113"/>
                        <a:pt x="174" y="112"/>
                        <a:pt x="176" y="110"/>
                      </a:cubicBezTo>
                      <a:cubicBezTo>
                        <a:pt x="177" y="109"/>
                        <a:pt x="177" y="109"/>
                        <a:pt x="178" y="110"/>
                      </a:cubicBezTo>
                      <a:cubicBezTo>
                        <a:pt x="178" y="111"/>
                        <a:pt x="179" y="111"/>
                        <a:pt x="179" y="111"/>
                      </a:cubicBezTo>
                      <a:cubicBezTo>
                        <a:pt x="186" y="110"/>
                        <a:pt x="186" y="110"/>
                        <a:pt x="186" y="110"/>
                      </a:cubicBezTo>
                      <a:cubicBezTo>
                        <a:pt x="187" y="110"/>
                        <a:pt x="188" y="110"/>
                        <a:pt x="189" y="110"/>
                      </a:cubicBezTo>
                      <a:cubicBezTo>
                        <a:pt x="192" y="110"/>
                        <a:pt x="196" y="109"/>
                        <a:pt x="199" y="108"/>
                      </a:cubicBezTo>
                      <a:cubicBezTo>
                        <a:pt x="199" y="107"/>
                        <a:pt x="200" y="107"/>
                        <a:pt x="201" y="108"/>
                      </a:cubicBezTo>
                      <a:cubicBezTo>
                        <a:pt x="201" y="108"/>
                        <a:pt x="201" y="109"/>
                        <a:pt x="201" y="109"/>
                      </a:cubicBezTo>
                      <a:cubicBezTo>
                        <a:pt x="201" y="111"/>
                        <a:pt x="202" y="112"/>
                        <a:pt x="203" y="113"/>
                      </a:cubicBezTo>
                      <a:cubicBezTo>
                        <a:pt x="207" y="117"/>
                        <a:pt x="207" y="117"/>
                        <a:pt x="207" y="117"/>
                      </a:cubicBezTo>
                      <a:cubicBezTo>
                        <a:pt x="207" y="117"/>
                        <a:pt x="207" y="117"/>
                        <a:pt x="208" y="117"/>
                      </a:cubicBezTo>
                      <a:cubicBezTo>
                        <a:pt x="210" y="118"/>
                        <a:pt x="213" y="118"/>
                        <a:pt x="215" y="118"/>
                      </a:cubicBezTo>
                      <a:cubicBezTo>
                        <a:pt x="216" y="118"/>
                        <a:pt x="217" y="118"/>
                        <a:pt x="217" y="117"/>
                      </a:cubicBezTo>
                      <a:cubicBezTo>
                        <a:pt x="218" y="115"/>
                        <a:pt x="219" y="115"/>
                        <a:pt x="220" y="114"/>
                      </a:cubicBezTo>
                      <a:cubicBezTo>
                        <a:pt x="220" y="114"/>
                        <a:pt x="220" y="114"/>
                        <a:pt x="220" y="114"/>
                      </a:cubicBezTo>
                      <a:cubicBezTo>
                        <a:pt x="220" y="115"/>
                        <a:pt x="221" y="115"/>
                        <a:pt x="222" y="116"/>
                      </a:cubicBezTo>
                      <a:cubicBezTo>
                        <a:pt x="223" y="116"/>
                        <a:pt x="224" y="117"/>
                        <a:pt x="226" y="117"/>
                      </a:cubicBezTo>
                      <a:cubicBezTo>
                        <a:pt x="227" y="117"/>
                        <a:pt x="228" y="117"/>
                        <a:pt x="229" y="117"/>
                      </a:cubicBezTo>
                      <a:cubicBezTo>
                        <a:pt x="229" y="117"/>
                        <a:pt x="230" y="117"/>
                        <a:pt x="231" y="117"/>
                      </a:cubicBezTo>
                      <a:cubicBezTo>
                        <a:pt x="233" y="118"/>
                        <a:pt x="236" y="118"/>
                        <a:pt x="238" y="118"/>
                      </a:cubicBezTo>
                      <a:cubicBezTo>
                        <a:pt x="239" y="119"/>
                        <a:pt x="240" y="118"/>
                        <a:pt x="241" y="118"/>
                      </a:cubicBezTo>
                      <a:cubicBezTo>
                        <a:pt x="243" y="117"/>
                        <a:pt x="244" y="114"/>
                        <a:pt x="243" y="111"/>
                      </a:cubicBezTo>
                      <a:cubicBezTo>
                        <a:pt x="243" y="110"/>
                        <a:pt x="243" y="109"/>
                        <a:pt x="243" y="108"/>
                      </a:cubicBezTo>
                      <a:cubicBezTo>
                        <a:pt x="241" y="108"/>
                        <a:pt x="239" y="108"/>
                        <a:pt x="238" y="109"/>
                      </a:cubicBezTo>
                      <a:cubicBezTo>
                        <a:pt x="236" y="110"/>
                        <a:pt x="233" y="110"/>
                        <a:pt x="232" y="108"/>
                      </a:cubicBezTo>
                      <a:cubicBezTo>
                        <a:pt x="229" y="106"/>
                        <a:pt x="228" y="104"/>
                        <a:pt x="227" y="101"/>
                      </a:cubicBezTo>
                      <a:cubicBezTo>
                        <a:pt x="229" y="102"/>
                        <a:pt x="230" y="101"/>
                        <a:pt x="231" y="99"/>
                      </a:cubicBezTo>
                      <a:cubicBezTo>
                        <a:pt x="228" y="99"/>
                        <a:pt x="225" y="100"/>
                        <a:pt x="223" y="101"/>
                      </a:cubicBezTo>
                      <a:cubicBezTo>
                        <a:pt x="222" y="101"/>
                        <a:pt x="221" y="102"/>
                        <a:pt x="221" y="103"/>
                      </a:cubicBezTo>
                      <a:cubicBezTo>
                        <a:pt x="222" y="103"/>
                        <a:pt x="222" y="103"/>
                        <a:pt x="222" y="103"/>
                      </a:cubicBezTo>
                      <a:cubicBezTo>
                        <a:pt x="222" y="104"/>
                        <a:pt x="222" y="104"/>
                        <a:pt x="222" y="104"/>
                      </a:cubicBezTo>
                      <a:cubicBezTo>
                        <a:pt x="222" y="105"/>
                        <a:pt x="222" y="106"/>
                        <a:pt x="221" y="106"/>
                      </a:cubicBezTo>
                      <a:cubicBezTo>
                        <a:pt x="221" y="106"/>
                        <a:pt x="220" y="106"/>
                        <a:pt x="219" y="105"/>
                      </a:cubicBezTo>
                      <a:cubicBezTo>
                        <a:pt x="219" y="104"/>
                        <a:pt x="218" y="103"/>
                        <a:pt x="217" y="103"/>
                      </a:cubicBezTo>
                      <a:cubicBezTo>
                        <a:pt x="217" y="103"/>
                        <a:pt x="217" y="102"/>
                        <a:pt x="217" y="102"/>
                      </a:cubicBezTo>
                      <a:cubicBezTo>
                        <a:pt x="217" y="100"/>
                        <a:pt x="215" y="98"/>
                        <a:pt x="214" y="96"/>
                      </a:cubicBezTo>
                      <a:cubicBezTo>
                        <a:pt x="213" y="96"/>
                        <a:pt x="213" y="96"/>
                        <a:pt x="212" y="96"/>
                      </a:cubicBezTo>
                      <a:cubicBezTo>
                        <a:pt x="210" y="96"/>
                        <a:pt x="209" y="95"/>
                        <a:pt x="208" y="93"/>
                      </a:cubicBezTo>
                      <a:cubicBezTo>
                        <a:pt x="207" y="93"/>
                        <a:pt x="207" y="92"/>
                        <a:pt x="206" y="92"/>
                      </a:cubicBezTo>
                      <a:cubicBezTo>
                        <a:pt x="205" y="91"/>
                        <a:pt x="204" y="91"/>
                        <a:pt x="204" y="92"/>
                      </a:cubicBezTo>
                      <a:cubicBezTo>
                        <a:pt x="203" y="93"/>
                        <a:pt x="203" y="94"/>
                        <a:pt x="203" y="95"/>
                      </a:cubicBezTo>
                      <a:cubicBezTo>
                        <a:pt x="203" y="95"/>
                        <a:pt x="203" y="95"/>
                        <a:pt x="204" y="95"/>
                      </a:cubicBezTo>
                      <a:cubicBezTo>
                        <a:pt x="205" y="97"/>
                        <a:pt x="207" y="98"/>
                        <a:pt x="209" y="99"/>
                      </a:cubicBezTo>
                      <a:cubicBezTo>
                        <a:pt x="210" y="100"/>
                        <a:pt x="211" y="101"/>
                        <a:pt x="212" y="102"/>
                      </a:cubicBezTo>
                      <a:cubicBezTo>
                        <a:pt x="210" y="104"/>
                        <a:pt x="207" y="103"/>
                        <a:pt x="206" y="101"/>
                      </a:cubicBezTo>
                      <a:cubicBezTo>
                        <a:pt x="205" y="101"/>
                        <a:pt x="205" y="101"/>
                        <a:pt x="205" y="100"/>
                      </a:cubicBezTo>
                      <a:cubicBezTo>
                        <a:pt x="205" y="100"/>
                        <a:pt x="204" y="99"/>
                        <a:pt x="203" y="98"/>
                      </a:cubicBezTo>
                      <a:cubicBezTo>
                        <a:pt x="202" y="97"/>
                        <a:pt x="201" y="96"/>
                        <a:pt x="200" y="94"/>
                      </a:cubicBezTo>
                      <a:cubicBezTo>
                        <a:pt x="198" y="93"/>
                        <a:pt x="195" y="93"/>
                        <a:pt x="195" y="96"/>
                      </a:cubicBezTo>
                      <a:cubicBezTo>
                        <a:pt x="195" y="96"/>
                        <a:pt x="195" y="96"/>
                        <a:pt x="195" y="97"/>
                      </a:cubicBezTo>
                      <a:cubicBezTo>
                        <a:pt x="193" y="96"/>
                        <a:pt x="193" y="96"/>
                        <a:pt x="193" y="96"/>
                      </a:cubicBezTo>
                      <a:cubicBezTo>
                        <a:pt x="192" y="96"/>
                        <a:pt x="189" y="96"/>
                        <a:pt x="188" y="98"/>
                      </a:cubicBezTo>
                      <a:cubicBezTo>
                        <a:pt x="188" y="99"/>
                        <a:pt x="187" y="99"/>
                        <a:pt x="187" y="100"/>
                      </a:cubicBezTo>
                      <a:cubicBezTo>
                        <a:pt x="187" y="100"/>
                        <a:pt x="186" y="101"/>
                        <a:pt x="186" y="101"/>
                      </a:cubicBezTo>
                      <a:cubicBezTo>
                        <a:pt x="185" y="104"/>
                        <a:pt x="184" y="106"/>
                        <a:pt x="181" y="106"/>
                      </a:cubicBezTo>
                      <a:cubicBezTo>
                        <a:pt x="178" y="107"/>
                        <a:pt x="175" y="107"/>
                        <a:pt x="172" y="107"/>
                      </a:cubicBezTo>
                      <a:cubicBezTo>
                        <a:pt x="171" y="107"/>
                        <a:pt x="171" y="106"/>
                        <a:pt x="171" y="106"/>
                      </a:cubicBezTo>
                      <a:cubicBezTo>
                        <a:pt x="170" y="103"/>
                        <a:pt x="170" y="101"/>
                        <a:pt x="171" y="99"/>
                      </a:cubicBezTo>
                      <a:cubicBezTo>
                        <a:pt x="171" y="97"/>
                        <a:pt x="173" y="95"/>
                        <a:pt x="175" y="96"/>
                      </a:cubicBezTo>
                      <a:cubicBezTo>
                        <a:pt x="182" y="96"/>
                        <a:pt x="182" y="96"/>
                        <a:pt x="182" y="96"/>
                      </a:cubicBezTo>
                      <a:cubicBezTo>
                        <a:pt x="183" y="96"/>
                        <a:pt x="183" y="95"/>
                        <a:pt x="183" y="94"/>
                      </a:cubicBezTo>
                      <a:cubicBezTo>
                        <a:pt x="183" y="94"/>
                        <a:pt x="183" y="94"/>
                        <a:pt x="183" y="93"/>
                      </a:cubicBezTo>
                      <a:cubicBezTo>
                        <a:pt x="184" y="91"/>
                        <a:pt x="183" y="90"/>
                        <a:pt x="181" y="89"/>
                      </a:cubicBezTo>
                      <a:cubicBezTo>
                        <a:pt x="180" y="89"/>
                        <a:pt x="180" y="88"/>
                        <a:pt x="179" y="88"/>
                      </a:cubicBezTo>
                      <a:cubicBezTo>
                        <a:pt x="178" y="88"/>
                        <a:pt x="178" y="87"/>
                        <a:pt x="178" y="87"/>
                      </a:cubicBezTo>
                      <a:cubicBezTo>
                        <a:pt x="178" y="87"/>
                        <a:pt x="179" y="86"/>
                        <a:pt x="179" y="86"/>
                      </a:cubicBezTo>
                      <a:cubicBezTo>
                        <a:pt x="180" y="86"/>
                        <a:pt x="181" y="86"/>
                        <a:pt x="181" y="86"/>
                      </a:cubicBezTo>
                      <a:cubicBezTo>
                        <a:pt x="185" y="86"/>
                        <a:pt x="188" y="84"/>
                        <a:pt x="189" y="81"/>
                      </a:cubicBezTo>
                      <a:cubicBezTo>
                        <a:pt x="190" y="79"/>
                        <a:pt x="192" y="78"/>
                        <a:pt x="194" y="77"/>
                      </a:cubicBezTo>
                      <a:cubicBezTo>
                        <a:pt x="197" y="77"/>
                        <a:pt x="197" y="76"/>
                        <a:pt x="198" y="73"/>
                      </a:cubicBezTo>
                      <a:cubicBezTo>
                        <a:pt x="198" y="72"/>
                        <a:pt x="198" y="71"/>
                        <a:pt x="199" y="71"/>
                      </a:cubicBezTo>
                      <a:cubicBezTo>
                        <a:pt x="199" y="71"/>
                        <a:pt x="199" y="71"/>
                        <a:pt x="199" y="71"/>
                      </a:cubicBezTo>
                      <a:cubicBezTo>
                        <a:pt x="200" y="72"/>
                        <a:pt x="200" y="73"/>
                        <a:pt x="201" y="74"/>
                      </a:cubicBezTo>
                      <a:cubicBezTo>
                        <a:pt x="201" y="75"/>
                        <a:pt x="202" y="76"/>
                        <a:pt x="203" y="76"/>
                      </a:cubicBezTo>
                      <a:cubicBezTo>
                        <a:pt x="204" y="76"/>
                        <a:pt x="205" y="76"/>
                        <a:pt x="206" y="76"/>
                      </a:cubicBezTo>
                      <a:cubicBezTo>
                        <a:pt x="208" y="76"/>
                        <a:pt x="210" y="76"/>
                        <a:pt x="212" y="75"/>
                      </a:cubicBezTo>
                      <a:cubicBezTo>
                        <a:pt x="213" y="75"/>
                        <a:pt x="214" y="75"/>
                        <a:pt x="214" y="74"/>
                      </a:cubicBezTo>
                      <a:cubicBezTo>
                        <a:pt x="214" y="73"/>
                        <a:pt x="215" y="73"/>
                        <a:pt x="216" y="72"/>
                      </a:cubicBezTo>
                      <a:cubicBezTo>
                        <a:pt x="216" y="71"/>
                        <a:pt x="217" y="71"/>
                        <a:pt x="217" y="70"/>
                      </a:cubicBezTo>
                      <a:cubicBezTo>
                        <a:pt x="218" y="68"/>
                        <a:pt x="219" y="67"/>
                        <a:pt x="221" y="67"/>
                      </a:cubicBezTo>
                      <a:cubicBezTo>
                        <a:pt x="221" y="68"/>
                        <a:pt x="222" y="68"/>
                        <a:pt x="222" y="68"/>
                      </a:cubicBezTo>
                      <a:cubicBezTo>
                        <a:pt x="223" y="69"/>
                        <a:pt x="223" y="70"/>
                        <a:pt x="223" y="71"/>
                      </a:cubicBezTo>
                      <a:cubicBezTo>
                        <a:pt x="225" y="69"/>
                        <a:pt x="226" y="66"/>
                        <a:pt x="225" y="63"/>
                      </a:cubicBezTo>
                      <a:cubicBezTo>
                        <a:pt x="225" y="63"/>
                        <a:pt x="224" y="64"/>
                        <a:pt x="223" y="64"/>
                      </a:cubicBezTo>
                      <a:cubicBezTo>
                        <a:pt x="222" y="64"/>
                        <a:pt x="221" y="64"/>
                        <a:pt x="219" y="64"/>
                      </a:cubicBezTo>
                      <a:cubicBezTo>
                        <a:pt x="216" y="63"/>
                        <a:pt x="215" y="61"/>
                        <a:pt x="217" y="59"/>
                      </a:cubicBezTo>
                      <a:cubicBezTo>
                        <a:pt x="218" y="58"/>
                        <a:pt x="219" y="56"/>
                        <a:pt x="218" y="55"/>
                      </a:cubicBezTo>
                      <a:cubicBezTo>
                        <a:pt x="217" y="54"/>
                        <a:pt x="216" y="56"/>
                        <a:pt x="215" y="56"/>
                      </a:cubicBezTo>
                      <a:cubicBezTo>
                        <a:pt x="213" y="58"/>
                        <a:pt x="211" y="61"/>
                        <a:pt x="210" y="63"/>
                      </a:cubicBezTo>
                      <a:cubicBezTo>
                        <a:pt x="210" y="66"/>
                        <a:pt x="209" y="68"/>
                        <a:pt x="208" y="70"/>
                      </a:cubicBezTo>
                      <a:cubicBezTo>
                        <a:pt x="207" y="71"/>
                        <a:pt x="205" y="71"/>
                        <a:pt x="204" y="71"/>
                      </a:cubicBezTo>
                      <a:cubicBezTo>
                        <a:pt x="204" y="71"/>
                        <a:pt x="203" y="70"/>
                        <a:pt x="203" y="70"/>
                      </a:cubicBezTo>
                      <a:cubicBezTo>
                        <a:pt x="202" y="69"/>
                        <a:pt x="202" y="68"/>
                        <a:pt x="201" y="68"/>
                      </a:cubicBezTo>
                      <a:cubicBezTo>
                        <a:pt x="201" y="68"/>
                        <a:pt x="201" y="68"/>
                        <a:pt x="201" y="68"/>
                      </a:cubicBezTo>
                      <a:cubicBezTo>
                        <a:pt x="194" y="69"/>
                        <a:pt x="194" y="69"/>
                        <a:pt x="194" y="69"/>
                      </a:cubicBezTo>
                      <a:cubicBezTo>
                        <a:pt x="194" y="68"/>
                        <a:pt x="194" y="68"/>
                        <a:pt x="194" y="68"/>
                      </a:cubicBezTo>
                      <a:cubicBezTo>
                        <a:pt x="193" y="62"/>
                        <a:pt x="192" y="63"/>
                        <a:pt x="197" y="61"/>
                      </a:cubicBezTo>
                      <a:cubicBezTo>
                        <a:pt x="199" y="60"/>
                        <a:pt x="200" y="59"/>
                        <a:pt x="201" y="58"/>
                      </a:cubicBezTo>
                      <a:cubicBezTo>
                        <a:pt x="205" y="55"/>
                        <a:pt x="205" y="55"/>
                        <a:pt x="205" y="55"/>
                      </a:cubicBezTo>
                      <a:cubicBezTo>
                        <a:pt x="205" y="55"/>
                        <a:pt x="205" y="55"/>
                        <a:pt x="205" y="54"/>
                      </a:cubicBezTo>
                      <a:cubicBezTo>
                        <a:pt x="209" y="50"/>
                        <a:pt x="214" y="49"/>
                        <a:pt x="219" y="48"/>
                      </a:cubicBezTo>
                      <a:cubicBezTo>
                        <a:pt x="223" y="48"/>
                        <a:pt x="228" y="49"/>
                        <a:pt x="232" y="51"/>
                      </a:cubicBezTo>
                      <a:cubicBezTo>
                        <a:pt x="239" y="53"/>
                        <a:pt x="239" y="53"/>
                        <a:pt x="239" y="53"/>
                      </a:cubicBezTo>
                      <a:cubicBezTo>
                        <a:pt x="236" y="56"/>
                        <a:pt x="233" y="53"/>
                        <a:pt x="230" y="53"/>
                      </a:cubicBezTo>
                      <a:cubicBezTo>
                        <a:pt x="230" y="53"/>
                        <a:pt x="230" y="54"/>
                        <a:pt x="230" y="54"/>
                      </a:cubicBezTo>
                      <a:cubicBezTo>
                        <a:pt x="232" y="55"/>
                        <a:pt x="233" y="57"/>
                        <a:pt x="235" y="59"/>
                      </a:cubicBezTo>
                      <a:cubicBezTo>
                        <a:pt x="236" y="59"/>
                        <a:pt x="238" y="59"/>
                        <a:pt x="239" y="58"/>
                      </a:cubicBezTo>
                      <a:cubicBezTo>
                        <a:pt x="239" y="57"/>
                        <a:pt x="239" y="57"/>
                        <a:pt x="239" y="57"/>
                      </a:cubicBezTo>
                      <a:cubicBezTo>
                        <a:pt x="239" y="56"/>
                        <a:pt x="239" y="55"/>
                        <a:pt x="241" y="55"/>
                      </a:cubicBezTo>
                      <a:cubicBezTo>
                        <a:pt x="242" y="55"/>
                        <a:pt x="243" y="55"/>
                        <a:pt x="244" y="53"/>
                      </a:cubicBezTo>
                      <a:cubicBezTo>
                        <a:pt x="244" y="52"/>
                        <a:pt x="245" y="52"/>
                        <a:pt x="246" y="52"/>
                      </a:cubicBezTo>
                      <a:cubicBezTo>
                        <a:pt x="246" y="53"/>
                        <a:pt x="246" y="54"/>
                        <a:pt x="248" y="54"/>
                      </a:cubicBezTo>
                      <a:cubicBezTo>
                        <a:pt x="248" y="53"/>
                        <a:pt x="249" y="53"/>
                        <a:pt x="249" y="53"/>
                      </a:cubicBezTo>
                      <a:cubicBezTo>
                        <a:pt x="250" y="52"/>
                        <a:pt x="252" y="52"/>
                        <a:pt x="254" y="52"/>
                      </a:cubicBezTo>
                      <a:cubicBezTo>
                        <a:pt x="256" y="52"/>
                        <a:pt x="259" y="51"/>
                        <a:pt x="261" y="50"/>
                      </a:cubicBezTo>
                      <a:cubicBezTo>
                        <a:pt x="263" y="50"/>
                        <a:pt x="264" y="50"/>
                        <a:pt x="265" y="51"/>
                      </a:cubicBezTo>
                      <a:cubicBezTo>
                        <a:pt x="275" y="62"/>
                        <a:pt x="283" y="73"/>
                        <a:pt x="290" y="86"/>
                      </a:cubicBezTo>
                      <a:cubicBezTo>
                        <a:pt x="298" y="101"/>
                        <a:pt x="304" y="117"/>
                        <a:pt x="306" y="134"/>
                      </a:cubicBezTo>
                      <a:cubicBezTo>
                        <a:pt x="306" y="134"/>
                        <a:pt x="306" y="134"/>
                        <a:pt x="306" y="134"/>
                      </a:cubicBezTo>
                      <a:cubicBezTo>
                        <a:pt x="302" y="135"/>
                        <a:pt x="301" y="132"/>
                        <a:pt x="299" y="130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1" name="išľïdè">
                  <a:extLst>
                    <a:ext uri="{FF2B5EF4-FFF2-40B4-BE49-F238E27FC236}">
                      <a16:creationId xmlns:a16="http://schemas.microsoft.com/office/drawing/2014/main" id="{2B5FF97F-4BF5-40F8-99A8-C162720C4694}"/>
                    </a:ext>
                  </a:extLst>
                </p:cNvPr>
                <p:cNvSpPr/>
                <p:nvPr/>
              </p:nvSpPr>
              <p:spPr bwMode="auto">
                <a:xfrm>
                  <a:off x="5869750" y="2730974"/>
                  <a:ext cx="637153" cy="813689"/>
                </a:xfrm>
                <a:custGeom>
                  <a:avLst/>
                  <a:gdLst>
                    <a:gd name="T0" fmla="*/ 116 w 151"/>
                    <a:gd name="T1" fmla="*/ 74 h 193"/>
                    <a:gd name="T2" fmla="*/ 116 w 151"/>
                    <a:gd name="T3" fmla="*/ 83 h 193"/>
                    <a:gd name="T4" fmla="*/ 129 w 151"/>
                    <a:gd name="T5" fmla="*/ 89 h 193"/>
                    <a:gd name="T6" fmla="*/ 105 w 151"/>
                    <a:gd name="T7" fmla="*/ 99 h 193"/>
                    <a:gd name="T8" fmla="*/ 94 w 151"/>
                    <a:gd name="T9" fmla="*/ 82 h 193"/>
                    <a:gd name="T10" fmla="*/ 91 w 151"/>
                    <a:gd name="T11" fmla="*/ 85 h 193"/>
                    <a:gd name="T12" fmla="*/ 107 w 151"/>
                    <a:gd name="T13" fmla="*/ 108 h 193"/>
                    <a:gd name="T14" fmla="*/ 105 w 151"/>
                    <a:gd name="T15" fmla="*/ 125 h 193"/>
                    <a:gd name="T16" fmla="*/ 99 w 151"/>
                    <a:gd name="T17" fmla="*/ 155 h 193"/>
                    <a:gd name="T18" fmla="*/ 85 w 151"/>
                    <a:gd name="T19" fmla="*/ 176 h 193"/>
                    <a:gd name="T20" fmla="*/ 64 w 151"/>
                    <a:gd name="T21" fmla="*/ 193 h 193"/>
                    <a:gd name="T22" fmla="*/ 57 w 151"/>
                    <a:gd name="T23" fmla="*/ 181 h 193"/>
                    <a:gd name="T24" fmla="*/ 51 w 151"/>
                    <a:gd name="T25" fmla="*/ 154 h 193"/>
                    <a:gd name="T26" fmla="*/ 45 w 151"/>
                    <a:gd name="T27" fmla="*/ 128 h 193"/>
                    <a:gd name="T28" fmla="*/ 43 w 151"/>
                    <a:gd name="T29" fmla="*/ 120 h 193"/>
                    <a:gd name="T30" fmla="*/ 18 w 151"/>
                    <a:gd name="T31" fmla="*/ 120 h 193"/>
                    <a:gd name="T32" fmla="*/ 6 w 151"/>
                    <a:gd name="T33" fmla="*/ 110 h 193"/>
                    <a:gd name="T34" fmla="*/ 2 w 151"/>
                    <a:gd name="T35" fmla="*/ 85 h 193"/>
                    <a:gd name="T36" fmla="*/ 16 w 151"/>
                    <a:gd name="T37" fmla="*/ 66 h 193"/>
                    <a:gd name="T38" fmla="*/ 31 w 151"/>
                    <a:gd name="T39" fmla="*/ 62 h 193"/>
                    <a:gd name="T40" fmla="*/ 46 w 151"/>
                    <a:gd name="T41" fmla="*/ 61 h 193"/>
                    <a:gd name="T42" fmla="*/ 60 w 151"/>
                    <a:gd name="T43" fmla="*/ 70 h 193"/>
                    <a:gd name="T44" fmla="*/ 67 w 151"/>
                    <a:gd name="T45" fmla="*/ 67 h 193"/>
                    <a:gd name="T46" fmla="*/ 83 w 151"/>
                    <a:gd name="T47" fmla="*/ 70 h 193"/>
                    <a:gd name="T48" fmla="*/ 83 w 151"/>
                    <a:gd name="T49" fmla="*/ 60 h 193"/>
                    <a:gd name="T50" fmla="*/ 68 w 151"/>
                    <a:gd name="T51" fmla="*/ 53 h 193"/>
                    <a:gd name="T52" fmla="*/ 67 w 151"/>
                    <a:gd name="T53" fmla="*/ 58 h 193"/>
                    <a:gd name="T54" fmla="*/ 59 w 151"/>
                    <a:gd name="T55" fmla="*/ 48 h 193"/>
                    <a:gd name="T56" fmla="*/ 49 w 151"/>
                    <a:gd name="T57" fmla="*/ 44 h 193"/>
                    <a:gd name="T58" fmla="*/ 57 w 151"/>
                    <a:gd name="T59" fmla="*/ 54 h 193"/>
                    <a:gd name="T60" fmla="*/ 45 w 151"/>
                    <a:gd name="T61" fmla="*/ 46 h 193"/>
                    <a:gd name="T62" fmla="*/ 34 w 151"/>
                    <a:gd name="T63" fmla="*/ 50 h 193"/>
                    <a:gd name="T64" fmla="*/ 17 w 151"/>
                    <a:gd name="T65" fmla="*/ 59 h 193"/>
                    <a:gd name="T66" fmla="*/ 27 w 151"/>
                    <a:gd name="T67" fmla="*/ 47 h 193"/>
                    <a:gd name="T68" fmla="*/ 24 w 151"/>
                    <a:gd name="T69" fmla="*/ 40 h 193"/>
                    <a:gd name="T70" fmla="*/ 35 w 151"/>
                    <a:gd name="T71" fmla="*/ 33 h 193"/>
                    <a:gd name="T72" fmla="*/ 44 w 151"/>
                    <a:gd name="T73" fmla="*/ 23 h 193"/>
                    <a:gd name="T74" fmla="*/ 57 w 151"/>
                    <a:gd name="T75" fmla="*/ 27 h 193"/>
                    <a:gd name="T76" fmla="*/ 66 w 151"/>
                    <a:gd name="T77" fmla="*/ 19 h 193"/>
                    <a:gd name="T78" fmla="*/ 68 w 151"/>
                    <a:gd name="T79" fmla="*/ 16 h 193"/>
                    <a:gd name="T80" fmla="*/ 60 w 151"/>
                    <a:gd name="T81" fmla="*/ 8 h 193"/>
                    <a:gd name="T82" fmla="*/ 48 w 151"/>
                    <a:gd name="T83" fmla="*/ 22 h 193"/>
                    <a:gd name="T84" fmla="*/ 39 w 151"/>
                    <a:gd name="T85" fmla="*/ 19 h 193"/>
                    <a:gd name="T86" fmla="*/ 50 w 151"/>
                    <a:gd name="T87" fmla="*/ 6 h 193"/>
                    <a:gd name="T88" fmla="*/ 75 w 151"/>
                    <a:gd name="T89" fmla="*/ 5 h 193"/>
                    <a:gd name="T90" fmla="*/ 85 w 151"/>
                    <a:gd name="T91" fmla="*/ 7 h 193"/>
                    <a:gd name="T92" fmla="*/ 94 w 151"/>
                    <a:gd name="T93" fmla="*/ 5 h 193"/>
                    <a:gd name="T94" fmla="*/ 135 w 151"/>
                    <a:gd name="T95" fmla="*/ 38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51" h="193">
                      <a:moveTo>
                        <a:pt x="151" y="86"/>
                      </a:moveTo>
                      <a:cubicBezTo>
                        <a:pt x="147" y="87"/>
                        <a:pt x="146" y="84"/>
                        <a:pt x="144" y="82"/>
                      </a:cubicBezTo>
                      <a:cubicBezTo>
                        <a:pt x="143" y="81"/>
                        <a:pt x="141" y="80"/>
                        <a:pt x="140" y="80"/>
                      </a:cubicBezTo>
                      <a:cubicBezTo>
                        <a:pt x="131" y="80"/>
                        <a:pt x="123" y="78"/>
                        <a:pt x="116" y="74"/>
                      </a:cubicBezTo>
                      <a:cubicBezTo>
                        <a:pt x="114" y="72"/>
                        <a:pt x="111" y="72"/>
                        <a:pt x="108" y="71"/>
                      </a:cubicBezTo>
                      <a:cubicBezTo>
                        <a:pt x="108" y="72"/>
                        <a:pt x="109" y="72"/>
                        <a:pt x="109" y="72"/>
                      </a:cubicBezTo>
                      <a:cubicBezTo>
                        <a:pt x="108" y="76"/>
                        <a:pt x="111" y="78"/>
                        <a:pt x="113" y="80"/>
                      </a:cubicBezTo>
                      <a:cubicBezTo>
                        <a:pt x="114" y="81"/>
                        <a:pt x="115" y="82"/>
                        <a:pt x="116" y="83"/>
                      </a:cubicBezTo>
                      <a:cubicBezTo>
                        <a:pt x="122" y="81"/>
                        <a:pt x="122" y="81"/>
                        <a:pt x="122" y="81"/>
                      </a:cubicBezTo>
                      <a:cubicBezTo>
                        <a:pt x="124" y="81"/>
                        <a:pt x="125" y="81"/>
                        <a:pt x="126" y="83"/>
                      </a:cubicBezTo>
                      <a:cubicBezTo>
                        <a:pt x="127" y="84"/>
                        <a:pt x="128" y="85"/>
                        <a:pt x="130" y="86"/>
                      </a:cubicBezTo>
                      <a:cubicBezTo>
                        <a:pt x="131" y="88"/>
                        <a:pt x="130" y="88"/>
                        <a:pt x="129" y="89"/>
                      </a:cubicBezTo>
                      <a:cubicBezTo>
                        <a:pt x="126" y="91"/>
                        <a:pt x="122" y="93"/>
                        <a:pt x="120" y="96"/>
                      </a:cubicBezTo>
                      <a:cubicBezTo>
                        <a:pt x="119" y="97"/>
                        <a:pt x="119" y="97"/>
                        <a:pt x="119" y="97"/>
                      </a:cubicBezTo>
                      <a:cubicBezTo>
                        <a:pt x="117" y="99"/>
                        <a:pt x="115" y="100"/>
                        <a:pt x="113" y="101"/>
                      </a:cubicBezTo>
                      <a:cubicBezTo>
                        <a:pt x="110" y="103"/>
                        <a:pt x="106" y="102"/>
                        <a:pt x="105" y="99"/>
                      </a:cubicBezTo>
                      <a:cubicBezTo>
                        <a:pt x="105" y="99"/>
                        <a:pt x="105" y="99"/>
                        <a:pt x="105" y="99"/>
                      </a:cubicBezTo>
                      <a:cubicBezTo>
                        <a:pt x="104" y="96"/>
                        <a:pt x="102" y="93"/>
                        <a:pt x="100" y="91"/>
                      </a:cubicBezTo>
                      <a:cubicBezTo>
                        <a:pt x="99" y="89"/>
                        <a:pt x="98" y="88"/>
                        <a:pt x="98" y="86"/>
                      </a:cubicBezTo>
                      <a:cubicBezTo>
                        <a:pt x="97" y="84"/>
                        <a:pt x="96" y="82"/>
                        <a:pt x="94" y="82"/>
                      </a:cubicBezTo>
                      <a:cubicBezTo>
                        <a:pt x="92" y="81"/>
                        <a:pt x="91" y="80"/>
                        <a:pt x="90" y="78"/>
                      </a:cubicBezTo>
                      <a:cubicBezTo>
                        <a:pt x="90" y="76"/>
                        <a:pt x="88" y="74"/>
                        <a:pt x="87" y="71"/>
                      </a:cubicBezTo>
                      <a:cubicBezTo>
                        <a:pt x="85" y="72"/>
                        <a:pt x="85" y="72"/>
                        <a:pt x="86" y="74"/>
                      </a:cubicBezTo>
                      <a:cubicBezTo>
                        <a:pt x="87" y="78"/>
                        <a:pt x="89" y="82"/>
                        <a:pt x="91" y="85"/>
                      </a:cubicBezTo>
                      <a:cubicBezTo>
                        <a:pt x="95" y="91"/>
                        <a:pt x="98" y="96"/>
                        <a:pt x="100" y="102"/>
                      </a:cubicBezTo>
                      <a:cubicBezTo>
                        <a:pt x="101" y="104"/>
                        <a:pt x="101" y="105"/>
                        <a:pt x="102" y="107"/>
                      </a:cubicBezTo>
                      <a:cubicBezTo>
                        <a:pt x="103" y="109"/>
                        <a:pt x="104" y="110"/>
                        <a:pt x="106" y="108"/>
                      </a:cubicBezTo>
                      <a:cubicBezTo>
                        <a:pt x="106" y="108"/>
                        <a:pt x="107" y="108"/>
                        <a:pt x="107" y="108"/>
                      </a:cubicBezTo>
                      <a:cubicBezTo>
                        <a:pt x="116" y="108"/>
                        <a:pt x="116" y="108"/>
                        <a:pt x="116" y="108"/>
                      </a:cubicBezTo>
                      <a:cubicBezTo>
                        <a:pt x="115" y="110"/>
                        <a:pt x="115" y="113"/>
                        <a:pt x="114" y="115"/>
                      </a:cubicBezTo>
                      <a:cubicBezTo>
                        <a:pt x="114" y="117"/>
                        <a:pt x="113" y="119"/>
                        <a:pt x="111" y="120"/>
                      </a:cubicBezTo>
                      <a:cubicBezTo>
                        <a:pt x="109" y="122"/>
                        <a:pt x="107" y="123"/>
                        <a:pt x="105" y="125"/>
                      </a:cubicBezTo>
                      <a:cubicBezTo>
                        <a:pt x="105" y="125"/>
                        <a:pt x="104" y="126"/>
                        <a:pt x="104" y="126"/>
                      </a:cubicBezTo>
                      <a:cubicBezTo>
                        <a:pt x="101" y="131"/>
                        <a:pt x="99" y="135"/>
                        <a:pt x="96" y="140"/>
                      </a:cubicBezTo>
                      <a:cubicBezTo>
                        <a:pt x="96" y="141"/>
                        <a:pt x="96" y="142"/>
                        <a:pt x="96" y="143"/>
                      </a:cubicBezTo>
                      <a:cubicBezTo>
                        <a:pt x="100" y="147"/>
                        <a:pt x="99" y="151"/>
                        <a:pt x="99" y="155"/>
                      </a:cubicBezTo>
                      <a:cubicBezTo>
                        <a:pt x="99" y="156"/>
                        <a:pt x="98" y="156"/>
                        <a:pt x="98" y="157"/>
                      </a:cubicBezTo>
                      <a:cubicBezTo>
                        <a:pt x="95" y="158"/>
                        <a:pt x="92" y="160"/>
                        <a:pt x="90" y="162"/>
                      </a:cubicBezTo>
                      <a:cubicBezTo>
                        <a:pt x="90" y="163"/>
                        <a:pt x="89" y="164"/>
                        <a:pt x="89" y="165"/>
                      </a:cubicBezTo>
                      <a:cubicBezTo>
                        <a:pt x="88" y="169"/>
                        <a:pt x="87" y="173"/>
                        <a:pt x="85" y="176"/>
                      </a:cubicBezTo>
                      <a:cubicBezTo>
                        <a:pt x="83" y="181"/>
                        <a:pt x="80" y="185"/>
                        <a:pt x="78" y="190"/>
                      </a:cubicBezTo>
                      <a:cubicBezTo>
                        <a:pt x="77" y="191"/>
                        <a:pt x="76" y="192"/>
                        <a:pt x="75" y="192"/>
                      </a:cubicBezTo>
                      <a:cubicBezTo>
                        <a:pt x="73" y="192"/>
                        <a:pt x="70" y="192"/>
                        <a:pt x="68" y="193"/>
                      </a:cubicBezTo>
                      <a:cubicBezTo>
                        <a:pt x="67" y="193"/>
                        <a:pt x="65" y="193"/>
                        <a:pt x="64" y="193"/>
                      </a:cubicBezTo>
                      <a:cubicBezTo>
                        <a:pt x="64" y="193"/>
                        <a:pt x="63" y="193"/>
                        <a:pt x="63" y="193"/>
                      </a:cubicBezTo>
                      <a:cubicBezTo>
                        <a:pt x="62" y="192"/>
                        <a:pt x="61" y="191"/>
                        <a:pt x="61" y="190"/>
                      </a:cubicBezTo>
                      <a:cubicBezTo>
                        <a:pt x="61" y="188"/>
                        <a:pt x="60" y="186"/>
                        <a:pt x="59" y="183"/>
                      </a:cubicBezTo>
                      <a:cubicBezTo>
                        <a:pt x="58" y="183"/>
                        <a:pt x="58" y="182"/>
                        <a:pt x="57" y="181"/>
                      </a:cubicBezTo>
                      <a:cubicBezTo>
                        <a:pt x="56" y="179"/>
                        <a:pt x="55" y="176"/>
                        <a:pt x="55" y="173"/>
                      </a:cubicBezTo>
                      <a:cubicBezTo>
                        <a:pt x="55" y="172"/>
                        <a:pt x="54" y="170"/>
                        <a:pt x="53" y="169"/>
                      </a:cubicBezTo>
                      <a:cubicBezTo>
                        <a:pt x="51" y="166"/>
                        <a:pt x="50" y="163"/>
                        <a:pt x="50" y="160"/>
                      </a:cubicBezTo>
                      <a:cubicBezTo>
                        <a:pt x="50" y="158"/>
                        <a:pt x="50" y="156"/>
                        <a:pt x="51" y="154"/>
                      </a:cubicBezTo>
                      <a:cubicBezTo>
                        <a:pt x="51" y="153"/>
                        <a:pt x="52" y="153"/>
                        <a:pt x="52" y="152"/>
                      </a:cubicBezTo>
                      <a:cubicBezTo>
                        <a:pt x="53" y="150"/>
                        <a:pt x="53" y="149"/>
                        <a:pt x="52" y="147"/>
                      </a:cubicBezTo>
                      <a:cubicBezTo>
                        <a:pt x="51" y="142"/>
                        <a:pt x="49" y="136"/>
                        <a:pt x="45" y="132"/>
                      </a:cubicBezTo>
                      <a:cubicBezTo>
                        <a:pt x="45" y="131"/>
                        <a:pt x="45" y="129"/>
                        <a:pt x="45" y="128"/>
                      </a:cubicBezTo>
                      <a:cubicBezTo>
                        <a:pt x="46" y="127"/>
                        <a:pt x="47" y="126"/>
                        <a:pt x="47" y="125"/>
                      </a:cubicBezTo>
                      <a:cubicBezTo>
                        <a:pt x="48" y="124"/>
                        <a:pt x="48" y="123"/>
                        <a:pt x="47" y="123"/>
                      </a:cubicBezTo>
                      <a:cubicBezTo>
                        <a:pt x="46" y="122"/>
                        <a:pt x="45" y="122"/>
                        <a:pt x="45" y="120"/>
                      </a:cubicBezTo>
                      <a:cubicBezTo>
                        <a:pt x="44" y="120"/>
                        <a:pt x="44" y="120"/>
                        <a:pt x="43" y="120"/>
                      </a:cubicBezTo>
                      <a:cubicBezTo>
                        <a:pt x="41" y="120"/>
                        <a:pt x="39" y="119"/>
                        <a:pt x="37" y="118"/>
                      </a:cubicBezTo>
                      <a:cubicBezTo>
                        <a:pt x="36" y="117"/>
                        <a:pt x="35" y="117"/>
                        <a:pt x="34" y="117"/>
                      </a:cubicBezTo>
                      <a:cubicBezTo>
                        <a:pt x="33" y="117"/>
                        <a:pt x="32" y="117"/>
                        <a:pt x="31" y="117"/>
                      </a:cubicBezTo>
                      <a:cubicBezTo>
                        <a:pt x="18" y="120"/>
                        <a:pt x="18" y="120"/>
                        <a:pt x="18" y="120"/>
                      </a:cubicBezTo>
                      <a:cubicBezTo>
                        <a:pt x="16" y="121"/>
                        <a:pt x="13" y="120"/>
                        <a:pt x="12" y="119"/>
                      </a:cubicBezTo>
                      <a:cubicBezTo>
                        <a:pt x="11" y="118"/>
                        <a:pt x="11" y="118"/>
                        <a:pt x="11" y="117"/>
                      </a:cubicBezTo>
                      <a:cubicBezTo>
                        <a:pt x="9" y="116"/>
                        <a:pt x="7" y="114"/>
                        <a:pt x="7" y="112"/>
                      </a:cubicBezTo>
                      <a:cubicBezTo>
                        <a:pt x="7" y="111"/>
                        <a:pt x="7" y="110"/>
                        <a:pt x="6" y="110"/>
                      </a:cubicBezTo>
                      <a:cubicBezTo>
                        <a:pt x="2" y="108"/>
                        <a:pt x="1" y="105"/>
                        <a:pt x="0" y="102"/>
                      </a:cubicBezTo>
                      <a:cubicBezTo>
                        <a:pt x="0" y="101"/>
                        <a:pt x="0" y="100"/>
                        <a:pt x="1" y="99"/>
                      </a:cubicBezTo>
                      <a:cubicBezTo>
                        <a:pt x="2" y="98"/>
                        <a:pt x="2" y="97"/>
                        <a:pt x="1" y="95"/>
                      </a:cubicBezTo>
                      <a:cubicBezTo>
                        <a:pt x="0" y="92"/>
                        <a:pt x="0" y="88"/>
                        <a:pt x="2" y="85"/>
                      </a:cubicBezTo>
                      <a:cubicBezTo>
                        <a:pt x="3" y="83"/>
                        <a:pt x="5" y="81"/>
                        <a:pt x="7" y="80"/>
                      </a:cubicBezTo>
                      <a:cubicBezTo>
                        <a:pt x="8" y="79"/>
                        <a:pt x="8" y="78"/>
                        <a:pt x="9" y="77"/>
                      </a:cubicBezTo>
                      <a:cubicBezTo>
                        <a:pt x="11" y="75"/>
                        <a:pt x="12" y="72"/>
                        <a:pt x="13" y="70"/>
                      </a:cubicBezTo>
                      <a:cubicBezTo>
                        <a:pt x="14" y="68"/>
                        <a:pt x="15" y="67"/>
                        <a:pt x="16" y="66"/>
                      </a:cubicBezTo>
                      <a:cubicBezTo>
                        <a:pt x="17" y="65"/>
                        <a:pt x="19" y="64"/>
                        <a:pt x="21" y="62"/>
                      </a:cubicBezTo>
                      <a:cubicBezTo>
                        <a:pt x="21" y="61"/>
                        <a:pt x="22" y="61"/>
                        <a:pt x="23" y="62"/>
                      </a:cubicBezTo>
                      <a:cubicBezTo>
                        <a:pt x="23" y="63"/>
                        <a:pt x="23" y="63"/>
                        <a:pt x="24" y="63"/>
                      </a:cubicBezTo>
                      <a:cubicBezTo>
                        <a:pt x="26" y="63"/>
                        <a:pt x="29" y="62"/>
                        <a:pt x="31" y="62"/>
                      </a:cubicBezTo>
                      <a:cubicBezTo>
                        <a:pt x="32" y="62"/>
                        <a:pt x="33" y="62"/>
                        <a:pt x="33" y="62"/>
                      </a:cubicBezTo>
                      <a:cubicBezTo>
                        <a:pt x="37" y="62"/>
                        <a:pt x="40" y="61"/>
                        <a:pt x="44" y="59"/>
                      </a:cubicBezTo>
                      <a:cubicBezTo>
                        <a:pt x="44" y="59"/>
                        <a:pt x="45" y="59"/>
                        <a:pt x="46" y="59"/>
                      </a:cubicBezTo>
                      <a:cubicBezTo>
                        <a:pt x="46" y="59"/>
                        <a:pt x="46" y="61"/>
                        <a:pt x="46" y="61"/>
                      </a:cubicBezTo>
                      <a:cubicBezTo>
                        <a:pt x="46" y="63"/>
                        <a:pt x="47" y="64"/>
                        <a:pt x="48" y="65"/>
                      </a:cubicBezTo>
                      <a:cubicBezTo>
                        <a:pt x="49" y="67"/>
                        <a:pt x="51" y="68"/>
                        <a:pt x="52" y="69"/>
                      </a:cubicBezTo>
                      <a:cubicBezTo>
                        <a:pt x="52" y="69"/>
                        <a:pt x="52" y="69"/>
                        <a:pt x="53" y="69"/>
                      </a:cubicBezTo>
                      <a:cubicBezTo>
                        <a:pt x="55" y="70"/>
                        <a:pt x="57" y="70"/>
                        <a:pt x="60" y="70"/>
                      </a:cubicBezTo>
                      <a:cubicBezTo>
                        <a:pt x="61" y="70"/>
                        <a:pt x="62" y="70"/>
                        <a:pt x="62" y="68"/>
                      </a:cubicBezTo>
                      <a:cubicBezTo>
                        <a:pt x="63" y="67"/>
                        <a:pt x="64" y="67"/>
                        <a:pt x="65" y="66"/>
                      </a:cubicBezTo>
                      <a:cubicBezTo>
                        <a:pt x="65" y="66"/>
                        <a:pt x="65" y="66"/>
                        <a:pt x="65" y="66"/>
                      </a:cubicBezTo>
                      <a:cubicBezTo>
                        <a:pt x="66" y="67"/>
                        <a:pt x="66" y="67"/>
                        <a:pt x="67" y="67"/>
                      </a:cubicBezTo>
                      <a:cubicBezTo>
                        <a:pt x="68" y="68"/>
                        <a:pt x="69" y="69"/>
                        <a:pt x="71" y="69"/>
                      </a:cubicBezTo>
                      <a:cubicBezTo>
                        <a:pt x="72" y="69"/>
                        <a:pt x="73" y="69"/>
                        <a:pt x="74" y="69"/>
                      </a:cubicBezTo>
                      <a:cubicBezTo>
                        <a:pt x="74" y="69"/>
                        <a:pt x="75" y="69"/>
                        <a:pt x="76" y="69"/>
                      </a:cubicBezTo>
                      <a:cubicBezTo>
                        <a:pt x="78" y="70"/>
                        <a:pt x="81" y="70"/>
                        <a:pt x="83" y="70"/>
                      </a:cubicBezTo>
                      <a:cubicBezTo>
                        <a:pt x="84" y="71"/>
                        <a:pt x="85" y="70"/>
                        <a:pt x="86" y="70"/>
                      </a:cubicBezTo>
                      <a:cubicBezTo>
                        <a:pt x="88" y="68"/>
                        <a:pt x="89" y="66"/>
                        <a:pt x="88" y="63"/>
                      </a:cubicBezTo>
                      <a:cubicBezTo>
                        <a:pt x="88" y="62"/>
                        <a:pt x="88" y="61"/>
                        <a:pt x="88" y="60"/>
                      </a:cubicBezTo>
                      <a:cubicBezTo>
                        <a:pt x="86" y="59"/>
                        <a:pt x="84" y="60"/>
                        <a:pt x="83" y="60"/>
                      </a:cubicBezTo>
                      <a:cubicBezTo>
                        <a:pt x="81" y="62"/>
                        <a:pt x="79" y="61"/>
                        <a:pt x="77" y="60"/>
                      </a:cubicBezTo>
                      <a:cubicBezTo>
                        <a:pt x="74" y="58"/>
                        <a:pt x="73" y="56"/>
                        <a:pt x="72" y="53"/>
                      </a:cubicBezTo>
                      <a:cubicBezTo>
                        <a:pt x="74" y="54"/>
                        <a:pt x="75" y="53"/>
                        <a:pt x="76" y="51"/>
                      </a:cubicBezTo>
                      <a:cubicBezTo>
                        <a:pt x="73" y="51"/>
                        <a:pt x="71" y="52"/>
                        <a:pt x="68" y="53"/>
                      </a:cubicBezTo>
                      <a:cubicBezTo>
                        <a:pt x="67" y="53"/>
                        <a:pt x="66" y="54"/>
                        <a:pt x="67" y="55"/>
                      </a:cubicBezTo>
                      <a:cubicBezTo>
                        <a:pt x="67" y="55"/>
                        <a:pt x="67" y="55"/>
                        <a:pt x="67" y="55"/>
                      </a:cubicBezTo>
                      <a:cubicBezTo>
                        <a:pt x="67" y="56"/>
                        <a:pt x="67" y="56"/>
                        <a:pt x="67" y="56"/>
                      </a:cubicBezTo>
                      <a:cubicBezTo>
                        <a:pt x="67" y="57"/>
                        <a:pt x="67" y="58"/>
                        <a:pt x="67" y="58"/>
                      </a:cubicBezTo>
                      <a:cubicBezTo>
                        <a:pt x="66" y="58"/>
                        <a:pt x="65" y="58"/>
                        <a:pt x="64" y="57"/>
                      </a:cubicBezTo>
                      <a:cubicBezTo>
                        <a:pt x="64" y="57"/>
                        <a:pt x="64" y="55"/>
                        <a:pt x="62" y="55"/>
                      </a:cubicBezTo>
                      <a:cubicBezTo>
                        <a:pt x="62" y="55"/>
                        <a:pt x="62" y="54"/>
                        <a:pt x="62" y="54"/>
                      </a:cubicBezTo>
                      <a:cubicBezTo>
                        <a:pt x="62" y="52"/>
                        <a:pt x="60" y="50"/>
                        <a:pt x="59" y="48"/>
                      </a:cubicBezTo>
                      <a:cubicBezTo>
                        <a:pt x="59" y="48"/>
                        <a:pt x="58" y="48"/>
                        <a:pt x="57" y="48"/>
                      </a:cubicBezTo>
                      <a:cubicBezTo>
                        <a:pt x="55" y="48"/>
                        <a:pt x="54" y="47"/>
                        <a:pt x="53" y="45"/>
                      </a:cubicBezTo>
                      <a:cubicBezTo>
                        <a:pt x="52" y="45"/>
                        <a:pt x="52" y="44"/>
                        <a:pt x="51" y="44"/>
                      </a:cubicBezTo>
                      <a:cubicBezTo>
                        <a:pt x="50" y="43"/>
                        <a:pt x="49" y="43"/>
                        <a:pt x="49" y="44"/>
                      </a:cubicBezTo>
                      <a:cubicBezTo>
                        <a:pt x="48" y="45"/>
                        <a:pt x="48" y="46"/>
                        <a:pt x="48" y="47"/>
                      </a:cubicBezTo>
                      <a:cubicBezTo>
                        <a:pt x="48" y="47"/>
                        <a:pt x="48" y="47"/>
                        <a:pt x="49" y="47"/>
                      </a:cubicBezTo>
                      <a:cubicBezTo>
                        <a:pt x="50" y="49"/>
                        <a:pt x="52" y="50"/>
                        <a:pt x="54" y="51"/>
                      </a:cubicBezTo>
                      <a:cubicBezTo>
                        <a:pt x="55" y="51"/>
                        <a:pt x="56" y="53"/>
                        <a:pt x="57" y="54"/>
                      </a:cubicBezTo>
                      <a:cubicBezTo>
                        <a:pt x="55" y="55"/>
                        <a:pt x="52" y="55"/>
                        <a:pt x="51" y="53"/>
                      </a:cubicBezTo>
                      <a:cubicBezTo>
                        <a:pt x="50" y="53"/>
                        <a:pt x="50" y="53"/>
                        <a:pt x="50" y="52"/>
                      </a:cubicBezTo>
                      <a:cubicBezTo>
                        <a:pt x="50" y="51"/>
                        <a:pt x="49" y="51"/>
                        <a:pt x="48" y="50"/>
                      </a:cubicBezTo>
                      <a:cubicBezTo>
                        <a:pt x="47" y="49"/>
                        <a:pt x="46" y="48"/>
                        <a:pt x="45" y="46"/>
                      </a:cubicBezTo>
                      <a:cubicBezTo>
                        <a:pt x="43" y="45"/>
                        <a:pt x="40" y="45"/>
                        <a:pt x="40" y="48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39" y="48"/>
                        <a:pt x="39" y="48"/>
                        <a:pt x="39" y="48"/>
                      </a:cubicBezTo>
                      <a:cubicBezTo>
                        <a:pt x="37" y="47"/>
                        <a:pt x="34" y="48"/>
                        <a:pt x="34" y="50"/>
                      </a:cubicBezTo>
                      <a:cubicBezTo>
                        <a:pt x="33" y="51"/>
                        <a:pt x="33" y="51"/>
                        <a:pt x="32" y="52"/>
                      </a:cubicBezTo>
                      <a:cubicBezTo>
                        <a:pt x="32" y="52"/>
                        <a:pt x="31" y="53"/>
                        <a:pt x="31" y="53"/>
                      </a:cubicBezTo>
                      <a:cubicBezTo>
                        <a:pt x="30" y="56"/>
                        <a:pt x="29" y="57"/>
                        <a:pt x="26" y="58"/>
                      </a:cubicBezTo>
                      <a:cubicBezTo>
                        <a:pt x="23" y="58"/>
                        <a:pt x="20" y="59"/>
                        <a:pt x="17" y="59"/>
                      </a:cubicBezTo>
                      <a:cubicBezTo>
                        <a:pt x="16" y="59"/>
                        <a:pt x="16" y="58"/>
                        <a:pt x="16" y="57"/>
                      </a:cubicBezTo>
                      <a:cubicBezTo>
                        <a:pt x="15" y="55"/>
                        <a:pt x="15" y="53"/>
                        <a:pt x="16" y="51"/>
                      </a:cubicBezTo>
                      <a:cubicBezTo>
                        <a:pt x="16" y="49"/>
                        <a:pt x="18" y="47"/>
                        <a:pt x="20" y="47"/>
                      </a:cubicBezTo>
                      <a:cubicBezTo>
                        <a:pt x="22" y="47"/>
                        <a:pt x="25" y="47"/>
                        <a:pt x="27" y="47"/>
                      </a:cubicBezTo>
                      <a:cubicBezTo>
                        <a:pt x="28" y="47"/>
                        <a:pt x="28" y="47"/>
                        <a:pt x="28" y="46"/>
                      </a:cubicBezTo>
                      <a:cubicBezTo>
                        <a:pt x="28" y="46"/>
                        <a:pt x="28" y="45"/>
                        <a:pt x="28" y="45"/>
                      </a:cubicBezTo>
                      <a:cubicBezTo>
                        <a:pt x="29" y="43"/>
                        <a:pt x="28" y="42"/>
                        <a:pt x="26" y="41"/>
                      </a:cubicBezTo>
                      <a:cubicBezTo>
                        <a:pt x="25" y="40"/>
                        <a:pt x="25" y="40"/>
                        <a:pt x="24" y="40"/>
                      </a:cubicBezTo>
                      <a:cubicBezTo>
                        <a:pt x="23" y="39"/>
                        <a:pt x="23" y="39"/>
                        <a:pt x="23" y="39"/>
                      </a:cubicBezTo>
                      <a:cubicBezTo>
                        <a:pt x="23" y="39"/>
                        <a:pt x="24" y="38"/>
                        <a:pt x="24" y="38"/>
                      </a:cubicBezTo>
                      <a:cubicBezTo>
                        <a:pt x="25" y="38"/>
                        <a:pt x="26" y="38"/>
                        <a:pt x="27" y="38"/>
                      </a:cubicBezTo>
                      <a:cubicBezTo>
                        <a:pt x="30" y="38"/>
                        <a:pt x="33" y="36"/>
                        <a:pt x="35" y="33"/>
                      </a:cubicBezTo>
                      <a:cubicBezTo>
                        <a:pt x="35" y="31"/>
                        <a:pt x="37" y="29"/>
                        <a:pt x="39" y="29"/>
                      </a:cubicBezTo>
                      <a:cubicBezTo>
                        <a:pt x="42" y="29"/>
                        <a:pt x="42" y="28"/>
                        <a:pt x="43" y="25"/>
                      </a:cubicBezTo>
                      <a:cubicBezTo>
                        <a:pt x="43" y="24"/>
                        <a:pt x="43" y="23"/>
                        <a:pt x="44" y="23"/>
                      </a:cubicBezTo>
                      <a:cubicBezTo>
                        <a:pt x="44" y="23"/>
                        <a:pt x="44" y="23"/>
                        <a:pt x="44" y="23"/>
                      </a:cubicBezTo>
                      <a:cubicBezTo>
                        <a:pt x="45" y="24"/>
                        <a:pt x="45" y="25"/>
                        <a:pt x="46" y="26"/>
                      </a:cubicBezTo>
                      <a:cubicBezTo>
                        <a:pt x="46" y="27"/>
                        <a:pt x="47" y="28"/>
                        <a:pt x="48" y="28"/>
                      </a:cubicBezTo>
                      <a:cubicBezTo>
                        <a:pt x="49" y="28"/>
                        <a:pt x="50" y="28"/>
                        <a:pt x="51" y="28"/>
                      </a:cubicBezTo>
                      <a:cubicBezTo>
                        <a:pt x="53" y="28"/>
                        <a:pt x="55" y="28"/>
                        <a:pt x="57" y="27"/>
                      </a:cubicBezTo>
                      <a:cubicBezTo>
                        <a:pt x="58" y="27"/>
                        <a:pt x="59" y="27"/>
                        <a:pt x="59" y="26"/>
                      </a:cubicBezTo>
                      <a:cubicBezTo>
                        <a:pt x="59" y="25"/>
                        <a:pt x="60" y="25"/>
                        <a:pt x="61" y="24"/>
                      </a:cubicBezTo>
                      <a:cubicBezTo>
                        <a:pt x="61" y="23"/>
                        <a:pt x="62" y="23"/>
                        <a:pt x="62" y="22"/>
                      </a:cubicBezTo>
                      <a:cubicBezTo>
                        <a:pt x="62" y="20"/>
                        <a:pt x="64" y="19"/>
                        <a:pt x="66" y="19"/>
                      </a:cubicBezTo>
                      <a:cubicBezTo>
                        <a:pt x="66" y="19"/>
                        <a:pt x="67" y="20"/>
                        <a:pt x="67" y="20"/>
                      </a:cubicBezTo>
                      <a:cubicBezTo>
                        <a:pt x="68" y="21"/>
                        <a:pt x="68" y="22"/>
                        <a:pt x="68" y="23"/>
                      </a:cubicBezTo>
                      <a:cubicBezTo>
                        <a:pt x="70" y="21"/>
                        <a:pt x="71" y="18"/>
                        <a:pt x="70" y="15"/>
                      </a:cubicBezTo>
                      <a:cubicBezTo>
                        <a:pt x="70" y="15"/>
                        <a:pt x="69" y="15"/>
                        <a:pt x="68" y="16"/>
                      </a:cubicBezTo>
                      <a:cubicBezTo>
                        <a:pt x="67" y="16"/>
                        <a:pt x="66" y="16"/>
                        <a:pt x="64" y="16"/>
                      </a:cubicBezTo>
                      <a:cubicBezTo>
                        <a:pt x="61" y="15"/>
                        <a:pt x="60" y="13"/>
                        <a:pt x="62" y="10"/>
                      </a:cubicBezTo>
                      <a:cubicBezTo>
                        <a:pt x="63" y="10"/>
                        <a:pt x="64" y="7"/>
                        <a:pt x="63" y="7"/>
                      </a:cubicBezTo>
                      <a:cubicBezTo>
                        <a:pt x="62" y="6"/>
                        <a:pt x="61" y="8"/>
                        <a:pt x="60" y="8"/>
                      </a:cubicBezTo>
                      <a:cubicBezTo>
                        <a:pt x="58" y="10"/>
                        <a:pt x="56" y="12"/>
                        <a:pt x="56" y="15"/>
                      </a:cubicBezTo>
                      <a:cubicBezTo>
                        <a:pt x="55" y="18"/>
                        <a:pt x="54" y="20"/>
                        <a:pt x="53" y="22"/>
                      </a:cubicBezTo>
                      <a:cubicBezTo>
                        <a:pt x="52" y="23"/>
                        <a:pt x="50" y="23"/>
                        <a:pt x="49" y="23"/>
                      </a:cubicBezTo>
                      <a:cubicBezTo>
                        <a:pt x="49" y="23"/>
                        <a:pt x="48" y="22"/>
                        <a:pt x="48" y="22"/>
                      </a:cubicBezTo>
                      <a:cubicBezTo>
                        <a:pt x="47" y="21"/>
                        <a:pt x="47" y="20"/>
                        <a:pt x="46" y="20"/>
                      </a:cubicBezTo>
                      <a:cubicBezTo>
                        <a:pt x="46" y="20"/>
                        <a:pt x="46" y="20"/>
                        <a:pt x="46" y="20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0"/>
                        <a:pt x="39" y="20"/>
                        <a:pt x="39" y="19"/>
                      </a:cubicBezTo>
                      <a:cubicBezTo>
                        <a:pt x="38" y="14"/>
                        <a:pt x="37" y="15"/>
                        <a:pt x="42" y="13"/>
                      </a:cubicBezTo>
                      <a:cubicBezTo>
                        <a:pt x="44" y="12"/>
                        <a:pt x="45" y="11"/>
                        <a:pt x="46" y="10"/>
                      </a:cubicBezTo>
                      <a:cubicBezTo>
                        <a:pt x="50" y="7"/>
                        <a:pt x="50" y="7"/>
                        <a:pt x="50" y="7"/>
                      </a:cubicBezTo>
                      <a:cubicBezTo>
                        <a:pt x="50" y="7"/>
                        <a:pt x="50" y="7"/>
                        <a:pt x="50" y="6"/>
                      </a:cubicBezTo>
                      <a:cubicBezTo>
                        <a:pt x="54" y="2"/>
                        <a:pt x="59" y="1"/>
                        <a:pt x="64" y="0"/>
                      </a:cubicBezTo>
                      <a:cubicBezTo>
                        <a:pt x="68" y="0"/>
                        <a:pt x="73" y="1"/>
                        <a:pt x="77" y="3"/>
                      </a:cubicBezTo>
                      <a:cubicBezTo>
                        <a:pt x="79" y="3"/>
                        <a:pt x="81" y="4"/>
                        <a:pt x="84" y="5"/>
                      </a:cubicBezTo>
                      <a:cubicBezTo>
                        <a:pt x="81" y="7"/>
                        <a:pt x="78" y="5"/>
                        <a:pt x="75" y="5"/>
                      </a:cubicBezTo>
                      <a:cubicBezTo>
                        <a:pt x="75" y="6"/>
                        <a:pt x="75" y="6"/>
                        <a:pt x="75" y="6"/>
                      </a:cubicBezTo>
                      <a:cubicBezTo>
                        <a:pt x="77" y="7"/>
                        <a:pt x="78" y="9"/>
                        <a:pt x="80" y="10"/>
                      </a:cubicBezTo>
                      <a:cubicBezTo>
                        <a:pt x="81" y="11"/>
                        <a:pt x="83" y="10"/>
                        <a:pt x="84" y="9"/>
                      </a:cubicBezTo>
                      <a:cubicBezTo>
                        <a:pt x="84" y="7"/>
                        <a:pt x="84" y="7"/>
                        <a:pt x="85" y="7"/>
                      </a:cubicBezTo>
                      <a:cubicBezTo>
                        <a:pt x="87" y="7"/>
                        <a:pt x="88" y="6"/>
                        <a:pt x="89" y="5"/>
                      </a:cubicBezTo>
                      <a:cubicBezTo>
                        <a:pt x="89" y="4"/>
                        <a:pt x="90" y="4"/>
                        <a:pt x="91" y="4"/>
                      </a:cubicBezTo>
                      <a:cubicBezTo>
                        <a:pt x="91" y="5"/>
                        <a:pt x="91" y="6"/>
                        <a:pt x="93" y="5"/>
                      </a:cubicBezTo>
                      <a:cubicBezTo>
                        <a:pt x="93" y="5"/>
                        <a:pt x="94" y="5"/>
                        <a:pt x="94" y="5"/>
                      </a:cubicBezTo>
                      <a:cubicBezTo>
                        <a:pt x="95" y="4"/>
                        <a:pt x="97" y="4"/>
                        <a:pt x="99" y="4"/>
                      </a:cubicBezTo>
                      <a:cubicBezTo>
                        <a:pt x="101" y="4"/>
                        <a:pt x="104" y="3"/>
                        <a:pt x="106" y="2"/>
                      </a:cubicBezTo>
                      <a:cubicBezTo>
                        <a:pt x="107" y="2"/>
                        <a:pt x="109" y="2"/>
                        <a:pt x="110" y="3"/>
                      </a:cubicBezTo>
                      <a:cubicBezTo>
                        <a:pt x="120" y="13"/>
                        <a:pt x="128" y="25"/>
                        <a:pt x="135" y="38"/>
                      </a:cubicBezTo>
                      <a:cubicBezTo>
                        <a:pt x="143" y="53"/>
                        <a:pt x="148" y="69"/>
                        <a:pt x="151" y="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2" name="ïşļïḑe">
                  <a:extLst>
                    <a:ext uri="{FF2B5EF4-FFF2-40B4-BE49-F238E27FC236}">
                      <a16:creationId xmlns:a16="http://schemas.microsoft.com/office/drawing/2014/main" id="{5BB2BDC7-94CA-49CD-A867-C26046944C54}"/>
                    </a:ext>
                  </a:extLst>
                </p:cNvPr>
                <p:cNvSpPr/>
                <p:nvPr/>
              </p:nvSpPr>
              <p:spPr bwMode="auto">
                <a:xfrm>
                  <a:off x="5242744" y="2706624"/>
                  <a:ext cx="497142" cy="1002400"/>
                </a:xfrm>
                <a:custGeom>
                  <a:avLst/>
                  <a:gdLst>
                    <a:gd name="T0" fmla="*/ 64 w 118"/>
                    <a:gd name="T1" fmla="*/ 37 h 238"/>
                    <a:gd name="T2" fmla="*/ 81 w 118"/>
                    <a:gd name="T3" fmla="*/ 21 h 238"/>
                    <a:gd name="T4" fmla="*/ 92 w 118"/>
                    <a:gd name="T5" fmla="*/ 23 h 238"/>
                    <a:gd name="T6" fmla="*/ 97 w 118"/>
                    <a:gd name="T7" fmla="*/ 35 h 238"/>
                    <a:gd name="T8" fmla="*/ 81 w 118"/>
                    <a:gd name="T9" fmla="*/ 41 h 238"/>
                    <a:gd name="T10" fmla="*/ 74 w 118"/>
                    <a:gd name="T11" fmla="*/ 45 h 238"/>
                    <a:gd name="T12" fmla="*/ 85 w 118"/>
                    <a:gd name="T13" fmla="*/ 49 h 238"/>
                    <a:gd name="T14" fmla="*/ 76 w 118"/>
                    <a:gd name="T15" fmla="*/ 49 h 238"/>
                    <a:gd name="T16" fmla="*/ 62 w 118"/>
                    <a:gd name="T17" fmla="*/ 60 h 238"/>
                    <a:gd name="T18" fmla="*/ 55 w 118"/>
                    <a:gd name="T19" fmla="*/ 64 h 238"/>
                    <a:gd name="T20" fmla="*/ 44 w 118"/>
                    <a:gd name="T21" fmla="*/ 82 h 238"/>
                    <a:gd name="T22" fmla="*/ 41 w 118"/>
                    <a:gd name="T23" fmla="*/ 86 h 238"/>
                    <a:gd name="T24" fmla="*/ 38 w 118"/>
                    <a:gd name="T25" fmla="*/ 78 h 238"/>
                    <a:gd name="T26" fmla="*/ 36 w 118"/>
                    <a:gd name="T27" fmla="*/ 79 h 238"/>
                    <a:gd name="T28" fmla="*/ 28 w 118"/>
                    <a:gd name="T29" fmla="*/ 82 h 238"/>
                    <a:gd name="T30" fmla="*/ 19 w 118"/>
                    <a:gd name="T31" fmla="*/ 82 h 238"/>
                    <a:gd name="T32" fmla="*/ 14 w 118"/>
                    <a:gd name="T33" fmla="*/ 93 h 238"/>
                    <a:gd name="T34" fmla="*/ 25 w 118"/>
                    <a:gd name="T35" fmla="*/ 97 h 238"/>
                    <a:gd name="T36" fmla="*/ 29 w 118"/>
                    <a:gd name="T37" fmla="*/ 98 h 238"/>
                    <a:gd name="T38" fmla="*/ 33 w 118"/>
                    <a:gd name="T39" fmla="*/ 106 h 238"/>
                    <a:gd name="T40" fmla="*/ 35 w 118"/>
                    <a:gd name="T41" fmla="*/ 114 h 238"/>
                    <a:gd name="T42" fmla="*/ 43 w 118"/>
                    <a:gd name="T43" fmla="*/ 117 h 238"/>
                    <a:gd name="T44" fmla="*/ 53 w 118"/>
                    <a:gd name="T45" fmla="*/ 113 h 238"/>
                    <a:gd name="T46" fmla="*/ 54 w 118"/>
                    <a:gd name="T47" fmla="*/ 117 h 238"/>
                    <a:gd name="T48" fmla="*/ 60 w 118"/>
                    <a:gd name="T49" fmla="*/ 113 h 238"/>
                    <a:gd name="T50" fmla="*/ 85 w 118"/>
                    <a:gd name="T51" fmla="*/ 124 h 238"/>
                    <a:gd name="T52" fmla="*/ 91 w 118"/>
                    <a:gd name="T53" fmla="*/ 134 h 238"/>
                    <a:gd name="T54" fmla="*/ 90 w 118"/>
                    <a:gd name="T55" fmla="*/ 136 h 238"/>
                    <a:gd name="T56" fmla="*/ 93 w 118"/>
                    <a:gd name="T57" fmla="*/ 137 h 238"/>
                    <a:gd name="T58" fmla="*/ 95 w 118"/>
                    <a:gd name="T59" fmla="*/ 138 h 238"/>
                    <a:gd name="T60" fmla="*/ 101 w 118"/>
                    <a:gd name="T61" fmla="*/ 138 h 238"/>
                    <a:gd name="T62" fmla="*/ 116 w 118"/>
                    <a:gd name="T63" fmla="*/ 143 h 238"/>
                    <a:gd name="T64" fmla="*/ 113 w 118"/>
                    <a:gd name="T65" fmla="*/ 158 h 238"/>
                    <a:gd name="T66" fmla="*/ 109 w 118"/>
                    <a:gd name="T67" fmla="*/ 175 h 238"/>
                    <a:gd name="T68" fmla="*/ 98 w 118"/>
                    <a:gd name="T69" fmla="*/ 182 h 238"/>
                    <a:gd name="T70" fmla="*/ 91 w 118"/>
                    <a:gd name="T71" fmla="*/ 197 h 238"/>
                    <a:gd name="T72" fmla="*/ 85 w 118"/>
                    <a:gd name="T73" fmla="*/ 206 h 238"/>
                    <a:gd name="T74" fmla="*/ 78 w 118"/>
                    <a:gd name="T75" fmla="*/ 218 h 238"/>
                    <a:gd name="T76" fmla="*/ 79 w 118"/>
                    <a:gd name="T77" fmla="*/ 231 h 238"/>
                    <a:gd name="T78" fmla="*/ 83 w 118"/>
                    <a:gd name="T79" fmla="*/ 237 h 238"/>
                    <a:gd name="T80" fmla="*/ 75 w 118"/>
                    <a:gd name="T81" fmla="*/ 233 h 238"/>
                    <a:gd name="T82" fmla="*/ 64 w 118"/>
                    <a:gd name="T83" fmla="*/ 213 h 238"/>
                    <a:gd name="T84" fmla="*/ 61 w 118"/>
                    <a:gd name="T85" fmla="*/ 191 h 238"/>
                    <a:gd name="T86" fmla="*/ 54 w 118"/>
                    <a:gd name="T87" fmla="*/ 167 h 238"/>
                    <a:gd name="T88" fmla="*/ 43 w 118"/>
                    <a:gd name="T89" fmla="*/ 152 h 238"/>
                    <a:gd name="T90" fmla="*/ 40 w 118"/>
                    <a:gd name="T91" fmla="*/ 142 h 238"/>
                    <a:gd name="T92" fmla="*/ 45 w 118"/>
                    <a:gd name="T93" fmla="*/ 127 h 238"/>
                    <a:gd name="T94" fmla="*/ 36 w 118"/>
                    <a:gd name="T95" fmla="*/ 120 h 238"/>
                    <a:gd name="T96" fmla="*/ 26 w 118"/>
                    <a:gd name="T97" fmla="*/ 111 h 238"/>
                    <a:gd name="T98" fmla="*/ 13 w 118"/>
                    <a:gd name="T99" fmla="*/ 106 h 238"/>
                    <a:gd name="T100" fmla="*/ 6 w 118"/>
                    <a:gd name="T101" fmla="*/ 67 h 238"/>
                    <a:gd name="T102" fmla="*/ 37 w 118"/>
                    <a:gd name="T103" fmla="*/ 14 h 238"/>
                    <a:gd name="T104" fmla="*/ 58 w 118"/>
                    <a:gd name="T105" fmla="*/ 11 h 238"/>
                    <a:gd name="T106" fmla="*/ 67 w 118"/>
                    <a:gd name="T107" fmla="*/ 1 h 238"/>
                    <a:gd name="T108" fmla="*/ 67 w 118"/>
                    <a:gd name="T109" fmla="*/ 6 h 238"/>
                    <a:gd name="T110" fmla="*/ 79 w 118"/>
                    <a:gd name="T111" fmla="*/ 9 h 238"/>
                    <a:gd name="T112" fmla="*/ 65 w 118"/>
                    <a:gd name="T113" fmla="*/ 15 h 238"/>
                    <a:gd name="T114" fmla="*/ 50 w 118"/>
                    <a:gd name="T115" fmla="*/ 28 h 238"/>
                    <a:gd name="T116" fmla="*/ 57 w 118"/>
                    <a:gd name="T117" fmla="*/ 32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18" h="238">
                      <a:moveTo>
                        <a:pt x="61" y="33"/>
                      </a:moveTo>
                      <a:cubicBezTo>
                        <a:pt x="60" y="39"/>
                        <a:pt x="60" y="39"/>
                        <a:pt x="60" y="39"/>
                      </a:cubicBezTo>
                      <a:cubicBezTo>
                        <a:pt x="62" y="39"/>
                        <a:pt x="63" y="39"/>
                        <a:pt x="64" y="37"/>
                      </a:cubicBezTo>
                      <a:cubicBezTo>
                        <a:pt x="67" y="34"/>
                        <a:pt x="69" y="30"/>
                        <a:pt x="72" y="26"/>
                      </a:cubicBezTo>
                      <a:cubicBezTo>
                        <a:pt x="72" y="26"/>
                        <a:pt x="73" y="25"/>
                        <a:pt x="73" y="25"/>
                      </a:cubicBezTo>
                      <a:cubicBezTo>
                        <a:pt x="75" y="22"/>
                        <a:pt x="78" y="20"/>
                        <a:pt x="81" y="21"/>
                      </a:cubicBezTo>
                      <a:cubicBezTo>
                        <a:pt x="83" y="21"/>
                        <a:pt x="84" y="22"/>
                        <a:pt x="84" y="24"/>
                      </a:cubicBezTo>
                      <a:cubicBezTo>
                        <a:pt x="84" y="24"/>
                        <a:pt x="85" y="25"/>
                        <a:pt x="86" y="25"/>
                      </a:cubicBezTo>
                      <a:cubicBezTo>
                        <a:pt x="88" y="25"/>
                        <a:pt x="90" y="24"/>
                        <a:pt x="92" y="23"/>
                      </a:cubicBezTo>
                      <a:cubicBezTo>
                        <a:pt x="93" y="23"/>
                        <a:pt x="93" y="24"/>
                        <a:pt x="93" y="24"/>
                      </a:cubicBezTo>
                      <a:cubicBezTo>
                        <a:pt x="93" y="25"/>
                        <a:pt x="93" y="25"/>
                        <a:pt x="93" y="26"/>
                      </a:cubicBezTo>
                      <a:cubicBezTo>
                        <a:pt x="92" y="29"/>
                        <a:pt x="94" y="33"/>
                        <a:pt x="97" y="35"/>
                      </a:cubicBezTo>
                      <a:cubicBezTo>
                        <a:pt x="98" y="35"/>
                        <a:pt x="98" y="35"/>
                        <a:pt x="98" y="35"/>
                      </a:cubicBezTo>
                      <a:cubicBezTo>
                        <a:pt x="95" y="38"/>
                        <a:pt x="92" y="39"/>
                        <a:pt x="88" y="39"/>
                      </a:cubicBezTo>
                      <a:cubicBezTo>
                        <a:pt x="86" y="39"/>
                        <a:pt x="83" y="40"/>
                        <a:pt x="81" y="41"/>
                      </a:cubicBezTo>
                      <a:cubicBezTo>
                        <a:pt x="79" y="42"/>
                        <a:pt x="77" y="43"/>
                        <a:pt x="75" y="43"/>
                      </a:cubicBezTo>
                      <a:cubicBezTo>
                        <a:pt x="75" y="44"/>
                        <a:pt x="74" y="44"/>
                        <a:pt x="73" y="45"/>
                      </a:cubicBezTo>
                      <a:cubicBezTo>
                        <a:pt x="74" y="45"/>
                        <a:pt x="74" y="45"/>
                        <a:pt x="74" y="45"/>
                      </a:cubicBezTo>
                      <a:cubicBezTo>
                        <a:pt x="81" y="45"/>
                        <a:pt x="81" y="45"/>
                        <a:pt x="81" y="45"/>
                      </a:cubicBezTo>
                      <a:cubicBezTo>
                        <a:pt x="81" y="47"/>
                        <a:pt x="81" y="48"/>
                        <a:pt x="83" y="48"/>
                      </a:cubicBezTo>
                      <a:cubicBezTo>
                        <a:pt x="84" y="48"/>
                        <a:pt x="84" y="49"/>
                        <a:pt x="85" y="49"/>
                      </a:cubicBezTo>
                      <a:cubicBezTo>
                        <a:pt x="82" y="50"/>
                        <a:pt x="80" y="53"/>
                        <a:pt x="76" y="53"/>
                      </a:cubicBezTo>
                      <a:cubicBezTo>
                        <a:pt x="79" y="50"/>
                        <a:pt x="79" y="50"/>
                        <a:pt x="79" y="50"/>
                      </a:cubicBezTo>
                      <a:cubicBezTo>
                        <a:pt x="78" y="48"/>
                        <a:pt x="78" y="48"/>
                        <a:pt x="76" y="49"/>
                      </a:cubicBezTo>
                      <a:cubicBezTo>
                        <a:pt x="74" y="50"/>
                        <a:pt x="72" y="52"/>
                        <a:pt x="70" y="53"/>
                      </a:cubicBezTo>
                      <a:cubicBezTo>
                        <a:pt x="70" y="54"/>
                        <a:pt x="69" y="54"/>
                        <a:pt x="69" y="54"/>
                      </a:cubicBezTo>
                      <a:cubicBezTo>
                        <a:pt x="66" y="55"/>
                        <a:pt x="64" y="57"/>
                        <a:pt x="62" y="60"/>
                      </a:cubicBezTo>
                      <a:cubicBezTo>
                        <a:pt x="61" y="61"/>
                        <a:pt x="60" y="62"/>
                        <a:pt x="58" y="62"/>
                      </a:cubicBezTo>
                      <a:cubicBezTo>
                        <a:pt x="57" y="62"/>
                        <a:pt x="57" y="62"/>
                        <a:pt x="56" y="63"/>
                      </a:cubicBezTo>
                      <a:cubicBezTo>
                        <a:pt x="56" y="63"/>
                        <a:pt x="55" y="64"/>
                        <a:pt x="55" y="64"/>
                      </a:cubicBezTo>
                      <a:cubicBezTo>
                        <a:pt x="56" y="67"/>
                        <a:pt x="54" y="70"/>
                        <a:pt x="51" y="71"/>
                      </a:cubicBezTo>
                      <a:cubicBezTo>
                        <a:pt x="49" y="72"/>
                        <a:pt x="47" y="73"/>
                        <a:pt x="45" y="75"/>
                      </a:cubicBezTo>
                      <a:cubicBezTo>
                        <a:pt x="43" y="77"/>
                        <a:pt x="43" y="79"/>
                        <a:pt x="44" y="82"/>
                      </a:cubicBezTo>
                      <a:cubicBezTo>
                        <a:pt x="45" y="83"/>
                        <a:pt x="45" y="85"/>
                        <a:pt x="44" y="87"/>
                      </a:cubicBezTo>
                      <a:cubicBezTo>
                        <a:pt x="44" y="87"/>
                        <a:pt x="43" y="87"/>
                        <a:pt x="42" y="87"/>
                      </a:cubicBezTo>
                      <a:cubicBezTo>
                        <a:pt x="42" y="87"/>
                        <a:pt x="41" y="87"/>
                        <a:pt x="41" y="86"/>
                      </a:cubicBezTo>
                      <a:cubicBezTo>
                        <a:pt x="41" y="84"/>
                        <a:pt x="40" y="82"/>
                        <a:pt x="40" y="80"/>
                      </a:cubicBezTo>
                      <a:cubicBezTo>
                        <a:pt x="40" y="80"/>
                        <a:pt x="39" y="79"/>
                        <a:pt x="39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81"/>
                        <a:pt x="38" y="81"/>
                        <a:pt x="38" y="81"/>
                      </a:cubicBezTo>
                      <a:cubicBezTo>
                        <a:pt x="38" y="81"/>
                        <a:pt x="38" y="81"/>
                        <a:pt x="38" y="81"/>
                      </a:cubicBezTo>
                      <a:cubicBezTo>
                        <a:pt x="37" y="80"/>
                        <a:pt x="37" y="80"/>
                        <a:pt x="36" y="79"/>
                      </a:cubicBezTo>
                      <a:cubicBezTo>
                        <a:pt x="36" y="79"/>
                        <a:pt x="35" y="78"/>
                        <a:pt x="34" y="78"/>
                      </a:cubicBezTo>
                      <a:cubicBezTo>
                        <a:pt x="33" y="77"/>
                        <a:pt x="32" y="77"/>
                        <a:pt x="31" y="78"/>
                      </a:cubicBezTo>
                      <a:cubicBezTo>
                        <a:pt x="30" y="80"/>
                        <a:pt x="29" y="81"/>
                        <a:pt x="28" y="82"/>
                      </a:cubicBezTo>
                      <a:cubicBezTo>
                        <a:pt x="27" y="81"/>
                        <a:pt x="26" y="80"/>
                        <a:pt x="25" y="79"/>
                      </a:cubicBezTo>
                      <a:cubicBezTo>
                        <a:pt x="25" y="79"/>
                        <a:pt x="25" y="79"/>
                        <a:pt x="24" y="79"/>
                      </a:cubicBezTo>
                      <a:cubicBezTo>
                        <a:pt x="22" y="79"/>
                        <a:pt x="20" y="80"/>
                        <a:pt x="19" y="82"/>
                      </a:cubicBezTo>
                      <a:cubicBezTo>
                        <a:pt x="18" y="83"/>
                        <a:pt x="16" y="85"/>
                        <a:pt x="15" y="86"/>
                      </a:cubicBezTo>
                      <a:cubicBezTo>
                        <a:pt x="13" y="87"/>
                        <a:pt x="13" y="89"/>
                        <a:pt x="14" y="91"/>
                      </a:cubicBezTo>
                      <a:cubicBezTo>
                        <a:pt x="14" y="91"/>
                        <a:pt x="14" y="92"/>
                        <a:pt x="14" y="93"/>
                      </a:cubicBezTo>
                      <a:cubicBezTo>
                        <a:pt x="13" y="96"/>
                        <a:pt x="15" y="100"/>
                        <a:pt x="19" y="101"/>
                      </a:cubicBezTo>
                      <a:cubicBezTo>
                        <a:pt x="21" y="102"/>
                        <a:pt x="23" y="101"/>
                        <a:pt x="24" y="99"/>
                      </a:cubicBezTo>
                      <a:cubicBezTo>
                        <a:pt x="25" y="98"/>
                        <a:pt x="25" y="97"/>
                        <a:pt x="25" y="97"/>
                      </a:cubicBezTo>
                      <a:cubicBezTo>
                        <a:pt x="26" y="96"/>
                        <a:pt x="27" y="95"/>
                        <a:pt x="28" y="95"/>
                      </a:cubicBezTo>
                      <a:cubicBezTo>
                        <a:pt x="28" y="95"/>
                        <a:pt x="28" y="95"/>
                        <a:pt x="28" y="95"/>
                      </a:cubicBezTo>
                      <a:cubicBezTo>
                        <a:pt x="29" y="96"/>
                        <a:pt x="29" y="97"/>
                        <a:pt x="29" y="98"/>
                      </a:cubicBezTo>
                      <a:cubicBezTo>
                        <a:pt x="29" y="99"/>
                        <a:pt x="28" y="101"/>
                        <a:pt x="28" y="102"/>
                      </a:cubicBezTo>
                      <a:cubicBezTo>
                        <a:pt x="27" y="104"/>
                        <a:pt x="28" y="105"/>
                        <a:pt x="29" y="105"/>
                      </a:cubicBezTo>
                      <a:cubicBezTo>
                        <a:pt x="31" y="105"/>
                        <a:pt x="32" y="105"/>
                        <a:pt x="33" y="106"/>
                      </a:cubicBezTo>
                      <a:cubicBezTo>
                        <a:pt x="34" y="106"/>
                        <a:pt x="35" y="107"/>
                        <a:pt x="35" y="108"/>
                      </a:cubicBezTo>
                      <a:cubicBezTo>
                        <a:pt x="36" y="108"/>
                        <a:pt x="35" y="108"/>
                        <a:pt x="35" y="108"/>
                      </a:cubicBezTo>
                      <a:cubicBezTo>
                        <a:pt x="35" y="110"/>
                        <a:pt x="35" y="112"/>
                        <a:pt x="35" y="114"/>
                      </a:cubicBezTo>
                      <a:cubicBezTo>
                        <a:pt x="36" y="115"/>
                        <a:pt x="36" y="116"/>
                        <a:pt x="37" y="117"/>
                      </a:cubicBezTo>
                      <a:cubicBezTo>
                        <a:pt x="38" y="117"/>
                        <a:pt x="39" y="117"/>
                        <a:pt x="39" y="117"/>
                      </a:cubicBezTo>
                      <a:cubicBezTo>
                        <a:pt x="40" y="116"/>
                        <a:pt x="42" y="116"/>
                        <a:pt x="43" y="117"/>
                      </a:cubicBezTo>
                      <a:cubicBezTo>
                        <a:pt x="45" y="117"/>
                        <a:pt x="45" y="117"/>
                        <a:pt x="45" y="117"/>
                      </a:cubicBezTo>
                      <a:cubicBezTo>
                        <a:pt x="47" y="118"/>
                        <a:pt x="48" y="117"/>
                        <a:pt x="49" y="116"/>
                      </a:cubicBezTo>
                      <a:cubicBezTo>
                        <a:pt x="50" y="115"/>
                        <a:pt x="51" y="114"/>
                        <a:pt x="53" y="113"/>
                      </a:cubicBezTo>
                      <a:cubicBezTo>
                        <a:pt x="53" y="113"/>
                        <a:pt x="53" y="113"/>
                        <a:pt x="54" y="113"/>
                      </a:cubicBezTo>
                      <a:cubicBezTo>
                        <a:pt x="54" y="114"/>
                        <a:pt x="54" y="114"/>
                        <a:pt x="54" y="115"/>
                      </a:cubicBezTo>
                      <a:cubicBezTo>
                        <a:pt x="53" y="116"/>
                        <a:pt x="53" y="116"/>
                        <a:pt x="54" y="117"/>
                      </a:cubicBezTo>
                      <a:cubicBezTo>
                        <a:pt x="57" y="118"/>
                        <a:pt x="57" y="118"/>
                        <a:pt x="57" y="118"/>
                      </a:cubicBezTo>
                      <a:cubicBezTo>
                        <a:pt x="55" y="115"/>
                        <a:pt x="58" y="114"/>
                        <a:pt x="59" y="112"/>
                      </a:cubicBezTo>
                      <a:cubicBezTo>
                        <a:pt x="59" y="113"/>
                        <a:pt x="59" y="113"/>
                        <a:pt x="60" y="113"/>
                      </a:cubicBezTo>
                      <a:cubicBezTo>
                        <a:pt x="61" y="115"/>
                        <a:pt x="64" y="116"/>
                        <a:pt x="66" y="116"/>
                      </a:cubicBezTo>
                      <a:cubicBezTo>
                        <a:pt x="69" y="115"/>
                        <a:pt x="72" y="117"/>
                        <a:pt x="74" y="119"/>
                      </a:cubicBezTo>
                      <a:cubicBezTo>
                        <a:pt x="77" y="121"/>
                        <a:pt x="81" y="123"/>
                        <a:pt x="85" y="124"/>
                      </a:cubicBezTo>
                      <a:cubicBezTo>
                        <a:pt x="86" y="124"/>
                        <a:pt x="88" y="125"/>
                        <a:pt x="89" y="127"/>
                      </a:cubicBezTo>
                      <a:cubicBezTo>
                        <a:pt x="89" y="128"/>
                        <a:pt x="90" y="129"/>
                        <a:pt x="91" y="130"/>
                      </a:cubicBezTo>
                      <a:cubicBezTo>
                        <a:pt x="92" y="131"/>
                        <a:pt x="92" y="133"/>
                        <a:pt x="91" y="134"/>
                      </a:cubicBezTo>
                      <a:cubicBezTo>
                        <a:pt x="91" y="134"/>
                        <a:pt x="90" y="134"/>
                        <a:pt x="90" y="134"/>
                      </a:cubicBezTo>
                      <a:cubicBezTo>
                        <a:pt x="88" y="135"/>
                        <a:pt x="88" y="135"/>
                        <a:pt x="88" y="135"/>
                      </a:cubicBezTo>
                      <a:cubicBezTo>
                        <a:pt x="89" y="136"/>
                        <a:pt x="89" y="136"/>
                        <a:pt x="90" y="136"/>
                      </a:cubicBezTo>
                      <a:cubicBezTo>
                        <a:pt x="91" y="136"/>
                        <a:pt x="91" y="135"/>
                        <a:pt x="92" y="135"/>
                      </a:cubicBezTo>
                      <a:cubicBezTo>
                        <a:pt x="93" y="135"/>
                        <a:pt x="93" y="135"/>
                        <a:pt x="94" y="136"/>
                      </a:cubicBezTo>
                      <a:cubicBezTo>
                        <a:pt x="94" y="136"/>
                        <a:pt x="93" y="137"/>
                        <a:pt x="93" y="137"/>
                      </a:cubicBezTo>
                      <a:cubicBezTo>
                        <a:pt x="93" y="137"/>
                        <a:pt x="93" y="138"/>
                        <a:pt x="93" y="138"/>
                      </a:cubicBezTo>
                      <a:cubicBezTo>
                        <a:pt x="94" y="138"/>
                        <a:pt x="94" y="138"/>
                        <a:pt x="94" y="138"/>
                      </a:cubicBezTo>
                      <a:cubicBezTo>
                        <a:pt x="95" y="138"/>
                        <a:pt x="95" y="138"/>
                        <a:pt x="95" y="138"/>
                      </a:cubicBezTo>
                      <a:cubicBezTo>
                        <a:pt x="96" y="136"/>
                        <a:pt x="99" y="136"/>
                        <a:pt x="100" y="137"/>
                      </a:cubicBezTo>
                      <a:cubicBezTo>
                        <a:pt x="100" y="137"/>
                        <a:pt x="100" y="138"/>
                        <a:pt x="100" y="138"/>
                      </a:cubicBezTo>
                      <a:cubicBezTo>
                        <a:pt x="100" y="138"/>
                        <a:pt x="101" y="138"/>
                        <a:pt x="101" y="138"/>
                      </a:cubicBezTo>
                      <a:cubicBezTo>
                        <a:pt x="101" y="141"/>
                        <a:pt x="103" y="140"/>
                        <a:pt x="104" y="139"/>
                      </a:cubicBezTo>
                      <a:cubicBezTo>
                        <a:pt x="105" y="139"/>
                        <a:pt x="106" y="139"/>
                        <a:pt x="108" y="139"/>
                      </a:cubicBezTo>
                      <a:cubicBezTo>
                        <a:pt x="110" y="141"/>
                        <a:pt x="113" y="142"/>
                        <a:pt x="116" y="143"/>
                      </a:cubicBezTo>
                      <a:cubicBezTo>
                        <a:pt x="117" y="143"/>
                        <a:pt x="118" y="144"/>
                        <a:pt x="118" y="145"/>
                      </a:cubicBezTo>
                      <a:cubicBezTo>
                        <a:pt x="118" y="149"/>
                        <a:pt x="117" y="154"/>
                        <a:pt x="114" y="157"/>
                      </a:cubicBezTo>
                      <a:cubicBezTo>
                        <a:pt x="114" y="157"/>
                        <a:pt x="113" y="158"/>
                        <a:pt x="113" y="158"/>
                      </a:cubicBezTo>
                      <a:cubicBezTo>
                        <a:pt x="112" y="158"/>
                        <a:pt x="111" y="159"/>
                        <a:pt x="111" y="161"/>
                      </a:cubicBezTo>
                      <a:cubicBezTo>
                        <a:pt x="111" y="164"/>
                        <a:pt x="111" y="167"/>
                        <a:pt x="111" y="169"/>
                      </a:cubicBezTo>
                      <a:cubicBezTo>
                        <a:pt x="111" y="171"/>
                        <a:pt x="110" y="173"/>
                        <a:pt x="109" y="175"/>
                      </a:cubicBezTo>
                      <a:cubicBezTo>
                        <a:pt x="108" y="176"/>
                        <a:pt x="108" y="177"/>
                        <a:pt x="106" y="177"/>
                      </a:cubicBezTo>
                      <a:cubicBezTo>
                        <a:pt x="105" y="177"/>
                        <a:pt x="103" y="178"/>
                        <a:pt x="103" y="179"/>
                      </a:cubicBezTo>
                      <a:cubicBezTo>
                        <a:pt x="101" y="180"/>
                        <a:pt x="99" y="181"/>
                        <a:pt x="98" y="182"/>
                      </a:cubicBezTo>
                      <a:cubicBezTo>
                        <a:pt x="97" y="183"/>
                        <a:pt x="97" y="185"/>
                        <a:pt x="97" y="186"/>
                      </a:cubicBezTo>
                      <a:cubicBezTo>
                        <a:pt x="96" y="189"/>
                        <a:pt x="96" y="191"/>
                        <a:pt x="95" y="194"/>
                      </a:cubicBezTo>
                      <a:cubicBezTo>
                        <a:pt x="94" y="195"/>
                        <a:pt x="92" y="196"/>
                        <a:pt x="91" y="197"/>
                      </a:cubicBezTo>
                      <a:cubicBezTo>
                        <a:pt x="90" y="200"/>
                        <a:pt x="86" y="200"/>
                        <a:pt x="84" y="199"/>
                      </a:cubicBezTo>
                      <a:cubicBezTo>
                        <a:pt x="83" y="201"/>
                        <a:pt x="85" y="202"/>
                        <a:pt x="85" y="203"/>
                      </a:cubicBezTo>
                      <a:cubicBezTo>
                        <a:pt x="86" y="205"/>
                        <a:pt x="86" y="205"/>
                        <a:pt x="85" y="206"/>
                      </a:cubicBezTo>
                      <a:cubicBezTo>
                        <a:pt x="83" y="207"/>
                        <a:pt x="81" y="209"/>
                        <a:pt x="80" y="210"/>
                      </a:cubicBezTo>
                      <a:cubicBezTo>
                        <a:pt x="79" y="211"/>
                        <a:pt x="78" y="212"/>
                        <a:pt x="79" y="214"/>
                      </a:cubicBezTo>
                      <a:cubicBezTo>
                        <a:pt x="79" y="215"/>
                        <a:pt x="79" y="217"/>
                        <a:pt x="78" y="218"/>
                      </a:cubicBezTo>
                      <a:cubicBezTo>
                        <a:pt x="78" y="219"/>
                        <a:pt x="78" y="219"/>
                        <a:pt x="78" y="220"/>
                      </a:cubicBezTo>
                      <a:cubicBezTo>
                        <a:pt x="78" y="221"/>
                        <a:pt x="79" y="223"/>
                        <a:pt x="79" y="224"/>
                      </a:cubicBezTo>
                      <a:cubicBezTo>
                        <a:pt x="79" y="226"/>
                        <a:pt x="79" y="228"/>
                        <a:pt x="79" y="231"/>
                      </a:cubicBezTo>
                      <a:cubicBezTo>
                        <a:pt x="79" y="231"/>
                        <a:pt x="80" y="232"/>
                        <a:pt x="81" y="232"/>
                      </a:cubicBezTo>
                      <a:cubicBezTo>
                        <a:pt x="81" y="232"/>
                        <a:pt x="82" y="233"/>
                        <a:pt x="82" y="233"/>
                      </a:cubicBezTo>
                      <a:cubicBezTo>
                        <a:pt x="82" y="234"/>
                        <a:pt x="83" y="236"/>
                        <a:pt x="83" y="237"/>
                      </a:cubicBezTo>
                      <a:cubicBezTo>
                        <a:pt x="82" y="238"/>
                        <a:pt x="80" y="238"/>
                        <a:pt x="79" y="236"/>
                      </a:cubicBezTo>
                      <a:cubicBezTo>
                        <a:pt x="79" y="236"/>
                        <a:pt x="79" y="236"/>
                        <a:pt x="79" y="236"/>
                      </a:cubicBezTo>
                      <a:cubicBezTo>
                        <a:pt x="78" y="235"/>
                        <a:pt x="77" y="234"/>
                        <a:pt x="75" y="233"/>
                      </a:cubicBezTo>
                      <a:cubicBezTo>
                        <a:pt x="72" y="232"/>
                        <a:pt x="70" y="230"/>
                        <a:pt x="69" y="227"/>
                      </a:cubicBezTo>
                      <a:cubicBezTo>
                        <a:pt x="67" y="225"/>
                        <a:pt x="66" y="222"/>
                        <a:pt x="67" y="218"/>
                      </a:cubicBezTo>
                      <a:cubicBezTo>
                        <a:pt x="67" y="216"/>
                        <a:pt x="66" y="214"/>
                        <a:pt x="64" y="213"/>
                      </a:cubicBezTo>
                      <a:cubicBezTo>
                        <a:pt x="63" y="213"/>
                        <a:pt x="63" y="212"/>
                        <a:pt x="63" y="212"/>
                      </a:cubicBezTo>
                      <a:cubicBezTo>
                        <a:pt x="63" y="210"/>
                        <a:pt x="63" y="207"/>
                        <a:pt x="62" y="205"/>
                      </a:cubicBezTo>
                      <a:cubicBezTo>
                        <a:pt x="62" y="200"/>
                        <a:pt x="61" y="196"/>
                        <a:pt x="61" y="191"/>
                      </a:cubicBezTo>
                      <a:cubicBezTo>
                        <a:pt x="61" y="188"/>
                        <a:pt x="61" y="184"/>
                        <a:pt x="61" y="181"/>
                      </a:cubicBezTo>
                      <a:cubicBezTo>
                        <a:pt x="61" y="179"/>
                        <a:pt x="61" y="178"/>
                        <a:pt x="61" y="176"/>
                      </a:cubicBezTo>
                      <a:cubicBezTo>
                        <a:pt x="61" y="172"/>
                        <a:pt x="58" y="168"/>
                        <a:pt x="54" y="167"/>
                      </a:cubicBezTo>
                      <a:cubicBezTo>
                        <a:pt x="52" y="167"/>
                        <a:pt x="50" y="165"/>
                        <a:pt x="50" y="163"/>
                      </a:cubicBezTo>
                      <a:cubicBezTo>
                        <a:pt x="50" y="161"/>
                        <a:pt x="49" y="159"/>
                        <a:pt x="48" y="158"/>
                      </a:cubicBezTo>
                      <a:cubicBezTo>
                        <a:pt x="45" y="157"/>
                        <a:pt x="44" y="155"/>
                        <a:pt x="43" y="152"/>
                      </a:cubicBezTo>
                      <a:cubicBezTo>
                        <a:pt x="42" y="151"/>
                        <a:pt x="42" y="151"/>
                        <a:pt x="41" y="150"/>
                      </a:cubicBezTo>
                      <a:cubicBezTo>
                        <a:pt x="40" y="149"/>
                        <a:pt x="39" y="147"/>
                        <a:pt x="40" y="145"/>
                      </a:cubicBezTo>
                      <a:cubicBezTo>
                        <a:pt x="40" y="144"/>
                        <a:pt x="40" y="143"/>
                        <a:pt x="40" y="142"/>
                      </a:cubicBezTo>
                      <a:cubicBezTo>
                        <a:pt x="39" y="141"/>
                        <a:pt x="39" y="140"/>
                        <a:pt x="39" y="140"/>
                      </a:cubicBezTo>
                      <a:cubicBezTo>
                        <a:pt x="40" y="137"/>
                        <a:pt x="41" y="135"/>
                        <a:pt x="42" y="133"/>
                      </a:cubicBezTo>
                      <a:cubicBezTo>
                        <a:pt x="43" y="131"/>
                        <a:pt x="44" y="129"/>
                        <a:pt x="45" y="127"/>
                      </a:cubicBezTo>
                      <a:cubicBezTo>
                        <a:pt x="46" y="124"/>
                        <a:pt x="45" y="121"/>
                        <a:pt x="43" y="120"/>
                      </a:cubicBezTo>
                      <a:cubicBezTo>
                        <a:pt x="42" y="120"/>
                        <a:pt x="42" y="120"/>
                        <a:pt x="41" y="120"/>
                      </a:cubicBezTo>
                      <a:cubicBezTo>
                        <a:pt x="39" y="121"/>
                        <a:pt x="37" y="121"/>
                        <a:pt x="36" y="120"/>
                      </a:cubicBezTo>
                      <a:cubicBezTo>
                        <a:pt x="33" y="118"/>
                        <a:pt x="31" y="115"/>
                        <a:pt x="29" y="112"/>
                      </a:cubicBezTo>
                      <a:cubicBezTo>
                        <a:pt x="29" y="112"/>
                        <a:pt x="29" y="111"/>
                        <a:pt x="28" y="111"/>
                      </a:cubicBezTo>
                      <a:cubicBezTo>
                        <a:pt x="27" y="111"/>
                        <a:pt x="27" y="111"/>
                        <a:pt x="26" y="111"/>
                      </a:cubicBezTo>
                      <a:cubicBezTo>
                        <a:pt x="24" y="111"/>
                        <a:pt x="22" y="110"/>
                        <a:pt x="21" y="108"/>
                      </a:cubicBezTo>
                      <a:cubicBezTo>
                        <a:pt x="19" y="106"/>
                        <a:pt x="17" y="106"/>
                        <a:pt x="14" y="106"/>
                      </a:cubicBezTo>
                      <a:cubicBezTo>
                        <a:pt x="14" y="106"/>
                        <a:pt x="14" y="106"/>
                        <a:pt x="13" y="106"/>
                      </a:cubicBezTo>
                      <a:cubicBezTo>
                        <a:pt x="9" y="105"/>
                        <a:pt x="5" y="102"/>
                        <a:pt x="1" y="99"/>
                      </a:cubicBezTo>
                      <a:cubicBezTo>
                        <a:pt x="0" y="97"/>
                        <a:pt x="0" y="96"/>
                        <a:pt x="0" y="94"/>
                      </a:cubicBezTo>
                      <a:cubicBezTo>
                        <a:pt x="1" y="85"/>
                        <a:pt x="3" y="75"/>
                        <a:pt x="6" y="67"/>
                      </a:cubicBezTo>
                      <a:cubicBezTo>
                        <a:pt x="11" y="53"/>
                        <a:pt x="17" y="40"/>
                        <a:pt x="26" y="28"/>
                      </a:cubicBezTo>
                      <a:cubicBezTo>
                        <a:pt x="29" y="23"/>
                        <a:pt x="32" y="19"/>
                        <a:pt x="36" y="15"/>
                      </a:cubicBezTo>
                      <a:cubicBezTo>
                        <a:pt x="36" y="14"/>
                        <a:pt x="37" y="14"/>
                        <a:pt x="37" y="14"/>
                      </a:cubicBezTo>
                      <a:cubicBezTo>
                        <a:pt x="39" y="15"/>
                        <a:pt x="40" y="15"/>
                        <a:pt x="41" y="15"/>
                      </a:cubicBezTo>
                      <a:cubicBezTo>
                        <a:pt x="44" y="15"/>
                        <a:pt x="46" y="15"/>
                        <a:pt x="49" y="14"/>
                      </a:cubicBezTo>
                      <a:cubicBezTo>
                        <a:pt x="52" y="13"/>
                        <a:pt x="55" y="12"/>
                        <a:pt x="58" y="11"/>
                      </a:cubicBezTo>
                      <a:cubicBezTo>
                        <a:pt x="61" y="10"/>
                        <a:pt x="62" y="8"/>
                        <a:pt x="63" y="5"/>
                      </a:cubicBezTo>
                      <a:cubicBezTo>
                        <a:pt x="63" y="4"/>
                        <a:pt x="63" y="4"/>
                        <a:pt x="63" y="3"/>
                      </a:cubicBezTo>
                      <a:cubicBezTo>
                        <a:pt x="64" y="0"/>
                        <a:pt x="64" y="0"/>
                        <a:pt x="67" y="1"/>
                      </a:cubicBezTo>
                      <a:cubicBezTo>
                        <a:pt x="72" y="2"/>
                        <a:pt x="72" y="2"/>
                        <a:pt x="72" y="2"/>
                      </a:cubicBezTo>
                      <a:cubicBezTo>
                        <a:pt x="71" y="3"/>
                        <a:pt x="69" y="3"/>
                        <a:pt x="68" y="4"/>
                      </a:cubicBezTo>
                      <a:cubicBezTo>
                        <a:pt x="67" y="4"/>
                        <a:pt x="67" y="5"/>
                        <a:pt x="67" y="6"/>
                      </a:cubicBezTo>
                      <a:cubicBezTo>
                        <a:pt x="68" y="6"/>
                        <a:pt x="69" y="8"/>
                        <a:pt x="70" y="10"/>
                      </a:cubicBezTo>
                      <a:cubicBezTo>
                        <a:pt x="71" y="10"/>
                        <a:pt x="71" y="10"/>
                        <a:pt x="72" y="10"/>
                      </a:cubicBezTo>
                      <a:cubicBezTo>
                        <a:pt x="74" y="9"/>
                        <a:pt x="77" y="9"/>
                        <a:pt x="79" y="9"/>
                      </a:cubicBezTo>
                      <a:cubicBezTo>
                        <a:pt x="78" y="10"/>
                        <a:pt x="78" y="11"/>
                        <a:pt x="77" y="12"/>
                      </a:cubicBezTo>
                      <a:cubicBezTo>
                        <a:pt x="76" y="13"/>
                        <a:pt x="75" y="13"/>
                        <a:pt x="74" y="13"/>
                      </a:cubicBezTo>
                      <a:cubicBezTo>
                        <a:pt x="71" y="14"/>
                        <a:pt x="68" y="14"/>
                        <a:pt x="65" y="15"/>
                      </a:cubicBezTo>
                      <a:cubicBezTo>
                        <a:pt x="65" y="17"/>
                        <a:pt x="63" y="18"/>
                        <a:pt x="61" y="18"/>
                      </a:cubicBezTo>
                      <a:cubicBezTo>
                        <a:pt x="58" y="19"/>
                        <a:pt x="54" y="20"/>
                        <a:pt x="52" y="23"/>
                      </a:cubicBezTo>
                      <a:cubicBezTo>
                        <a:pt x="50" y="24"/>
                        <a:pt x="49" y="26"/>
                        <a:pt x="50" y="28"/>
                      </a:cubicBezTo>
                      <a:cubicBezTo>
                        <a:pt x="50" y="29"/>
                        <a:pt x="50" y="30"/>
                        <a:pt x="52" y="30"/>
                      </a:cubicBezTo>
                      <a:cubicBezTo>
                        <a:pt x="52" y="30"/>
                        <a:pt x="52" y="30"/>
                        <a:pt x="53" y="30"/>
                      </a:cubicBezTo>
                      <a:cubicBezTo>
                        <a:pt x="54" y="31"/>
                        <a:pt x="55" y="31"/>
                        <a:pt x="57" y="32"/>
                      </a:cubicBezTo>
                      <a:cubicBezTo>
                        <a:pt x="58" y="33"/>
                        <a:pt x="59" y="33"/>
                        <a:pt x="60" y="33"/>
                      </a:cubicBezTo>
                      <a:cubicBezTo>
                        <a:pt x="61" y="33"/>
                        <a:pt x="61" y="33"/>
                        <a:pt x="61" y="3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3" name="íṥļiďê">
                  <a:extLst>
                    <a:ext uri="{FF2B5EF4-FFF2-40B4-BE49-F238E27FC236}">
                      <a16:creationId xmlns:a16="http://schemas.microsoft.com/office/drawing/2014/main" id="{6C21964E-BB32-47F5-B34E-AAE41925B023}"/>
                    </a:ext>
                  </a:extLst>
                </p:cNvPr>
                <p:cNvSpPr/>
                <p:nvPr/>
              </p:nvSpPr>
              <p:spPr bwMode="auto">
                <a:xfrm>
                  <a:off x="5681040" y="2655895"/>
                  <a:ext cx="277994" cy="146099"/>
                </a:xfrm>
                <a:custGeom>
                  <a:avLst/>
                  <a:gdLst>
                    <a:gd name="T0" fmla="*/ 0 w 66"/>
                    <a:gd name="T1" fmla="*/ 7 h 35"/>
                    <a:gd name="T2" fmla="*/ 10 w 66"/>
                    <a:gd name="T3" fmla="*/ 6 h 35"/>
                    <a:gd name="T4" fmla="*/ 14 w 66"/>
                    <a:gd name="T5" fmla="*/ 4 h 35"/>
                    <a:gd name="T6" fmla="*/ 25 w 66"/>
                    <a:gd name="T7" fmla="*/ 2 h 35"/>
                    <a:gd name="T8" fmla="*/ 36 w 66"/>
                    <a:gd name="T9" fmla="*/ 3 h 35"/>
                    <a:gd name="T10" fmla="*/ 39 w 66"/>
                    <a:gd name="T11" fmla="*/ 2 h 35"/>
                    <a:gd name="T12" fmla="*/ 41 w 66"/>
                    <a:gd name="T13" fmla="*/ 1 h 35"/>
                    <a:gd name="T14" fmla="*/ 50 w 66"/>
                    <a:gd name="T15" fmla="*/ 0 h 35"/>
                    <a:gd name="T16" fmla="*/ 54 w 66"/>
                    <a:gd name="T17" fmla="*/ 0 h 35"/>
                    <a:gd name="T18" fmla="*/ 65 w 66"/>
                    <a:gd name="T19" fmla="*/ 2 h 35"/>
                    <a:gd name="T20" fmla="*/ 66 w 66"/>
                    <a:gd name="T21" fmla="*/ 3 h 35"/>
                    <a:gd name="T22" fmla="*/ 62 w 66"/>
                    <a:gd name="T23" fmla="*/ 3 h 35"/>
                    <a:gd name="T24" fmla="*/ 59 w 66"/>
                    <a:gd name="T25" fmla="*/ 4 h 35"/>
                    <a:gd name="T26" fmla="*/ 57 w 66"/>
                    <a:gd name="T27" fmla="*/ 7 h 35"/>
                    <a:gd name="T28" fmla="*/ 53 w 66"/>
                    <a:gd name="T29" fmla="*/ 11 h 35"/>
                    <a:gd name="T30" fmla="*/ 48 w 66"/>
                    <a:gd name="T31" fmla="*/ 13 h 35"/>
                    <a:gd name="T32" fmla="*/ 48 w 66"/>
                    <a:gd name="T33" fmla="*/ 15 h 35"/>
                    <a:gd name="T34" fmla="*/ 52 w 66"/>
                    <a:gd name="T35" fmla="*/ 17 h 35"/>
                    <a:gd name="T36" fmla="*/ 45 w 66"/>
                    <a:gd name="T37" fmla="*/ 16 h 35"/>
                    <a:gd name="T38" fmla="*/ 47 w 66"/>
                    <a:gd name="T39" fmla="*/ 19 h 35"/>
                    <a:gd name="T40" fmla="*/ 38 w 66"/>
                    <a:gd name="T41" fmla="*/ 21 h 35"/>
                    <a:gd name="T42" fmla="*/ 31 w 66"/>
                    <a:gd name="T43" fmla="*/ 25 h 35"/>
                    <a:gd name="T44" fmla="*/ 23 w 66"/>
                    <a:gd name="T45" fmla="*/ 27 h 35"/>
                    <a:gd name="T46" fmla="*/ 21 w 66"/>
                    <a:gd name="T47" fmla="*/ 30 h 35"/>
                    <a:gd name="T48" fmla="*/ 19 w 66"/>
                    <a:gd name="T49" fmla="*/ 32 h 35"/>
                    <a:gd name="T50" fmla="*/ 17 w 66"/>
                    <a:gd name="T51" fmla="*/ 34 h 35"/>
                    <a:gd name="T52" fmla="*/ 10 w 66"/>
                    <a:gd name="T53" fmla="*/ 33 h 35"/>
                    <a:gd name="T54" fmla="*/ 9 w 66"/>
                    <a:gd name="T55" fmla="*/ 30 h 35"/>
                    <a:gd name="T56" fmla="*/ 9 w 66"/>
                    <a:gd name="T57" fmla="*/ 27 h 35"/>
                    <a:gd name="T58" fmla="*/ 11 w 66"/>
                    <a:gd name="T59" fmla="*/ 24 h 35"/>
                    <a:gd name="T60" fmla="*/ 12 w 66"/>
                    <a:gd name="T61" fmla="*/ 22 h 35"/>
                    <a:gd name="T62" fmla="*/ 13 w 66"/>
                    <a:gd name="T63" fmla="*/ 13 h 35"/>
                    <a:gd name="T64" fmla="*/ 10 w 66"/>
                    <a:gd name="T65" fmla="*/ 11 h 35"/>
                    <a:gd name="T66" fmla="*/ 2 w 66"/>
                    <a:gd name="T67" fmla="*/ 8 h 35"/>
                    <a:gd name="T68" fmla="*/ 0 w 66"/>
                    <a:gd name="T69" fmla="*/ 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6" h="35">
                      <a:moveTo>
                        <a:pt x="0" y="7"/>
                      </a:moveTo>
                      <a:cubicBezTo>
                        <a:pt x="3" y="7"/>
                        <a:pt x="7" y="6"/>
                        <a:pt x="10" y="6"/>
                      </a:cubicBezTo>
                      <a:cubicBezTo>
                        <a:pt x="11" y="5"/>
                        <a:pt x="13" y="5"/>
                        <a:pt x="14" y="4"/>
                      </a:cubicBezTo>
                      <a:cubicBezTo>
                        <a:pt x="17" y="3"/>
                        <a:pt x="21" y="2"/>
                        <a:pt x="25" y="2"/>
                      </a:cubicBezTo>
                      <a:cubicBezTo>
                        <a:pt x="28" y="3"/>
                        <a:pt x="32" y="3"/>
                        <a:pt x="36" y="3"/>
                      </a:cubicBezTo>
                      <a:cubicBezTo>
                        <a:pt x="37" y="4"/>
                        <a:pt x="38" y="3"/>
                        <a:pt x="39" y="2"/>
                      </a:cubicBezTo>
                      <a:cubicBezTo>
                        <a:pt x="40" y="2"/>
                        <a:pt x="41" y="2"/>
                        <a:pt x="41" y="1"/>
                      </a:cubicBezTo>
                      <a:cubicBezTo>
                        <a:pt x="44" y="1"/>
                        <a:pt x="47" y="0"/>
                        <a:pt x="50" y="0"/>
                      </a:cubicBezTo>
                      <a:cubicBezTo>
                        <a:pt x="51" y="0"/>
                        <a:pt x="53" y="0"/>
                        <a:pt x="54" y="0"/>
                      </a:cubicBezTo>
                      <a:cubicBezTo>
                        <a:pt x="58" y="1"/>
                        <a:pt x="61" y="1"/>
                        <a:pt x="65" y="2"/>
                      </a:cubicBezTo>
                      <a:cubicBezTo>
                        <a:pt x="65" y="2"/>
                        <a:pt x="66" y="2"/>
                        <a:pt x="66" y="3"/>
                      </a:cubicBezTo>
                      <a:cubicBezTo>
                        <a:pt x="65" y="3"/>
                        <a:pt x="63" y="3"/>
                        <a:pt x="62" y="3"/>
                      </a:cubicBezTo>
                      <a:cubicBezTo>
                        <a:pt x="61" y="3"/>
                        <a:pt x="60" y="3"/>
                        <a:pt x="59" y="4"/>
                      </a:cubicBezTo>
                      <a:cubicBezTo>
                        <a:pt x="58" y="4"/>
                        <a:pt x="57" y="5"/>
                        <a:pt x="57" y="7"/>
                      </a:cubicBezTo>
                      <a:cubicBezTo>
                        <a:pt x="57" y="9"/>
                        <a:pt x="55" y="10"/>
                        <a:pt x="53" y="11"/>
                      </a:cubicBezTo>
                      <a:cubicBezTo>
                        <a:pt x="52" y="12"/>
                        <a:pt x="50" y="12"/>
                        <a:pt x="48" y="13"/>
                      </a:cubicBezTo>
                      <a:cubicBezTo>
                        <a:pt x="47" y="14"/>
                        <a:pt x="47" y="14"/>
                        <a:pt x="48" y="15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0" y="18"/>
                        <a:pt x="50" y="18"/>
                        <a:pt x="45" y="16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4" y="20"/>
                        <a:pt x="41" y="21"/>
                        <a:pt x="38" y="21"/>
                      </a:cubicBezTo>
                      <a:cubicBezTo>
                        <a:pt x="35" y="22"/>
                        <a:pt x="33" y="23"/>
                        <a:pt x="31" y="25"/>
                      </a:cubicBezTo>
                      <a:cubicBezTo>
                        <a:pt x="28" y="26"/>
                        <a:pt x="26" y="27"/>
                        <a:pt x="23" y="27"/>
                      </a:cubicBezTo>
                      <a:cubicBezTo>
                        <a:pt x="22" y="28"/>
                        <a:pt x="20" y="28"/>
                        <a:pt x="21" y="30"/>
                      </a:cubicBezTo>
                      <a:cubicBezTo>
                        <a:pt x="20" y="31"/>
                        <a:pt x="20" y="31"/>
                        <a:pt x="19" y="32"/>
                      </a:cubicBezTo>
                      <a:cubicBezTo>
                        <a:pt x="19" y="33"/>
                        <a:pt x="18" y="33"/>
                        <a:pt x="17" y="34"/>
                      </a:cubicBezTo>
                      <a:cubicBezTo>
                        <a:pt x="15" y="35"/>
                        <a:pt x="12" y="35"/>
                        <a:pt x="10" y="33"/>
                      </a:cubicBezTo>
                      <a:cubicBezTo>
                        <a:pt x="9" y="32"/>
                        <a:pt x="9" y="31"/>
                        <a:pt x="9" y="30"/>
                      </a:cubicBezTo>
                      <a:cubicBezTo>
                        <a:pt x="9" y="29"/>
                        <a:pt x="9" y="28"/>
                        <a:pt x="9" y="27"/>
                      </a:cubicBezTo>
                      <a:cubicBezTo>
                        <a:pt x="9" y="26"/>
                        <a:pt x="10" y="25"/>
                        <a:pt x="11" y="24"/>
                      </a:cubicBezTo>
                      <a:cubicBezTo>
                        <a:pt x="11" y="23"/>
                        <a:pt x="11" y="23"/>
                        <a:pt x="12" y="22"/>
                      </a:cubicBezTo>
                      <a:cubicBezTo>
                        <a:pt x="14" y="20"/>
                        <a:pt x="15" y="16"/>
                        <a:pt x="13" y="13"/>
                      </a:cubicBezTo>
                      <a:cubicBezTo>
                        <a:pt x="12" y="12"/>
                        <a:pt x="11" y="11"/>
                        <a:pt x="10" y="11"/>
                      </a:cubicBezTo>
                      <a:cubicBezTo>
                        <a:pt x="7" y="9"/>
                        <a:pt x="5" y="9"/>
                        <a:pt x="2" y="8"/>
                      </a:cubicBezTo>
                      <a:cubicBezTo>
                        <a:pt x="2" y="8"/>
                        <a:pt x="1" y="8"/>
                        <a:pt x="0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4" name="ïṣľíḓe">
                  <a:extLst>
                    <a:ext uri="{FF2B5EF4-FFF2-40B4-BE49-F238E27FC236}">
                      <a16:creationId xmlns:a16="http://schemas.microsoft.com/office/drawing/2014/main" id="{96A3320A-111E-47CD-A4B7-44FC5055BC7D}"/>
                    </a:ext>
                  </a:extLst>
                </p:cNvPr>
                <p:cNvSpPr/>
                <p:nvPr/>
              </p:nvSpPr>
              <p:spPr bwMode="auto">
                <a:xfrm>
                  <a:off x="5541028" y="2692419"/>
                  <a:ext cx="121749" cy="97399"/>
                </a:xfrm>
                <a:custGeom>
                  <a:avLst/>
                  <a:gdLst>
                    <a:gd name="T0" fmla="*/ 7 w 29"/>
                    <a:gd name="T1" fmla="*/ 2 h 23"/>
                    <a:gd name="T2" fmla="*/ 11 w 29"/>
                    <a:gd name="T3" fmla="*/ 1 h 23"/>
                    <a:gd name="T4" fmla="*/ 17 w 29"/>
                    <a:gd name="T5" fmla="*/ 1 h 23"/>
                    <a:gd name="T6" fmla="*/ 18 w 29"/>
                    <a:gd name="T7" fmla="*/ 2 h 23"/>
                    <a:gd name="T8" fmla="*/ 17 w 29"/>
                    <a:gd name="T9" fmla="*/ 3 h 23"/>
                    <a:gd name="T10" fmla="*/ 14 w 29"/>
                    <a:gd name="T11" fmla="*/ 4 h 23"/>
                    <a:gd name="T12" fmla="*/ 13 w 29"/>
                    <a:gd name="T13" fmla="*/ 5 h 23"/>
                    <a:gd name="T14" fmla="*/ 14 w 29"/>
                    <a:gd name="T15" fmla="*/ 6 h 23"/>
                    <a:gd name="T16" fmla="*/ 26 w 29"/>
                    <a:gd name="T17" fmla="*/ 9 h 23"/>
                    <a:gd name="T18" fmla="*/ 26 w 29"/>
                    <a:gd name="T19" fmla="*/ 10 h 23"/>
                    <a:gd name="T20" fmla="*/ 26 w 29"/>
                    <a:gd name="T21" fmla="*/ 12 h 23"/>
                    <a:gd name="T22" fmla="*/ 29 w 29"/>
                    <a:gd name="T23" fmla="*/ 16 h 23"/>
                    <a:gd name="T24" fmla="*/ 27 w 29"/>
                    <a:gd name="T25" fmla="*/ 18 h 23"/>
                    <a:gd name="T26" fmla="*/ 22 w 29"/>
                    <a:gd name="T27" fmla="*/ 19 h 23"/>
                    <a:gd name="T28" fmla="*/ 20 w 29"/>
                    <a:gd name="T29" fmla="*/ 21 h 23"/>
                    <a:gd name="T30" fmla="*/ 20 w 29"/>
                    <a:gd name="T31" fmla="*/ 22 h 23"/>
                    <a:gd name="T32" fmla="*/ 14 w 29"/>
                    <a:gd name="T33" fmla="*/ 22 h 23"/>
                    <a:gd name="T34" fmla="*/ 15 w 29"/>
                    <a:gd name="T35" fmla="*/ 18 h 23"/>
                    <a:gd name="T36" fmla="*/ 16 w 29"/>
                    <a:gd name="T37" fmla="*/ 17 h 23"/>
                    <a:gd name="T38" fmla="*/ 19 w 29"/>
                    <a:gd name="T39" fmla="*/ 17 h 23"/>
                    <a:gd name="T40" fmla="*/ 21 w 29"/>
                    <a:gd name="T41" fmla="*/ 16 h 23"/>
                    <a:gd name="T42" fmla="*/ 20 w 29"/>
                    <a:gd name="T43" fmla="*/ 15 h 23"/>
                    <a:gd name="T44" fmla="*/ 9 w 29"/>
                    <a:gd name="T45" fmla="*/ 10 h 23"/>
                    <a:gd name="T46" fmla="*/ 3 w 29"/>
                    <a:gd name="T47" fmla="*/ 10 h 23"/>
                    <a:gd name="T48" fmla="*/ 0 w 29"/>
                    <a:gd name="T49" fmla="*/ 8 h 23"/>
                    <a:gd name="T50" fmla="*/ 2 w 29"/>
                    <a:gd name="T51" fmla="*/ 6 h 23"/>
                    <a:gd name="T52" fmla="*/ 3 w 29"/>
                    <a:gd name="T53" fmla="*/ 6 h 23"/>
                    <a:gd name="T54" fmla="*/ 7 w 29"/>
                    <a:gd name="T55" fmla="*/ 6 h 23"/>
                    <a:gd name="T56" fmla="*/ 9 w 29"/>
                    <a:gd name="T57" fmla="*/ 5 h 23"/>
                    <a:gd name="T58" fmla="*/ 7 w 29"/>
                    <a:gd name="T59" fmla="*/ 3 h 23"/>
                    <a:gd name="T60" fmla="*/ 7 w 29"/>
                    <a:gd name="T61" fmla="*/ 2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9" h="23">
                      <a:moveTo>
                        <a:pt x="7" y="2"/>
                      </a:moveTo>
                      <a:cubicBezTo>
                        <a:pt x="8" y="0"/>
                        <a:pt x="9" y="0"/>
                        <a:pt x="11" y="1"/>
                      </a:cubicBezTo>
                      <a:cubicBezTo>
                        <a:pt x="13" y="2"/>
                        <a:pt x="15" y="2"/>
                        <a:pt x="17" y="1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7" y="2"/>
                        <a:pt x="17" y="3"/>
                        <a:pt x="17" y="3"/>
                      </a:cubicBezTo>
                      <a:cubicBezTo>
                        <a:pt x="16" y="3"/>
                        <a:pt x="15" y="3"/>
                        <a:pt x="14" y="4"/>
                      </a:cubicBezTo>
                      <a:cubicBezTo>
                        <a:pt x="13" y="4"/>
                        <a:pt x="13" y="4"/>
                        <a:pt x="13" y="5"/>
                      </a:cubicBezTo>
                      <a:cubicBezTo>
                        <a:pt x="13" y="5"/>
                        <a:pt x="13" y="6"/>
                        <a:pt x="14" y="6"/>
                      </a:cubicBezTo>
                      <a:cubicBezTo>
                        <a:pt x="26" y="9"/>
                        <a:pt x="26" y="9"/>
                        <a:pt x="26" y="9"/>
                      </a:cubicBezTo>
                      <a:cubicBezTo>
                        <a:pt x="26" y="9"/>
                        <a:pt x="26" y="10"/>
                        <a:pt x="26" y="10"/>
                      </a:cubicBezTo>
                      <a:cubicBezTo>
                        <a:pt x="26" y="11"/>
                        <a:pt x="26" y="11"/>
                        <a:pt x="26" y="12"/>
                      </a:cubicBezTo>
                      <a:cubicBezTo>
                        <a:pt x="25" y="15"/>
                        <a:pt x="26" y="16"/>
                        <a:pt x="29" y="16"/>
                      </a:cubicBezTo>
                      <a:cubicBezTo>
                        <a:pt x="29" y="17"/>
                        <a:pt x="28" y="18"/>
                        <a:pt x="27" y="18"/>
                      </a:cubicBezTo>
                      <a:cubicBezTo>
                        <a:pt x="26" y="18"/>
                        <a:pt x="23" y="19"/>
                        <a:pt x="22" y="19"/>
                      </a:cubicBezTo>
                      <a:cubicBezTo>
                        <a:pt x="21" y="20"/>
                        <a:pt x="20" y="20"/>
                        <a:pt x="20" y="21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18" y="23"/>
                        <a:pt x="16" y="23"/>
                        <a:pt x="14" y="22"/>
                      </a:cubicBezTo>
                      <a:cubicBezTo>
                        <a:pt x="13" y="21"/>
                        <a:pt x="13" y="19"/>
                        <a:pt x="15" y="18"/>
                      </a:cubicBezTo>
                      <a:cubicBezTo>
                        <a:pt x="15" y="18"/>
                        <a:pt x="15" y="18"/>
                        <a:pt x="16" y="17"/>
                      </a:cubicBezTo>
                      <a:cubicBezTo>
                        <a:pt x="17" y="17"/>
                        <a:pt x="18" y="17"/>
                        <a:pt x="19" y="17"/>
                      </a:cubicBezTo>
                      <a:cubicBezTo>
                        <a:pt x="20" y="17"/>
                        <a:pt x="20" y="16"/>
                        <a:pt x="21" y="16"/>
                      </a:cubicBezTo>
                      <a:cubicBezTo>
                        <a:pt x="21" y="16"/>
                        <a:pt x="20" y="15"/>
                        <a:pt x="20" y="15"/>
                      </a:cubicBezTo>
                      <a:cubicBezTo>
                        <a:pt x="17" y="12"/>
                        <a:pt x="13" y="10"/>
                        <a:pt x="9" y="10"/>
                      </a:cubicBezTo>
                      <a:cubicBezTo>
                        <a:pt x="7" y="10"/>
                        <a:pt x="5" y="10"/>
                        <a:pt x="3" y="10"/>
                      </a:cubicBezTo>
                      <a:cubicBezTo>
                        <a:pt x="2" y="10"/>
                        <a:pt x="1" y="10"/>
                        <a:pt x="0" y="8"/>
                      </a:cubicBezTo>
                      <a:cubicBezTo>
                        <a:pt x="0" y="7"/>
                        <a:pt x="1" y="6"/>
                        <a:pt x="2" y="6"/>
                      </a:cubicBezTo>
                      <a:cubicBezTo>
                        <a:pt x="2" y="6"/>
                        <a:pt x="2" y="6"/>
                        <a:pt x="3" y="6"/>
                      </a:cubicBezTo>
                      <a:cubicBezTo>
                        <a:pt x="4" y="6"/>
                        <a:pt x="5" y="6"/>
                        <a:pt x="7" y="6"/>
                      </a:cubicBezTo>
                      <a:cubicBezTo>
                        <a:pt x="7" y="6"/>
                        <a:pt x="8" y="5"/>
                        <a:pt x="9" y="5"/>
                      </a:cubicBezTo>
                      <a:cubicBezTo>
                        <a:pt x="9" y="4"/>
                        <a:pt x="8" y="3"/>
                        <a:pt x="7" y="3"/>
                      </a:cubicBezTo>
                      <a:cubicBezTo>
                        <a:pt x="7" y="2"/>
                        <a:pt x="7" y="2"/>
                        <a:pt x="7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5" name="ïSḻiḓé">
                  <a:extLst>
                    <a:ext uri="{FF2B5EF4-FFF2-40B4-BE49-F238E27FC236}">
                      <a16:creationId xmlns:a16="http://schemas.microsoft.com/office/drawing/2014/main" id="{C9A7755D-5B9D-474B-A83C-12C7397A52D5}"/>
                    </a:ext>
                  </a:extLst>
                </p:cNvPr>
                <p:cNvSpPr/>
                <p:nvPr/>
              </p:nvSpPr>
              <p:spPr bwMode="auto">
                <a:xfrm>
                  <a:off x="6299930" y="3368127"/>
                  <a:ext cx="58846" cy="101457"/>
                </a:xfrm>
                <a:custGeom>
                  <a:avLst/>
                  <a:gdLst>
                    <a:gd name="T0" fmla="*/ 12 w 14"/>
                    <a:gd name="T1" fmla="*/ 0 h 24"/>
                    <a:gd name="T2" fmla="*/ 13 w 14"/>
                    <a:gd name="T3" fmla="*/ 10 h 24"/>
                    <a:gd name="T4" fmla="*/ 10 w 14"/>
                    <a:gd name="T5" fmla="*/ 19 h 24"/>
                    <a:gd name="T6" fmla="*/ 8 w 14"/>
                    <a:gd name="T7" fmla="*/ 22 h 24"/>
                    <a:gd name="T8" fmla="*/ 4 w 14"/>
                    <a:gd name="T9" fmla="*/ 24 h 24"/>
                    <a:gd name="T10" fmla="*/ 1 w 14"/>
                    <a:gd name="T11" fmla="*/ 18 h 24"/>
                    <a:gd name="T12" fmla="*/ 1 w 14"/>
                    <a:gd name="T13" fmla="*/ 18 h 24"/>
                    <a:gd name="T14" fmla="*/ 3 w 14"/>
                    <a:gd name="T15" fmla="*/ 15 h 24"/>
                    <a:gd name="T16" fmla="*/ 3 w 14"/>
                    <a:gd name="T17" fmla="*/ 11 h 24"/>
                    <a:gd name="T18" fmla="*/ 5 w 14"/>
                    <a:gd name="T19" fmla="*/ 6 h 24"/>
                    <a:gd name="T20" fmla="*/ 7 w 14"/>
                    <a:gd name="T21" fmla="*/ 6 h 24"/>
                    <a:gd name="T22" fmla="*/ 11 w 14"/>
                    <a:gd name="T23" fmla="*/ 1 h 24"/>
                    <a:gd name="T24" fmla="*/ 12 w 14"/>
                    <a:gd name="T25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" h="24">
                      <a:moveTo>
                        <a:pt x="12" y="0"/>
                      </a:moveTo>
                      <a:cubicBezTo>
                        <a:pt x="13" y="3"/>
                        <a:pt x="14" y="7"/>
                        <a:pt x="13" y="10"/>
                      </a:cubicBezTo>
                      <a:cubicBezTo>
                        <a:pt x="11" y="13"/>
                        <a:pt x="11" y="16"/>
                        <a:pt x="10" y="19"/>
                      </a:cubicBezTo>
                      <a:cubicBezTo>
                        <a:pt x="9" y="20"/>
                        <a:pt x="9" y="21"/>
                        <a:pt x="8" y="22"/>
                      </a:cubicBezTo>
                      <a:cubicBezTo>
                        <a:pt x="7" y="24"/>
                        <a:pt x="7" y="24"/>
                        <a:pt x="4" y="24"/>
                      </a:cubicBezTo>
                      <a:cubicBezTo>
                        <a:pt x="1" y="23"/>
                        <a:pt x="0" y="20"/>
                        <a:pt x="1" y="18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2" y="17"/>
                        <a:pt x="2" y="16"/>
                        <a:pt x="3" y="15"/>
                      </a:cubicBezTo>
                      <a:cubicBezTo>
                        <a:pt x="3" y="13"/>
                        <a:pt x="3" y="12"/>
                        <a:pt x="3" y="11"/>
                      </a:cubicBezTo>
                      <a:cubicBezTo>
                        <a:pt x="3" y="9"/>
                        <a:pt x="4" y="7"/>
                        <a:pt x="5" y="6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8" y="4"/>
                        <a:pt x="10" y="3"/>
                        <a:pt x="11" y="1"/>
                      </a:cubicBezTo>
                      <a:cubicBezTo>
                        <a:pt x="12" y="1"/>
                        <a:pt x="12" y="0"/>
                        <a:pt x="1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6" name="îS1ïďê">
                  <a:extLst>
                    <a:ext uri="{FF2B5EF4-FFF2-40B4-BE49-F238E27FC236}">
                      <a16:creationId xmlns:a16="http://schemas.microsoft.com/office/drawing/2014/main" id="{F976DE91-3D22-455A-A624-8483BB0D61BD}"/>
                    </a:ext>
                  </a:extLst>
                </p:cNvPr>
                <p:cNvSpPr/>
                <p:nvPr/>
              </p:nvSpPr>
              <p:spPr bwMode="auto">
                <a:xfrm>
                  <a:off x="5599874" y="2655895"/>
                  <a:ext cx="131895" cy="44641"/>
                </a:xfrm>
                <a:custGeom>
                  <a:avLst/>
                  <a:gdLst>
                    <a:gd name="T0" fmla="*/ 31 w 31"/>
                    <a:gd name="T1" fmla="*/ 0 h 11"/>
                    <a:gd name="T2" fmla="*/ 22 w 31"/>
                    <a:gd name="T3" fmla="*/ 4 h 11"/>
                    <a:gd name="T4" fmla="*/ 9 w 31"/>
                    <a:gd name="T5" fmla="*/ 10 h 11"/>
                    <a:gd name="T6" fmla="*/ 5 w 31"/>
                    <a:gd name="T7" fmla="*/ 9 h 11"/>
                    <a:gd name="T8" fmla="*/ 4 w 31"/>
                    <a:gd name="T9" fmla="*/ 8 h 11"/>
                    <a:gd name="T10" fmla="*/ 0 w 31"/>
                    <a:gd name="T11" fmla="*/ 8 h 11"/>
                    <a:gd name="T12" fmla="*/ 1 w 31"/>
                    <a:gd name="T13" fmla="*/ 7 h 11"/>
                    <a:gd name="T14" fmla="*/ 4 w 31"/>
                    <a:gd name="T15" fmla="*/ 6 h 11"/>
                    <a:gd name="T16" fmla="*/ 7 w 31"/>
                    <a:gd name="T17" fmla="*/ 4 h 11"/>
                    <a:gd name="T18" fmla="*/ 9 w 31"/>
                    <a:gd name="T19" fmla="*/ 3 h 11"/>
                    <a:gd name="T20" fmla="*/ 15 w 31"/>
                    <a:gd name="T21" fmla="*/ 2 h 11"/>
                    <a:gd name="T22" fmla="*/ 19 w 31"/>
                    <a:gd name="T23" fmla="*/ 1 h 11"/>
                    <a:gd name="T24" fmla="*/ 27 w 31"/>
                    <a:gd name="T25" fmla="*/ 0 h 11"/>
                    <a:gd name="T26" fmla="*/ 29 w 31"/>
                    <a:gd name="T27" fmla="*/ 0 h 11"/>
                    <a:gd name="T28" fmla="*/ 31 w 31"/>
                    <a:gd name="T2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1" h="11">
                      <a:moveTo>
                        <a:pt x="31" y="0"/>
                      </a:moveTo>
                      <a:cubicBezTo>
                        <a:pt x="28" y="3"/>
                        <a:pt x="25" y="4"/>
                        <a:pt x="22" y="4"/>
                      </a:cubicBezTo>
                      <a:cubicBezTo>
                        <a:pt x="17" y="5"/>
                        <a:pt x="13" y="7"/>
                        <a:pt x="9" y="10"/>
                      </a:cubicBezTo>
                      <a:cubicBezTo>
                        <a:pt x="7" y="10"/>
                        <a:pt x="6" y="11"/>
                        <a:pt x="5" y="9"/>
                      </a:cubicBezTo>
                      <a:cubicBezTo>
                        <a:pt x="5" y="9"/>
                        <a:pt x="4" y="9"/>
                        <a:pt x="4" y="8"/>
                      </a:cubicBezTo>
                      <a:cubicBezTo>
                        <a:pt x="2" y="8"/>
                        <a:pt x="1" y="8"/>
                        <a:pt x="0" y="8"/>
                      </a:cubicBezTo>
                      <a:cubicBezTo>
                        <a:pt x="0" y="7"/>
                        <a:pt x="1" y="7"/>
                        <a:pt x="1" y="7"/>
                      </a:cubicBezTo>
                      <a:cubicBezTo>
                        <a:pt x="2" y="7"/>
                        <a:pt x="3" y="6"/>
                        <a:pt x="4" y="6"/>
                      </a:cubicBezTo>
                      <a:cubicBezTo>
                        <a:pt x="5" y="6"/>
                        <a:pt x="7" y="6"/>
                        <a:pt x="7" y="4"/>
                      </a:cubicBezTo>
                      <a:cubicBezTo>
                        <a:pt x="7" y="3"/>
                        <a:pt x="8" y="3"/>
                        <a:pt x="9" y="3"/>
                      </a:cubicBezTo>
                      <a:cubicBezTo>
                        <a:pt x="11" y="2"/>
                        <a:pt x="13" y="2"/>
                        <a:pt x="15" y="2"/>
                      </a:cubicBezTo>
                      <a:cubicBezTo>
                        <a:pt x="16" y="2"/>
                        <a:pt x="18" y="1"/>
                        <a:pt x="19" y="1"/>
                      </a:cubicBezTo>
                      <a:cubicBezTo>
                        <a:pt x="21" y="0"/>
                        <a:pt x="24" y="0"/>
                        <a:pt x="27" y="0"/>
                      </a:cubicBezTo>
                      <a:cubicBezTo>
                        <a:pt x="27" y="0"/>
                        <a:pt x="28" y="0"/>
                        <a:pt x="29" y="0"/>
                      </a:cubicBezTo>
                      <a:cubicBezTo>
                        <a:pt x="31" y="0"/>
                        <a:pt x="31" y="0"/>
                        <a:pt x="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7" name="iṧ1îdè">
                  <a:extLst>
                    <a:ext uri="{FF2B5EF4-FFF2-40B4-BE49-F238E27FC236}">
                      <a16:creationId xmlns:a16="http://schemas.microsoft.com/office/drawing/2014/main" id="{366A5812-801C-4225-BC1B-78C02246AA98}"/>
                    </a:ext>
                  </a:extLst>
                </p:cNvPr>
                <p:cNvSpPr/>
                <p:nvPr/>
              </p:nvSpPr>
              <p:spPr bwMode="auto">
                <a:xfrm>
                  <a:off x="5938741" y="2820256"/>
                  <a:ext cx="75079" cy="54788"/>
                </a:xfrm>
                <a:custGeom>
                  <a:avLst/>
                  <a:gdLst>
                    <a:gd name="T0" fmla="*/ 11 w 18"/>
                    <a:gd name="T1" fmla="*/ 7 h 13"/>
                    <a:gd name="T2" fmla="*/ 7 w 18"/>
                    <a:gd name="T3" fmla="*/ 5 h 13"/>
                    <a:gd name="T4" fmla="*/ 6 w 18"/>
                    <a:gd name="T5" fmla="*/ 10 h 13"/>
                    <a:gd name="T6" fmla="*/ 0 w 18"/>
                    <a:gd name="T7" fmla="*/ 12 h 13"/>
                    <a:gd name="T8" fmla="*/ 0 w 18"/>
                    <a:gd name="T9" fmla="*/ 6 h 13"/>
                    <a:gd name="T10" fmla="*/ 4 w 18"/>
                    <a:gd name="T11" fmla="*/ 4 h 13"/>
                    <a:gd name="T12" fmla="*/ 6 w 18"/>
                    <a:gd name="T13" fmla="*/ 4 h 13"/>
                    <a:gd name="T14" fmla="*/ 8 w 18"/>
                    <a:gd name="T15" fmla="*/ 3 h 13"/>
                    <a:gd name="T16" fmla="*/ 8 w 18"/>
                    <a:gd name="T17" fmla="*/ 1 h 13"/>
                    <a:gd name="T18" fmla="*/ 10 w 18"/>
                    <a:gd name="T19" fmla="*/ 0 h 13"/>
                    <a:gd name="T20" fmla="*/ 12 w 18"/>
                    <a:gd name="T21" fmla="*/ 1 h 13"/>
                    <a:gd name="T22" fmla="*/ 12 w 18"/>
                    <a:gd name="T23" fmla="*/ 4 h 13"/>
                    <a:gd name="T24" fmla="*/ 13 w 18"/>
                    <a:gd name="T25" fmla="*/ 5 h 13"/>
                    <a:gd name="T26" fmla="*/ 15 w 18"/>
                    <a:gd name="T27" fmla="*/ 8 h 13"/>
                    <a:gd name="T28" fmla="*/ 18 w 18"/>
                    <a:gd name="T29" fmla="*/ 10 h 13"/>
                    <a:gd name="T30" fmla="*/ 15 w 18"/>
                    <a:gd name="T31" fmla="*/ 12 h 13"/>
                    <a:gd name="T32" fmla="*/ 12 w 18"/>
                    <a:gd name="T33" fmla="*/ 13 h 13"/>
                    <a:gd name="T34" fmla="*/ 9 w 18"/>
                    <a:gd name="T35" fmla="*/ 13 h 13"/>
                    <a:gd name="T36" fmla="*/ 9 w 18"/>
                    <a:gd name="T37" fmla="*/ 13 h 13"/>
                    <a:gd name="T38" fmla="*/ 11 w 18"/>
                    <a:gd name="T39" fmla="*/ 12 h 13"/>
                    <a:gd name="T40" fmla="*/ 9 w 18"/>
                    <a:gd name="T41" fmla="*/ 9 h 13"/>
                    <a:gd name="T42" fmla="*/ 11 w 18"/>
                    <a:gd name="T43" fmla="*/ 7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8" h="13">
                      <a:moveTo>
                        <a:pt x="11" y="7"/>
                      </a:moveTo>
                      <a:cubicBezTo>
                        <a:pt x="10" y="5"/>
                        <a:pt x="8" y="5"/>
                        <a:pt x="7" y="5"/>
                      </a:cubicBezTo>
                      <a:cubicBezTo>
                        <a:pt x="5" y="7"/>
                        <a:pt x="5" y="8"/>
                        <a:pt x="6" y="10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0"/>
                        <a:pt x="2" y="8"/>
                        <a:pt x="0" y="6"/>
                      </a:cubicBezTo>
                      <a:cubicBezTo>
                        <a:pt x="1" y="5"/>
                        <a:pt x="3" y="4"/>
                        <a:pt x="4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7" y="4"/>
                        <a:pt x="8" y="4"/>
                        <a:pt x="8" y="3"/>
                      </a:cubicBezTo>
                      <a:cubicBezTo>
                        <a:pt x="8" y="2"/>
                        <a:pt x="8" y="2"/>
                        <a:pt x="8" y="1"/>
                      </a:cubicBezTo>
                      <a:cubicBezTo>
                        <a:pt x="9" y="1"/>
                        <a:pt x="9" y="0"/>
                        <a:pt x="10" y="0"/>
                      </a:cubicBezTo>
                      <a:cubicBezTo>
                        <a:pt x="10" y="0"/>
                        <a:pt x="11" y="0"/>
                        <a:pt x="12" y="1"/>
                      </a:cubicBezTo>
                      <a:cubicBezTo>
                        <a:pt x="10" y="2"/>
                        <a:pt x="11" y="3"/>
                        <a:pt x="12" y="4"/>
                      </a:cubicBezTo>
                      <a:cubicBezTo>
                        <a:pt x="13" y="4"/>
                        <a:pt x="13" y="4"/>
                        <a:pt x="13" y="5"/>
                      </a:cubicBezTo>
                      <a:cubicBezTo>
                        <a:pt x="14" y="6"/>
                        <a:pt x="14" y="7"/>
                        <a:pt x="15" y="8"/>
                      </a:cubicBezTo>
                      <a:cubicBezTo>
                        <a:pt x="16" y="9"/>
                        <a:pt x="17" y="9"/>
                        <a:pt x="18" y="10"/>
                      </a:cubicBezTo>
                      <a:cubicBezTo>
                        <a:pt x="17" y="10"/>
                        <a:pt x="16" y="11"/>
                        <a:pt x="15" y="12"/>
                      </a:cubicBezTo>
                      <a:cubicBezTo>
                        <a:pt x="14" y="13"/>
                        <a:pt x="13" y="13"/>
                        <a:pt x="12" y="13"/>
                      </a:cubicBezTo>
                      <a:cubicBezTo>
                        <a:pt x="11" y="13"/>
                        <a:pt x="10" y="13"/>
                        <a:pt x="9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ubicBezTo>
                        <a:pt x="10" y="11"/>
                        <a:pt x="9" y="10"/>
                        <a:pt x="9" y="9"/>
                      </a:cubicBezTo>
                      <a:cubicBezTo>
                        <a:pt x="9" y="8"/>
                        <a:pt x="10" y="8"/>
                        <a:pt x="11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8" name="ïṧlïḋê">
                  <a:extLst>
                    <a:ext uri="{FF2B5EF4-FFF2-40B4-BE49-F238E27FC236}">
                      <a16:creationId xmlns:a16="http://schemas.microsoft.com/office/drawing/2014/main" id="{50514794-EB37-497A-AA7D-0B7A16E42A9B}"/>
                    </a:ext>
                  </a:extLst>
                </p:cNvPr>
                <p:cNvSpPr/>
                <p:nvPr/>
              </p:nvSpPr>
              <p:spPr bwMode="auto">
                <a:xfrm>
                  <a:off x="5883955" y="2761411"/>
                  <a:ext cx="44641" cy="20291"/>
                </a:xfrm>
                <a:custGeom>
                  <a:avLst/>
                  <a:gdLst>
                    <a:gd name="T0" fmla="*/ 0 w 11"/>
                    <a:gd name="T1" fmla="*/ 2 h 5"/>
                    <a:gd name="T2" fmla="*/ 2 w 11"/>
                    <a:gd name="T3" fmla="*/ 2 h 5"/>
                    <a:gd name="T4" fmla="*/ 8 w 11"/>
                    <a:gd name="T5" fmla="*/ 0 h 5"/>
                    <a:gd name="T6" fmla="*/ 11 w 11"/>
                    <a:gd name="T7" fmla="*/ 1 h 5"/>
                    <a:gd name="T8" fmla="*/ 10 w 11"/>
                    <a:gd name="T9" fmla="*/ 3 h 5"/>
                    <a:gd name="T10" fmla="*/ 6 w 11"/>
                    <a:gd name="T11" fmla="*/ 5 h 5"/>
                    <a:gd name="T12" fmla="*/ 2 w 11"/>
                    <a:gd name="T13" fmla="*/ 4 h 5"/>
                    <a:gd name="T14" fmla="*/ 0 w 11"/>
                    <a:gd name="T15" fmla="*/ 3 h 5"/>
                    <a:gd name="T16" fmla="*/ 0 w 11"/>
                    <a:gd name="T17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" h="5">
                      <a:moveTo>
                        <a:pt x="0" y="2"/>
                      </a:moveTo>
                      <a:cubicBezTo>
                        <a:pt x="0" y="2"/>
                        <a:pt x="1" y="2"/>
                        <a:pt x="2" y="2"/>
                      </a:cubicBezTo>
                      <a:cubicBezTo>
                        <a:pt x="4" y="1"/>
                        <a:pt x="6" y="0"/>
                        <a:pt x="8" y="0"/>
                      </a:cubicBezTo>
                      <a:cubicBezTo>
                        <a:pt x="9" y="0"/>
                        <a:pt x="10" y="0"/>
                        <a:pt x="11" y="1"/>
                      </a:cubicBezTo>
                      <a:cubicBezTo>
                        <a:pt x="11" y="2"/>
                        <a:pt x="10" y="2"/>
                        <a:pt x="10" y="3"/>
                      </a:cubicBezTo>
                      <a:cubicBezTo>
                        <a:pt x="8" y="4"/>
                        <a:pt x="7" y="4"/>
                        <a:pt x="6" y="5"/>
                      </a:cubicBezTo>
                      <a:cubicBezTo>
                        <a:pt x="4" y="5"/>
                        <a:pt x="3" y="5"/>
                        <a:pt x="2" y="4"/>
                      </a:cubicBezTo>
                      <a:cubicBezTo>
                        <a:pt x="1" y="3"/>
                        <a:pt x="0" y="3"/>
                        <a:pt x="0" y="3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9" name="ïşľîďê">
                  <a:extLst>
                    <a:ext uri="{FF2B5EF4-FFF2-40B4-BE49-F238E27FC236}">
                      <a16:creationId xmlns:a16="http://schemas.microsoft.com/office/drawing/2014/main" id="{AFA7EB6B-E2A4-480B-913F-539A5CAA9BBB}"/>
                    </a:ext>
                  </a:extLst>
                </p:cNvPr>
                <p:cNvSpPr/>
                <p:nvPr/>
              </p:nvSpPr>
              <p:spPr bwMode="auto">
                <a:xfrm>
                  <a:off x="5622194" y="2875043"/>
                  <a:ext cx="36525" cy="24350"/>
                </a:xfrm>
                <a:custGeom>
                  <a:avLst/>
                  <a:gdLst>
                    <a:gd name="T0" fmla="*/ 0 w 9"/>
                    <a:gd name="T1" fmla="*/ 5 h 6"/>
                    <a:gd name="T2" fmla="*/ 7 w 9"/>
                    <a:gd name="T3" fmla="*/ 0 h 6"/>
                    <a:gd name="T4" fmla="*/ 5 w 9"/>
                    <a:gd name="T5" fmla="*/ 1 h 6"/>
                    <a:gd name="T6" fmla="*/ 7 w 9"/>
                    <a:gd name="T7" fmla="*/ 2 h 6"/>
                    <a:gd name="T8" fmla="*/ 8 w 9"/>
                    <a:gd name="T9" fmla="*/ 4 h 6"/>
                    <a:gd name="T10" fmla="*/ 6 w 9"/>
                    <a:gd name="T11" fmla="*/ 6 h 6"/>
                    <a:gd name="T12" fmla="*/ 0 w 9"/>
                    <a:gd name="T13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6">
                      <a:moveTo>
                        <a:pt x="0" y="5"/>
                      </a:moveTo>
                      <a:cubicBezTo>
                        <a:pt x="2" y="3"/>
                        <a:pt x="4" y="1"/>
                        <a:pt x="7" y="0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6" y="1"/>
                        <a:pt x="7" y="2"/>
                        <a:pt x="7" y="2"/>
                      </a:cubicBezTo>
                      <a:cubicBezTo>
                        <a:pt x="7" y="2"/>
                        <a:pt x="9" y="4"/>
                        <a:pt x="8" y="4"/>
                      </a:cubicBezTo>
                      <a:cubicBezTo>
                        <a:pt x="8" y="5"/>
                        <a:pt x="7" y="6"/>
                        <a:pt x="6" y="6"/>
                      </a:cubicBezTo>
                      <a:cubicBezTo>
                        <a:pt x="4" y="5"/>
                        <a:pt x="2" y="5"/>
                        <a:pt x="0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0" name="ïŝlíde">
                  <a:extLst>
                    <a:ext uri="{FF2B5EF4-FFF2-40B4-BE49-F238E27FC236}">
                      <a16:creationId xmlns:a16="http://schemas.microsoft.com/office/drawing/2014/main" id="{B94E80C4-D482-4AC4-BBE0-1980713F4689}"/>
                    </a:ext>
                  </a:extLst>
                </p:cNvPr>
                <p:cNvSpPr/>
                <p:nvPr/>
              </p:nvSpPr>
              <p:spPr bwMode="auto">
                <a:xfrm>
                  <a:off x="5137228" y="2540234"/>
                  <a:ext cx="1075449" cy="1379821"/>
                </a:xfrm>
                <a:custGeom>
                  <a:avLst/>
                  <a:gdLst>
                    <a:gd name="T0" fmla="*/ 255 w 255"/>
                    <a:gd name="T1" fmla="*/ 281 h 327"/>
                    <a:gd name="T2" fmla="*/ 254 w 255"/>
                    <a:gd name="T3" fmla="*/ 283 h 327"/>
                    <a:gd name="T4" fmla="*/ 43 w 255"/>
                    <a:gd name="T5" fmla="*/ 230 h 327"/>
                    <a:gd name="T6" fmla="*/ 96 w 255"/>
                    <a:gd name="T7" fmla="*/ 20 h 327"/>
                    <a:gd name="T8" fmla="*/ 150 w 255"/>
                    <a:gd name="T9" fmla="*/ 0 h 327"/>
                    <a:gd name="T10" fmla="*/ 120 w 255"/>
                    <a:gd name="T11" fmla="*/ 30 h 327"/>
                    <a:gd name="T12" fmla="*/ 115 w 255"/>
                    <a:gd name="T13" fmla="*/ 36 h 327"/>
                    <a:gd name="T14" fmla="*/ 111 w 255"/>
                    <a:gd name="T15" fmla="*/ 42 h 327"/>
                    <a:gd name="T16" fmla="*/ 108 w 255"/>
                    <a:gd name="T17" fmla="*/ 46 h 327"/>
                    <a:gd name="T18" fmla="*/ 98 w 255"/>
                    <a:gd name="T19" fmla="*/ 64 h 327"/>
                    <a:gd name="T20" fmla="*/ 98 w 255"/>
                    <a:gd name="T21" fmla="*/ 64 h 327"/>
                    <a:gd name="T22" fmla="*/ 87 w 255"/>
                    <a:gd name="T23" fmla="*/ 99 h 327"/>
                    <a:gd name="T24" fmla="*/ 91 w 255"/>
                    <a:gd name="T25" fmla="*/ 155 h 327"/>
                    <a:gd name="T26" fmla="*/ 103 w 255"/>
                    <a:gd name="T27" fmla="*/ 181 h 327"/>
                    <a:gd name="T28" fmla="*/ 129 w 255"/>
                    <a:gd name="T29" fmla="*/ 217 h 327"/>
                    <a:gd name="T30" fmla="*/ 255 w 255"/>
                    <a:gd name="T31" fmla="*/ 281 h 3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55" h="327">
                      <a:moveTo>
                        <a:pt x="255" y="281"/>
                      </a:moveTo>
                      <a:cubicBezTo>
                        <a:pt x="254" y="283"/>
                        <a:pt x="254" y="283"/>
                        <a:pt x="254" y="283"/>
                      </a:cubicBezTo>
                      <a:cubicBezTo>
                        <a:pt x="182" y="327"/>
                        <a:pt x="87" y="303"/>
                        <a:pt x="43" y="230"/>
                      </a:cubicBezTo>
                      <a:cubicBezTo>
                        <a:pt x="0" y="158"/>
                        <a:pt x="23" y="63"/>
                        <a:pt x="96" y="20"/>
                      </a:cubicBezTo>
                      <a:cubicBezTo>
                        <a:pt x="113" y="10"/>
                        <a:pt x="131" y="3"/>
                        <a:pt x="150" y="0"/>
                      </a:cubicBezTo>
                      <a:cubicBezTo>
                        <a:pt x="139" y="9"/>
                        <a:pt x="129" y="19"/>
                        <a:pt x="120" y="30"/>
                      </a:cubicBezTo>
                      <a:cubicBezTo>
                        <a:pt x="119" y="32"/>
                        <a:pt x="117" y="34"/>
                        <a:pt x="115" y="36"/>
                      </a:cubicBezTo>
                      <a:cubicBezTo>
                        <a:pt x="113" y="39"/>
                        <a:pt x="112" y="40"/>
                        <a:pt x="111" y="42"/>
                      </a:cubicBezTo>
                      <a:cubicBezTo>
                        <a:pt x="110" y="44"/>
                        <a:pt x="109" y="45"/>
                        <a:pt x="108" y="46"/>
                      </a:cubicBezTo>
                      <a:cubicBezTo>
                        <a:pt x="104" y="52"/>
                        <a:pt x="101" y="58"/>
                        <a:pt x="98" y="64"/>
                      </a:cubicBezTo>
                      <a:cubicBezTo>
                        <a:pt x="98" y="64"/>
                        <a:pt x="98" y="64"/>
                        <a:pt x="98" y="64"/>
                      </a:cubicBezTo>
                      <a:cubicBezTo>
                        <a:pt x="93" y="75"/>
                        <a:pt x="89" y="87"/>
                        <a:pt x="87" y="99"/>
                      </a:cubicBezTo>
                      <a:cubicBezTo>
                        <a:pt x="83" y="118"/>
                        <a:pt x="85" y="137"/>
                        <a:pt x="91" y="155"/>
                      </a:cubicBezTo>
                      <a:cubicBezTo>
                        <a:pt x="94" y="164"/>
                        <a:pt x="98" y="173"/>
                        <a:pt x="103" y="181"/>
                      </a:cubicBezTo>
                      <a:cubicBezTo>
                        <a:pt x="111" y="194"/>
                        <a:pt x="119" y="206"/>
                        <a:pt x="129" y="217"/>
                      </a:cubicBezTo>
                      <a:cubicBezTo>
                        <a:pt x="187" y="285"/>
                        <a:pt x="255" y="281"/>
                        <a:pt x="255" y="28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1" name="îṥlïdé">
                  <a:extLst>
                    <a:ext uri="{FF2B5EF4-FFF2-40B4-BE49-F238E27FC236}">
                      <a16:creationId xmlns:a16="http://schemas.microsoft.com/office/drawing/2014/main" id="{E841876D-04C8-4F20-BAF0-60C7AFF1B9FE}"/>
                    </a:ext>
                  </a:extLst>
                </p:cNvPr>
                <p:cNvSpPr/>
                <p:nvPr/>
              </p:nvSpPr>
              <p:spPr bwMode="auto">
                <a:xfrm>
                  <a:off x="8304729" y="3301164"/>
                  <a:ext cx="606716" cy="375393"/>
                </a:xfrm>
                <a:custGeom>
                  <a:avLst/>
                  <a:gdLst>
                    <a:gd name="T0" fmla="*/ 140 w 144"/>
                    <a:gd name="T1" fmla="*/ 73 h 89"/>
                    <a:gd name="T2" fmla="*/ 117 w 144"/>
                    <a:gd name="T3" fmla="*/ 86 h 89"/>
                    <a:gd name="T4" fmla="*/ 2 w 144"/>
                    <a:gd name="T5" fmla="*/ 86 h 89"/>
                    <a:gd name="T6" fmla="*/ 2 w 144"/>
                    <a:gd name="T7" fmla="*/ 76 h 89"/>
                    <a:gd name="T8" fmla="*/ 2 w 144"/>
                    <a:gd name="T9" fmla="*/ 75 h 89"/>
                    <a:gd name="T10" fmla="*/ 34 w 144"/>
                    <a:gd name="T11" fmla="*/ 75 h 89"/>
                    <a:gd name="T12" fmla="*/ 25 w 144"/>
                    <a:gd name="T13" fmla="*/ 31 h 89"/>
                    <a:gd name="T14" fmla="*/ 108 w 144"/>
                    <a:gd name="T15" fmla="*/ 0 h 89"/>
                    <a:gd name="T16" fmla="*/ 116 w 144"/>
                    <a:gd name="T17" fmla="*/ 0 h 89"/>
                    <a:gd name="T18" fmla="*/ 140 w 144"/>
                    <a:gd name="T19" fmla="*/ 7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4" h="89">
                      <a:moveTo>
                        <a:pt x="140" y="73"/>
                      </a:moveTo>
                      <a:cubicBezTo>
                        <a:pt x="136" y="89"/>
                        <a:pt x="117" y="86"/>
                        <a:pt x="117" y="86"/>
                      </a:cubicBezTo>
                      <a:cubicBezTo>
                        <a:pt x="117" y="86"/>
                        <a:pt x="5" y="88"/>
                        <a:pt x="2" y="86"/>
                      </a:cubicBezTo>
                      <a:cubicBezTo>
                        <a:pt x="0" y="84"/>
                        <a:pt x="2" y="78"/>
                        <a:pt x="2" y="76"/>
                      </a:cubicBezTo>
                      <a:cubicBezTo>
                        <a:pt x="2" y="75"/>
                        <a:pt x="2" y="75"/>
                        <a:pt x="2" y="75"/>
                      </a:cubicBezTo>
                      <a:cubicBezTo>
                        <a:pt x="34" y="75"/>
                        <a:pt x="34" y="75"/>
                        <a:pt x="34" y="75"/>
                      </a:cubicBezTo>
                      <a:cubicBezTo>
                        <a:pt x="34" y="75"/>
                        <a:pt x="49" y="67"/>
                        <a:pt x="25" y="31"/>
                      </a:cubicBezTo>
                      <a:cubicBezTo>
                        <a:pt x="4" y="1"/>
                        <a:pt x="82" y="0"/>
                        <a:pt x="108" y="0"/>
                      </a:cubicBezTo>
                      <a:cubicBezTo>
                        <a:pt x="113" y="0"/>
                        <a:pt x="116" y="0"/>
                        <a:pt x="116" y="0"/>
                      </a:cubicBezTo>
                      <a:cubicBezTo>
                        <a:pt x="116" y="0"/>
                        <a:pt x="144" y="57"/>
                        <a:pt x="140" y="73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2" name="iṣļîḓe">
                  <a:extLst>
                    <a:ext uri="{FF2B5EF4-FFF2-40B4-BE49-F238E27FC236}">
                      <a16:creationId xmlns:a16="http://schemas.microsoft.com/office/drawing/2014/main" id="{CCFB1DBB-629C-4F3D-A66F-B9E8C93FECA5}"/>
                    </a:ext>
                  </a:extLst>
                </p:cNvPr>
                <p:cNvSpPr/>
                <p:nvPr/>
              </p:nvSpPr>
              <p:spPr bwMode="auto">
                <a:xfrm>
                  <a:off x="8312845" y="3301164"/>
                  <a:ext cx="539754" cy="328722"/>
                </a:xfrm>
                <a:custGeom>
                  <a:avLst/>
                  <a:gdLst>
                    <a:gd name="T0" fmla="*/ 125 w 128"/>
                    <a:gd name="T1" fmla="*/ 61 h 78"/>
                    <a:gd name="T2" fmla="*/ 101 w 128"/>
                    <a:gd name="T3" fmla="*/ 75 h 78"/>
                    <a:gd name="T4" fmla="*/ 0 w 128"/>
                    <a:gd name="T5" fmla="*/ 76 h 78"/>
                    <a:gd name="T6" fmla="*/ 0 w 128"/>
                    <a:gd name="T7" fmla="*/ 75 h 78"/>
                    <a:gd name="T8" fmla="*/ 32 w 128"/>
                    <a:gd name="T9" fmla="*/ 75 h 78"/>
                    <a:gd name="T10" fmla="*/ 23 w 128"/>
                    <a:gd name="T11" fmla="*/ 31 h 78"/>
                    <a:gd name="T12" fmla="*/ 106 w 128"/>
                    <a:gd name="T13" fmla="*/ 0 h 78"/>
                    <a:gd name="T14" fmla="*/ 125 w 128"/>
                    <a:gd name="T15" fmla="*/ 61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78">
                      <a:moveTo>
                        <a:pt x="125" y="61"/>
                      </a:moveTo>
                      <a:cubicBezTo>
                        <a:pt x="121" y="78"/>
                        <a:pt x="101" y="75"/>
                        <a:pt x="101" y="75"/>
                      </a:cubicBezTo>
                      <a:cubicBezTo>
                        <a:pt x="101" y="75"/>
                        <a:pt x="30" y="76"/>
                        <a:pt x="0" y="76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32" y="75"/>
                        <a:pt x="32" y="75"/>
                        <a:pt x="32" y="75"/>
                      </a:cubicBezTo>
                      <a:cubicBezTo>
                        <a:pt x="32" y="75"/>
                        <a:pt x="47" y="67"/>
                        <a:pt x="23" y="31"/>
                      </a:cubicBezTo>
                      <a:cubicBezTo>
                        <a:pt x="2" y="1"/>
                        <a:pt x="80" y="0"/>
                        <a:pt x="106" y="0"/>
                      </a:cubicBezTo>
                      <a:cubicBezTo>
                        <a:pt x="114" y="18"/>
                        <a:pt x="128" y="50"/>
                        <a:pt x="125" y="6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3" name="îśļiḑê">
                  <a:extLst>
                    <a:ext uri="{FF2B5EF4-FFF2-40B4-BE49-F238E27FC236}">
                      <a16:creationId xmlns:a16="http://schemas.microsoft.com/office/drawing/2014/main" id="{C77B7578-8847-4243-B016-2D2376C3C9D6}"/>
                    </a:ext>
                  </a:extLst>
                </p:cNvPr>
                <p:cNvSpPr/>
                <p:nvPr/>
              </p:nvSpPr>
              <p:spPr bwMode="auto">
                <a:xfrm>
                  <a:off x="8312845" y="3301164"/>
                  <a:ext cx="555987" cy="336839"/>
                </a:xfrm>
                <a:custGeom>
                  <a:avLst/>
                  <a:gdLst>
                    <a:gd name="T0" fmla="*/ 129 w 132"/>
                    <a:gd name="T1" fmla="*/ 64 h 80"/>
                    <a:gd name="T2" fmla="*/ 101 w 132"/>
                    <a:gd name="T3" fmla="*/ 75 h 80"/>
                    <a:gd name="T4" fmla="*/ 0 w 132"/>
                    <a:gd name="T5" fmla="*/ 76 h 80"/>
                    <a:gd name="T6" fmla="*/ 0 w 132"/>
                    <a:gd name="T7" fmla="*/ 75 h 80"/>
                    <a:gd name="T8" fmla="*/ 32 w 132"/>
                    <a:gd name="T9" fmla="*/ 75 h 80"/>
                    <a:gd name="T10" fmla="*/ 23 w 132"/>
                    <a:gd name="T11" fmla="*/ 31 h 80"/>
                    <a:gd name="T12" fmla="*/ 106 w 132"/>
                    <a:gd name="T13" fmla="*/ 0 h 80"/>
                    <a:gd name="T14" fmla="*/ 129 w 132"/>
                    <a:gd name="T15" fmla="*/ 64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2" h="80">
                      <a:moveTo>
                        <a:pt x="129" y="64"/>
                      </a:moveTo>
                      <a:cubicBezTo>
                        <a:pt x="125" y="80"/>
                        <a:pt x="101" y="75"/>
                        <a:pt x="101" y="75"/>
                      </a:cubicBezTo>
                      <a:cubicBezTo>
                        <a:pt x="101" y="75"/>
                        <a:pt x="30" y="76"/>
                        <a:pt x="0" y="76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32" y="75"/>
                        <a:pt x="32" y="75"/>
                        <a:pt x="32" y="75"/>
                      </a:cubicBezTo>
                      <a:cubicBezTo>
                        <a:pt x="32" y="75"/>
                        <a:pt x="48" y="67"/>
                        <a:pt x="23" y="31"/>
                      </a:cubicBezTo>
                      <a:cubicBezTo>
                        <a:pt x="2" y="1"/>
                        <a:pt x="80" y="0"/>
                        <a:pt x="106" y="0"/>
                      </a:cubicBezTo>
                      <a:cubicBezTo>
                        <a:pt x="114" y="18"/>
                        <a:pt x="132" y="52"/>
                        <a:pt x="129" y="64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4" name="ïSḷiḍê">
                  <a:extLst>
                    <a:ext uri="{FF2B5EF4-FFF2-40B4-BE49-F238E27FC236}">
                      <a16:creationId xmlns:a16="http://schemas.microsoft.com/office/drawing/2014/main" id="{4AC59D80-F155-4BE5-8AE5-41CA3ACD627F}"/>
                    </a:ext>
                  </a:extLst>
                </p:cNvPr>
                <p:cNvSpPr/>
                <p:nvPr/>
              </p:nvSpPr>
              <p:spPr bwMode="auto">
                <a:xfrm>
                  <a:off x="7953686" y="2621400"/>
                  <a:ext cx="120328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5" name="iş1iďe">
                  <a:extLst>
                    <a:ext uri="{FF2B5EF4-FFF2-40B4-BE49-F238E27FC236}">
                      <a16:creationId xmlns:a16="http://schemas.microsoft.com/office/drawing/2014/main" id="{997AB7A4-25E2-44E1-87D9-E10672CBC811}"/>
                    </a:ext>
                  </a:extLst>
                </p:cNvPr>
                <p:cNvSpPr/>
                <p:nvPr/>
              </p:nvSpPr>
              <p:spPr bwMode="auto">
                <a:xfrm>
                  <a:off x="7953686" y="2621400"/>
                  <a:ext cx="120328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6" name="îšḷidè">
                  <a:extLst>
                    <a:ext uri="{FF2B5EF4-FFF2-40B4-BE49-F238E27FC236}">
                      <a16:creationId xmlns:a16="http://schemas.microsoft.com/office/drawing/2014/main" id="{76896E33-E205-409D-ADA6-24D6060C0D63}"/>
                    </a:ext>
                  </a:extLst>
                </p:cNvPr>
                <p:cNvSpPr/>
                <p:nvPr/>
              </p:nvSpPr>
              <p:spPr bwMode="auto">
                <a:xfrm>
                  <a:off x="7929337" y="2621400"/>
                  <a:ext cx="120125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7" name="íšļîḓé">
                  <a:extLst>
                    <a:ext uri="{FF2B5EF4-FFF2-40B4-BE49-F238E27FC236}">
                      <a16:creationId xmlns:a16="http://schemas.microsoft.com/office/drawing/2014/main" id="{A3EABF07-4858-4D22-91CD-BD8A31529FAA}"/>
                    </a:ext>
                  </a:extLst>
                </p:cNvPr>
                <p:cNvSpPr/>
                <p:nvPr/>
              </p:nvSpPr>
              <p:spPr bwMode="auto">
                <a:xfrm>
                  <a:off x="7929337" y="2621400"/>
                  <a:ext cx="120125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6000">
                      <a:srgbClr val="68AFFD"/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8" name="is1ídé">
                  <a:extLst>
                    <a:ext uri="{FF2B5EF4-FFF2-40B4-BE49-F238E27FC236}">
                      <a16:creationId xmlns:a16="http://schemas.microsoft.com/office/drawing/2014/main" id="{1A9ABC08-550F-4650-92F2-4B396E260B2E}"/>
                    </a:ext>
                  </a:extLst>
                </p:cNvPr>
                <p:cNvSpPr/>
                <p:nvPr/>
              </p:nvSpPr>
              <p:spPr bwMode="auto">
                <a:xfrm>
                  <a:off x="7929340" y="3254496"/>
                  <a:ext cx="1201254" cy="172478"/>
                </a:xfrm>
                <a:custGeom>
                  <a:avLst/>
                  <a:gdLst>
                    <a:gd name="T0" fmla="*/ 285 w 285"/>
                    <a:gd name="T1" fmla="*/ 0 h 41"/>
                    <a:gd name="T2" fmla="*/ 285 w 285"/>
                    <a:gd name="T3" fmla="*/ 19 h 41"/>
                    <a:gd name="T4" fmla="*/ 262 w 285"/>
                    <a:gd name="T5" fmla="*/ 41 h 41"/>
                    <a:gd name="T6" fmla="*/ 262 w 285"/>
                    <a:gd name="T7" fmla="*/ 41 h 41"/>
                    <a:gd name="T8" fmla="*/ 23 w 285"/>
                    <a:gd name="T9" fmla="*/ 41 h 41"/>
                    <a:gd name="T10" fmla="*/ 0 w 285"/>
                    <a:gd name="T11" fmla="*/ 19 h 41"/>
                    <a:gd name="T12" fmla="*/ 0 w 285"/>
                    <a:gd name="T13" fmla="*/ 19 h 41"/>
                    <a:gd name="T14" fmla="*/ 0 w 285"/>
                    <a:gd name="T15" fmla="*/ 0 h 41"/>
                    <a:gd name="T16" fmla="*/ 285 w 285"/>
                    <a:gd name="T17" fmla="*/ 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41">
                      <a:moveTo>
                        <a:pt x="285" y="0"/>
                      </a:moveTo>
                      <a:cubicBezTo>
                        <a:pt x="285" y="19"/>
                        <a:pt x="285" y="19"/>
                        <a:pt x="285" y="19"/>
                      </a:cubicBezTo>
                      <a:cubicBezTo>
                        <a:pt x="285" y="31"/>
                        <a:pt x="275" y="41"/>
                        <a:pt x="262" y="41"/>
                      </a:cubicBezTo>
                      <a:cubicBezTo>
                        <a:pt x="262" y="41"/>
                        <a:pt x="262" y="41"/>
                        <a:pt x="262" y="41"/>
                      </a:cubicBezTo>
                      <a:cubicBezTo>
                        <a:pt x="23" y="41"/>
                        <a:pt x="23" y="41"/>
                        <a:pt x="23" y="41"/>
                      </a:cubicBezTo>
                      <a:cubicBezTo>
                        <a:pt x="10" y="41"/>
                        <a:pt x="0" y="31"/>
                        <a:pt x="0" y="19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285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9" name="íṧlíḍe">
                  <a:extLst>
                    <a:ext uri="{FF2B5EF4-FFF2-40B4-BE49-F238E27FC236}">
                      <a16:creationId xmlns:a16="http://schemas.microsoft.com/office/drawing/2014/main" id="{C8C5EE96-4AFD-47ED-9C9D-B1CAEBF0A649}"/>
                    </a:ext>
                  </a:extLst>
                </p:cNvPr>
                <p:cNvSpPr/>
                <p:nvPr/>
              </p:nvSpPr>
              <p:spPr bwMode="auto">
                <a:xfrm>
                  <a:off x="8312845" y="3621770"/>
                  <a:ext cx="472792" cy="40583"/>
                </a:xfrm>
                <a:prstGeom prst="rect">
                  <a:avLst/>
                </a:pr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0" name="iṩlíḓe">
                  <a:extLst>
                    <a:ext uri="{FF2B5EF4-FFF2-40B4-BE49-F238E27FC236}">
                      <a16:creationId xmlns:a16="http://schemas.microsoft.com/office/drawing/2014/main" id="{57BA2FF4-B1D3-4DF2-A381-BDD4B8D8D287}"/>
                    </a:ext>
                  </a:extLst>
                </p:cNvPr>
                <p:cNvSpPr/>
                <p:nvPr/>
              </p:nvSpPr>
              <p:spPr bwMode="auto">
                <a:xfrm>
                  <a:off x="8785637" y="3571042"/>
                  <a:ext cx="75079" cy="101457"/>
                </a:xfrm>
                <a:custGeom>
                  <a:avLst/>
                  <a:gdLst>
                    <a:gd name="T0" fmla="*/ 17 w 18"/>
                    <a:gd name="T1" fmla="*/ 0 h 24"/>
                    <a:gd name="T2" fmla="*/ 18 w 18"/>
                    <a:gd name="T3" fmla="*/ 19 h 24"/>
                    <a:gd name="T4" fmla="*/ 0 w 18"/>
                    <a:gd name="T5" fmla="*/ 22 h 24"/>
                    <a:gd name="T6" fmla="*/ 0 w 18"/>
                    <a:gd name="T7" fmla="*/ 12 h 24"/>
                    <a:gd name="T8" fmla="*/ 17 w 18"/>
                    <a:gd name="T9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24">
                      <a:moveTo>
                        <a:pt x="17" y="0"/>
                      </a:moveTo>
                      <a:cubicBezTo>
                        <a:pt x="18" y="19"/>
                        <a:pt x="18" y="19"/>
                        <a:pt x="18" y="19"/>
                      </a:cubicBezTo>
                      <a:cubicBezTo>
                        <a:pt x="13" y="22"/>
                        <a:pt x="6" y="24"/>
                        <a:pt x="0" y="2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16" y="16"/>
                        <a:pt x="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1" name="íšļídê">
                  <a:extLst>
                    <a:ext uri="{FF2B5EF4-FFF2-40B4-BE49-F238E27FC236}">
                      <a16:creationId xmlns:a16="http://schemas.microsoft.com/office/drawing/2014/main" id="{31032768-976F-4A5B-A394-25B14CA88F26}"/>
                    </a:ext>
                  </a:extLst>
                </p:cNvPr>
                <p:cNvSpPr/>
                <p:nvPr/>
              </p:nvSpPr>
              <p:spPr bwMode="auto">
                <a:xfrm>
                  <a:off x="3229828" y="2870985"/>
                  <a:ext cx="460617" cy="282052"/>
                </a:xfrm>
                <a:custGeom>
                  <a:avLst/>
                  <a:gdLst>
                    <a:gd name="T0" fmla="*/ 3 w 109"/>
                    <a:gd name="T1" fmla="*/ 55 h 67"/>
                    <a:gd name="T2" fmla="*/ 21 w 109"/>
                    <a:gd name="T3" fmla="*/ 65 h 67"/>
                    <a:gd name="T4" fmla="*/ 107 w 109"/>
                    <a:gd name="T5" fmla="*/ 65 h 67"/>
                    <a:gd name="T6" fmla="*/ 107 w 109"/>
                    <a:gd name="T7" fmla="*/ 57 h 67"/>
                    <a:gd name="T8" fmla="*/ 107 w 109"/>
                    <a:gd name="T9" fmla="*/ 57 h 67"/>
                    <a:gd name="T10" fmla="*/ 83 w 109"/>
                    <a:gd name="T11" fmla="*/ 57 h 67"/>
                    <a:gd name="T12" fmla="*/ 90 w 109"/>
                    <a:gd name="T13" fmla="*/ 24 h 67"/>
                    <a:gd name="T14" fmla="*/ 27 w 109"/>
                    <a:gd name="T15" fmla="*/ 0 h 67"/>
                    <a:gd name="T16" fmla="*/ 21 w 109"/>
                    <a:gd name="T17" fmla="*/ 0 h 67"/>
                    <a:gd name="T18" fmla="*/ 3 w 109"/>
                    <a:gd name="T19" fmla="*/ 55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9" h="67">
                      <a:moveTo>
                        <a:pt x="3" y="55"/>
                      </a:moveTo>
                      <a:cubicBezTo>
                        <a:pt x="6" y="67"/>
                        <a:pt x="21" y="65"/>
                        <a:pt x="21" y="65"/>
                      </a:cubicBezTo>
                      <a:cubicBezTo>
                        <a:pt x="21" y="65"/>
                        <a:pt x="105" y="67"/>
                        <a:pt x="107" y="65"/>
                      </a:cubicBezTo>
                      <a:cubicBezTo>
                        <a:pt x="109" y="64"/>
                        <a:pt x="108" y="59"/>
                        <a:pt x="107" y="57"/>
                      </a:cubicBezTo>
                      <a:cubicBezTo>
                        <a:pt x="107" y="57"/>
                        <a:pt x="107" y="57"/>
                        <a:pt x="107" y="57"/>
                      </a:cubicBezTo>
                      <a:cubicBezTo>
                        <a:pt x="83" y="57"/>
                        <a:pt x="83" y="57"/>
                        <a:pt x="83" y="57"/>
                      </a:cubicBezTo>
                      <a:cubicBezTo>
                        <a:pt x="83" y="57"/>
                        <a:pt x="71" y="51"/>
                        <a:pt x="90" y="24"/>
                      </a:cubicBezTo>
                      <a:cubicBezTo>
                        <a:pt x="106" y="1"/>
                        <a:pt x="46" y="0"/>
                        <a:pt x="27" y="0"/>
                      </a:cubicBezTo>
                      <a:cubicBezTo>
                        <a:pt x="23" y="0"/>
                        <a:pt x="21" y="0"/>
                        <a:pt x="21" y="0"/>
                      </a:cubicBezTo>
                      <a:cubicBezTo>
                        <a:pt x="21" y="0"/>
                        <a:pt x="0" y="43"/>
                        <a:pt x="3" y="55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2" name="íŝ1iḓé">
                  <a:extLst>
                    <a:ext uri="{FF2B5EF4-FFF2-40B4-BE49-F238E27FC236}">
                      <a16:creationId xmlns:a16="http://schemas.microsoft.com/office/drawing/2014/main" id="{AA71F879-B976-44C4-B8D6-BFC5D5956134}"/>
                    </a:ext>
                  </a:extLst>
                </p:cNvPr>
                <p:cNvSpPr/>
                <p:nvPr/>
              </p:nvSpPr>
              <p:spPr bwMode="auto">
                <a:xfrm>
                  <a:off x="3272440" y="2870985"/>
                  <a:ext cx="407860" cy="247556"/>
                </a:xfrm>
                <a:custGeom>
                  <a:avLst/>
                  <a:gdLst>
                    <a:gd name="T0" fmla="*/ 3 w 97"/>
                    <a:gd name="T1" fmla="*/ 46 h 59"/>
                    <a:gd name="T2" fmla="*/ 21 w 97"/>
                    <a:gd name="T3" fmla="*/ 56 h 59"/>
                    <a:gd name="T4" fmla="*/ 97 w 97"/>
                    <a:gd name="T5" fmla="*/ 57 h 59"/>
                    <a:gd name="T6" fmla="*/ 97 w 97"/>
                    <a:gd name="T7" fmla="*/ 56 h 59"/>
                    <a:gd name="T8" fmla="*/ 73 w 97"/>
                    <a:gd name="T9" fmla="*/ 56 h 59"/>
                    <a:gd name="T10" fmla="*/ 80 w 97"/>
                    <a:gd name="T11" fmla="*/ 23 h 59"/>
                    <a:gd name="T12" fmla="*/ 17 w 97"/>
                    <a:gd name="T13" fmla="*/ 0 h 59"/>
                    <a:gd name="T14" fmla="*/ 3 w 97"/>
                    <a:gd name="T15" fmla="*/ 46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7" h="59">
                      <a:moveTo>
                        <a:pt x="3" y="46"/>
                      </a:moveTo>
                      <a:cubicBezTo>
                        <a:pt x="6" y="59"/>
                        <a:pt x="21" y="56"/>
                        <a:pt x="21" y="56"/>
                      </a:cubicBezTo>
                      <a:cubicBezTo>
                        <a:pt x="21" y="56"/>
                        <a:pt x="74" y="57"/>
                        <a:pt x="97" y="57"/>
                      </a:cubicBezTo>
                      <a:cubicBezTo>
                        <a:pt x="97" y="57"/>
                        <a:pt x="97" y="57"/>
                        <a:pt x="97" y="56"/>
                      </a:cubicBezTo>
                      <a:cubicBezTo>
                        <a:pt x="73" y="56"/>
                        <a:pt x="73" y="56"/>
                        <a:pt x="73" y="56"/>
                      </a:cubicBezTo>
                      <a:cubicBezTo>
                        <a:pt x="73" y="56"/>
                        <a:pt x="61" y="50"/>
                        <a:pt x="80" y="23"/>
                      </a:cubicBezTo>
                      <a:cubicBezTo>
                        <a:pt x="96" y="1"/>
                        <a:pt x="36" y="0"/>
                        <a:pt x="17" y="0"/>
                      </a:cubicBezTo>
                      <a:cubicBezTo>
                        <a:pt x="11" y="13"/>
                        <a:pt x="0" y="37"/>
                        <a:pt x="3" y="46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3" name="iślide">
                  <a:extLst>
                    <a:ext uri="{FF2B5EF4-FFF2-40B4-BE49-F238E27FC236}">
                      <a16:creationId xmlns:a16="http://schemas.microsoft.com/office/drawing/2014/main" id="{F281DD42-168E-45A1-BCAC-CECA2C6F5CC0}"/>
                    </a:ext>
                  </a:extLst>
                </p:cNvPr>
                <p:cNvSpPr/>
                <p:nvPr/>
              </p:nvSpPr>
              <p:spPr bwMode="auto">
                <a:xfrm>
                  <a:off x="3258236" y="2870985"/>
                  <a:ext cx="422063" cy="255673"/>
                </a:xfrm>
                <a:custGeom>
                  <a:avLst/>
                  <a:gdLst>
                    <a:gd name="T0" fmla="*/ 2 w 100"/>
                    <a:gd name="T1" fmla="*/ 48 h 61"/>
                    <a:gd name="T2" fmla="*/ 24 w 100"/>
                    <a:gd name="T3" fmla="*/ 57 h 61"/>
                    <a:gd name="T4" fmla="*/ 100 w 100"/>
                    <a:gd name="T5" fmla="*/ 57 h 61"/>
                    <a:gd name="T6" fmla="*/ 100 w 100"/>
                    <a:gd name="T7" fmla="*/ 57 h 61"/>
                    <a:gd name="T8" fmla="*/ 76 w 100"/>
                    <a:gd name="T9" fmla="*/ 57 h 61"/>
                    <a:gd name="T10" fmla="*/ 83 w 100"/>
                    <a:gd name="T11" fmla="*/ 24 h 61"/>
                    <a:gd name="T12" fmla="*/ 20 w 100"/>
                    <a:gd name="T13" fmla="*/ 0 h 61"/>
                    <a:gd name="T14" fmla="*/ 2 w 100"/>
                    <a:gd name="T15" fmla="*/ 48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0" h="61">
                      <a:moveTo>
                        <a:pt x="2" y="48"/>
                      </a:moveTo>
                      <a:cubicBezTo>
                        <a:pt x="5" y="61"/>
                        <a:pt x="24" y="57"/>
                        <a:pt x="24" y="57"/>
                      </a:cubicBezTo>
                      <a:cubicBezTo>
                        <a:pt x="24" y="57"/>
                        <a:pt x="77" y="58"/>
                        <a:pt x="100" y="57"/>
                      </a:cubicBezTo>
                      <a:cubicBezTo>
                        <a:pt x="100" y="57"/>
                        <a:pt x="100" y="57"/>
                        <a:pt x="100" y="57"/>
                      </a:cubicBezTo>
                      <a:cubicBezTo>
                        <a:pt x="76" y="57"/>
                        <a:pt x="76" y="57"/>
                        <a:pt x="76" y="57"/>
                      </a:cubicBezTo>
                      <a:cubicBezTo>
                        <a:pt x="76" y="57"/>
                        <a:pt x="64" y="51"/>
                        <a:pt x="83" y="24"/>
                      </a:cubicBezTo>
                      <a:cubicBezTo>
                        <a:pt x="99" y="1"/>
                        <a:pt x="39" y="0"/>
                        <a:pt x="20" y="0"/>
                      </a:cubicBezTo>
                      <a:cubicBezTo>
                        <a:pt x="14" y="13"/>
                        <a:pt x="0" y="39"/>
                        <a:pt x="2" y="48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4" name="îšḻîďe">
                  <a:extLst>
                    <a:ext uri="{FF2B5EF4-FFF2-40B4-BE49-F238E27FC236}">
                      <a16:creationId xmlns:a16="http://schemas.microsoft.com/office/drawing/2014/main" id="{2F233DF7-9466-4184-8244-07C5CFC5C617}"/>
                    </a:ext>
                  </a:extLst>
                </p:cNvPr>
                <p:cNvSpPr/>
                <p:nvPr/>
              </p:nvSpPr>
              <p:spPr bwMode="auto">
                <a:xfrm>
                  <a:off x="3043147" y="2355581"/>
                  <a:ext cx="913117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8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8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8" y="0"/>
                        <a:pt x="198" y="0"/>
                        <a:pt x="198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8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7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7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5" name="i$ľîḓé">
                  <a:extLst>
                    <a:ext uri="{FF2B5EF4-FFF2-40B4-BE49-F238E27FC236}">
                      <a16:creationId xmlns:a16="http://schemas.microsoft.com/office/drawing/2014/main" id="{B72BFE8B-E001-4FA1-A125-69411FF0DCAC}"/>
                    </a:ext>
                  </a:extLst>
                </p:cNvPr>
                <p:cNvSpPr/>
                <p:nvPr/>
              </p:nvSpPr>
              <p:spPr bwMode="auto">
                <a:xfrm>
                  <a:off x="3043147" y="2355581"/>
                  <a:ext cx="913117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8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8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8" y="0"/>
                        <a:pt x="198" y="0"/>
                        <a:pt x="198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8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7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7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6" name="iš1îdê">
                  <a:extLst>
                    <a:ext uri="{FF2B5EF4-FFF2-40B4-BE49-F238E27FC236}">
                      <a16:creationId xmlns:a16="http://schemas.microsoft.com/office/drawing/2014/main" id="{52DC7BAB-CE00-4FF8-A832-F51301A95C95}"/>
                    </a:ext>
                  </a:extLst>
                </p:cNvPr>
                <p:cNvSpPr/>
                <p:nvPr/>
              </p:nvSpPr>
              <p:spPr bwMode="auto">
                <a:xfrm>
                  <a:off x="3061408" y="2355581"/>
                  <a:ext cx="911088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9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9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9" y="0"/>
                        <a:pt x="199" y="0"/>
                        <a:pt x="199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9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8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7" name="iṧ1iďè">
                  <a:extLst>
                    <a:ext uri="{FF2B5EF4-FFF2-40B4-BE49-F238E27FC236}">
                      <a16:creationId xmlns:a16="http://schemas.microsoft.com/office/drawing/2014/main" id="{29901E0A-C522-4806-B0D6-1055D9E25954}"/>
                    </a:ext>
                  </a:extLst>
                </p:cNvPr>
                <p:cNvSpPr/>
                <p:nvPr/>
              </p:nvSpPr>
              <p:spPr bwMode="auto">
                <a:xfrm>
                  <a:off x="3061407" y="2355579"/>
                  <a:ext cx="911089" cy="610775"/>
                </a:xfrm>
                <a:custGeom>
                  <a:avLst/>
                  <a:gdLst>
                    <a:gd name="T0" fmla="*/ 17 w 216"/>
                    <a:gd name="T1" fmla="*/ 0 h 145"/>
                    <a:gd name="T2" fmla="*/ 199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9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9" y="0"/>
                        <a:pt x="199" y="0"/>
                        <a:pt x="199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9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8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6000">
                      <a:srgbClr val="68AFFD"/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8" name="íś1îde">
                  <a:extLst>
                    <a:ext uri="{FF2B5EF4-FFF2-40B4-BE49-F238E27FC236}">
                      <a16:creationId xmlns:a16="http://schemas.microsoft.com/office/drawing/2014/main" id="{6468CB1F-9712-447C-A7A7-40B6D060CB59}"/>
                    </a:ext>
                  </a:extLst>
                </p:cNvPr>
                <p:cNvSpPr/>
                <p:nvPr/>
              </p:nvSpPr>
              <p:spPr bwMode="auto">
                <a:xfrm>
                  <a:off x="3065467" y="2832431"/>
                  <a:ext cx="907030" cy="133924"/>
                </a:xfrm>
                <a:custGeom>
                  <a:avLst/>
                  <a:gdLst>
                    <a:gd name="T0" fmla="*/ 0 w 215"/>
                    <a:gd name="T1" fmla="*/ 0 h 32"/>
                    <a:gd name="T2" fmla="*/ 0 w 215"/>
                    <a:gd name="T3" fmla="*/ 14 h 32"/>
                    <a:gd name="T4" fmla="*/ 17 w 215"/>
                    <a:gd name="T5" fmla="*/ 32 h 32"/>
                    <a:gd name="T6" fmla="*/ 17 w 215"/>
                    <a:gd name="T7" fmla="*/ 32 h 32"/>
                    <a:gd name="T8" fmla="*/ 198 w 215"/>
                    <a:gd name="T9" fmla="*/ 32 h 32"/>
                    <a:gd name="T10" fmla="*/ 215 w 215"/>
                    <a:gd name="T11" fmla="*/ 14 h 32"/>
                    <a:gd name="T12" fmla="*/ 215 w 215"/>
                    <a:gd name="T13" fmla="*/ 14 h 32"/>
                    <a:gd name="T14" fmla="*/ 215 w 215"/>
                    <a:gd name="T15" fmla="*/ 0 h 32"/>
                    <a:gd name="T16" fmla="*/ 0 w 215"/>
                    <a:gd name="T17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5" h="32">
                      <a:moveTo>
                        <a:pt x="0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24"/>
                        <a:pt x="7" y="32"/>
                        <a:pt x="17" y="32"/>
                      </a:cubicBezTo>
                      <a:cubicBezTo>
                        <a:pt x="17" y="32"/>
                        <a:pt x="17" y="32"/>
                        <a:pt x="17" y="32"/>
                      </a:cubicBezTo>
                      <a:cubicBezTo>
                        <a:pt x="198" y="32"/>
                        <a:pt x="198" y="32"/>
                        <a:pt x="198" y="32"/>
                      </a:cubicBezTo>
                      <a:cubicBezTo>
                        <a:pt x="207" y="32"/>
                        <a:pt x="215" y="24"/>
                        <a:pt x="215" y="14"/>
                      </a:cubicBezTo>
                      <a:cubicBezTo>
                        <a:pt x="215" y="14"/>
                        <a:pt x="215" y="14"/>
                        <a:pt x="215" y="14"/>
                      </a:cubicBezTo>
                      <a:cubicBezTo>
                        <a:pt x="215" y="0"/>
                        <a:pt x="215" y="0"/>
                        <a:pt x="21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9" name="ïSľiḓê">
                  <a:extLst>
                    <a:ext uri="{FF2B5EF4-FFF2-40B4-BE49-F238E27FC236}">
                      <a16:creationId xmlns:a16="http://schemas.microsoft.com/office/drawing/2014/main" id="{B7C14E38-9DE4-44F8-BB51-9DE507C32932}"/>
                    </a:ext>
                  </a:extLst>
                </p:cNvPr>
                <p:cNvSpPr/>
                <p:nvPr/>
              </p:nvSpPr>
              <p:spPr bwMode="auto">
                <a:xfrm>
                  <a:off x="3323169" y="3110424"/>
                  <a:ext cx="357130" cy="34496"/>
                </a:xfrm>
                <a:prstGeom prst="rect">
                  <a:avLst/>
                </a:pr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0" name="iş1íḋê">
                  <a:extLst>
                    <a:ext uri="{FF2B5EF4-FFF2-40B4-BE49-F238E27FC236}">
                      <a16:creationId xmlns:a16="http://schemas.microsoft.com/office/drawing/2014/main" id="{7F4DDE75-45DE-4C3F-8F68-0345B2762E96}"/>
                    </a:ext>
                  </a:extLst>
                </p:cNvPr>
                <p:cNvSpPr/>
                <p:nvPr/>
              </p:nvSpPr>
              <p:spPr bwMode="auto">
                <a:xfrm>
                  <a:off x="3264323" y="3071871"/>
                  <a:ext cx="58846" cy="77108"/>
                </a:xfrm>
                <a:custGeom>
                  <a:avLst/>
                  <a:gdLst>
                    <a:gd name="T0" fmla="*/ 1 w 14"/>
                    <a:gd name="T1" fmla="*/ 0 h 18"/>
                    <a:gd name="T2" fmla="*/ 0 w 14"/>
                    <a:gd name="T3" fmla="*/ 15 h 18"/>
                    <a:gd name="T4" fmla="*/ 14 w 14"/>
                    <a:gd name="T5" fmla="*/ 17 h 18"/>
                    <a:gd name="T6" fmla="*/ 14 w 14"/>
                    <a:gd name="T7" fmla="*/ 9 h 18"/>
                    <a:gd name="T8" fmla="*/ 1 w 14"/>
                    <a:gd name="T9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8">
                      <a:moveTo>
                        <a:pt x="1" y="0"/>
                      </a:move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5" y="18"/>
                        <a:pt x="10" y="18"/>
                        <a:pt x="14" y="17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9"/>
                        <a:pt x="2" y="12"/>
                        <a:pt x="1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1" name="îŝḻíďê">
                  <a:extLst>
                    <a:ext uri="{FF2B5EF4-FFF2-40B4-BE49-F238E27FC236}">
                      <a16:creationId xmlns:a16="http://schemas.microsoft.com/office/drawing/2014/main" id="{BAE31E06-A572-448B-8A51-DC033C4CC4F3}"/>
                    </a:ext>
                  </a:extLst>
                </p:cNvPr>
                <p:cNvSpPr/>
                <p:nvPr/>
              </p:nvSpPr>
              <p:spPr bwMode="auto">
                <a:xfrm>
                  <a:off x="6515019" y="2199337"/>
                  <a:ext cx="574250" cy="519462"/>
                </a:xfrm>
                <a:custGeom>
                  <a:avLst/>
                  <a:gdLst>
                    <a:gd name="T0" fmla="*/ 126 w 136"/>
                    <a:gd name="T1" fmla="*/ 123 h 123"/>
                    <a:gd name="T2" fmla="*/ 15 w 136"/>
                    <a:gd name="T3" fmla="*/ 106 h 123"/>
                    <a:gd name="T4" fmla="*/ 9 w 136"/>
                    <a:gd name="T5" fmla="*/ 99 h 123"/>
                    <a:gd name="T6" fmla="*/ 1 w 136"/>
                    <a:gd name="T7" fmla="*/ 9 h 123"/>
                    <a:gd name="T8" fmla="*/ 8 w 136"/>
                    <a:gd name="T9" fmla="*/ 0 h 123"/>
                    <a:gd name="T10" fmla="*/ 10 w 136"/>
                    <a:gd name="T11" fmla="*/ 0 h 123"/>
                    <a:gd name="T12" fmla="*/ 121 w 136"/>
                    <a:gd name="T13" fmla="*/ 17 h 123"/>
                    <a:gd name="T14" fmla="*/ 127 w 136"/>
                    <a:gd name="T15" fmla="*/ 24 h 123"/>
                    <a:gd name="T16" fmla="*/ 135 w 136"/>
                    <a:gd name="T17" fmla="*/ 114 h 123"/>
                    <a:gd name="T18" fmla="*/ 128 w 136"/>
                    <a:gd name="T19" fmla="*/ 123 h 123"/>
                    <a:gd name="T20" fmla="*/ 126 w 136"/>
                    <a:gd name="T21" fmla="*/ 123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6" h="123">
                      <a:moveTo>
                        <a:pt x="126" y="123"/>
                      </a:move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12" y="106"/>
                        <a:pt x="9" y="103"/>
                        <a:pt x="9" y="9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0" y="5"/>
                        <a:pt x="3" y="1"/>
                        <a:pt x="8" y="0"/>
                      </a:cubicBezTo>
                      <a:cubicBezTo>
                        <a:pt x="8" y="0"/>
                        <a:pt x="9" y="0"/>
                        <a:pt x="10" y="0"/>
                      </a:cubicBezTo>
                      <a:cubicBezTo>
                        <a:pt x="121" y="17"/>
                        <a:pt x="121" y="17"/>
                        <a:pt x="121" y="17"/>
                      </a:cubicBezTo>
                      <a:cubicBezTo>
                        <a:pt x="124" y="18"/>
                        <a:pt x="127" y="21"/>
                        <a:pt x="127" y="24"/>
                      </a:cubicBezTo>
                      <a:cubicBezTo>
                        <a:pt x="135" y="114"/>
                        <a:pt x="135" y="114"/>
                        <a:pt x="135" y="114"/>
                      </a:cubicBezTo>
                      <a:cubicBezTo>
                        <a:pt x="136" y="119"/>
                        <a:pt x="132" y="123"/>
                        <a:pt x="128" y="123"/>
                      </a:cubicBezTo>
                      <a:cubicBezTo>
                        <a:pt x="127" y="123"/>
                        <a:pt x="127" y="123"/>
                        <a:pt x="126" y="123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2" name="îŝ1íde">
                  <a:extLst>
                    <a:ext uri="{FF2B5EF4-FFF2-40B4-BE49-F238E27FC236}">
                      <a16:creationId xmlns:a16="http://schemas.microsoft.com/office/drawing/2014/main" id="{628916D4-1E47-4C85-B992-FD9BAEEDA940}"/>
                    </a:ext>
                  </a:extLst>
                </p:cNvPr>
                <p:cNvSpPr/>
                <p:nvPr/>
              </p:nvSpPr>
              <p:spPr bwMode="auto">
                <a:xfrm>
                  <a:off x="6545454" y="2225713"/>
                  <a:ext cx="515405" cy="450470"/>
                </a:xfrm>
                <a:custGeom>
                  <a:avLst/>
                  <a:gdLst>
                    <a:gd name="T0" fmla="*/ 114 w 122"/>
                    <a:gd name="T1" fmla="*/ 107 h 107"/>
                    <a:gd name="T2" fmla="*/ 14 w 122"/>
                    <a:gd name="T3" fmla="*/ 92 h 107"/>
                    <a:gd name="T4" fmla="*/ 8 w 122"/>
                    <a:gd name="T5" fmla="*/ 85 h 107"/>
                    <a:gd name="T6" fmla="*/ 0 w 122"/>
                    <a:gd name="T7" fmla="*/ 7 h 107"/>
                    <a:gd name="T8" fmla="*/ 7 w 122"/>
                    <a:gd name="T9" fmla="*/ 0 h 107"/>
                    <a:gd name="T10" fmla="*/ 8 w 122"/>
                    <a:gd name="T11" fmla="*/ 0 h 107"/>
                    <a:gd name="T12" fmla="*/ 108 w 122"/>
                    <a:gd name="T13" fmla="*/ 15 h 107"/>
                    <a:gd name="T14" fmla="*/ 115 w 122"/>
                    <a:gd name="T15" fmla="*/ 21 h 107"/>
                    <a:gd name="T16" fmla="*/ 122 w 122"/>
                    <a:gd name="T17" fmla="*/ 99 h 107"/>
                    <a:gd name="T18" fmla="*/ 116 w 122"/>
                    <a:gd name="T19" fmla="*/ 107 h 107"/>
                    <a:gd name="T20" fmla="*/ 114 w 122"/>
                    <a:gd name="T21" fmla="*/ 107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2" h="107">
                      <a:moveTo>
                        <a:pt x="114" y="107"/>
                      </a:moveTo>
                      <a:cubicBezTo>
                        <a:pt x="14" y="92"/>
                        <a:pt x="14" y="92"/>
                        <a:pt x="14" y="92"/>
                      </a:cubicBezTo>
                      <a:cubicBezTo>
                        <a:pt x="10" y="91"/>
                        <a:pt x="8" y="89"/>
                        <a:pt x="8" y="85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3"/>
                        <a:pt x="3" y="0"/>
                        <a:pt x="7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108" y="15"/>
                        <a:pt x="108" y="15"/>
                        <a:pt x="108" y="15"/>
                      </a:cubicBezTo>
                      <a:cubicBezTo>
                        <a:pt x="112" y="15"/>
                        <a:pt x="114" y="18"/>
                        <a:pt x="115" y="21"/>
                      </a:cubicBezTo>
                      <a:cubicBezTo>
                        <a:pt x="122" y="99"/>
                        <a:pt x="122" y="99"/>
                        <a:pt x="122" y="99"/>
                      </a:cubicBezTo>
                      <a:cubicBezTo>
                        <a:pt x="122" y="103"/>
                        <a:pt x="119" y="106"/>
                        <a:pt x="116" y="107"/>
                      </a:cubicBezTo>
                      <a:cubicBezTo>
                        <a:pt x="115" y="107"/>
                        <a:pt x="114" y="107"/>
                        <a:pt x="114" y="10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3" name="iṡ1îdé">
                  <a:extLst>
                    <a:ext uri="{FF2B5EF4-FFF2-40B4-BE49-F238E27FC236}">
                      <a16:creationId xmlns:a16="http://schemas.microsoft.com/office/drawing/2014/main" id="{80211482-9913-4908-952F-7511AE8FB875}"/>
                    </a:ext>
                  </a:extLst>
                </p:cNvPr>
                <p:cNvSpPr/>
                <p:nvPr/>
              </p:nvSpPr>
              <p:spPr bwMode="auto">
                <a:xfrm>
                  <a:off x="6561690" y="2633575"/>
                  <a:ext cx="655416" cy="135954"/>
                </a:xfrm>
                <a:custGeom>
                  <a:avLst/>
                  <a:gdLst>
                    <a:gd name="T0" fmla="*/ 6 w 155"/>
                    <a:gd name="T1" fmla="*/ 0 h 32"/>
                    <a:gd name="T2" fmla="*/ 151 w 155"/>
                    <a:gd name="T3" fmla="*/ 22 h 32"/>
                    <a:gd name="T4" fmla="*/ 155 w 155"/>
                    <a:gd name="T5" fmla="*/ 27 h 32"/>
                    <a:gd name="T6" fmla="*/ 155 w 155"/>
                    <a:gd name="T7" fmla="*/ 27 h 32"/>
                    <a:gd name="T8" fmla="*/ 155 w 155"/>
                    <a:gd name="T9" fmla="*/ 27 h 32"/>
                    <a:gd name="T10" fmla="*/ 149 w 155"/>
                    <a:gd name="T11" fmla="*/ 32 h 32"/>
                    <a:gd name="T12" fmla="*/ 149 w 155"/>
                    <a:gd name="T13" fmla="*/ 32 h 32"/>
                    <a:gd name="T14" fmla="*/ 5 w 155"/>
                    <a:gd name="T15" fmla="*/ 10 h 32"/>
                    <a:gd name="T16" fmla="*/ 1 w 155"/>
                    <a:gd name="T17" fmla="*/ 4 h 32"/>
                    <a:gd name="T18" fmla="*/ 1 w 155"/>
                    <a:gd name="T19" fmla="*/ 4 h 32"/>
                    <a:gd name="T20" fmla="*/ 1 w 155"/>
                    <a:gd name="T21" fmla="*/ 4 h 32"/>
                    <a:gd name="T22" fmla="*/ 6 w 155"/>
                    <a:gd name="T23" fmla="*/ 0 h 32"/>
                    <a:gd name="T24" fmla="*/ 6 w 155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5" h="32">
                      <a:moveTo>
                        <a:pt x="6" y="0"/>
                      </a:moveTo>
                      <a:cubicBezTo>
                        <a:pt x="151" y="22"/>
                        <a:pt x="151" y="22"/>
                        <a:pt x="151" y="22"/>
                      </a:cubicBezTo>
                      <a:cubicBezTo>
                        <a:pt x="153" y="22"/>
                        <a:pt x="155" y="25"/>
                        <a:pt x="155" y="27"/>
                      </a:cubicBezTo>
                      <a:cubicBezTo>
                        <a:pt x="155" y="27"/>
                        <a:pt x="155" y="27"/>
                        <a:pt x="155" y="27"/>
                      </a:cubicBezTo>
                      <a:cubicBezTo>
                        <a:pt x="155" y="27"/>
                        <a:pt x="155" y="27"/>
                        <a:pt x="155" y="27"/>
                      </a:cubicBezTo>
                      <a:cubicBezTo>
                        <a:pt x="155" y="30"/>
                        <a:pt x="152" y="32"/>
                        <a:pt x="149" y="32"/>
                      </a:cubicBezTo>
                      <a:cubicBezTo>
                        <a:pt x="149" y="32"/>
                        <a:pt x="149" y="32"/>
                        <a:pt x="149" y="32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2" y="10"/>
                        <a:pt x="0" y="7"/>
                        <a:pt x="1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4" y="0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4" name="iṥ1iďé">
                  <a:extLst>
                    <a:ext uri="{FF2B5EF4-FFF2-40B4-BE49-F238E27FC236}">
                      <a16:creationId xmlns:a16="http://schemas.microsoft.com/office/drawing/2014/main" id="{50210197-246C-4CF4-979E-8EC941CF0143}"/>
                    </a:ext>
                  </a:extLst>
                </p:cNvPr>
                <p:cNvSpPr/>
                <p:nvPr/>
              </p:nvSpPr>
              <p:spPr bwMode="auto">
                <a:xfrm>
                  <a:off x="6831567" y="2672128"/>
                  <a:ext cx="531637" cy="117691"/>
                </a:xfrm>
                <a:custGeom>
                  <a:avLst/>
                  <a:gdLst>
                    <a:gd name="T0" fmla="*/ 6 w 126"/>
                    <a:gd name="T1" fmla="*/ 1 h 28"/>
                    <a:gd name="T2" fmla="*/ 122 w 126"/>
                    <a:gd name="T3" fmla="*/ 18 h 28"/>
                    <a:gd name="T4" fmla="*/ 125 w 126"/>
                    <a:gd name="T5" fmla="*/ 23 h 28"/>
                    <a:gd name="T6" fmla="*/ 125 w 126"/>
                    <a:gd name="T7" fmla="*/ 24 h 28"/>
                    <a:gd name="T8" fmla="*/ 120 w 126"/>
                    <a:gd name="T9" fmla="*/ 28 h 28"/>
                    <a:gd name="T10" fmla="*/ 4 w 126"/>
                    <a:gd name="T11" fmla="*/ 10 h 28"/>
                    <a:gd name="T12" fmla="*/ 0 w 126"/>
                    <a:gd name="T13" fmla="*/ 5 h 28"/>
                    <a:gd name="T14" fmla="*/ 1 w 126"/>
                    <a:gd name="T15" fmla="*/ 4 h 28"/>
                    <a:gd name="T16" fmla="*/ 6 w 126"/>
                    <a:gd name="T17" fmla="*/ 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6" h="28">
                      <a:moveTo>
                        <a:pt x="6" y="1"/>
                      </a:moveTo>
                      <a:cubicBezTo>
                        <a:pt x="122" y="18"/>
                        <a:pt x="122" y="18"/>
                        <a:pt x="122" y="18"/>
                      </a:cubicBezTo>
                      <a:cubicBezTo>
                        <a:pt x="124" y="18"/>
                        <a:pt x="126" y="21"/>
                        <a:pt x="125" y="23"/>
                      </a:cubicBezTo>
                      <a:cubicBezTo>
                        <a:pt x="125" y="24"/>
                        <a:pt x="125" y="24"/>
                        <a:pt x="125" y="24"/>
                      </a:cubicBezTo>
                      <a:cubicBezTo>
                        <a:pt x="125" y="26"/>
                        <a:pt x="123" y="28"/>
                        <a:pt x="120" y="28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2" y="10"/>
                        <a:pt x="0" y="8"/>
                        <a:pt x="0" y="5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3" y="0"/>
                        <a:pt x="6" y="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5" name="í$1íḍe">
                  <a:extLst>
                    <a:ext uri="{FF2B5EF4-FFF2-40B4-BE49-F238E27FC236}">
                      <a16:creationId xmlns:a16="http://schemas.microsoft.com/office/drawing/2014/main" id="{24E50FE5-FFBE-4A0C-B4BC-1C2964A3FFDC}"/>
                    </a:ext>
                  </a:extLst>
                </p:cNvPr>
                <p:cNvSpPr/>
                <p:nvPr/>
              </p:nvSpPr>
              <p:spPr bwMode="auto">
                <a:xfrm>
                  <a:off x="6831567" y="2672128"/>
                  <a:ext cx="531637" cy="117691"/>
                </a:xfrm>
                <a:custGeom>
                  <a:avLst/>
                  <a:gdLst>
                    <a:gd name="T0" fmla="*/ 6 w 126"/>
                    <a:gd name="T1" fmla="*/ 1 h 28"/>
                    <a:gd name="T2" fmla="*/ 122 w 126"/>
                    <a:gd name="T3" fmla="*/ 18 h 28"/>
                    <a:gd name="T4" fmla="*/ 125 w 126"/>
                    <a:gd name="T5" fmla="*/ 23 h 28"/>
                    <a:gd name="T6" fmla="*/ 125 w 126"/>
                    <a:gd name="T7" fmla="*/ 24 h 28"/>
                    <a:gd name="T8" fmla="*/ 120 w 126"/>
                    <a:gd name="T9" fmla="*/ 28 h 28"/>
                    <a:gd name="T10" fmla="*/ 4 w 126"/>
                    <a:gd name="T11" fmla="*/ 10 h 28"/>
                    <a:gd name="T12" fmla="*/ 0 w 126"/>
                    <a:gd name="T13" fmla="*/ 5 h 28"/>
                    <a:gd name="T14" fmla="*/ 1 w 126"/>
                    <a:gd name="T15" fmla="*/ 4 h 28"/>
                    <a:gd name="T16" fmla="*/ 6 w 126"/>
                    <a:gd name="T17" fmla="*/ 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6" h="28">
                      <a:moveTo>
                        <a:pt x="6" y="1"/>
                      </a:moveTo>
                      <a:cubicBezTo>
                        <a:pt x="122" y="18"/>
                        <a:pt x="122" y="18"/>
                        <a:pt x="122" y="18"/>
                      </a:cubicBezTo>
                      <a:cubicBezTo>
                        <a:pt x="124" y="18"/>
                        <a:pt x="126" y="21"/>
                        <a:pt x="125" y="23"/>
                      </a:cubicBezTo>
                      <a:cubicBezTo>
                        <a:pt x="125" y="24"/>
                        <a:pt x="125" y="24"/>
                        <a:pt x="125" y="24"/>
                      </a:cubicBezTo>
                      <a:cubicBezTo>
                        <a:pt x="125" y="26"/>
                        <a:pt x="123" y="28"/>
                        <a:pt x="120" y="28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2" y="10"/>
                        <a:pt x="0" y="8"/>
                        <a:pt x="0" y="5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3" y="0"/>
                        <a:pt x="6" y="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6" name="ïṥļiḓe">
                  <a:extLst>
                    <a:ext uri="{FF2B5EF4-FFF2-40B4-BE49-F238E27FC236}">
                      <a16:creationId xmlns:a16="http://schemas.microsoft.com/office/drawing/2014/main" id="{D03E43F0-DE10-4DC0-B2F5-62D3A2B4EA68}"/>
                    </a:ext>
                  </a:extLst>
                </p:cNvPr>
                <p:cNvSpPr/>
                <p:nvPr/>
              </p:nvSpPr>
              <p:spPr bwMode="auto">
                <a:xfrm>
                  <a:off x="3976555" y="2992733"/>
                  <a:ext cx="675707" cy="515404"/>
                </a:xfrm>
                <a:custGeom>
                  <a:avLst/>
                  <a:gdLst>
                    <a:gd name="T0" fmla="*/ 155 w 160"/>
                    <a:gd name="T1" fmla="*/ 84 h 122"/>
                    <a:gd name="T2" fmla="*/ 58 w 160"/>
                    <a:gd name="T3" fmla="*/ 121 h 122"/>
                    <a:gd name="T4" fmla="*/ 49 w 160"/>
                    <a:gd name="T5" fmla="*/ 118 h 122"/>
                    <a:gd name="T6" fmla="*/ 2 w 160"/>
                    <a:gd name="T7" fmla="*/ 49 h 122"/>
                    <a:gd name="T8" fmla="*/ 4 w 160"/>
                    <a:gd name="T9" fmla="*/ 39 h 122"/>
                    <a:gd name="T10" fmla="*/ 6 w 160"/>
                    <a:gd name="T11" fmla="*/ 38 h 122"/>
                    <a:gd name="T12" fmla="*/ 102 w 160"/>
                    <a:gd name="T13" fmla="*/ 1 h 122"/>
                    <a:gd name="T14" fmla="*/ 111 w 160"/>
                    <a:gd name="T15" fmla="*/ 4 h 122"/>
                    <a:gd name="T16" fmla="*/ 158 w 160"/>
                    <a:gd name="T17" fmla="*/ 73 h 122"/>
                    <a:gd name="T18" fmla="*/ 156 w 160"/>
                    <a:gd name="T19" fmla="*/ 83 h 122"/>
                    <a:gd name="T20" fmla="*/ 155 w 160"/>
                    <a:gd name="T21" fmla="*/ 84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0" h="122">
                      <a:moveTo>
                        <a:pt x="155" y="84"/>
                      </a:moveTo>
                      <a:cubicBezTo>
                        <a:pt x="58" y="121"/>
                        <a:pt x="58" y="121"/>
                        <a:pt x="58" y="121"/>
                      </a:cubicBezTo>
                      <a:cubicBezTo>
                        <a:pt x="55" y="122"/>
                        <a:pt x="51" y="121"/>
                        <a:pt x="49" y="118"/>
                      </a:cubicBezTo>
                      <a:cubicBezTo>
                        <a:pt x="2" y="49"/>
                        <a:pt x="2" y="49"/>
                        <a:pt x="2" y="49"/>
                      </a:cubicBezTo>
                      <a:cubicBezTo>
                        <a:pt x="0" y="46"/>
                        <a:pt x="1" y="41"/>
                        <a:pt x="4" y="39"/>
                      </a:cubicBezTo>
                      <a:cubicBezTo>
                        <a:pt x="5" y="38"/>
                        <a:pt x="5" y="38"/>
                        <a:pt x="6" y="38"/>
                      </a:cubicBezTo>
                      <a:cubicBezTo>
                        <a:pt x="102" y="1"/>
                        <a:pt x="102" y="1"/>
                        <a:pt x="102" y="1"/>
                      </a:cubicBezTo>
                      <a:cubicBezTo>
                        <a:pt x="106" y="0"/>
                        <a:pt x="109" y="1"/>
                        <a:pt x="111" y="4"/>
                      </a:cubicBezTo>
                      <a:cubicBezTo>
                        <a:pt x="158" y="73"/>
                        <a:pt x="158" y="73"/>
                        <a:pt x="158" y="73"/>
                      </a:cubicBezTo>
                      <a:cubicBezTo>
                        <a:pt x="160" y="76"/>
                        <a:pt x="159" y="81"/>
                        <a:pt x="156" y="83"/>
                      </a:cubicBezTo>
                      <a:cubicBezTo>
                        <a:pt x="156" y="84"/>
                        <a:pt x="155" y="84"/>
                        <a:pt x="155" y="84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7" name="íşľiďè">
                  <a:extLst>
                    <a:ext uri="{FF2B5EF4-FFF2-40B4-BE49-F238E27FC236}">
                      <a16:creationId xmlns:a16="http://schemas.microsoft.com/office/drawing/2014/main" id="{91442E2F-F335-4421-B4A8-E7446E7C6D5A}"/>
                    </a:ext>
                  </a:extLst>
                </p:cNvPr>
                <p:cNvSpPr/>
                <p:nvPr/>
              </p:nvSpPr>
              <p:spPr bwMode="auto">
                <a:xfrm>
                  <a:off x="4004963" y="3013025"/>
                  <a:ext cx="608745" cy="456559"/>
                </a:xfrm>
                <a:custGeom>
                  <a:avLst/>
                  <a:gdLst>
                    <a:gd name="T0" fmla="*/ 139 w 144"/>
                    <a:gd name="T1" fmla="*/ 73 h 108"/>
                    <a:gd name="T2" fmla="*/ 51 w 144"/>
                    <a:gd name="T3" fmla="*/ 106 h 108"/>
                    <a:gd name="T4" fmla="*/ 43 w 144"/>
                    <a:gd name="T5" fmla="*/ 104 h 108"/>
                    <a:gd name="T6" fmla="*/ 2 w 144"/>
                    <a:gd name="T7" fmla="*/ 44 h 108"/>
                    <a:gd name="T8" fmla="*/ 4 w 144"/>
                    <a:gd name="T9" fmla="*/ 35 h 108"/>
                    <a:gd name="T10" fmla="*/ 5 w 144"/>
                    <a:gd name="T11" fmla="*/ 35 h 108"/>
                    <a:gd name="T12" fmla="*/ 93 w 144"/>
                    <a:gd name="T13" fmla="*/ 2 h 108"/>
                    <a:gd name="T14" fmla="*/ 101 w 144"/>
                    <a:gd name="T15" fmla="*/ 4 h 108"/>
                    <a:gd name="T16" fmla="*/ 142 w 144"/>
                    <a:gd name="T17" fmla="*/ 64 h 108"/>
                    <a:gd name="T18" fmla="*/ 140 w 144"/>
                    <a:gd name="T19" fmla="*/ 73 h 108"/>
                    <a:gd name="T20" fmla="*/ 139 w 144"/>
                    <a:gd name="T21" fmla="*/ 73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4" h="108">
                      <a:moveTo>
                        <a:pt x="139" y="73"/>
                      </a:moveTo>
                      <a:cubicBezTo>
                        <a:pt x="51" y="106"/>
                        <a:pt x="51" y="106"/>
                        <a:pt x="51" y="106"/>
                      </a:cubicBezTo>
                      <a:cubicBezTo>
                        <a:pt x="48" y="108"/>
                        <a:pt x="45" y="107"/>
                        <a:pt x="43" y="104"/>
                      </a:cubicBezTo>
                      <a:cubicBezTo>
                        <a:pt x="2" y="44"/>
                        <a:pt x="2" y="44"/>
                        <a:pt x="2" y="44"/>
                      </a:cubicBezTo>
                      <a:cubicBezTo>
                        <a:pt x="0" y="42"/>
                        <a:pt x="1" y="37"/>
                        <a:pt x="4" y="35"/>
                      </a:cubicBezTo>
                      <a:cubicBezTo>
                        <a:pt x="4" y="35"/>
                        <a:pt x="5" y="35"/>
                        <a:pt x="5" y="35"/>
                      </a:cubicBezTo>
                      <a:cubicBezTo>
                        <a:pt x="93" y="2"/>
                        <a:pt x="93" y="2"/>
                        <a:pt x="93" y="2"/>
                      </a:cubicBezTo>
                      <a:cubicBezTo>
                        <a:pt x="96" y="0"/>
                        <a:pt x="99" y="1"/>
                        <a:pt x="101" y="4"/>
                      </a:cubicBezTo>
                      <a:cubicBezTo>
                        <a:pt x="142" y="64"/>
                        <a:pt x="142" y="64"/>
                        <a:pt x="142" y="64"/>
                      </a:cubicBezTo>
                      <a:cubicBezTo>
                        <a:pt x="144" y="67"/>
                        <a:pt x="143" y="71"/>
                        <a:pt x="140" y="73"/>
                      </a:cubicBezTo>
                      <a:cubicBezTo>
                        <a:pt x="140" y="73"/>
                        <a:pt x="139" y="73"/>
                        <a:pt x="139" y="7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8" name="iṩḻiďè">
                  <a:extLst>
                    <a:ext uri="{FF2B5EF4-FFF2-40B4-BE49-F238E27FC236}">
                      <a16:creationId xmlns:a16="http://schemas.microsoft.com/office/drawing/2014/main" id="{BFF8763E-E586-44EB-931D-038E18AADA71}"/>
                    </a:ext>
                  </a:extLst>
                </p:cNvPr>
                <p:cNvSpPr/>
                <p:nvPr/>
              </p:nvSpPr>
              <p:spPr bwMode="auto">
                <a:xfrm>
                  <a:off x="4203820" y="3282902"/>
                  <a:ext cx="578308" cy="245528"/>
                </a:xfrm>
                <a:custGeom>
                  <a:avLst/>
                  <a:gdLst>
                    <a:gd name="T0" fmla="*/ 4 w 137"/>
                    <a:gd name="T1" fmla="*/ 48 h 58"/>
                    <a:gd name="T2" fmla="*/ 130 w 137"/>
                    <a:gd name="T3" fmla="*/ 1 h 58"/>
                    <a:gd name="T4" fmla="*/ 136 w 137"/>
                    <a:gd name="T5" fmla="*/ 3 h 58"/>
                    <a:gd name="T6" fmla="*/ 136 w 137"/>
                    <a:gd name="T7" fmla="*/ 3 h 58"/>
                    <a:gd name="T8" fmla="*/ 133 w 137"/>
                    <a:gd name="T9" fmla="*/ 9 h 58"/>
                    <a:gd name="T10" fmla="*/ 7 w 137"/>
                    <a:gd name="T11" fmla="*/ 57 h 58"/>
                    <a:gd name="T12" fmla="*/ 1 w 137"/>
                    <a:gd name="T13" fmla="*/ 54 h 58"/>
                    <a:gd name="T14" fmla="*/ 1 w 137"/>
                    <a:gd name="T15" fmla="*/ 54 h 58"/>
                    <a:gd name="T16" fmla="*/ 1 w 137"/>
                    <a:gd name="T17" fmla="*/ 54 h 58"/>
                    <a:gd name="T18" fmla="*/ 4 w 137"/>
                    <a:gd name="T19" fmla="*/ 48 h 58"/>
                    <a:gd name="T20" fmla="*/ 4 w 137"/>
                    <a:gd name="T21" fmla="*/ 4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7" h="58">
                      <a:moveTo>
                        <a:pt x="4" y="48"/>
                      </a:moveTo>
                      <a:cubicBezTo>
                        <a:pt x="130" y="1"/>
                        <a:pt x="130" y="1"/>
                        <a:pt x="130" y="1"/>
                      </a:cubicBezTo>
                      <a:cubicBezTo>
                        <a:pt x="133" y="0"/>
                        <a:pt x="135" y="1"/>
                        <a:pt x="136" y="3"/>
                      </a:cubicBezTo>
                      <a:cubicBezTo>
                        <a:pt x="136" y="3"/>
                        <a:pt x="136" y="3"/>
                        <a:pt x="136" y="3"/>
                      </a:cubicBezTo>
                      <a:cubicBezTo>
                        <a:pt x="137" y="6"/>
                        <a:pt x="136" y="8"/>
                        <a:pt x="133" y="9"/>
                      </a:cubicBezTo>
                      <a:cubicBezTo>
                        <a:pt x="7" y="57"/>
                        <a:pt x="7" y="57"/>
                        <a:pt x="7" y="57"/>
                      </a:cubicBezTo>
                      <a:cubicBezTo>
                        <a:pt x="5" y="58"/>
                        <a:pt x="2" y="57"/>
                        <a:pt x="1" y="54"/>
                      </a:cubicBezTo>
                      <a:cubicBezTo>
                        <a:pt x="1" y="54"/>
                        <a:pt x="1" y="54"/>
                        <a:pt x="1" y="54"/>
                      </a:cubicBezTo>
                      <a:cubicBezTo>
                        <a:pt x="1" y="54"/>
                        <a:pt x="1" y="54"/>
                        <a:pt x="1" y="54"/>
                      </a:cubicBezTo>
                      <a:cubicBezTo>
                        <a:pt x="0" y="52"/>
                        <a:pt x="2" y="49"/>
                        <a:pt x="4" y="48"/>
                      </a:cubicBezTo>
                      <a:cubicBezTo>
                        <a:pt x="4" y="48"/>
                        <a:pt x="4" y="48"/>
                        <a:pt x="4" y="48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9" name="ïṥḻíḍé">
                  <a:extLst>
                    <a:ext uri="{FF2B5EF4-FFF2-40B4-BE49-F238E27FC236}">
                      <a16:creationId xmlns:a16="http://schemas.microsoft.com/office/drawing/2014/main" id="{765FB2AD-354C-400D-B795-15D07026A4DF}"/>
                    </a:ext>
                  </a:extLst>
                </p:cNvPr>
                <p:cNvSpPr/>
                <p:nvPr/>
              </p:nvSpPr>
              <p:spPr bwMode="auto">
                <a:xfrm>
                  <a:off x="4441229" y="3232173"/>
                  <a:ext cx="466704" cy="206973"/>
                </a:xfrm>
                <a:custGeom>
                  <a:avLst/>
                  <a:gdLst>
                    <a:gd name="T0" fmla="*/ 3 w 111"/>
                    <a:gd name="T1" fmla="*/ 39 h 49"/>
                    <a:gd name="T2" fmla="*/ 105 w 111"/>
                    <a:gd name="T3" fmla="*/ 1 h 49"/>
                    <a:gd name="T4" fmla="*/ 110 w 111"/>
                    <a:gd name="T5" fmla="*/ 3 h 49"/>
                    <a:gd name="T6" fmla="*/ 110 w 111"/>
                    <a:gd name="T7" fmla="*/ 4 h 49"/>
                    <a:gd name="T8" fmla="*/ 108 w 111"/>
                    <a:gd name="T9" fmla="*/ 10 h 49"/>
                    <a:gd name="T10" fmla="*/ 6 w 111"/>
                    <a:gd name="T11" fmla="*/ 48 h 49"/>
                    <a:gd name="T12" fmla="*/ 1 w 111"/>
                    <a:gd name="T13" fmla="*/ 46 h 49"/>
                    <a:gd name="T14" fmla="*/ 1 w 111"/>
                    <a:gd name="T15" fmla="*/ 45 h 49"/>
                    <a:gd name="T16" fmla="*/ 3 w 111"/>
                    <a:gd name="T17" fmla="*/ 3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49">
                      <a:moveTo>
                        <a:pt x="3" y="39"/>
                      </a:moveTo>
                      <a:cubicBezTo>
                        <a:pt x="105" y="1"/>
                        <a:pt x="105" y="1"/>
                        <a:pt x="105" y="1"/>
                      </a:cubicBezTo>
                      <a:cubicBezTo>
                        <a:pt x="107" y="0"/>
                        <a:pt x="109" y="1"/>
                        <a:pt x="110" y="3"/>
                      </a:cubicBezTo>
                      <a:cubicBezTo>
                        <a:pt x="110" y="4"/>
                        <a:pt x="110" y="4"/>
                        <a:pt x="110" y="4"/>
                      </a:cubicBezTo>
                      <a:cubicBezTo>
                        <a:pt x="111" y="6"/>
                        <a:pt x="110" y="9"/>
                        <a:pt x="108" y="10"/>
                      </a:cubicBezTo>
                      <a:cubicBezTo>
                        <a:pt x="6" y="48"/>
                        <a:pt x="6" y="48"/>
                        <a:pt x="6" y="48"/>
                      </a:cubicBezTo>
                      <a:cubicBezTo>
                        <a:pt x="4" y="49"/>
                        <a:pt x="2" y="48"/>
                        <a:pt x="1" y="46"/>
                      </a:cubicBezTo>
                      <a:cubicBezTo>
                        <a:pt x="1" y="45"/>
                        <a:pt x="1" y="45"/>
                        <a:pt x="1" y="45"/>
                      </a:cubicBezTo>
                      <a:cubicBezTo>
                        <a:pt x="0" y="43"/>
                        <a:pt x="1" y="40"/>
                        <a:pt x="3" y="39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0" name="ïśḷiḋé">
                  <a:extLst>
                    <a:ext uri="{FF2B5EF4-FFF2-40B4-BE49-F238E27FC236}">
                      <a16:creationId xmlns:a16="http://schemas.microsoft.com/office/drawing/2014/main" id="{20ED8D58-4637-448A-8AD3-640C365E163B}"/>
                    </a:ext>
                  </a:extLst>
                </p:cNvPr>
                <p:cNvSpPr/>
                <p:nvPr/>
              </p:nvSpPr>
              <p:spPr bwMode="auto">
                <a:xfrm>
                  <a:off x="4441229" y="3232173"/>
                  <a:ext cx="466704" cy="206973"/>
                </a:xfrm>
                <a:custGeom>
                  <a:avLst/>
                  <a:gdLst>
                    <a:gd name="T0" fmla="*/ 3 w 111"/>
                    <a:gd name="T1" fmla="*/ 39 h 49"/>
                    <a:gd name="T2" fmla="*/ 105 w 111"/>
                    <a:gd name="T3" fmla="*/ 1 h 49"/>
                    <a:gd name="T4" fmla="*/ 110 w 111"/>
                    <a:gd name="T5" fmla="*/ 3 h 49"/>
                    <a:gd name="T6" fmla="*/ 110 w 111"/>
                    <a:gd name="T7" fmla="*/ 4 h 49"/>
                    <a:gd name="T8" fmla="*/ 108 w 111"/>
                    <a:gd name="T9" fmla="*/ 10 h 49"/>
                    <a:gd name="T10" fmla="*/ 6 w 111"/>
                    <a:gd name="T11" fmla="*/ 48 h 49"/>
                    <a:gd name="T12" fmla="*/ 1 w 111"/>
                    <a:gd name="T13" fmla="*/ 46 h 49"/>
                    <a:gd name="T14" fmla="*/ 1 w 111"/>
                    <a:gd name="T15" fmla="*/ 45 h 49"/>
                    <a:gd name="T16" fmla="*/ 3 w 111"/>
                    <a:gd name="T17" fmla="*/ 3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49">
                      <a:moveTo>
                        <a:pt x="3" y="39"/>
                      </a:moveTo>
                      <a:cubicBezTo>
                        <a:pt x="105" y="1"/>
                        <a:pt x="105" y="1"/>
                        <a:pt x="105" y="1"/>
                      </a:cubicBezTo>
                      <a:cubicBezTo>
                        <a:pt x="107" y="0"/>
                        <a:pt x="109" y="1"/>
                        <a:pt x="110" y="3"/>
                      </a:cubicBezTo>
                      <a:cubicBezTo>
                        <a:pt x="110" y="4"/>
                        <a:pt x="110" y="4"/>
                        <a:pt x="110" y="4"/>
                      </a:cubicBezTo>
                      <a:cubicBezTo>
                        <a:pt x="111" y="6"/>
                        <a:pt x="110" y="9"/>
                        <a:pt x="108" y="10"/>
                      </a:cubicBezTo>
                      <a:cubicBezTo>
                        <a:pt x="6" y="48"/>
                        <a:pt x="6" y="48"/>
                        <a:pt x="6" y="48"/>
                      </a:cubicBezTo>
                      <a:cubicBezTo>
                        <a:pt x="4" y="49"/>
                        <a:pt x="2" y="48"/>
                        <a:pt x="1" y="46"/>
                      </a:cubicBezTo>
                      <a:cubicBezTo>
                        <a:pt x="1" y="45"/>
                        <a:pt x="1" y="45"/>
                        <a:pt x="1" y="45"/>
                      </a:cubicBezTo>
                      <a:cubicBezTo>
                        <a:pt x="0" y="43"/>
                        <a:pt x="1" y="40"/>
                        <a:pt x="3" y="3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1" name="ïśľïḍé">
                  <a:extLst>
                    <a:ext uri="{FF2B5EF4-FFF2-40B4-BE49-F238E27FC236}">
                      <a16:creationId xmlns:a16="http://schemas.microsoft.com/office/drawing/2014/main" id="{AD52A34B-3403-49E1-8BFD-CB03A5EDAEA8}"/>
                    </a:ext>
                  </a:extLst>
                </p:cNvPr>
                <p:cNvSpPr/>
                <p:nvPr/>
              </p:nvSpPr>
              <p:spPr bwMode="auto">
                <a:xfrm>
                  <a:off x="4508192" y="3524370"/>
                  <a:ext cx="728465" cy="1290539"/>
                </a:xfrm>
                <a:custGeom>
                  <a:avLst/>
                  <a:gdLst>
                    <a:gd name="T0" fmla="*/ 25 w 173"/>
                    <a:gd name="T1" fmla="*/ 11 h 306"/>
                    <a:gd name="T2" fmla="*/ 121 w 173"/>
                    <a:gd name="T3" fmla="*/ 2 h 306"/>
                    <a:gd name="T4" fmla="*/ 149 w 173"/>
                    <a:gd name="T5" fmla="*/ 25 h 306"/>
                    <a:gd name="T6" fmla="*/ 172 w 173"/>
                    <a:gd name="T7" fmla="*/ 267 h 306"/>
                    <a:gd name="T8" fmla="*/ 149 w 173"/>
                    <a:gd name="T9" fmla="*/ 296 h 306"/>
                    <a:gd name="T10" fmla="*/ 53 w 173"/>
                    <a:gd name="T11" fmla="*/ 305 h 306"/>
                    <a:gd name="T12" fmla="*/ 25 w 173"/>
                    <a:gd name="T13" fmla="*/ 281 h 306"/>
                    <a:gd name="T14" fmla="*/ 2 w 173"/>
                    <a:gd name="T15" fmla="*/ 39 h 306"/>
                    <a:gd name="T16" fmla="*/ 25 w 173"/>
                    <a:gd name="T17" fmla="*/ 11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306">
                      <a:moveTo>
                        <a:pt x="25" y="11"/>
                      </a:moveTo>
                      <a:cubicBezTo>
                        <a:pt x="121" y="2"/>
                        <a:pt x="121" y="2"/>
                        <a:pt x="121" y="2"/>
                      </a:cubicBezTo>
                      <a:cubicBezTo>
                        <a:pt x="135" y="0"/>
                        <a:pt x="148" y="11"/>
                        <a:pt x="149" y="25"/>
                      </a:cubicBezTo>
                      <a:cubicBezTo>
                        <a:pt x="172" y="267"/>
                        <a:pt x="172" y="267"/>
                        <a:pt x="172" y="267"/>
                      </a:cubicBezTo>
                      <a:cubicBezTo>
                        <a:pt x="173" y="281"/>
                        <a:pt x="163" y="294"/>
                        <a:pt x="149" y="296"/>
                      </a:cubicBezTo>
                      <a:cubicBezTo>
                        <a:pt x="53" y="305"/>
                        <a:pt x="53" y="305"/>
                        <a:pt x="53" y="305"/>
                      </a:cubicBezTo>
                      <a:cubicBezTo>
                        <a:pt x="39" y="306"/>
                        <a:pt x="26" y="295"/>
                        <a:pt x="25" y="281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5"/>
                        <a:pt x="11" y="12"/>
                        <a:pt x="25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2" name="îsḷïde">
                  <a:extLst>
                    <a:ext uri="{FF2B5EF4-FFF2-40B4-BE49-F238E27FC236}">
                      <a16:creationId xmlns:a16="http://schemas.microsoft.com/office/drawing/2014/main" id="{7171A3E8-AE96-4D6A-83A9-727ECCAB428C}"/>
                    </a:ext>
                  </a:extLst>
                </p:cNvPr>
                <p:cNvSpPr/>
                <p:nvPr/>
              </p:nvSpPr>
              <p:spPr bwMode="auto">
                <a:xfrm>
                  <a:off x="4508192" y="3524370"/>
                  <a:ext cx="728465" cy="1290539"/>
                </a:xfrm>
                <a:custGeom>
                  <a:avLst/>
                  <a:gdLst>
                    <a:gd name="T0" fmla="*/ 25 w 173"/>
                    <a:gd name="T1" fmla="*/ 11 h 306"/>
                    <a:gd name="T2" fmla="*/ 121 w 173"/>
                    <a:gd name="T3" fmla="*/ 2 h 306"/>
                    <a:gd name="T4" fmla="*/ 149 w 173"/>
                    <a:gd name="T5" fmla="*/ 25 h 306"/>
                    <a:gd name="T6" fmla="*/ 172 w 173"/>
                    <a:gd name="T7" fmla="*/ 267 h 306"/>
                    <a:gd name="T8" fmla="*/ 149 w 173"/>
                    <a:gd name="T9" fmla="*/ 296 h 306"/>
                    <a:gd name="T10" fmla="*/ 53 w 173"/>
                    <a:gd name="T11" fmla="*/ 305 h 306"/>
                    <a:gd name="T12" fmla="*/ 25 w 173"/>
                    <a:gd name="T13" fmla="*/ 281 h 306"/>
                    <a:gd name="T14" fmla="*/ 2 w 173"/>
                    <a:gd name="T15" fmla="*/ 39 h 306"/>
                    <a:gd name="T16" fmla="*/ 25 w 173"/>
                    <a:gd name="T17" fmla="*/ 11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306">
                      <a:moveTo>
                        <a:pt x="25" y="11"/>
                      </a:moveTo>
                      <a:cubicBezTo>
                        <a:pt x="121" y="2"/>
                        <a:pt x="121" y="2"/>
                        <a:pt x="121" y="2"/>
                      </a:cubicBezTo>
                      <a:cubicBezTo>
                        <a:pt x="135" y="0"/>
                        <a:pt x="148" y="11"/>
                        <a:pt x="149" y="25"/>
                      </a:cubicBezTo>
                      <a:cubicBezTo>
                        <a:pt x="172" y="267"/>
                        <a:pt x="172" y="267"/>
                        <a:pt x="172" y="267"/>
                      </a:cubicBezTo>
                      <a:cubicBezTo>
                        <a:pt x="173" y="281"/>
                        <a:pt x="163" y="294"/>
                        <a:pt x="149" y="296"/>
                      </a:cubicBezTo>
                      <a:cubicBezTo>
                        <a:pt x="53" y="305"/>
                        <a:pt x="53" y="305"/>
                        <a:pt x="53" y="305"/>
                      </a:cubicBezTo>
                      <a:cubicBezTo>
                        <a:pt x="39" y="306"/>
                        <a:pt x="26" y="295"/>
                        <a:pt x="25" y="281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5"/>
                        <a:pt x="11" y="12"/>
                        <a:pt x="25" y="1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3" name="išļîdè">
                  <a:extLst>
                    <a:ext uri="{FF2B5EF4-FFF2-40B4-BE49-F238E27FC236}">
                      <a16:creationId xmlns:a16="http://schemas.microsoft.com/office/drawing/2014/main" id="{336E809B-66DA-4BE2-940F-EDF283AF66B3}"/>
                    </a:ext>
                  </a:extLst>
                </p:cNvPr>
                <p:cNvSpPr/>
                <p:nvPr/>
              </p:nvSpPr>
              <p:spPr bwMode="auto">
                <a:xfrm>
                  <a:off x="4508189" y="3524372"/>
                  <a:ext cx="728464" cy="1260104"/>
                </a:xfrm>
                <a:custGeom>
                  <a:avLst/>
                  <a:gdLst>
                    <a:gd name="T0" fmla="*/ 25 w 173"/>
                    <a:gd name="T1" fmla="*/ 10 h 299"/>
                    <a:gd name="T2" fmla="*/ 121 w 173"/>
                    <a:gd name="T3" fmla="*/ 1 h 299"/>
                    <a:gd name="T4" fmla="*/ 149 w 173"/>
                    <a:gd name="T5" fmla="*/ 25 h 299"/>
                    <a:gd name="T6" fmla="*/ 172 w 173"/>
                    <a:gd name="T7" fmla="*/ 261 h 299"/>
                    <a:gd name="T8" fmla="*/ 148 w 173"/>
                    <a:gd name="T9" fmla="*/ 289 h 299"/>
                    <a:gd name="T10" fmla="*/ 52 w 173"/>
                    <a:gd name="T11" fmla="*/ 298 h 299"/>
                    <a:gd name="T12" fmla="*/ 24 w 173"/>
                    <a:gd name="T13" fmla="*/ 275 h 299"/>
                    <a:gd name="T14" fmla="*/ 2 w 173"/>
                    <a:gd name="T15" fmla="*/ 39 h 299"/>
                    <a:gd name="T16" fmla="*/ 25 w 173"/>
                    <a:gd name="T17" fmla="*/ 10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299">
                      <a:moveTo>
                        <a:pt x="25" y="10"/>
                      </a:moveTo>
                      <a:cubicBezTo>
                        <a:pt x="121" y="1"/>
                        <a:pt x="121" y="1"/>
                        <a:pt x="121" y="1"/>
                      </a:cubicBezTo>
                      <a:cubicBezTo>
                        <a:pt x="135" y="0"/>
                        <a:pt x="148" y="10"/>
                        <a:pt x="149" y="25"/>
                      </a:cubicBezTo>
                      <a:cubicBezTo>
                        <a:pt x="172" y="261"/>
                        <a:pt x="172" y="261"/>
                        <a:pt x="172" y="261"/>
                      </a:cubicBezTo>
                      <a:cubicBezTo>
                        <a:pt x="173" y="275"/>
                        <a:pt x="162" y="288"/>
                        <a:pt x="148" y="289"/>
                      </a:cubicBezTo>
                      <a:cubicBezTo>
                        <a:pt x="52" y="298"/>
                        <a:pt x="52" y="298"/>
                        <a:pt x="52" y="298"/>
                      </a:cubicBezTo>
                      <a:cubicBezTo>
                        <a:pt x="38" y="299"/>
                        <a:pt x="25" y="289"/>
                        <a:pt x="24" y="275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4"/>
                        <a:pt x="11" y="12"/>
                        <a:pt x="25" y="10"/>
                      </a:cubicBezTo>
                      <a:close/>
                    </a:path>
                  </a:pathLst>
                </a:custGeom>
                <a:solidFill>
                  <a:srgbClr val="21A5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4" name="ïSľîḍê">
                  <a:extLst>
                    <a:ext uri="{FF2B5EF4-FFF2-40B4-BE49-F238E27FC236}">
                      <a16:creationId xmlns:a16="http://schemas.microsoft.com/office/drawing/2014/main" id="{B5F8EC5F-D01E-406D-86E2-122E50E2AAFD}"/>
                    </a:ext>
                  </a:extLst>
                </p:cNvPr>
                <p:cNvSpPr/>
                <p:nvPr/>
              </p:nvSpPr>
              <p:spPr bwMode="auto">
                <a:xfrm>
                  <a:off x="4546745" y="3552779"/>
                  <a:ext cx="653386" cy="1136323"/>
                </a:xfrm>
                <a:custGeom>
                  <a:avLst/>
                  <a:gdLst>
                    <a:gd name="T0" fmla="*/ 22 w 155"/>
                    <a:gd name="T1" fmla="*/ 10 h 269"/>
                    <a:gd name="T2" fmla="*/ 108 w 155"/>
                    <a:gd name="T3" fmla="*/ 1 h 269"/>
                    <a:gd name="T4" fmla="*/ 134 w 155"/>
                    <a:gd name="T5" fmla="*/ 22 h 269"/>
                    <a:gd name="T6" fmla="*/ 154 w 155"/>
                    <a:gd name="T7" fmla="*/ 234 h 269"/>
                    <a:gd name="T8" fmla="*/ 133 w 155"/>
                    <a:gd name="T9" fmla="*/ 260 h 269"/>
                    <a:gd name="T10" fmla="*/ 46 w 155"/>
                    <a:gd name="T11" fmla="*/ 268 h 269"/>
                    <a:gd name="T12" fmla="*/ 21 w 155"/>
                    <a:gd name="T13" fmla="*/ 247 h 269"/>
                    <a:gd name="T14" fmla="*/ 1 w 155"/>
                    <a:gd name="T15" fmla="*/ 35 h 269"/>
                    <a:gd name="T16" fmla="*/ 22 w 155"/>
                    <a:gd name="T17" fmla="*/ 10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5" h="269">
                      <a:moveTo>
                        <a:pt x="22" y="10"/>
                      </a:moveTo>
                      <a:cubicBezTo>
                        <a:pt x="108" y="1"/>
                        <a:pt x="108" y="1"/>
                        <a:pt x="108" y="1"/>
                      </a:cubicBezTo>
                      <a:cubicBezTo>
                        <a:pt x="121" y="0"/>
                        <a:pt x="132" y="10"/>
                        <a:pt x="134" y="22"/>
                      </a:cubicBezTo>
                      <a:cubicBezTo>
                        <a:pt x="154" y="234"/>
                        <a:pt x="154" y="234"/>
                        <a:pt x="154" y="234"/>
                      </a:cubicBezTo>
                      <a:cubicBezTo>
                        <a:pt x="155" y="247"/>
                        <a:pt x="145" y="258"/>
                        <a:pt x="133" y="260"/>
                      </a:cubicBezTo>
                      <a:cubicBezTo>
                        <a:pt x="46" y="268"/>
                        <a:pt x="46" y="268"/>
                        <a:pt x="46" y="268"/>
                      </a:cubicBezTo>
                      <a:cubicBezTo>
                        <a:pt x="33" y="269"/>
                        <a:pt x="22" y="260"/>
                        <a:pt x="21" y="247"/>
                      </a:cubicBezTo>
                      <a:cubicBezTo>
                        <a:pt x="1" y="35"/>
                        <a:pt x="1" y="35"/>
                        <a:pt x="1" y="35"/>
                      </a:cubicBezTo>
                      <a:cubicBezTo>
                        <a:pt x="0" y="22"/>
                        <a:pt x="9" y="11"/>
                        <a:pt x="22" y="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5" name="íṩ1ïḋè">
                  <a:extLst>
                    <a:ext uri="{FF2B5EF4-FFF2-40B4-BE49-F238E27FC236}">
                      <a16:creationId xmlns:a16="http://schemas.microsoft.com/office/drawing/2014/main" id="{AD9449D6-4677-424D-9ED8-FC4A22820B69}"/>
                    </a:ext>
                  </a:extLst>
                </p:cNvPr>
                <p:cNvSpPr/>
                <p:nvPr/>
              </p:nvSpPr>
              <p:spPr bwMode="auto">
                <a:xfrm>
                  <a:off x="5567408" y="2136433"/>
                  <a:ext cx="501200" cy="243498"/>
                </a:xfrm>
                <a:custGeom>
                  <a:avLst/>
                  <a:gdLst>
                    <a:gd name="T0" fmla="*/ 13 w 119"/>
                    <a:gd name="T1" fmla="*/ 58 h 58"/>
                    <a:gd name="T2" fmla="*/ 0 w 119"/>
                    <a:gd name="T3" fmla="*/ 46 h 58"/>
                    <a:gd name="T4" fmla="*/ 5 w 119"/>
                    <a:gd name="T5" fmla="*/ 36 h 58"/>
                    <a:gd name="T6" fmla="*/ 112 w 119"/>
                    <a:gd name="T7" fmla="*/ 32 h 58"/>
                    <a:gd name="T8" fmla="*/ 115 w 119"/>
                    <a:gd name="T9" fmla="*/ 49 h 58"/>
                    <a:gd name="T10" fmla="*/ 98 w 119"/>
                    <a:gd name="T11" fmla="*/ 52 h 58"/>
                    <a:gd name="T12" fmla="*/ 98 w 119"/>
                    <a:gd name="T13" fmla="*/ 52 h 58"/>
                    <a:gd name="T14" fmla="*/ 20 w 119"/>
                    <a:gd name="T15" fmla="*/ 55 h 58"/>
                    <a:gd name="T16" fmla="*/ 13 w 119"/>
                    <a:gd name="T17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9" h="58">
                      <a:moveTo>
                        <a:pt x="13" y="58"/>
                      </a:moveTo>
                      <a:cubicBezTo>
                        <a:pt x="6" y="58"/>
                        <a:pt x="0" y="53"/>
                        <a:pt x="0" y="46"/>
                      </a:cubicBezTo>
                      <a:cubicBezTo>
                        <a:pt x="0" y="42"/>
                        <a:pt x="2" y="39"/>
                        <a:pt x="5" y="36"/>
                      </a:cubicBezTo>
                      <a:cubicBezTo>
                        <a:pt x="23" y="21"/>
                        <a:pt x="70" y="0"/>
                        <a:pt x="112" y="32"/>
                      </a:cubicBezTo>
                      <a:cubicBezTo>
                        <a:pt x="118" y="36"/>
                        <a:pt x="119" y="44"/>
                        <a:pt x="115" y="49"/>
                      </a:cubicBezTo>
                      <a:cubicBezTo>
                        <a:pt x="112" y="55"/>
                        <a:pt x="104" y="56"/>
                        <a:pt x="98" y="52"/>
                      </a:cubicBezTo>
                      <a:cubicBezTo>
                        <a:pt x="98" y="52"/>
                        <a:pt x="98" y="52"/>
                        <a:pt x="98" y="52"/>
                      </a:cubicBezTo>
                      <a:cubicBezTo>
                        <a:pt x="60" y="23"/>
                        <a:pt x="22" y="54"/>
                        <a:pt x="20" y="55"/>
                      </a:cubicBezTo>
                      <a:cubicBezTo>
                        <a:pt x="18" y="57"/>
                        <a:pt x="15" y="58"/>
                        <a:pt x="13" y="58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6" name="íśḷïḋé">
                  <a:extLst>
                    <a:ext uri="{FF2B5EF4-FFF2-40B4-BE49-F238E27FC236}">
                      <a16:creationId xmlns:a16="http://schemas.microsoft.com/office/drawing/2014/main" id="{D68C368A-916E-4008-BD36-ADD58FBE2191}"/>
                    </a:ext>
                  </a:extLst>
                </p:cNvPr>
                <p:cNvSpPr/>
                <p:nvPr/>
              </p:nvSpPr>
              <p:spPr bwMode="auto">
                <a:xfrm>
                  <a:off x="5439571" y="1828002"/>
                  <a:ext cx="730494" cy="383510"/>
                </a:xfrm>
                <a:custGeom>
                  <a:avLst/>
                  <a:gdLst>
                    <a:gd name="T0" fmla="*/ 14 w 173"/>
                    <a:gd name="T1" fmla="*/ 91 h 91"/>
                    <a:gd name="T2" fmla="*/ 5 w 173"/>
                    <a:gd name="T3" fmla="*/ 88 h 91"/>
                    <a:gd name="T4" fmla="*/ 5 w 173"/>
                    <a:gd name="T5" fmla="*/ 71 h 91"/>
                    <a:gd name="T6" fmla="*/ 167 w 173"/>
                    <a:gd name="T7" fmla="*/ 65 h 91"/>
                    <a:gd name="T8" fmla="*/ 169 w 173"/>
                    <a:gd name="T9" fmla="*/ 82 h 91"/>
                    <a:gd name="T10" fmla="*/ 152 w 173"/>
                    <a:gd name="T11" fmla="*/ 85 h 91"/>
                    <a:gd name="T12" fmla="*/ 22 w 173"/>
                    <a:gd name="T13" fmla="*/ 88 h 91"/>
                    <a:gd name="T14" fmla="*/ 14 w 173"/>
                    <a:gd name="T15" fmla="*/ 91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3" h="91">
                      <a:moveTo>
                        <a:pt x="14" y="91"/>
                      </a:moveTo>
                      <a:cubicBezTo>
                        <a:pt x="10" y="91"/>
                        <a:pt x="7" y="90"/>
                        <a:pt x="5" y="88"/>
                      </a:cubicBezTo>
                      <a:cubicBezTo>
                        <a:pt x="0" y="83"/>
                        <a:pt x="0" y="75"/>
                        <a:pt x="5" y="71"/>
                      </a:cubicBezTo>
                      <a:cubicBezTo>
                        <a:pt x="6" y="70"/>
                        <a:pt x="76" y="0"/>
                        <a:pt x="167" y="65"/>
                      </a:cubicBezTo>
                      <a:cubicBezTo>
                        <a:pt x="172" y="69"/>
                        <a:pt x="173" y="77"/>
                        <a:pt x="169" y="82"/>
                      </a:cubicBezTo>
                      <a:cubicBezTo>
                        <a:pt x="166" y="88"/>
                        <a:pt x="158" y="89"/>
                        <a:pt x="152" y="85"/>
                      </a:cubicBezTo>
                      <a:cubicBezTo>
                        <a:pt x="79" y="33"/>
                        <a:pt x="25" y="86"/>
                        <a:pt x="22" y="88"/>
                      </a:cubicBezTo>
                      <a:cubicBezTo>
                        <a:pt x="20" y="90"/>
                        <a:pt x="17" y="91"/>
                        <a:pt x="14" y="91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7" name="is1íḑé">
                  <a:extLst>
                    <a:ext uri="{FF2B5EF4-FFF2-40B4-BE49-F238E27FC236}">
                      <a16:creationId xmlns:a16="http://schemas.microsoft.com/office/drawing/2014/main" id="{E50D5B20-550F-4A41-997D-3B6E2EB31DE3}"/>
                    </a:ext>
                  </a:extLst>
                </p:cNvPr>
                <p:cNvSpPr/>
                <p:nvPr/>
              </p:nvSpPr>
              <p:spPr bwMode="auto">
                <a:xfrm>
                  <a:off x="5283327" y="1545951"/>
                  <a:ext cx="1042982" cy="480909"/>
                </a:xfrm>
                <a:custGeom>
                  <a:avLst/>
                  <a:gdLst>
                    <a:gd name="T0" fmla="*/ 233 w 247"/>
                    <a:gd name="T1" fmla="*/ 113 h 114"/>
                    <a:gd name="T2" fmla="*/ 226 w 247"/>
                    <a:gd name="T3" fmla="*/ 110 h 114"/>
                    <a:gd name="T4" fmla="*/ 21 w 247"/>
                    <a:gd name="T5" fmla="*/ 110 h 114"/>
                    <a:gd name="T6" fmla="*/ 4 w 247"/>
                    <a:gd name="T7" fmla="*/ 108 h 114"/>
                    <a:gd name="T8" fmla="*/ 5 w 247"/>
                    <a:gd name="T9" fmla="*/ 91 h 114"/>
                    <a:gd name="T10" fmla="*/ 241 w 247"/>
                    <a:gd name="T11" fmla="*/ 90 h 114"/>
                    <a:gd name="T12" fmla="*/ 243 w 247"/>
                    <a:gd name="T13" fmla="*/ 108 h 114"/>
                    <a:gd name="T14" fmla="*/ 233 w 247"/>
                    <a:gd name="T15" fmla="*/ 113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7" h="114">
                      <a:moveTo>
                        <a:pt x="233" y="113"/>
                      </a:moveTo>
                      <a:cubicBezTo>
                        <a:pt x="231" y="113"/>
                        <a:pt x="228" y="112"/>
                        <a:pt x="226" y="110"/>
                      </a:cubicBezTo>
                      <a:cubicBezTo>
                        <a:pt x="118" y="31"/>
                        <a:pt x="25" y="106"/>
                        <a:pt x="21" y="110"/>
                      </a:cubicBezTo>
                      <a:cubicBezTo>
                        <a:pt x="16" y="114"/>
                        <a:pt x="8" y="113"/>
                        <a:pt x="4" y="108"/>
                      </a:cubicBezTo>
                      <a:cubicBezTo>
                        <a:pt x="0" y="103"/>
                        <a:pt x="1" y="95"/>
                        <a:pt x="5" y="91"/>
                      </a:cubicBezTo>
                      <a:cubicBezTo>
                        <a:pt x="7" y="90"/>
                        <a:pt x="116" y="0"/>
                        <a:pt x="241" y="90"/>
                      </a:cubicBezTo>
                      <a:cubicBezTo>
                        <a:pt x="246" y="95"/>
                        <a:pt x="247" y="102"/>
                        <a:pt x="243" y="108"/>
                      </a:cubicBezTo>
                      <a:cubicBezTo>
                        <a:pt x="241" y="111"/>
                        <a:pt x="237" y="113"/>
                        <a:pt x="233" y="113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91" name="Rectangle 483">
              <a:extLst>
                <a:ext uri="{FF2B5EF4-FFF2-40B4-BE49-F238E27FC236}">
                  <a16:creationId xmlns:a16="http://schemas.microsoft.com/office/drawing/2014/main" id="{539CA64D-0C4D-4D81-B74B-84F8C1B07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1266" y="757802"/>
              <a:ext cx="159264" cy="455757"/>
            </a:xfrm>
            <a:prstGeom prst="parallelogram">
              <a:avLst>
                <a:gd name="adj" fmla="val 79989"/>
              </a:avLst>
            </a:prstGeom>
            <a:solidFill>
              <a:srgbClr val="03CBD8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92" name="Rectangle 483">
              <a:extLst>
                <a:ext uri="{FF2B5EF4-FFF2-40B4-BE49-F238E27FC236}">
                  <a16:creationId xmlns:a16="http://schemas.microsoft.com/office/drawing/2014/main" id="{607449E5-800B-489B-92FF-616930740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4073" y="669412"/>
              <a:ext cx="159264" cy="455757"/>
            </a:xfrm>
            <a:prstGeom prst="parallelogram">
              <a:avLst>
                <a:gd name="adj" fmla="val 87491"/>
              </a:avLst>
            </a:prstGeom>
            <a:solidFill>
              <a:srgbClr val="0070C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93" name="文本框 622">
              <a:extLst>
                <a:ext uri="{FF2B5EF4-FFF2-40B4-BE49-F238E27FC236}">
                  <a16:creationId xmlns:a16="http://schemas.microsoft.com/office/drawing/2014/main" id="{15E9E137-63DB-4DB9-A4EA-BDA0443E7B03}"/>
                </a:ext>
              </a:extLst>
            </p:cNvPr>
            <p:cNvSpPr txBox="1"/>
            <p:nvPr/>
          </p:nvSpPr>
          <p:spPr>
            <a:xfrm>
              <a:off x="1560216" y="678085"/>
              <a:ext cx="46824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15.2  </a:t>
              </a:r>
              <a:r>
                <a:rPr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硬件连接原理图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9FACA955-5481-4FC4-A7F0-3453B1A28A91}"/>
              </a:ext>
            </a:extLst>
          </p:cNvPr>
          <p:cNvSpPr/>
          <p:nvPr/>
        </p:nvSpPr>
        <p:spPr>
          <a:xfrm>
            <a:off x="812462" y="1561433"/>
            <a:ext cx="246125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>
                <a:solidFill>
                  <a:schemeClr val="hlink"/>
                </a:solidFill>
                <a:ea typeface="思源黑体 CN Normal" panose="020B0400000000000000" pitchFamily="34" charset="-122"/>
              </a:rPr>
              <a:t>      </a:t>
            </a:r>
            <a:r>
              <a:rPr lang="zh-CN" altLang="en-US" sz="2400">
                <a:solidFill>
                  <a:schemeClr val="hlink"/>
                </a:solidFill>
                <a:ea typeface="思源黑体 CN Normal" panose="020B0400000000000000" pitchFamily="34" charset="-122"/>
              </a:rPr>
              <a:t>硬件</a:t>
            </a:r>
            <a:r>
              <a:rPr lang="zh-CN" altLang="en-US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连接电路图</a:t>
            </a:r>
            <a:r>
              <a:rPr lang="zh-CN" altLang="en-US" sz="2400">
                <a:solidFill>
                  <a:schemeClr val="hlink"/>
                </a:solidFill>
                <a:ea typeface="思源黑体 CN Normal" panose="020B0400000000000000" pitchFamily="34" charset="-122"/>
              </a:rPr>
              <a:t>如图所</a:t>
            </a:r>
            <a:r>
              <a:rPr lang="zh-CN" altLang="en-US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示，外部中断连接到端口</a:t>
            </a:r>
            <a:r>
              <a:rPr lang="en-US" altLang="zh-CN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PA11</a:t>
            </a:r>
            <a:r>
              <a:rPr lang="zh-CN" altLang="en-US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引脚，</a:t>
            </a:r>
            <a:r>
              <a:rPr lang="en-US" altLang="zh-CN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8</a:t>
            </a:r>
            <a:r>
              <a:rPr lang="zh-CN" altLang="en-US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个</a:t>
            </a:r>
            <a:r>
              <a:rPr lang="en-US" altLang="zh-CN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LED</a:t>
            </a:r>
            <a:r>
              <a:rPr lang="zh-CN" altLang="en-US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灯分别接到</a:t>
            </a:r>
            <a:r>
              <a:rPr lang="en-US" altLang="zh-CN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PB8~PB15</a:t>
            </a:r>
            <a:r>
              <a:rPr lang="zh-CN" altLang="en-US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上，需要配置</a:t>
            </a:r>
            <a:r>
              <a:rPr lang="en-US" altLang="zh-CN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GPIO</a:t>
            </a:r>
            <a:r>
              <a:rPr lang="zh-CN" altLang="en-US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端口</a:t>
            </a:r>
            <a:r>
              <a:rPr lang="en-US" altLang="zh-CN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PB8~PB15</a:t>
            </a:r>
            <a:r>
              <a:rPr lang="zh-CN" altLang="en-US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为输出模式，</a:t>
            </a:r>
            <a:r>
              <a:rPr lang="en-US" altLang="zh-CN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PA11</a:t>
            </a:r>
            <a:r>
              <a:rPr lang="zh-CN" altLang="en-US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为外部中断。</a:t>
            </a: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DAF1824D-257B-497C-BA4E-471BC657D99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816453" y="1411055"/>
            <a:ext cx="6806384" cy="506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6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D44A99FE-DD13-46B6-8943-B71B1DDFF096}"/>
              </a:ext>
            </a:extLst>
          </p:cNvPr>
          <p:cNvGrpSpPr/>
          <p:nvPr/>
        </p:nvGrpSpPr>
        <p:grpSpPr>
          <a:xfrm>
            <a:off x="363035" y="568648"/>
            <a:ext cx="5634540" cy="584775"/>
            <a:chOff x="477335" y="652468"/>
            <a:chExt cx="6046002" cy="584775"/>
          </a:xfrm>
        </p:grpSpPr>
        <p:sp>
          <p:nvSpPr>
            <p:cNvPr id="89" name="Rectangle 483">
              <a:extLst>
                <a:ext uri="{FF2B5EF4-FFF2-40B4-BE49-F238E27FC236}">
                  <a16:creationId xmlns:a16="http://schemas.microsoft.com/office/drawing/2014/main" id="{0365BD79-C4B0-4B91-A017-367D6650B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2552" y="670956"/>
              <a:ext cx="5356169" cy="538652"/>
            </a:xfrm>
            <a:prstGeom prst="parallelogram">
              <a:avLst/>
            </a:prstGeom>
            <a:solidFill>
              <a:srgbClr val="0B4A8D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484B5893-1AC3-441C-9F2E-776559551684}"/>
                </a:ext>
              </a:extLst>
            </p:cNvPr>
            <p:cNvGrpSpPr/>
            <p:nvPr/>
          </p:nvGrpSpPr>
          <p:grpSpPr>
            <a:xfrm rot="21148477">
              <a:off x="477335" y="660117"/>
              <a:ext cx="1028068" cy="524893"/>
              <a:chOff x="477335" y="660117"/>
              <a:chExt cx="1028068" cy="524893"/>
            </a:xfrm>
          </p:grpSpPr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FE36594A-936A-4FA8-979C-334A5B1BF4F2}"/>
                  </a:ext>
                </a:extLst>
              </p:cNvPr>
              <p:cNvSpPr/>
              <p:nvPr/>
            </p:nvSpPr>
            <p:spPr>
              <a:xfrm>
                <a:off x="477335" y="690564"/>
                <a:ext cx="1028068" cy="494446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0" name="15e18aa3-2cc2-42f5-93e1-1ca323d446c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  <a:extLst>
                  <a:ext uri="{FF2B5EF4-FFF2-40B4-BE49-F238E27FC236}">
                    <a16:creationId xmlns:a16="http://schemas.microsoft.com/office/drawing/2014/main" id="{0BFB6412-726B-4C8A-83E4-CC475B836562}"/>
                  </a:ext>
                </a:extLst>
              </p:cNvPr>
              <p:cNvGrpSpPr>
                <a:grpSpLocks noChangeAspect="1"/>
              </p:cNvGrpSpPr>
              <p:nvPr>
                <p:custDataLst>
                  <p:tags r:id="rId1"/>
                </p:custDataLst>
              </p:nvPr>
            </p:nvGrpSpPr>
            <p:grpSpPr>
              <a:xfrm>
                <a:off x="539889" y="660117"/>
                <a:ext cx="956404" cy="502706"/>
                <a:chOff x="2959951" y="1545951"/>
                <a:chExt cx="6197021" cy="3268958"/>
              </a:xfrm>
            </p:grpSpPr>
            <p:sp>
              <p:nvSpPr>
                <p:cNvPr id="107" name="îslïḍè">
                  <a:extLst>
                    <a:ext uri="{FF2B5EF4-FFF2-40B4-BE49-F238E27FC236}">
                      <a16:creationId xmlns:a16="http://schemas.microsoft.com/office/drawing/2014/main" id="{55FECC6B-E3F0-4B37-AE30-6153F5F44810}"/>
                    </a:ext>
                  </a:extLst>
                </p:cNvPr>
                <p:cNvSpPr/>
                <p:nvPr/>
              </p:nvSpPr>
              <p:spPr bwMode="auto">
                <a:xfrm>
                  <a:off x="4140915" y="2911568"/>
                  <a:ext cx="3421145" cy="1012546"/>
                </a:xfrm>
                <a:custGeom>
                  <a:avLst/>
                  <a:gdLst>
                    <a:gd name="T0" fmla="*/ 406 w 811"/>
                    <a:gd name="T1" fmla="*/ 240 h 240"/>
                    <a:gd name="T2" fmla="*/ 0 w 811"/>
                    <a:gd name="T3" fmla="*/ 120 h 240"/>
                    <a:gd name="T4" fmla="*/ 406 w 811"/>
                    <a:gd name="T5" fmla="*/ 0 h 240"/>
                    <a:gd name="T6" fmla="*/ 811 w 811"/>
                    <a:gd name="T7" fmla="*/ 120 h 240"/>
                    <a:gd name="T8" fmla="*/ 406 w 811"/>
                    <a:gd name="T9" fmla="*/ 240 h 240"/>
                    <a:gd name="T10" fmla="*/ 406 w 811"/>
                    <a:gd name="T11" fmla="*/ 11 h 240"/>
                    <a:gd name="T12" fmla="*/ 11 w 811"/>
                    <a:gd name="T13" fmla="*/ 120 h 240"/>
                    <a:gd name="T14" fmla="*/ 406 w 811"/>
                    <a:gd name="T15" fmla="*/ 229 h 240"/>
                    <a:gd name="T16" fmla="*/ 800 w 811"/>
                    <a:gd name="T17" fmla="*/ 120 h 240"/>
                    <a:gd name="T18" fmla="*/ 406 w 811"/>
                    <a:gd name="T19" fmla="*/ 11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11" h="240">
                      <a:moveTo>
                        <a:pt x="406" y="240"/>
                      </a:moveTo>
                      <a:cubicBezTo>
                        <a:pt x="178" y="240"/>
                        <a:pt x="0" y="187"/>
                        <a:pt x="0" y="120"/>
                      </a:cubicBezTo>
                      <a:cubicBezTo>
                        <a:pt x="0" y="53"/>
                        <a:pt x="178" y="0"/>
                        <a:pt x="406" y="0"/>
                      </a:cubicBezTo>
                      <a:cubicBezTo>
                        <a:pt x="633" y="0"/>
                        <a:pt x="811" y="53"/>
                        <a:pt x="811" y="120"/>
                      </a:cubicBezTo>
                      <a:cubicBezTo>
                        <a:pt x="811" y="187"/>
                        <a:pt x="633" y="240"/>
                        <a:pt x="406" y="240"/>
                      </a:cubicBezTo>
                      <a:close/>
                      <a:moveTo>
                        <a:pt x="406" y="11"/>
                      </a:moveTo>
                      <a:cubicBezTo>
                        <a:pt x="192" y="11"/>
                        <a:pt x="11" y="61"/>
                        <a:pt x="11" y="120"/>
                      </a:cubicBezTo>
                      <a:cubicBezTo>
                        <a:pt x="11" y="179"/>
                        <a:pt x="192" y="229"/>
                        <a:pt x="406" y="229"/>
                      </a:cubicBezTo>
                      <a:cubicBezTo>
                        <a:pt x="620" y="229"/>
                        <a:pt x="800" y="179"/>
                        <a:pt x="800" y="120"/>
                      </a:cubicBezTo>
                      <a:cubicBezTo>
                        <a:pt x="800" y="61"/>
                        <a:pt x="620" y="11"/>
                        <a:pt x="406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9" name="îšḻîḋè">
                  <a:extLst>
                    <a:ext uri="{FF2B5EF4-FFF2-40B4-BE49-F238E27FC236}">
                      <a16:creationId xmlns:a16="http://schemas.microsoft.com/office/drawing/2014/main" id="{7A02E974-BFFA-49AF-B398-9F6C4D35B89D}"/>
                    </a:ext>
                  </a:extLst>
                </p:cNvPr>
                <p:cNvSpPr/>
                <p:nvPr/>
              </p:nvSpPr>
              <p:spPr bwMode="auto">
                <a:xfrm>
                  <a:off x="2959951" y="2546321"/>
                  <a:ext cx="5892648" cy="1854642"/>
                </a:xfrm>
                <a:custGeom>
                  <a:avLst/>
                  <a:gdLst>
                    <a:gd name="T0" fmla="*/ 698 w 1397"/>
                    <a:gd name="T1" fmla="*/ 440 h 440"/>
                    <a:gd name="T2" fmla="*/ 206 w 1397"/>
                    <a:gd name="T3" fmla="*/ 377 h 440"/>
                    <a:gd name="T4" fmla="*/ 0 w 1397"/>
                    <a:gd name="T5" fmla="*/ 220 h 440"/>
                    <a:gd name="T6" fmla="*/ 206 w 1397"/>
                    <a:gd name="T7" fmla="*/ 63 h 440"/>
                    <a:gd name="T8" fmla="*/ 698 w 1397"/>
                    <a:gd name="T9" fmla="*/ 0 h 440"/>
                    <a:gd name="T10" fmla="*/ 1190 w 1397"/>
                    <a:gd name="T11" fmla="*/ 63 h 440"/>
                    <a:gd name="T12" fmla="*/ 1397 w 1397"/>
                    <a:gd name="T13" fmla="*/ 220 h 440"/>
                    <a:gd name="T14" fmla="*/ 1190 w 1397"/>
                    <a:gd name="T15" fmla="*/ 377 h 440"/>
                    <a:gd name="T16" fmla="*/ 698 w 1397"/>
                    <a:gd name="T17" fmla="*/ 440 h 440"/>
                    <a:gd name="T18" fmla="*/ 698 w 1397"/>
                    <a:gd name="T19" fmla="*/ 11 h 440"/>
                    <a:gd name="T20" fmla="*/ 210 w 1397"/>
                    <a:gd name="T21" fmla="*/ 74 h 440"/>
                    <a:gd name="T22" fmla="*/ 11 w 1397"/>
                    <a:gd name="T23" fmla="*/ 220 h 440"/>
                    <a:gd name="T24" fmla="*/ 210 w 1397"/>
                    <a:gd name="T25" fmla="*/ 366 h 440"/>
                    <a:gd name="T26" fmla="*/ 698 w 1397"/>
                    <a:gd name="T27" fmla="*/ 429 h 440"/>
                    <a:gd name="T28" fmla="*/ 1186 w 1397"/>
                    <a:gd name="T29" fmla="*/ 366 h 440"/>
                    <a:gd name="T30" fmla="*/ 1385 w 1397"/>
                    <a:gd name="T31" fmla="*/ 220 h 440"/>
                    <a:gd name="T32" fmla="*/ 1186 w 1397"/>
                    <a:gd name="T33" fmla="*/ 74 h 440"/>
                    <a:gd name="T34" fmla="*/ 698 w 1397"/>
                    <a:gd name="T35" fmla="*/ 11 h 4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397" h="440">
                      <a:moveTo>
                        <a:pt x="698" y="440"/>
                      </a:moveTo>
                      <a:cubicBezTo>
                        <a:pt x="512" y="440"/>
                        <a:pt x="338" y="418"/>
                        <a:pt x="206" y="377"/>
                      </a:cubicBezTo>
                      <a:cubicBezTo>
                        <a:pt x="73" y="336"/>
                        <a:pt x="0" y="280"/>
                        <a:pt x="0" y="220"/>
                      </a:cubicBezTo>
                      <a:cubicBezTo>
                        <a:pt x="0" y="160"/>
                        <a:pt x="73" y="104"/>
                        <a:pt x="206" y="63"/>
                      </a:cubicBezTo>
                      <a:cubicBezTo>
                        <a:pt x="338" y="22"/>
                        <a:pt x="513" y="0"/>
                        <a:pt x="698" y="0"/>
                      </a:cubicBezTo>
                      <a:cubicBezTo>
                        <a:pt x="884" y="0"/>
                        <a:pt x="1059" y="22"/>
                        <a:pt x="1190" y="63"/>
                      </a:cubicBezTo>
                      <a:cubicBezTo>
                        <a:pt x="1323" y="104"/>
                        <a:pt x="1397" y="160"/>
                        <a:pt x="1397" y="220"/>
                      </a:cubicBezTo>
                      <a:cubicBezTo>
                        <a:pt x="1397" y="280"/>
                        <a:pt x="1323" y="336"/>
                        <a:pt x="1190" y="377"/>
                      </a:cubicBezTo>
                      <a:cubicBezTo>
                        <a:pt x="1058" y="418"/>
                        <a:pt x="884" y="440"/>
                        <a:pt x="698" y="440"/>
                      </a:cubicBezTo>
                      <a:close/>
                      <a:moveTo>
                        <a:pt x="698" y="11"/>
                      </a:moveTo>
                      <a:cubicBezTo>
                        <a:pt x="514" y="11"/>
                        <a:pt x="340" y="33"/>
                        <a:pt x="210" y="74"/>
                      </a:cubicBezTo>
                      <a:cubicBezTo>
                        <a:pt x="83" y="113"/>
                        <a:pt x="11" y="166"/>
                        <a:pt x="11" y="220"/>
                      </a:cubicBezTo>
                      <a:cubicBezTo>
                        <a:pt x="11" y="274"/>
                        <a:pt x="83" y="327"/>
                        <a:pt x="210" y="366"/>
                      </a:cubicBezTo>
                      <a:cubicBezTo>
                        <a:pt x="340" y="407"/>
                        <a:pt x="514" y="429"/>
                        <a:pt x="698" y="429"/>
                      </a:cubicBezTo>
                      <a:cubicBezTo>
                        <a:pt x="882" y="429"/>
                        <a:pt x="1056" y="407"/>
                        <a:pt x="1186" y="366"/>
                      </a:cubicBezTo>
                      <a:cubicBezTo>
                        <a:pt x="1313" y="327"/>
                        <a:pt x="1385" y="274"/>
                        <a:pt x="1385" y="220"/>
                      </a:cubicBezTo>
                      <a:cubicBezTo>
                        <a:pt x="1385" y="166"/>
                        <a:pt x="1313" y="113"/>
                        <a:pt x="1186" y="74"/>
                      </a:cubicBezTo>
                      <a:cubicBezTo>
                        <a:pt x="1056" y="33"/>
                        <a:pt x="883" y="11"/>
                        <a:pt x="698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0" name="iṩļïḑè">
                  <a:extLst>
                    <a:ext uri="{FF2B5EF4-FFF2-40B4-BE49-F238E27FC236}">
                      <a16:creationId xmlns:a16="http://schemas.microsoft.com/office/drawing/2014/main" id="{EBA0F5E0-888F-4D79-97DB-A3ADEFA5EB21}"/>
                    </a:ext>
                  </a:extLst>
                </p:cNvPr>
                <p:cNvSpPr/>
                <p:nvPr/>
              </p:nvSpPr>
              <p:spPr bwMode="auto">
                <a:xfrm>
                  <a:off x="5216366" y="2528058"/>
                  <a:ext cx="1308801" cy="1300686"/>
                </a:xfrm>
                <a:custGeom>
                  <a:avLst/>
                  <a:gdLst>
                    <a:gd name="T0" fmla="*/ 181 w 310"/>
                    <a:gd name="T1" fmla="*/ 69 h 308"/>
                    <a:gd name="T2" fmla="*/ 180 w 310"/>
                    <a:gd name="T3" fmla="*/ 82 h 308"/>
                    <a:gd name="T4" fmla="*/ 177 w 310"/>
                    <a:gd name="T5" fmla="*/ 73 h 308"/>
                    <a:gd name="T6" fmla="*/ 176 w 310"/>
                    <a:gd name="T7" fmla="*/ 33 h 308"/>
                    <a:gd name="T8" fmla="*/ 157 w 310"/>
                    <a:gd name="T9" fmla="*/ 49 h 308"/>
                    <a:gd name="T10" fmla="*/ 119 w 310"/>
                    <a:gd name="T11" fmla="*/ 57 h 308"/>
                    <a:gd name="T12" fmla="*/ 135 w 310"/>
                    <a:gd name="T13" fmla="*/ 32 h 308"/>
                    <a:gd name="T14" fmla="*/ 169 w 310"/>
                    <a:gd name="T15" fmla="*/ 56 h 308"/>
                    <a:gd name="T16" fmla="*/ 120 w 310"/>
                    <a:gd name="T17" fmla="*/ 30 h 308"/>
                    <a:gd name="T18" fmla="*/ 92 w 310"/>
                    <a:gd name="T19" fmla="*/ 37 h 308"/>
                    <a:gd name="T20" fmla="*/ 91 w 310"/>
                    <a:gd name="T21" fmla="*/ 45 h 308"/>
                    <a:gd name="T22" fmla="*/ 97 w 310"/>
                    <a:gd name="T23" fmla="*/ 61 h 308"/>
                    <a:gd name="T24" fmla="*/ 80 w 310"/>
                    <a:gd name="T25" fmla="*/ 49 h 308"/>
                    <a:gd name="T26" fmla="*/ 102 w 310"/>
                    <a:gd name="T27" fmla="*/ 88 h 308"/>
                    <a:gd name="T28" fmla="*/ 97 w 310"/>
                    <a:gd name="T29" fmla="*/ 240 h 308"/>
                    <a:gd name="T30" fmla="*/ 85 w 310"/>
                    <a:gd name="T31" fmla="*/ 273 h 308"/>
                    <a:gd name="T32" fmla="*/ 70 w 310"/>
                    <a:gd name="T33" fmla="*/ 256 h 308"/>
                    <a:gd name="T34" fmla="*/ 49 w 310"/>
                    <a:gd name="T35" fmla="*/ 194 h 308"/>
                    <a:gd name="T36" fmla="*/ 42 w 310"/>
                    <a:gd name="T37" fmla="*/ 162 h 308"/>
                    <a:gd name="T38" fmla="*/ 12 w 310"/>
                    <a:gd name="T39" fmla="*/ 109 h 308"/>
                    <a:gd name="T40" fmla="*/ 73 w 310"/>
                    <a:gd name="T41" fmla="*/ 43 h 308"/>
                    <a:gd name="T42" fmla="*/ 72 w 310"/>
                    <a:gd name="T43" fmla="*/ 57 h 308"/>
                    <a:gd name="T44" fmla="*/ 66 w 310"/>
                    <a:gd name="T45" fmla="*/ 82 h 308"/>
                    <a:gd name="T46" fmla="*/ 99 w 310"/>
                    <a:gd name="T47" fmla="*/ 67 h 308"/>
                    <a:gd name="T48" fmla="*/ 87 w 310"/>
                    <a:gd name="T49" fmla="*/ 87 h 308"/>
                    <a:gd name="T50" fmla="*/ 68 w 310"/>
                    <a:gd name="T51" fmla="*/ 102 h 308"/>
                    <a:gd name="T52" fmla="*/ 47 w 310"/>
                    <a:gd name="T53" fmla="*/ 129 h 308"/>
                    <a:gd name="T54" fmla="*/ 34 w 310"/>
                    <a:gd name="T55" fmla="*/ 124 h 308"/>
                    <a:gd name="T56" fmla="*/ 32 w 310"/>
                    <a:gd name="T57" fmla="*/ 139 h 308"/>
                    <a:gd name="T58" fmla="*/ 42 w 310"/>
                    <a:gd name="T59" fmla="*/ 156 h 308"/>
                    <a:gd name="T60" fmla="*/ 60 w 310"/>
                    <a:gd name="T61" fmla="*/ 159 h 308"/>
                    <a:gd name="T62" fmla="*/ 97 w 310"/>
                    <a:gd name="T63" fmla="*/ 173 h 308"/>
                    <a:gd name="T64" fmla="*/ 101 w 310"/>
                    <a:gd name="T65" fmla="*/ 180 h 308"/>
                    <a:gd name="T66" fmla="*/ 119 w 310"/>
                    <a:gd name="T67" fmla="*/ 200 h 308"/>
                    <a:gd name="T68" fmla="*/ 265 w 310"/>
                    <a:gd name="T69" fmla="*/ 221 h 308"/>
                    <a:gd name="T70" fmla="*/ 270 w 310"/>
                    <a:gd name="T71" fmla="*/ 209 h 308"/>
                    <a:gd name="T72" fmla="*/ 277 w 310"/>
                    <a:gd name="T73" fmla="*/ 129 h 308"/>
                    <a:gd name="T74" fmla="*/ 255 w 310"/>
                    <a:gd name="T75" fmla="*/ 139 h 308"/>
                    <a:gd name="T76" fmla="*/ 261 w 310"/>
                    <a:gd name="T77" fmla="*/ 157 h 308"/>
                    <a:gd name="T78" fmla="*/ 254 w 310"/>
                    <a:gd name="T79" fmla="*/ 204 h 308"/>
                    <a:gd name="T80" fmla="*/ 218 w 310"/>
                    <a:gd name="T81" fmla="*/ 241 h 308"/>
                    <a:gd name="T82" fmla="*/ 208 w 310"/>
                    <a:gd name="T83" fmla="*/ 195 h 308"/>
                    <a:gd name="T84" fmla="*/ 186 w 310"/>
                    <a:gd name="T85" fmla="*/ 165 h 308"/>
                    <a:gd name="T86" fmla="*/ 158 w 310"/>
                    <a:gd name="T87" fmla="*/ 133 h 308"/>
                    <a:gd name="T88" fmla="*/ 189 w 310"/>
                    <a:gd name="T89" fmla="*/ 110 h 308"/>
                    <a:gd name="T90" fmla="*/ 220 w 310"/>
                    <a:gd name="T91" fmla="*/ 114 h 308"/>
                    <a:gd name="T92" fmla="*/ 243 w 310"/>
                    <a:gd name="T93" fmla="*/ 108 h 308"/>
                    <a:gd name="T94" fmla="*/ 221 w 310"/>
                    <a:gd name="T95" fmla="*/ 106 h 308"/>
                    <a:gd name="T96" fmla="*/ 203 w 310"/>
                    <a:gd name="T97" fmla="*/ 95 h 308"/>
                    <a:gd name="T98" fmla="*/ 195 w 310"/>
                    <a:gd name="T99" fmla="*/ 97 h 308"/>
                    <a:gd name="T100" fmla="*/ 175 w 310"/>
                    <a:gd name="T101" fmla="*/ 96 h 308"/>
                    <a:gd name="T102" fmla="*/ 189 w 310"/>
                    <a:gd name="T103" fmla="*/ 81 h 308"/>
                    <a:gd name="T104" fmla="*/ 214 w 310"/>
                    <a:gd name="T105" fmla="*/ 74 h 308"/>
                    <a:gd name="T106" fmla="*/ 217 w 310"/>
                    <a:gd name="T107" fmla="*/ 59 h 308"/>
                    <a:gd name="T108" fmla="*/ 194 w 310"/>
                    <a:gd name="T109" fmla="*/ 69 h 308"/>
                    <a:gd name="T110" fmla="*/ 230 w 310"/>
                    <a:gd name="T111" fmla="*/ 53 h 308"/>
                    <a:gd name="T112" fmla="*/ 249 w 310"/>
                    <a:gd name="T113" fmla="*/ 53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10" h="308">
                      <a:moveTo>
                        <a:pt x="156" y="1"/>
                      </a:moveTo>
                      <a:cubicBezTo>
                        <a:pt x="71" y="0"/>
                        <a:pt x="2" y="68"/>
                        <a:pt x="1" y="152"/>
                      </a:cubicBezTo>
                      <a:cubicBezTo>
                        <a:pt x="0" y="237"/>
                        <a:pt x="68" y="307"/>
                        <a:pt x="152" y="308"/>
                      </a:cubicBezTo>
                      <a:cubicBezTo>
                        <a:pt x="154" y="308"/>
                        <a:pt x="156" y="308"/>
                        <a:pt x="157" y="308"/>
                      </a:cubicBezTo>
                      <a:cubicBezTo>
                        <a:pt x="242" y="306"/>
                        <a:pt x="310" y="236"/>
                        <a:pt x="308" y="151"/>
                      </a:cubicBezTo>
                      <a:cubicBezTo>
                        <a:pt x="306" y="68"/>
                        <a:pt x="239" y="2"/>
                        <a:pt x="156" y="1"/>
                      </a:cubicBezTo>
                      <a:close/>
                      <a:moveTo>
                        <a:pt x="179" y="71"/>
                      </a:moveTo>
                      <a:cubicBezTo>
                        <a:pt x="179" y="71"/>
                        <a:pt x="179" y="71"/>
                        <a:pt x="179" y="70"/>
                      </a:cubicBezTo>
                      <a:cubicBezTo>
                        <a:pt x="180" y="70"/>
                        <a:pt x="180" y="69"/>
                        <a:pt x="181" y="69"/>
                      </a:cubicBezTo>
                      <a:cubicBezTo>
                        <a:pt x="181" y="68"/>
                        <a:pt x="182" y="69"/>
                        <a:pt x="183" y="70"/>
                      </a:cubicBezTo>
                      <a:cubicBezTo>
                        <a:pt x="181" y="71"/>
                        <a:pt x="182" y="72"/>
                        <a:pt x="184" y="73"/>
                      </a:cubicBezTo>
                      <a:cubicBezTo>
                        <a:pt x="184" y="73"/>
                        <a:pt x="184" y="73"/>
                        <a:pt x="184" y="74"/>
                      </a:cubicBezTo>
                      <a:cubicBezTo>
                        <a:pt x="185" y="75"/>
                        <a:pt x="185" y="76"/>
                        <a:pt x="186" y="77"/>
                      </a:cubicBezTo>
                      <a:cubicBezTo>
                        <a:pt x="187" y="77"/>
                        <a:pt x="188" y="78"/>
                        <a:pt x="189" y="79"/>
                      </a:cubicBezTo>
                      <a:cubicBezTo>
                        <a:pt x="188" y="79"/>
                        <a:pt x="187" y="80"/>
                        <a:pt x="186" y="81"/>
                      </a:cubicBezTo>
                      <a:cubicBezTo>
                        <a:pt x="185" y="81"/>
                        <a:pt x="184" y="82"/>
                        <a:pt x="183" y="82"/>
                      </a:cubicBezTo>
                      <a:cubicBezTo>
                        <a:pt x="182" y="82"/>
                        <a:pt x="181" y="82"/>
                        <a:pt x="180" y="82"/>
                      </a:cubicBezTo>
                      <a:cubicBezTo>
                        <a:pt x="180" y="82"/>
                        <a:pt x="180" y="82"/>
                        <a:pt x="180" y="82"/>
                      </a:cubicBezTo>
                      <a:cubicBezTo>
                        <a:pt x="182" y="81"/>
                        <a:pt x="182" y="81"/>
                        <a:pt x="182" y="81"/>
                      </a:cubicBezTo>
                      <a:cubicBezTo>
                        <a:pt x="181" y="80"/>
                        <a:pt x="180" y="79"/>
                        <a:pt x="180" y="78"/>
                      </a:cubicBezTo>
                      <a:cubicBezTo>
                        <a:pt x="180" y="77"/>
                        <a:pt x="181" y="77"/>
                        <a:pt x="182" y="76"/>
                      </a:cubicBezTo>
                      <a:cubicBezTo>
                        <a:pt x="181" y="74"/>
                        <a:pt x="179" y="74"/>
                        <a:pt x="179" y="74"/>
                      </a:cubicBezTo>
                      <a:cubicBezTo>
                        <a:pt x="176" y="76"/>
                        <a:pt x="176" y="77"/>
                        <a:pt x="177" y="78"/>
                      </a:cubicBezTo>
                      <a:cubicBezTo>
                        <a:pt x="175" y="79"/>
                        <a:pt x="173" y="80"/>
                        <a:pt x="172" y="80"/>
                      </a:cubicBezTo>
                      <a:cubicBezTo>
                        <a:pt x="171" y="79"/>
                        <a:pt x="173" y="77"/>
                        <a:pt x="172" y="75"/>
                      </a:cubicBezTo>
                      <a:cubicBezTo>
                        <a:pt x="172" y="74"/>
                        <a:pt x="174" y="73"/>
                        <a:pt x="175" y="73"/>
                      </a:cubicBezTo>
                      <a:cubicBezTo>
                        <a:pt x="177" y="73"/>
                        <a:pt x="177" y="73"/>
                        <a:pt x="177" y="73"/>
                      </a:cubicBezTo>
                      <a:cubicBezTo>
                        <a:pt x="178" y="73"/>
                        <a:pt x="179" y="73"/>
                        <a:pt x="179" y="71"/>
                      </a:cubicBezTo>
                      <a:close/>
                      <a:moveTo>
                        <a:pt x="135" y="32"/>
                      </a:moveTo>
                      <a:cubicBezTo>
                        <a:pt x="139" y="33"/>
                        <a:pt x="142" y="33"/>
                        <a:pt x="146" y="33"/>
                      </a:cubicBezTo>
                      <a:cubicBezTo>
                        <a:pt x="147" y="34"/>
                        <a:pt x="149" y="33"/>
                        <a:pt x="149" y="32"/>
                      </a:cubicBezTo>
                      <a:cubicBezTo>
                        <a:pt x="150" y="32"/>
                        <a:pt x="151" y="32"/>
                        <a:pt x="152" y="31"/>
                      </a:cubicBezTo>
                      <a:cubicBezTo>
                        <a:pt x="154" y="31"/>
                        <a:pt x="157" y="30"/>
                        <a:pt x="160" y="30"/>
                      </a:cubicBezTo>
                      <a:cubicBezTo>
                        <a:pt x="161" y="30"/>
                        <a:pt x="163" y="30"/>
                        <a:pt x="164" y="30"/>
                      </a:cubicBezTo>
                      <a:cubicBezTo>
                        <a:pt x="168" y="31"/>
                        <a:pt x="171" y="31"/>
                        <a:pt x="175" y="32"/>
                      </a:cubicBezTo>
                      <a:cubicBezTo>
                        <a:pt x="175" y="32"/>
                        <a:pt x="176" y="32"/>
                        <a:pt x="176" y="33"/>
                      </a:cubicBezTo>
                      <a:cubicBezTo>
                        <a:pt x="175" y="33"/>
                        <a:pt x="173" y="33"/>
                        <a:pt x="172" y="33"/>
                      </a:cubicBezTo>
                      <a:cubicBezTo>
                        <a:pt x="171" y="33"/>
                        <a:pt x="170" y="33"/>
                        <a:pt x="169" y="34"/>
                      </a:cubicBezTo>
                      <a:cubicBezTo>
                        <a:pt x="168" y="34"/>
                        <a:pt x="167" y="35"/>
                        <a:pt x="167" y="37"/>
                      </a:cubicBezTo>
                      <a:cubicBezTo>
                        <a:pt x="167" y="39"/>
                        <a:pt x="165" y="41"/>
                        <a:pt x="164" y="41"/>
                      </a:cubicBezTo>
                      <a:cubicBezTo>
                        <a:pt x="162" y="42"/>
                        <a:pt x="160" y="42"/>
                        <a:pt x="158" y="43"/>
                      </a:cubicBezTo>
                      <a:cubicBezTo>
                        <a:pt x="157" y="44"/>
                        <a:pt x="157" y="44"/>
                        <a:pt x="158" y="45"/>
                      </a:cubicBezTo>
                      <a:cubicBezTo>
                        <a:pt x="159" y="45"/>
                        <a:pt x="161" y="46"/>
                        <a:pt x="162" y="47"/>
                      </a:cubicBezTo>
                      <a:cubicBezTo>
                        <a:pt x="160" y="48"/>
                        <a:pt x="160" y="48"/>
                        <a:pt x="155" y="46"/>
                      </a:cubicBezTo>
                      <a:cubicBezTo>
                        <a:pt x="156" y="47"/>
                        <a:pt x="157" y="48"/>
                        <a:pt x="157" y="49"/>
                      </a:cubicBezTo>
                      <a:cubicBezTo>
                        <a:pt x="154" y="50"/>
                        <a:pt x="151" y="51"/>
                        <a:pt x="148" y="51"/>
                      </a:cubicBezTo>
                      <a:cubicBezTo>
                        <a:pt x="145" y="52"/>
                        <a:pt x="143" y="53"/>
                        <a:pt x="141" y="55"/>
                      </a:cubicBezTo>
                      <a:cubicBezTo>
                        <a:pt x="138" y="57"/>
                        <a:pt x="136" y="57"/>
                        <a:pt x="133" y="58"/>
                      </a:cubicBezTo>
                      <a:cubicBezTo>
                        <a:pt x="132" y="58"/>
                        <a:pt x="131" y="58"/>
                        <a:pt x="131" y="60"/>
                      </a:cubicBezTo>
                      <a:cubicBezTo>
                        <a:pt x="131" y="61"/>
                        <a:pt x="130" y="61"/>
                        <a:pt x="129" y="62"/>
                      </a:cubicBezTo>
                      <a:cubicBezTo>
                        <a:pt x="129" y="63"/>
                        <a:pt x="128" y="63"/>
                        <a:pt x="127" y="64"/>
                      </a:cubicBezTo>
                      <a:cubicBezTo>
                        <a:pt x="125" y="65"/>
                        <a:pt x="122" y="65"/>
                        <a:pt x="120" y="63"/>
                      </a:cubicBezTo>
                      <a:cubicBezTo>
                        <a:pt x="120" y="62"/>
                        <a:pt x="119" y="61"/>
                        <a:pt x="119" y="60"/>
                      </a:cubicBezTo>
                      <a:cubicBezTo>
                        <a:pt x="119" y="59"/>
                        <a:pt x="119" y="58"/>
                        <a:pt x="119" y="57"/>
                      </a:cubicBezTo>
                      <a:cubicBezTo>
                        <a:pt x="120" y="56"/>
                        <a:pt x="120" y="55"/>
                        <a:pt x="121" y="54"/>
                      </a:cubicBezTo>
                      <a:cubicBezTo>
                        <a:pt x="121" y="53"/>
                        <a:pt x="121" y="53"/>
                        <a:pt x="122" y="52"/>
                      </a:cubicBezTo>
                      <a:cubicBezTo>
                        <a:pt x="125" y="50"/>
                        <a:pt x="125" y="46"/>
                        <a:pt x="123" y="43"/>
                      </a:cubicBezTo>
                      <a:cubicBezTo>
                        <a:pt x="122" y="42"/>
                        <a:pt x="121" y="41"/>
                        <a:pt x="120" y="41"/>
                      </a:cubicBezTo>
                      <a:cubicBezTo>
                        <a:pt x="118" y="39"/>
                        <a:pt x="115" y="39"/>
                        <a:pt x="113" y="38"/>
                      </a:cubicBezTo>
                      <a:cubicBezTo>
                        <a:pt x="112" y="38"/>
                        <a:pt x="111" y="38"/>
                        <a:pt x="110" y="37"/>
                      </a:cubicBezTo>
                      <a:cubicBezTo>
                        <a:pt x="114" y="37"/>
                        <a:pt x="117" y="36"/>
                        <a:pt x="120" y="36"/>
                      </a:cubicBezTo>
                      <a:cubicBezTo>
                        <a:pt x="121" y="35"/>
                        <a:pt x="123" y="35"/>
                        <a:pt x="124" y="34"/>
                      </a:cubicBezTo>
                      <a:cubicBezTo>
                        <a:pt x="127" y="33"/>
                        <a:pt x="131" y="32"/>
                        <a:pt x="135" y="32"/>
                      </a:cubicBezTo>
                      <a:close/>
                      <a:moveTo>
                        <a:pt x="169" y="56"/>
                      </a:moveTo>
                      <a:cubicBezTo>
                        <a:pt x="169" y="56"/>
                        <a:pt x="168" y="57"/>
                        <a:pt x="168" y="58"/>
                      </a:cubicBezTo>
                      <a:cubicBezTo>
                        <a:pt x="166" y="58"/>
                        <a:pt x="165" y="59"/>
                        <a:pt x="164" y="60"/>
                      </a:cubicBezTo>
                      <a:cubicBezTo>
                        <a:pt x="162" y="60"/>
                        <a:pt x="161" y="60"/>
                        <a:pt x="160" y="59"/>
                      </a:cubicBezTo>
                      <a:cubicBezTo>
                        <a:pt x="159" y="58"/>
                        <a:pt x="159" y="58"/>
                        <a:pt x="158" y="58"/>
                      </a:cubicBezTo>
                      <a:cubicBezTo>
                        <a:pt x="158" y="58"/>
                        <a:pt x="158" y="57"/>
                        <a:pt x="158" y="57"/>
                      </a:cubicBezTo>
                      <a:cubicBezTo>
                        <a:pt x="159" y="57"/>
                        <a:pt x="159" y="57"/>
                        <a:pt x="160" y="56"/>
                      </a:cubicBezTo>
                      <a:cubicBezTo>
                        <a:pt x="162" y="56"/>
                        <a:pt x="164" y="55"/>
                        <a:pt x="166" y="55"/>
                      </a:cubicBezTo>
                      <a:cubicBezTo>
                        <a:pt x="167" y="54"/>
                        <a:pt x="168" y="54"/>
                        <a:pt x="169" y="56"/>
                      </a:cubicBezTo>
                      <a:close/>
                      <a:moveTo>
                        <a:pt x="92" y="37"/>
                      </a:moveTo>
                      <a:cubicBezTo>
                        <a:pt x="93" y="37"/>
                        <a:pt x="94" y="37"/>
                        <a:pt x="95" y="36"/>
                      </a:cubicBezTo>
                      <a:cubicBezTo>
                        <a:pt x="96" y="36"/>
                        <a:pt x="98" y="36"/>
                        <a:pt x="98" y="34"/>
                      </a:cubicBezTo>
                      <a:cubicBezTo>
                        <a:pt x="99" y="34"/>
                        <a:pt x="99" y="33"/>
                        <a:pt x="100" y="33"/>
                      </a:cubicBezTo>
                      <a:cubicBezTo>
                        <a:pt x="101" y="33"/>
                        <a:pt x="101" y="33"/>
                        <a:pt x="101" y="33"/>
                      </a:cubicBezTo>
                      <a:cubicBezTo>
                        <a:pt x="103" y="32"/>
                        <a:pt x="105" y="32"/>
                        <a:pt x="106" y="32"/>
                      </a:cubicBezTo>
                      <a:cubicBezTo>
                        <a:pt x="108" y="32"/>
                        <a:pt x="109" y="32"/>
                        <a:pt x="110" y="31"/>
                      </a:cubicBezTo>
                      <a:cubicBezTo>
                        <a:pt x="113" y="30"/>
                        <a:pt x="115" y="30"/>
                        <a:pt x="118" y="30"/>
                      </a:cubicBezTo>
                      <a:cubicBezTo>
                        <a:pt x="118" y="30"/>
                        <a:pt x="119" y="30"/>
                        <a:pt x="120" y="30"/>
                      </a:cubicBezTo>
                      <a:cubicBezTo>
                        <a:pt x="122" y="30"/>
                        <a:pt x="122" y="30"/>
                        <a:pt x="122" y="30"/>
                      </a:cubicBezTo>
                      <a:cubicBezTo>
                        <a:pt x="122" y="30"/>
                        <a:pt x="122" y="30"/>
                        <a:pt x="122" y="31"/>
                      </a:cubicBezTo>
                      <a:cubicBezTo>
                        <a:pt x="120" y="33"/>
                        <a:pt x="116" y="34"/>
                        <a:pt x="113" y="35"/>
                      </a:cubicBezTo>
                      <a:cubicBezTo>
                        <a:pt x="108" y="35"/>
                        <a:pt x="104" y="37"/>
                        <a:pt x="100" y="40"/>
                      </a:cubicBezTo>
                      <a:cubicBezTo>
                        <a:pt x="98" y="41"/>
                        <a:pt x="97" y="41"/>
                        <a:pt x="96" y="39"/>
                      </a:cubicBezTo>
                      <a:cubicBezTo>
                        <a:pt x="96" y="39"/>
                        <a:pt x="96" y="39"/>
                        <a:pt x="96" y="39"/>
                      </a:cubicBezTo>
                      <a:cubicBezTo>
                        <a:pt x="96" y="39"/>
                        <a:pt x="95" y="39"/>
                        <a:pt x="95" y="39"/>
                      </a:cubicBezTo>
                      <a:cubicBezTo>
                        <a:pt x="93" y="39"/>
                        <a:pt x="92" y="38"/>
                        <a:pt x="91" y="38"/>
                      </a:cubicBezTo>
                      <a:cubicBezTo>
                        <a:pt x="91" y="38"/>
                        <a:pt x="92" y="37"/>
                        <a:pt x="92" y="37"/>
                      </a:cubicBezTo>
                      <a:close/>
                      <a:moveTo>
                        <a:pt x="84" y="41"/>
                      </a:moveTo>
                      <a:cubicBezTo>
                        <a:pt x="84" y="41"/>
                        <a:pt x="84" y="41"/>
                        <a:pt x="84" y="41"/>
                      </a:cubicBezTo>
                      <a:cubicBezTo>
                        <a:pt x="85" y="39"/>
                        <a:pt x="86" y="39"/>
                        <a:pt x="88" y="40"/>
                      </a:cubicBezTo>
                      <a:cubicBezTo>
                        <a:pt x="90" y="41"/>
                        <a:pt x="92" y="41"/>
                        <a:pt x="95" y="40"/>
                      </a:cubicBezTo>
                      <a:cubicBezTo>
                        <a:pt x="95" y="40"/>
                        <a:pt x="95" y="40"/>
                        <a:pt x="95" y="40"/>
                      </a:cubicBezTo>
                      <a:cubicBezTo>
                        <a:pt x="95" y="41"/>
                        <a:pt x="94" y="41"/>
                        <a:pt x="94" y="42"/>
                      </a:cubicBezTo>
                      <a:cubicBezTo>
                        <a:pt x="94" y="42"/>
                        <a:pt x="92" y="42"/>
                        <a:pt x="91" y="42"/>
                      </a:cubicBezTo>
                      <a:cubicBezTo>
                        <a:pt x="90" y="43"/>
                        <a:pt x="90" y="43"/>
                        <a:pt x="90" y="44"/>
                      </a:cubicBezTo>
                      <a:cubicBezTo>
                        <a:pt x="90" y="44"/>
                        <a:pt x="90" y="44"/>
                        <a:pt x="91" y="45"/>
                      </a:cubicBezTo>
                      <a:cubicBezTo>
                        <a:pt x="92" y="45"/>
                        <a:pt x="92" y="45"/>
                        <a:pt x="92" y="45"/>
                      </a:cubicBezTo>
                      <a:cubicBezTo>
                        <a:pt x="103" y="48"/>
                        <a:pt x="103" y="48"/>
                        <a:pt x="103" y="48"/>
                      </a:cubicBezTo>
                      <a:cubicBezTo>
                        <a:pt x="103" y="48"/>
                        <a:pt x="103" y="48"/>
                        <a:pt x="104" y="49"/>
                      </a:cubicBezTo>
                      <a:cubicBezTo>
                        <a:pt x="103" y="49"/>
                        <a:pt x="103" y="50"/>
                        <a:pt x="103" y="50"/>
                      </a:cubicBezTo>
                      <a:cubicBezTo>
                        <a:pt x="103" y="53"/>
                        <a:pt x="103" y="54"/>
                        <a:pt x="106" y="54"/>
                      </a:cubicBezTo>
                      <a:cubicBezTo>
                        <a:pt x="106" y="56"/>
                        <a:pt x="106" y="56"/>
                        <a:pt x="105" y="57"/>
                      </a:cubicBezTo>
                      <a:cubicBezTo>
                        <a:pt x="103" y="57"/>
                        <a:pt x="101" y="58"/>
                        <a:pt x="99" y="58"/>
                      </a:cubicBezTo>
                      <a:cubicBezTo>
                        <a:pt x="98" y="59"/>
                        <a:pt x="97" y="59"/>
                        <a:pt x="97" y="60"/>
                      </a:cubicBezTo>
                      <a:cubicBezTo>
                        <a:pt x="97" y="60"/>
                        <a:pt x="97" y="61"/>
                        <a:pt x="97" y="61"/>
                      </a:cubicBezTo>
                      <a:cubicBezTo>
                        <a:pt x="95" y="62"/>
                        <a:pt x="93" y="62"/>
                        <a:pt x="92" y="61"/>
                      </a:cubicBezTo>
                      <a:cubicBezTo>
                        <a:pt x="90" y="60"/>
                        <a:pt x="91" y="58"/>
                        <a:pt x="92" y="57"/>
                      </a:cubicBezTo>
                      <a:cubicBezTo>
                        <a:pt x="92" y="57"/>
                        <a:pt x="93" y="56"/>
                        <a:pt x="93" y="56"/>
                      </a:cubicBezTo>
                      <a:cubicBezTo>
                        <a:pt x="94" y="56"/>
                        <a:pt x="95" y="56"/>
                        <a:pt x="97" y="56"/>
                      </a:cubicBezTo>
                      <a:cubicBezTo>
                        <a:pt x="97" y="56"/>
                        <a:pt x="98" y="55"/>
                        <a:pt x="98" y="55"/>
                      </a:cubicBezTo>
                      <a:cubicBezTo>
                        <a:pt x="98" y="54"/>
                        <a:pt x="98" y="54"/>
                        <a:pt x="97" y="53"/>
                      </a:cubicBezTo>
                      <a:cubicBezTo>
                        <a:pt x="95" y="51"/>
                        <a:pt x="92" y="50"/>
                        <a:pt x="89" y="49"/>
                      </a:cubicBezTo>
                      <a:cubicBezTo>
                        <a:pt x="88" y="49"/>
                        <a:pt x="87" y="49"/>
                        <a:pt x="86" y="49"/>
                      </a:cubicBezTo>
                      <a:cubicBezTo>
                        <a:pt x="84" y="49"/>
                        <a:pt x="82" y="49"/>
                        <a:pt x="80" y="49"/>
                      </a:cubicBezTo>
                      <a:cubicBezTo>
                        <a:pt x="79" y="49"/>
                        <a:pt x="78" y="49"/>
                        <a:pt x="78" y="47"/>
                      </a:cubicBezTo>
                      <a:cubicBezTo>
                        <a:pt x="77" y="46"/>
                        <a:pt x="78" y="45"/>
                        <a:pt x="79" y="45"/>
                      </a:cubicBezTo>
                      <a:cubicBezTo>
                        <a:pt x="79" y="45"/>
                        <a:pt x="80" y="45"/>
                        <a:pt x="80" y="45"/>
                      </a:cubicBezTo>
                      <a:cubicBezTo>
                        <a:pt x="81" y="45"/>
                        <a:pt x="83" y="45"/>
                        <a:pt x="84" y="44"/>
                      </a:cubicBezTo>
                      <a:cubicBezTo>
                        <a:pt x="85" y="44"/>
                        <a:pt x="86" y="44"/>
                        <a:pt x="86" y="43"/>
                      </a:cubicBezTo>
                      <a:cubicBezTo>
                        <a:pt x="86" y="42"/>
                        <a:pt x="85" y="41"/>
                        <a:pt x="84" y="41"/>
                      </a:cubicBezTo>
                      <a:close/>
                      <a:moveTo>
                        <a:pt x="103" y="84"/>
                      </a:moveTo>
                      <a:cubicBezTo>
                        <a:pt x="104" y="85"/>
                        <a:pt x="105" y="86"/>
                        <a:pt x="105" y="86"/>
                      </a:cubicBezTo>
                      <a:cubicBezTo>
                        <a:pt x="104" y="87"/>
                        <a:pt x="103" y="88"/>
                        <a:pt x="102" y="88"/>
                      </a:cubicBezTo>
                      <a:cubicBezTo>
                        <a:pt x="100" y="88"/>
                        <a:pt x="98" y="87"/>
                        <a:pt x="96" y="87"/>
                      </a:cubicBezTo>
                      <a:cubicBezTo>
                        <a:pt x="98" y="85"/>
                        <a:pt x="100" y="83"/>
                        <a:pt x="103" y="82"/>
                      </a:cubicBezTo>
                      <a:cubicBezTo>
                        <a:pt x="102" y="83"/>
                        <a:pt x="102" y="83"/>
                        <a:pt x="102" y="83"/>
                      </a:cubicBezTo>
                      <a:cubicBezTo>
                        <a:pt x="102" y="83"/>
                        <a:pt x="103" y="84"/>
                        <a:pt x="103" y="84"/>
                      </a:cubicBezTo>
                      <a:close/>
                      <a:moveTo>
                        <a:pt x="109" y="221"/>
                      </a:moveTo>
                      <a:cubicBezTo>
                        <a:pt x="107" y="222"/>
                        <a:pt x="106" y="223"/>
                        <a:pt x="104" y="224"/>
                      </a:cubicBezTo>
                      <a:cubicBezTo>
                        <a:pt x="103" y="226"/>
                        <a:pt x="103" y="227"/>
                        <a:pt x="103" y="228"/>
                      </a:cubicBezTo>
                      <a:cubicBezTo>
                        <a:pt x="102" y="231"/>
                        <a:pt x="102" y="234"/>
                        <a:pt x="101" y="236"/>
                      </a:cubicBezTo>
                      <a:cubicBezTo>
                        <a:pt x="100" y="237"/>
                        <a:pt x="98" y="238"/>
                        <a:pt x="97" y="240"/>
                      </a:cubicBezTo>
                      <a:cubicBezTo>
                        <a:pt x="96" y="242"/>
                        <a:pt x="92" y="243"/>
                        <a:pt x="90" y="241"/>
                      </a:cubicBezTo>
                      <a:cubicBezTo>
                        <a:pt x="89" y="243"/>
                        <a:pt x="91" y="244"/>
                        <a:pt x="91" y="245"/>
                      </a:cubicBezTo>
                      <a:cubicBezTo>
                        <a:pt x="92" y="247"/>
                        <a:pt x="92" y="247"/>
                        <a:pt x="91" y="248"/>
                      </a:cubicBezTo>
                      <a:cubicBezTo>
                        <a:pt x="89" y="249"/>
                        <a:pt x="87" y="251"/>
                        <a:pt x="86" y="252"/>
                      </a:cubicBezTo>
                      <a:cubicBezTo>
                        <a:pt x="85" y="253"/>
                        <a:pt x="84" y="255"/>
                        <a:pt x="85" y="256"/>
                      </a:cubicBezTo>
                      <a:cubicBezTo>
                        <a:pt x="85" y="258"/>
                        <a:pt x="85" y="259"/>
                        <a:pt x="84" y="260"/>
                      </a:cubicBezTo>
                      <a:cubicBezTo>
                        <a:pt x="84" y="261"/>
                        <a:pt x="84" y="262"/>
                        <a:pt x="84" y="262"/>
                      </a:cubicBezTo>
                      <a:cubicBezTo>
                        <a:pt x="84" y="264"/>
                        <a:pt x="85" y="265"/>
                        <a:pt x="85" y="266"/>
                      </a:cubicBezTo>
                      <a:cubicBezTo>
                        <a:pt x="85" y="268"/>
                        <a:pt x="85" y="271"/>
                        <a:pt x="85" y="273"/>
                      </a:cubicBezTo>
                      <a:cubicBezTo>
                        <a:pt x="85" y="274"/>
                        <a:pt x="86" y="274"/>
                        <a:pt x="87" y="274"/>
                      </a:cubicBezTo>
                      <a:cubicBezTo>
                        <a:pt x="87" y="275"/>
                        <a:pt x="88" y="275"/>
                        <a:pt x="88" y="275"/>
                      </a:cubicBezTo>
                      <a:cubicBezTo>
                        <a:pt x="88" y="277"/>
                        <a:pt x="89" y="278"/>
                        <a:pt x="90" y="279"/>
                      </a:cubicBezTo>
                      <a:cubicBezTo>
                        <a:pt x="88" y="280"/>
                        <a:pt x="86" y="280"/>
                        <a:pt x="85" y="279"/>
                      </a:cubicBezTo>
                      <a:cubicBezTo>
                        <a:pt x="85" y="279"/>
                        <a:pt x="85" y="279"/>
                        <a:pt x="85" y="279"/>
                      </a:cubicBezTo>
                      <a:cubicBezTo>
                        <a:pt x="84" y="277"/>
                        <a:pt x="83" y="276"/>
                        <a:pt x="81" y="275"/>
                      </a:cubicBezTo>
                      <a:cubicBezTo>
                        <a:pt x="78" y="274"/>
                        <a:pt x="76" y="272"/>
                        <a:pt x="75" y="270"/>
                      </a:cubicBezTo>
                      <a:cubicBezTo>
                        <a:pt x="73" y="267"/>
                        <a:pt x="72" y="264"/>
                        <a:pt x="73" y="261"/>
                      </a:cubicBezTo>
                      <a:cubicBezTo>
                        <a:pt x="73" y="259"/>
                        <a:pt x="72" y="256"/>
                        <a:pt x="70" y="256"/>
                      </a:cubicBezTo>
                      <a:cubicBezTo>
                        <a:pt x="69" y="256"/>
                        <a:pt x="69" y="255"/>
                        <a:pt x="69" y="254"/>
                      </a:cubicBezTo>
                      <a:cubicBezTo>
                        <a:pt x="69" y="252"/>
                        <a:pt x="69" y="250"/>
                        <a:pt x="68" y="247"/>
                      </a:cubicBezTo>
                      <a:cubicBezTo>
                        <a:pt x="68" y="243"/>
                        <a:pt x="67" y="238"/>
                        <a:pt x="67" y="234"/>
                      </a:cubicBezTo>
                      <a:cubicBezTo>
                        <a:pt x="67" y="230"/>
                        <a:pt x="67" y="227"/>
                        <a:pt x="67" y="223"/>
                      </a:cubicBezTo>
                      <a:cubicBezTo>
                        <a:pt x="67" y="221"/>
                        <a:pt x="67" y="220"/>
                        <a:pt x="67" y="218"/>
                      </a:cubicBezTo>
                      <a:cubicBezTo>
                        <a:pt x="67" y="214"/>
                        <a:pt x="64" y="211"/>
                        <a:pt x="60" y="209"/>
                      </a:cubicBezTo>
                      <a:cubicBezTo>
                        <a:pt x="58" y="209"/>
                        <a:pt x="56" y="207"/>
                        <a:pt x="56" y="205"/>
                      </a:cubicBezTo>
                      <a:cubicBezTo>
                        <a:pt x="56" y="203"/>
                        <a:pt x="55" y="201"/>
                        <a:pt x="54" y="200"/>
                      </a:cubicBezTo>
                      <a:cubicBezTo>
                        <a:pt x="51" y="199"/>
                        <a:pt x="50" y="197"/>
                        <a:pt x="49" y="194"/>
                      </a:cubicBezTo>
                      <a:cubicBezTo>
                        <a:pt x="48" y="194"/>
                        <a:pt x="48" y="193"/>
                        <a:pt x="47" y="192"/>
                      </a:cubicBezTo>
                      <a:cubicBezTo>
                        <a:pt x="46" y="191"/>
                        <a:pt x="46" y="189"/>
                        <a:pt x="46" y="188"/>
                      </a:cubicBezTo>
                      <a:cubicBezTo>
                        <a:pt x="46" y="187"/>
                        <a:pt x="46" y="185"/>
                        <a:pt x="46" y="184"/>
                      </a:cubicBezTo>
                      <a:cubicBezTo>
                        <a:pt x="46" y="184"/>
                        <a:pt x="45" y="183"/>
                        <a:pt x="45" y="182"/>
                      </a:cubicBezTo>
                      <a:cubicBezTo>
                        <a:pt x="46" y="180"/>
                        <a:pt x="47" y="178"/>
                        <a:pt x="48" y="176"/>
                      </a:cubicBezTo>
                      <a:cubicBezTo>
                        <a:pt x="49" y="174"/>
                        <a:pt x="50" y="171"/>
                        <a:pt x="51" y="169"/>
                      </a:cubicBezTo>
                      <a:cubicBezTo>
                        <a:pt x="52" y="167"/>
                        <a:pt x="51" y="164"/>
                        <a:pt x="49" y="162"/>
                      </a:cubicBezTo>
                      <a:cubicBezTo>
                        <a:pt x="48" y="162"/>
                        <a:pt x="48" y="162"/>
                        <a:pt x="47" y="162"/>
                      </a:cubicBezTo>
                      <a:cubicBezTo>
                        <a:pt x="45" y="163"/>
                        <a:pt x="43" y="163"/>
                        <a:pt x="42" y="162"/>
                      </a:cubicBezTo>
                      <a:cubicBezTo>
                        <a:pt x="39" y="160"/>
                        <a:pt x="37" y="158"/>
                        <a:pt x="35" y="155"/>
                      </a:cubicBezTo>
                      <a:cubicBezTo>
                        <a:pt x="35" y="154"/>
                        <a:pt x="35" y="154"/>
                        <a:pt x="34" y="154"/>
                      </a:cubicBezTo>
                      <a:cubicBezTo>
                        <a:pt x="33" y="153"/>
                        <a:pt x="33" y="153"/>
                        <a:pt x="32" y="153"/>
                      </a:cubicBezTo>
                      <a:cubicBezTo>
                        <a:pt x="30" y="153"/>
                        <a:pt x="28" y="152"/>
                        <a:pt x="27" y="151"/>
                      </a:cubicBezTo>
                      <a:cubicBezTo>
                        <a:pt x="25" y="149"/>
                        <a:pt x="23" y="148"/>
                        <a:pt x="20" y="148"/>
                      </a:cubicBezTo>
                      <a:cubicBezTo>
                        <a:pt x="20" y="148"/>
                        <a:pt x="20" y="148"/>
                        <a:pt x="19" y="148"/>
                      </a:cubicBezTo>
                      <a:cubicBezTo>
                        <a:pt x="15" y="147"/>
                        <a:pt x="11" y="145"/>
                        <a:pt x="7" y="141"/>
                      </a:cubicBezTo>
                      <a:cubicBezTo>
                        <a:pt x="6" y="140"/>
                        <a:pt x="6" y="138"/>
                        <a:pt x="6" y="136"/>
                      </a:cubicBezTo>
                      <a:cubicBezTo>
                        <a:pt x="7" y="127"/>
                        <a:pt x="9" y="118"/>
                        <a:pt x="12" y="109"/>
                      </a:cubicBezTo>
                      <a:cubicBezTo>
                        <a:pt x="17" y="95"/>
                        <a:pt x="23" y="82"/>
                        <a:pt x="32" y="70"/>
                      </a:cubicBezTo>
                      <a:cubicBezTo>
                        <a:pt x="35" y="66"/>
                        <a:pt x="38" y="62"/>
                        <a:pt x="42" y="57"/>
                      </a:cubicBezTo>
                      <a:cubicBezTo>
                        <a:pt x="42" y="57"/>
                        <a:pt x="43" y="56"/>
                        <a:pt x="44" y="57"/>
                      </a:cubicBezTo>
                      <a:cubicBezTo>
                        <a:pt x="45" y="57"/>
                        <a:pt x="46" y="58"/>
                        <a:pt x="47" y="57"/>
                      </a:cubicBezTo>
                      <a:cubicBezTo>
                        <a:pt x="50" y="57"/>
                        <a:pt x="52" y="57"/>
                        <a:pt x="55" y="57"/>
                      </a:cubicBezTo>
                      <a:cubicBezTo>
                        <a:pt x="58" y="56"/>
                        <a:pt x="62" y="55"/>
                        <a:pt x="65" y="54"/>
                      </a:cubicBezTo>
                      <a:cubicBezTo>
                        <a:pt x="67" y="52"/>
                        <a:pt x="68" y="50"/>
                        <a:pt x="69" y="47"/>
                      </a:cubicBezTo>
                      <a:cubicBezTo>
                        <a:pt x="69" y="47"/>
                        <a:pt x="69" y="46"/>
                        <a:pt x="69" y="45"/>
                      </a:cubicBezTo>
                      <a:cubicBezTo>
                        <a:pt x="70" y="43"/>
                        <a:pt x="70" y="43"/>
                        <a:pt x="73" y="43"/>
                      </a:cubicBezTo>
                      <a:cubicBezTo>
                        <a:pt x="75" y="44"/>
                        <a:pt x="77" y="44"/>
                        <a:pt x="79" y="44"/>
                      </a:cubicBezTo>
                      <a:cubicBezTo>
                        <a:pt x="77" y="45"/>
                        <a:pt x="75" y="46"/>
                        <a:pt x="74" y="46"/>
                      </a:cubicBezTo>
                      <a:cubicBezTo>
                        <a:pt x="72" y="47"/>
                        <a:pt x="73" y="47"/>
                        <a:pt x="73" y="48"/>
                      </a:cubicBezTo>
                      <a:cubicBezTo>
                        <a:pt x="74" y="49"/>
                        <a:pt x="76" y="51"/>
                        <a:pt x="77" y="52"/>
                      </a:cubicBezTo>
                      <a:cubicBezTo>
                        <a:pt x="77" y="52"/>
                        <a:pt x="78" y="53"/>
                        <a:pt x="78" y="52"/>
                      </a:cubicBezTo>
                      <a:cubicBezTo>
                        <a:pt x="80" y="52"/>
                        <a:pt x="83" y="51"/>
                        <a:pt x="85" y="51"/>
                      </a:cubicBezTo>
                      <a:cubicBezTo>
                        <a:pt x="85" y="53"/>
                        <a:pt x="84" y="53"/>
                        <a:pt x="83" y="54"/>
                      </a:cubicBezTo>
                      <a:cubicBezTo>
                        <a:pt x="82" y="55"/>
                        <a:pt x="81" y="56"/>
                        <a:pt x="80" y="56"/>
                      </a:cubicBezTo>
                      <a:cubicBezTo>
                        <a:pt x="77" y="56"/>
                        <a:pt x="74" y="57"/>
                        <a:pt x="72" y="57"/>
                      </a:cubicBezTo>
                      <a:cubicBezTo>
                        <a:pt x="71" y="59"/>
                        <a:pt x="70" y="60"/>
                        <a:pt x="68" y="60"/>
                      </a:cubicBezTo>
                      <a:cubicBezTo>
                        <a:pt x="64" y="61"/>
                        <a:pt x="61" y="63"/>
                        <a:pt x="58" y="65"/>
                      </a:cubicBezTo>
                      <a:cubicBezTo>
                        <a:pt x="56" y="66"/>
                        <a:pt x="55" y="69"/>
                        <a:pt x="56" y="71"/>
                      </a:cubicBezTo>
                      <a:cubicBezTo>
                        <a:pt x="56" y="72"/>
                        <a:pt x="56" y="73"/>
                        <a:pt x="58" y="72"/>
                      </a:cubicBezTo>
                      <a:cubicBezTo>
                        <a:pt x="58" y="72"/>
                        <a:pt x="58" y="72"/>
                        <a:pt x="59" y="72"/>
                      </a:cubicBezTo>
                      <a:cubicBezTo>
                        <a:pt x="60" y="73"/>
                        <a:pt x="61" y="74"/>
                        <a:pt x="63" y="74"/>
                      </a:cubicBezTo>
                      <a:cubicBezTo>
                        <a:pt x="64" y="75"/>
                        <a:pt x="65" y="76"/>
                        <a:pt x="66" y="75"/>
                      </a:cubicBezTo>
                      <a:cubicBezTo>
                        <a:pt x="67" y="75"/>
                        <a:pt x="67" y="75"/>
                        <a:pt x="67" y="75"/>
                      </a:cubicBezTo>
                      <a:cubicBezTo>
                        <a:pt x="67" y="78"/>
                        <a:pt x="67" y="80"/>
                        <a:pt x="66" y="82"/>
                      </a:cubicBezTo>
                      <a:cubicBezTo>
                        <a:pt x="68" y="82"/>
                        <a:pt x="69" y="81"/>
                        <a:pt x="70" y="80"/>
                      </a:cubicBezTo>
                      <a:cubicBezTo>
                        <a:pt x="73" y="76"/>
                        <a:pt x="75" y="72"/>
                        <a:pt x="78" y="69"/>
                      </a:cubicBezTo>
                      <a:cubicBezTo>
                        <a:pt x="79" y="68"/>
                        <a:pt x="79" y="68"/>
                        <a:pt x="79" y="67"/>
                      </a:cubicBezTo>
                      <a:cubicBezTo>
                        <a:pt x="79" y="67"/>
                        <a:pt x="79" y="67"/>
                        <a:pt x="79" y="67"/>
                      </a:cubicBezTo>
                      <a:cubicBezTo>
                        <a:pt x="81" y="64"/>
                        <a:pt x="84" y="63"/>
                        <a:pt x="87" y="63"/>
                      </a:cubicBezTo>
                      <a:cubicBezTo>
                        <a:pt x="89" y="64"/>
                        <a:pt x="90" y="64"/>
                        <a:pt x="90" y="66"/>
                      </a:cubicBezTo>
                      <a:cubicBezTo>
                        <a:pt x="90" y="67"/>
                        <a:pt x="91" y="67"/>
                        <a:pt x="92" y="67"/>
                      </a:cubicBezTo>
                      <a:cubicBezTo>
                        <a:pt x="94" y="67"/>
                        <a:pt x="96" y="67"/>
                        <a:pt x="99" y="66"/>
                      </a:cubicBezTo>
                      <a:cubicBezTo>
                        <a:pt x="99" y="66"/>
                        <a:pt x="99" y="66"/>
                        <a:pt x="99" y="67"/>
                      </a:cubicBezTo>
                      <a:cubicBezTo>
                        <a:pt x="99" y="67"/>
                        <a:pt x="99" y="68"/>
                        <a:pt x="99" y="68"/>
                      </a:cubicBezTo>
                      <a:cubicBezTo>
                        <a:pt x="98" y="72"/>
                        <a:pt x="100" y="76"/>
                        <a:pt x="103" y="77"/>
                      </a:cubicBezTo>
                      <a:cubicBezTo>
                        <a:pt x="104" y="78"/>
                        <a:pt x="104" y="78"/>
                        <a:pt x="104" y="78"/>
                      </a:cubicBezTo>
                      <a:cubicBezTo>
                        <a:pt x="101" y="80"/>
                        <a:pt x="98" y="82"/>
                        <a:pt x="94" y="82"/>
                      </a:cubicBezTo>
                      <a:cubicBezTo>
                        <a:pt x="92" y="82"/>
                        <a:pt x="89" y="82"/>
                        <a:pt x="87" y="84"/>
                      </a:cubicBezTo>
                      <a:cubicBezTo>
                        <a:pt x="85" y="85"/>
                        <a:pt x="83" y="85"/>
                        <a:pt x="81" y="86"/>
                      </a:cubicBezTo>
                      <a:cubicBezTo>
                        <a:pt x="81" y="86"/>
                        <a:pt x="80" y="87"/>
                        <a:pt x="80" y="87"/>
                      </a:cubicBezTo>
                      <a:cubicBezTo>
                        <a:pt x="80" y="88"/>
                        <a:pt x="80" y="88"/>
                        <a:pt x="80" y="88"/>
                      </a:cubicBezTo>
                      <a:cubicBezTo>
                        <a:pt x="87" y="87"/>
                        <a:pt x="87" y="87"/>
                        <a:pt x="87" y="87"/>
                      </a:cubicBezTo>
                      <a:cubicBezTo>
                        <a:pt x="87" y="89"/>
                        <a:pt x="87" y="90"/>
                        <a:pt x="89" y="90"/>
                      </a:cubicBezTo>
                      <a:cubicBezTo>
                        <a:pt x="90" y="90"/>
                        <a:pt x="90" y="91"/>
                        <a:pt x="91" y="92"/>
                      </a:cubicBezTo>
                      <a:cubicBezTo>
                        <a:pt x="88" y="93"/>
                        <a:pt x="86" y="96"/>
                        <a:pt x="82" y="95"/>
                      </a:cubicBezTo>
                      <a:cubicBezTo>
                        <a:pt x="86" y="92"/>
                        <a:pt x="86" y="92"/>
                        <a:pt x="86" y="92"/>
                      </a:cubicBezTo>
                      <a:cubicBezTo>
                        <a:pt x="84" y="91"/>
                        <a:pt x="84" y="90"/>
                        <a:pt x="82" y="92"/>
                      </a:cubicBezTo>
                      <a:cubicBezTo>
                        <a:pt x="80" y="93"/>
                        <a:pt x="78" y="94"/>
                        <a:pt x="76" y="96"/>
                      </a:cubicBezTo>
                      <a:cubicBezTo>
                        <a:pt x="76" y="96"/>
                        <a:pt x="75" y="97"/>
                        <a:pt x="75" y="97"/>
                      </a:cubicBezTo>
                      <a:cubicBezTo>
                        <a:pt x="72" y="97"/>
                        <a:pt x="70" y="100"/>
                        <a:pt x="68" y="102"/>
                      </a:cubicBezTo>
                      <a:cubicBezTo>
                        <a:pt x="68" y="102"/>
                        <a:pt x="68" y="102"/>
                        <a:pt x="68" y="102"/>
                      </a:cubicBezTo>
                      <a:cubicBezTo>
                        <a:pt x="67" y="104"/>
                        <a:pt x="65" y="104"/>
                        <a:pt x="64" y="104"/>
                      </a:cubicBezTo>
                      <a:cubicBezTo>
                        <a:pt x="63" y="104"/>
                        <a:pt x="63" y="105"/>
                        <a:pt x="62" y="105"/>
                      </a:cubicBezTo>
                      <a:cubicBezTo>
                        <a:pt x="62" y="105"/>
                        <a:pt x="61" y="106"/>
                        <a:pt x="61" y="107"/>
                      </a:cubicBezTo>
                      <a:cubicBezTo>
                        <a:pt x="62" y="110"/>
                        <a:pt x="60" y="112"/>
                        <a:pt x="58" y="113"/>
                      </a:cubicBezTo>
                      <a:cubicBezTo>
                        <a:pt x="55" y="115"/>
                        <a:pt x="53" y="116"/>
                        <a:pt x="51" y="117"/>
                      </a:cubicBezTo>
                      <a:cubicBezTo>
                        <a:pt x="50" y="119"/>
                        <a:pt x="49" y="122"/>
                        <a:pt x="50" y="124"/>
                      </a:cubicBezTo>
                      <a:cubicBezTo>
                        <a:pt x="51" y="126"/>
                        <a:pt x="51" y="128"/>
                        <a:pt x="50" y="129"/>
                      </a:cubicBezTo>
                      <a:cubicBezTo>
                        <a:pt x="50" y="130"/>
                        <a:pt x="49" y="130"/>
                        <a:pt x="48" y="130"/>
                      </a:cubicBezTo>
                      <a:cubicBezTo>
                        <a:pt x="48" y="130"/>
                        <a:pt x="47" y="129"/>
                        <a:pt x="47" y="129"/>
                      </a:cubicBezTo>
                      <a:cubicBezTo>
                        <a:pt x="47" y="127"/>
                        <a:pt x="46" y="125"/>
                        <a:pt x="46" y="123"/>
                      </a:cubicBezTo>
                      <a:cubicBezTo>
                        <a:pt x="46" y="122"/>
                        <a:pt x="45" y="121"/>
                        <a:pt x="45" y="121"/>
                      </a:cubicBezTo>
                      <a:cubicBezTo>
                        <a:pt x="44" y="121"/>
                        <a:pt x="44" y="121"/>
                        <a:pt x="44" y="121"/>
                      </a:cubicBezTo>
                      <a:cubicBezTo>
                        <a:pt x="44" y="122"/>
                        <a:pt x="44" y="122"/>
                        <a:pt x="44" y="123"/>
                      </a:cubicBezTo>
                      <a:cubicBezTo>
                        <a:pt x="44" y="123"/>
                        <a:pt x="44" y="123"/>
                        <a:pt x="44" y="123"/>
                      </a:cubicBezTo>
                      <a:cubicBezTo>
                        <a:pt x="44" y="123"/>
                        <a:pt x="43" y="122"/>
                        <a:pt x="42" y="122"/>
                      </a:cubicBezTo>
                      <a:cubicBezTo>
                        <a:pt x="42" y="121"/>
                        <a:pt x="41" y="120"/>
                        <a:pt x="40" y="120"/>
                      </a:cubicBezTo>
                      <a:cubicBezTo>
                        <a:pt x="39" y="119"/>
                        <a:pt x="38" y="120"/>
                        <a:pt x="37" y="121"/>
                      </a:cubicBezTo>
                      <a:cubicBezTo>
                        <a:pt x="36" y="122"/>
                        <a:pt x="35" y="123"/>
                        <a:pt x="34" y="124"/>
                      </a:cubicBezTo>
                      <a:cubicBezTo>
                        <a:pt x="33" y="123"/>
                        <a:pt x="32" y="122"/>
                        <a:pt x="32" y="122"/>
                      </a:cubicBezTo>
                      <a:cubicBezTo>
                        <a:pt x="31" y="121"/>
                        <a:pt x="31" y="121"/>
                        <a:pt x="30" y="121"/>
                      </a:cubicBezTo>
                      <a:cubicBezTo>
                        <a:pt x="28" y="121"/>
                        <a:pt x="26" y="122"/>
                        <a:pt x="25" y="124"/>
                      </a:cubicBezTo>
                      <a:cubicBezTo>
                        <a:pt x="24" y="126"/>
                        <a:pt x="22" y="127"/>
                        <a:pt x="21" y="128"/>
                      </a:cubicBezTo>
                      <a:cubicBezTo>
                        <a:pt x="19" y="129"/>
                        <a:pt x="19" y="131"/>
                        <a:pt x="20" y="133"/>
                      </a:cubicBezTo>
                      <a:cubicBezTo>
                        <a:pt x="20" y="134"/>
                        <a:pt x="20" y="134"/>
                        <a:pt x="20" y="135"/>
                      </a:cubicBezTo>
                      <a:cubicBezTo>
                        <a:pt x="19" y="139"/>
                        <a:pt x="21" y="143"/>
                        <a:pt x="25" y="144"/>
                      </a:cubicBezTo>
                      <a:cubicBezTo>
                        <a:pt x="27" y="144"/>
                        <a:pt x="29" y="144"/>
                        <a:pt x="30" y="142"/>
                      </a:cubicBezTo>
                      <a:cubicBezTo>
                        <a:pt x="31" y="141"/>
                        <a:pt x="31" y="140"/>
                        <a:pt x="32" y="139"/>
                      </a:cubicBezTo>
                      <a:cubicBezTo>
                        <a:pt x="32" y="138"/>
                        <a:pt x="33" y="137"/>
                        <a:pt x="34" y="138"/>
                      </a:cubicBezTo>
                      <a:cubicBezTo>
                        <a:pt x="34" y="138"/>
                        <a:pt x="34" y="138"/>
                        <a:pt x="34" y="138"/>
                      </a:cubicBezTo>
                      <a:cubicBezTo>
                        <a:pt x="35" y="138"/>
                        <a:pt x="35" y="139"/>
                        <a:pt x="35" y="140"/>
                      </a:cubicBezTo>
                      <a:cubicBezTo>
                        <a:pt x="35" y="142"/>
                        <a:pt x="34" y="143"/>
                        <a:pt x="34" y="145"/>
                      </a:cubicBezTo>
                      <a:cubicBezTo>
                        <a:pt x="33" y="146"/>
                        <a:pt x="34" y="147"/>
                        <a:pt x="35" y="147"/>
                      </a:cubicBezTo>
                      <a:cubicBezTo>
                        <a:pt x="37" y="148"/>
                        <a:pt x="38" y="148"/>
                        <a:pt x="39" y="148"/>
                      </a:cubicBezTo>
                      <a:cubicBezTo>
                        <a:pt x="40" y="148"/>
                        <a:pt x="41" y="149"/>
                        <a:pt x="42" y="150"/>
                      </a:cubicBezTo>
                      <a:cubicBezTo>
                        <a:pt x="42" y="150"/>
                        <a:pt x="42" y="151"/>
                        <a:pt x="42" y="151"/>
                      </a:cubicBezTo>
                      <a:cubicBezTo>
                        <a:pt x="41" y="153"/>
                        <a:pt x="41" y="155"/>
                        <a:pt x="42" y="156"/>
                      </a:cubicBezTo>
                      <a:cubicBezTo>
                        <a:pt x="42" y="158"/>
                        <a:pt x="42" y="159"/>
                        <a:pt x="43" y="159"/>
                      </a:cubicBezTo>
                      <a:cubicBezTo>
                        <a:pt x="44" y="160"/>
                        <a:pt x="45" y="160"/>
                        <a:pt x="45" y="159"/>
                      </a:cubicBezTo>
                      <a:cubicBezTo>
                        <a:pt x="46" y="159"/>
                        <a:pt x="48" y="158"/>
                        <a:pt x="49" y="159"/>
                      </a:cubicBezTo>
                      <a:cubicBezTo>
                        <a:pt x="50" y="159"/>
                        <a:pt x="50" y="159"/>
                        <a:pt x="51" y="159"/>
                      </a:cubicBezTo>
                      <a:cubicBezTo>
                        <a:pt x="53" y="160"/>
                        <a:pt x="54" y="159"/>
                        <a:pt x="55" y="158"/>
                      </a:cubicBezTo>
                      <a:cubicBezTo>
                        <a:pt x="56" y="157"/>
                        <a:pt x="57" y="156"/>
                        <a:pt x="59" y="155"/>
                      </a:cubicBezTo>
                      <a:cubicBezTo>
                        <a:pt x="59" y="155"/>
                        <a:pt x="60" y="155"/>
                        <a:pt x="60" y="156"/>
                      </a:cubicBezTo>
                      <a:cubicBezTo>
                        <a:pt x="60" y="156"/>
                        <a:pt x="60" y="157"/>
                        <a:pt x="60" y="157"/>
                      </a:cubicBezTo>
                      <a:cubicBezTo>
                        <a:pt x="59" y="158"/>
                        <a:pt x="59" y="159"/>
                        <a:pt x="60" y="159"/>
                      </a:cubicBezTo>
                      <a:cubicBezTo>
                        <a:pt x="63" y="160"/>
                        <a:pt x="63" y="160"/>
                        <a:pt x="63" y="160"/>
                      </a:cubicBezTo>
                      <a:cubicBezTo>
                        <a:pt x="61" y="157"/>
                        <a:pt x="64" y="156"/>
                        <a:pt x="65" y="155"/>
                      </a:cubicBezTo>
                      <a:cubicBezTo>
                        <a:pt x="65" y="155"/>
                        <a:pt x="66" y="155"/>
                        <a:pt x="66" y="156"/>
                      </a:cubicBezTo>
                      <a:cubicBezTo>
                        <a:pt x="67" y="157"/>
                        <a:pt x="70" y="158"/>
                        <a:pt x="72" y="158"/>
                      </a:cubicBezTo>
                      <a:cubicBezTo>
                        <a:pt x="72" y="158"/>
                        <a:pt x="72" y="158"/>
                        <a:pt x="72" y="158"/>
                      </a:cubicBezTo>
                      <a:cubicBezTo>
                        <a:pt x="75" y="158"/>
                        <a:pt x="78" y="159"/>
                        <a:pt x="80" y="161"/>
                      </a:cubicBezTo>
                      <a:cubicBezTo>
                        <a:pt x="83" y="164"/>
                        <a:pt x="87" y="166"/>
                        <a:pt x="91" y="166"/>
                      </a:cubicBezTo>
                      <a:cubicBezTo>
                        <a:pt x="92" y="167"/>
                        <a:pt x="94" y="168"/>
                        <a:pt x="95" y="169"/>
                      </a:cubicBezTo>
                      <a:cubicBezTo>
                        <a:pt x="95" y="170"/>
                        <a:pt x="96" y="172"/>
                        <a:pt x="97" y="173"/>
                      </a:cubicBezTo>
                      <a:cubicBezTo>
                        <a:pt x="98" y="175"/>
                        <a:pt x="98" y="176"/>
                        <a:pt x="96" y="177"/>
                      </a:cubicBezTo>
                      <a:cubicBezTo>
                        <a:pt x="94" y="178"/>
                        <a:pt x="94" y="178"/>
                        <a:pt x="94" y="178"/>
                      </a:cubicBezTo>
                      <a:cubicBezTo>
                        <a:pt x="95" y="179"/>
                        <a:pt x="95" y="179"/>
                        <a:pt x="96" y="178"/>
                      </a:cubicBezTo>
                      <a:cubicBezTo>
                        <a:pt x="97" y="178"/>
                        <a:pt x="97" y="178"/>
                        <a:pt x="98" y="177"/>
                      </a:cubicBezTo>
                      <a:cubicBezTo>
                        <a:pt x="99" y="177"/>
                        <a:pt x="99" y="178"/>
                        <a:pt x="100" y="178"/>
                      </a:cubicBezTo>
                      <a:cubicBezTo>
                        <a:pt x="100" y="179"/>
                        <a:pt x="99" y="179"/>
                        <a:pt x="99" y="179"/>
                      </a:cubicBezTo>
                      <a:cubicBezTo>
                        <a:pt x="99" y="180"/>
                        <a:pt x="99" y="180"/>
                        <a:pt x="99" y="180"/>
                      </a:cubicBezTo>
                      <a:cubicBezTo>
                        <a:pt x="100" y="180"/>
                        <a:pt x="100" y="181"/>
                        <a:pt x="100" y="180"/>
                      </a:cubicBezTo>
                      <a:cubicBezTo>
                        <a:pt x="101" y="180"/>
                        <a:pt x="101" y="180"/>
                        <a:pt x="101" y="180"/>
                      </a:cubicBezTo>
                      <a:cubicBezTo>
                        <a:pt x="102" y="179"/>
                        <a:pt x="105" y="179"/>
                        <a:pt x="106" y="180"/>
                      </a:cubicBezTo>
                      <a:cubicBezTo>
                        <a:pt x="106" y="180"/>
                        <a:pt x="106" y="180"/>
                        <a:pt x="106" y="180"/>
                      </a:cubicBezTo>
                      <a:cubicBezTo>
                        <a:pt x="107" y="180"/>
                        <a:pt x="107" y="180"/>
                        <a:pt x="107" y="181"/>
                      </a:cubicBezTo>
                      <a:cubicBezTo>
                        <a:pt x="107" y="183"/>
                        <a:pt x="109" y="182"/>
                        <a:pt x="110" y="182"/>
                      </a:cubicBezTo>
                      <a:cubicBezTo>
                        <a:pt x="111" y="181"/>
                        <a:pt x="113" y="181"/>
                        <a:pt x="114" y="182"/>
                      </a:cubicBezTo>
                      <a:cubicBezTo>
                        <a:pt x="116" y="183"/>
                        <a:pt x="119" y="184"/>
                        <a:pt x="122" y="185"/>
                      </a:cubicBezTo>
                      <a:cubicBezTo>
                        <a:pt x="123" y="185"/>
                        <a:pt x="124" y="186"/>
                        <a:pt x="124" y="187"/>
                      </a:cubicBezTo>
                      <a:cubicBezTo>
                        <a:pt x="124" y="192"/>
                        <a:pt x="123" y="196"/>
                        <a:pt x="120" y="200"/>
                      </a:cubicBezTo>
                      <a:cubicBezTo>
                        <a:pt x="119" y="200"/>
                        <a:pt x="119" y="200"/>
                        <a:pt x="119" y="200"/>
                      </a:cubicBezTo>
                      <a:cubicBezTo>
                        <a:pt x="118" y="201"/>
                        <a:pt x="117" y="202"/>
                        <a:pt x="117" y="203"/>
                      </a:cubicBezTo>
                      <a:cubicBezTo>
                        <a:pt x="117" y="206"/>
                        <a:pt x="117" y="209"/>
                        <a:pt x="117" y="212"/>
                      </a:cubicBezTo>
                      <a:cubicBezTo>
                        <a:pt x="117" y="214"/>
                        <a:pt x="116" y="216"/>
                        <a:pt x="115" y="217"/>
                      </a:cubicBezTo>
                      <a:cubicBezTo>
                        <a:pt x="114" y="219"/>
                        <a:pt x="114" y="220"/>
                        <a:pt x="112" y="220"/>
                      </a:cubicBezTo>
                      <a:cubicBezTo>
                        <a:pt x="111" y="220"/>
                        <a:pt x="110" y="220"/>
                        <a:pt x="110" y="220"/>
                      </a:cubicBezTo>
                      <a:cubicBezTo>
                        <a:pt x="109" y="220"/>
                        <a:pt x="109" y="221"/>
                        <a:pt x="109" y="221"/>
                      </a:cubicBezTo>
                      <a:close/>
                      <a:moveTo>
                        <a:pt x="270" y="209"/>
                      </a:moveTo>
                      <a:cubicBezTo>
                        <a:pt x="268" y="212"/>
                        <a:pt x="268" y="215"/>
                        <a:pt x="267" y="218"/>
                      </a:cubicBezTo>
                      <a:cubicBezTo>
                        <a:pt x="266" y="219"/>
                        <a:pt x="266" y="220"/>
                        <a:pt x="265" y="221"/>
                      </a:cubicBezTo>
                      <a:cubicBezTo>
                        <a:pt x="264" y="223"/>
                        <a:pt x="264" y="223"/>
                        <a:pt x="261" y="223"/>
                      </a:cubicBezTo>
                      <a:cubicBezTo>
                        <a:pt x="258" y="222"/>
                        <a:pt x="257" y="219"/>
                        <a:pt x="258" y="217"/>
                      </a:cubicBezTo>
                      <a:cubicBezTo>
                        <a:pt x="259" y="216"/>
                        <a:pt x="259" y="215"/>
                        <a:pt x="260" y="214"/>
                      </a:cubicBezTo>
                      <a:cubicBezTo>
                        <a:pt x="260" y="212"/>
                        <a:pt x="260" y="211"/>
                        <a:pt x="260" y="210"/>
                      </a:cubicBezTo>
                      <a:cubicBezTo>
                        <a:pt x="260" y="208"/>
                        <a:pt x="261" y="206"/>
                        <a:pt x="263" y="205"/>
                      </a:cubicBezTo>
                      <a:cubicBezTo>
                        <a:pt x="263" y="205"/>
                        <a:pt x="263" y="205"/>
                        <a:pt x="264" y="205"/>
                      </a:cubicBezTo>
                      <a:cubicBezTo>
                        <a:pt x="265" y="203"/>
                        <a:pt x="267" y="202"/>
                        <a:pt x="268" y="200"/>
                      </a:cubicBezTo>
                      <a:cubicBezTo>
                        <a:pt x="269" y="200"/>
                        <a:pt x="269" y="199"/>
                        <a:pt x="269" y="198"/>
                      </a:cubicBezTo>
                      <a:cubicBezTo>
                        <a:pt x="270" y="202"/>
                        <a:pt x="271" y="205"/>
                        <a:pt x="270" y="209"/>
                      </a:cubicBezTo>
                      <a:close/>
                      <a:moveTo>
                        <a:pt x="299" y="130"/>
                      </a:moveTo>
                      <a:cubicBezTo>
                        <a:pt x="298" y="129"/>
                        <a:pt x="296" y="128"/>
                        <a:pt x="295" y="128"/>
                      </a:cubicBezTo>
                      <a:cubicBezTo>
                        <a:pt x="290" y="128"/>
                        <a:pt x="285" y="128"/>
                        <a:pt x="280" y="126"/>
                      </a:cubicBezTo>
                      <a:cubicBezTo>
                        <a:pt x="277" y="125"/>
                        <a:pt x="274" y="124"/>
                        <a:pt x="271" y="122"/>
                      </a:cubicBezTo>
                      <a:cubicBezTo>
                        <a:pt x="269" y="121"/>
                        <a:pt x="266" y="120"/>
                        <a:pt x="263" y="119"/>
                      </a:cubicBezTo>
                      <a:cubicBezTo>
                        <a:pt x="264" y="120"/>
                        <a:pt x="264" y="120"/>
                        <a:pt x="264" y="121"/>
                      </a:cubicBezTo>
                      <a:cubicBezTo>
                        <a:pt x="263" y="124"/>
                        <a:pt x="266" y="126"/>
                        <a:pt x="268" y="128"/>
                      </a:cubicBezTo>
                      <a:cubicBezTo>
                        <a:pt x="269" y="129"/>
                        <a:pt x="270" y="130"/>
                        <a:pt x="271" y="131"/>
                      </a:cubicBezTo>
                      <a:cubicBezTo>
                        <a:pt x="277" y="129"/>
                        <a:pt x="277" y="129"/>
                        <a:pt x="277" y="129"/>
                      </a:cubicBezTo>
                      <a:cubicBezTo>
                        <a:pt x="279" y="129"/>
                        <a:pt x="280" y="129"/>
                        <a:pt x="281" y="131"/>
                      </a:cubicBezTo>
                      <a:cubicBezTo>
                        <a:pt x="282" y="132"/>
                        <a:pt x="283" y="133"/>
                        <a:pt x="285" y="135"/>
                      </a:cubicBezTo>
                      <a:cubicBezTo>
                        <a:pt x="286" y="136"/>
                        <a:pt x="286" y="136"/>
                        <a:pt x="284" y="137"/>
                      </a:cubicBezTo>
                      <a:cubicBezTo>
                        <a:pt x="281" y="139"/>
                        <a:pt x="278" y="142"/>
                        <a:pt x="275" y="144"/>
                      </a:cubicBezTo>
                      <a:cubicBezTo>
                        <a:pt x="275" y="145"/>
                        <a:pt x="274" y="145"/>
                        <a:pt x="274" y="146"/>
                      </a:cubicBezTo>
                      <a:cubicBezTo>
                        <a:pt x="272" y="147"/>
                        <a:pt x="270" y="148"/>
                        <a:pt x="268" y="150"/>
                      </a:cubicBezTo>
                      <a:cubicBezTo>
                        <a:pt x="265" y="151"/>
                        <a:pt x="262" y="150"/>
                        <a:pt x="260" y="147"/>
                      </a:cubicBezTo>
                      <a:cubicBezTo>
                        <a:pt x="260" y="147"/>
                        <a:pt x="260" y="147"/>
                        <a:pt x="260" y="147"/>
                      </a:cubicBezTo>
                      <a:cubicBezTo>
                        <a:pt x="259" y="144"/>
                        <a:pt x="257" y="141"/>
                        <a:pt x="255" y="139"/>
                      </a:cubicBezTo>
                      <a:cubicBezTo>
                        <a:pt x="254" y="137"/>
                        <a:pt x="253" y="136"/>
                        <a:pt x="253" y="134"/>
                      </a:cubicBezTo>
                      <a:cubicBezTo>
                        <a:pt x="252" y="132"/>
                        <a:pt x="251" y="131"/>
                        <a:pt x="249" y="130"/>
                      </a:cubicBezTo>
                      <a:cubicBezTo>
                        <a:pt x="247" y="129"/>
                        <a:pt x="246" y="128"/>
                        <a:pt x="246" y="126"/>
                      </a:cubicBezTo>
                      <a:cubicBezTo>
                        <a:pt x="245" y="124"/>
                        <a:pt x="244" y="122"/>
                        <a:pt x="243" y="120"/>
                      </a:cubicBezTo>
                      <a:cubicBezTo>
                        <a:pt x="240" y="120"/>
                        <a:pt x="240" y="120"/>
                        <a:pt x="241" y="123"/>
                      </a:cubicBezTo>
                      <a:cubicBezTo>
                        <a:pt x="242" y="127"/>
                        <a:pt x="244" y="130"/>
                        <a:pt x="246" y="134"/>
                      </a:cubicBezTo>
                      <a:cubicBezTo>
                        <a:pt x="250" y="139"/>
                        <a:pt x="253" y="144"/>
                        <a:pt x="256" y="150"/>
                      </a:cubicBezTo>
                      <a:cubicBezTo>
                        <a:pt x="256" y="152"/>
                        <a:pt x="257" y="154"/>
                        <a:pt x="257" y="155"/>
                      </a:cubicBezTo>
                      <a:cubicBezTo>
                        <a:pt x="258" y="158"/>
                        <a:pt x="259" y="158"/>
                        <a:pt x="261" y="157"/>
                      </a:cubicBezTo>
                      <a:cubicBezTo>
                        <a:pt x="262" y="157"/>
                        <a:pt x="262" y="156"/>
                        <a:pt x="262" y="156"/>
                      </a:cubicBezTo>
                      <a:cubicBezTo>
                        <a:pt x="271" y="156"/>
                        <a:pt x="271" y="156"/>
                        <a:pt x="271" y="156"/>
                      </a:cubicBezTo>
                      <a:cubicBezTo>
                        <a:pt x="270" y="159"/>
                        <a:pt x="270" y="161"/>
                        <a:pt x="269" y="163"/>
                      </a:cubicBezTo>
                      <a:cubicBezTo>
                        <a:pt x="269" y="165"/>
                        <a:pt x="268" y="167"/>
                        <a:pt x="267" y="168"/>
                      </a:cubicBezTo>
                      <a:cubicBezTo>
                        <a:pt x="265" y="170"/>
                        <a:pt x="263" y="172"/>
                        <a:pt x="260" y="173"/>
                      </a:cubicBezTo>
                      <a:cubicBezTo>
                        <a:pt x="260" y="173"/>
                        <a:pt x="259" y="174"/>
                        <a:pt x="259" y="174"/>
                      </a:cubicBezTo>
                      <a:cubicBezTo>
                        <a:pt x="256" y="179"/>
                        <a:pt x="254" y="184"/>
                        <a:pt x="252" y="188"/>
                      </a:cubicBezTo>
                      <a:cubicBezTo>
                        <a:pt x="251" y="189"/>
                        <a:pt x="251" y="190"/>
                        <a:pt x="252" y="191"/>
                      </a:cubicBezTo>
                      <a:cubicBezTo>
                        <a:pt x="255" y="195"/>
                        <a:pt x="254" y="199"/>
                        <a:pt x="254" y="204"/>
                      </a:cubicBezTo>
                      <a:cubicBezTo>
                        <a:pt x="254" y="204"/>
                        <a:pt x="253" y="205"/>
                        <a:pt x="253" y="205"/>
                      </a:cubicBezTo>
                      <a:cubicBezTo>
                        <a:pt x="250" y="206"/>
                        <a:pt x="248" y="208"/>
                        <a:pt x="246" y="210"/>
                      </a:cubicBezTo>
                      <a:cubicBezTo>
                        <a:pt x="245" y="211"/>
                        <a:pt x="244" y="212"/>
                        <a:pt x="244" y="214"/>
                      </a:cubicBezTo>
                      <a:cubicBezTo>
                        <a:pt x="243" y="217"/>
                        <a:pt x="242" y="221"/>
                        <a:pt x="240" y="224"/>
                      </a:cubicBezTo>
                      <a:cubicBezTo>
                        <a:pt x="238" y="229"/>
                        <a:pt x="235" y="234"/>
                        <a:pt x="233" y="238"/>
                      </a:cubicBezTo>
                      <a:cubicBezTo>
                        <a:pt x="232" y="240"/>
                        <a:pt x="231" y="240"/>
                        <a:pt x="230" y="240"/>
                      </a:cubicBezTo>
                      <a:cubicBezTo>
                        <a:pt x="223" y="241"/>
                        <a:pt x="223" y="241"/>
                        <a:pt x="223" y="241"/>
                      </a:cubicBezTo>
                      <a:cubicBezTo>
                        <a:pt x="222" y="241"/>
                        <a:pt x="221" y="241"/>
                        <a:pt x="220" y="241"/>
                      </a:cubicBezTo>
                      <a:cubicBezTo>
                        <a:pt x="219" y="241"/>
                        <a:pt x="219" y="241"/>
                        <a:pt x="218" y="241"/>
                      </a:cubicBezTo>
                      <a:cubicBezTo>
                        <a:pt x="217" y="240"/>
                        <a:pt x="217" y="239"/>
                        <a:pt x="216" y="239"/>
                      </a:cubicBezTo>
                      <a:cubicBezTo>
                        <a:pt x="216" y="236"/>
                        <a:pt x="215" y="234"/>
                        <a:pt x="214" y="232"/>
                      </a:cubicBezTo>
                      <a:cubicBezTo>
                        <a:pt x="214" y="231"/>
                        <a:pt x="213" y="230"/>
                        <a:pt x="212" y="230"/>
                      </a:cubicBezTo>
                      <a:cubicBezTo>
                        <a:pt x="211" y="227"/>
                        <a:pt x="210" y="224"/>
                        <a:pt x="210" y="222"/>
                      </a:cubicBezTo>
                      <a:cubicBezTo>
                        <a:pt x="210" y="220"/>
                        <a:pt x="209" y="218"/>
                        <a:pt x="209" y="217"/>
                      </a:cubicBezTo>
                      <a:cubicBezTo>
                        <a:pt x="207" y="214"/>
                        <a:pt x="206" y="211"/>
                        <a:pt x="205" y="208"/>
                      </a:cubicBezTo>
                      <a:cubicBezTo>
                        <a:pt x="205" y="206"/>
                        <a:pt x="206" y="204"/>
                        <a:pt x="206" y="202"/>
                      </a:cubicBezTo>
                      <a:cubicBezTo>
                        <a:pt x="206" y="201"/>
                        <a:pt x="207" y="201"/>
                        <a:pt x="207" y="200"/>
                      </a:cubicBezTo>
                      <a:cubicBezTo>
                        <a:pt x="208" y="199"/>
                        <a:pt x="208" y="197"/>
                        <a:pt x="208" y="195"/>
                      </a:cubicBezTo>
                      <a:cubicBezTo>
                        <a:pt x="206" y="190"/>
                        <a:pt x="204" y="184"/>
                        <a:pt x="201" y="180"/>
                      </a:cubicBezTo>
                      <a:cubicBezTo>
                        <a:pt x="200" y="179"/>
                        <a:pt x="200" y="177"/>
                        <a:pt x="201" y="176"/>
                      </a:cubicBezTo>
                      <a:cubicBezTo>
                        <a:pt x="201" y="175"/>
                        <a:pt x="202" y="174"/>
                        <a:pt x="202" y="173"/>
                      </a:cubicBezTo>
                      <a:cubicBezTo>
                        <a:pt x="203" y="172"/>
                        <a:pt x="203" y="171"/>
                        <a:pt x="202" y="171"/>
                      </a:cubicBezTo>
                      <a:cubicBezTo>
                        <a:pt x="201" y="171"/>
                        <a:pt x="200" y="170"/>
                        <a:pt x="200" y="169"/>
                      </a:cubicBezTo>
                      <a:cubicBezTo>
                        <a:pt x="200" y="168"/>
                        <a:pt x="199" y="168"/>
                        <a:pt x="198" y="168"/>
                      </a:cubicBezTo>
                      <a:cubicBezTo>
                        <a:pt x="196" y="168"/>
                        <a:pt x="194" y="167"/>
                        <a:pt x="193" y="166"/>
                      </a:cubicBezTo>
                      <a:cubicBezTo>
                        <a:pt x="192" y="165"/>
                        <a:pt x="190" y="165"/>
                        <a:pt x="189" y="165"/>
                      </a:cubicBezTo>
                      <a:cubicBezTo>
                        <a:pt x="188" y="165"/>
                        <a:pt x="187" y="165"/>
                        <a:pt x="186" y="165"/>
                      </a:cubicBezTo>
                      <a:cubicBezTo>
                        <a:pt x="173" y="169"/>
                        <a:pt x="173" y="169"/>
                        <a:pt x="173" y="169"/>
                      </a:cubicBezTo>
                      <a:cubicBezTo>
                        <a:pt x="171" y="169"/>
                        <a:pt x="168" y="168"/>
                        <a:pt x="167" y="167"/>
                      </a:cubicBezTo>
                      <a:cubicBezTo>
                        <a:pt x="167" y="166"/>
                        <a:pt x="166" y="166"/>
                        <a:pt x="166" y="166"/>
                      </a:cubicBezTo>
                      <a:cubicBezTo>
                        <a:pt x="164" y="164"/>
                        <a:pt x="163" y="162"/>
                        <a:pt x="162" y="160"/>
                      </a:cubicBezTo>
                      <a:cubicBezTo>
                        <a:pt x="162" y="159"/>
                        <a:pt x="162" y="158"/>
                        <a:pt x="161" y="158"/>
                      </a:cubicBezTo>
                      <a:cubicBezTo>
                        <a:pt x="157" y="157"/>
                        <a:pt x="156" y="153"/>
                        <a:pt x="155" y="150"/>
                      </a:cubicBezTo>
                      <a:cubicBezTo>
                        <a:pt x="155" y="149"/>
                        <a:pt x="155" y="148"/>
                        <a:pt x="156" y="147"/>
                      </a:cubicBezTo>
                      <a:cubicBezTo>
                        <a:pt x="157" y="146"/>
                        <a:pt x="157" y="145"/>
                        <a:pt x="157" y="143"/>
                      </a:cubicBezTo>
                      <a:cubicBezTo>
                        <a:pt x="155" y="140"/>
                        <a:pt x="156" y="136"/>
                        <a:pt x="158" y="133"/>
                      </a:cubicBezTo>
                      <a:cubicBezTo>
                        <a:pt x="159" y="131"/>
                        <a:pt x="160" y="129"/>
                        <a:pt x="162" y="128"/>
                      </a:cubicBezTo>
                      <a:cubicBezTo>
                        <a:pt x="163" y="127"/>
                        <a:pt x="163" y="126"/>
                        <a:pt x="164" y="125"/>
                      </a:cubicBezTo>
                      <a:cubicBezTo>
                        <a:pt x="166" y="123"/>
                        <a:pt x="167" y="121"/>
                        <a:pt x="168" y="118"/>
                      </a:cubicBezTo>
                      <a:cubicBezTo>
                        <a:pt x="169" y="116"/>
                        <a:pt x="170" y="115"/>
                        <a:pt x="171" y="115"/>
                      </a:cubicBezTo>
                      <a:cubicBezTo>
                        <a:pt x="172" y="113"/>
                        <a:pt x="174" y="112"/>
                        <a:pt x="176" y="110"/>
                      </a:cubicBezTo>
                      <a:cubicBezTo>
                        <a:pt x="177" y="109"/>
                        <a:pt x="177" y="109"/>
                        <a:pt x="178" y="110"/>
                      </a:cubicBezTo>
                      <a:cubicBezTo>
                        <a:pt x="178" y="111"/>
                        <a:pt x="179" y="111"/>
                        <a:pt x="179" y="111"/>
                      </a:cubicBezTo>
                      <a:cubicBezTo>
                        <a:pt x="186" y="110"/>
                        <a:pt x="186" y="110"/>
                        <a:pt x="186" y="110"/>
                      </a:cubicBezTo>
                      <a:cubicBezTo>
                        <a:pt x="187" y="110"/>
                        <a:pt x="188" y="110"/>
                        <a:pt x="189" y="110"/>
                      </a:cubicBezTo>
                      <a:cubicBezTo>
                        <a:pt x="192" y="110"/>
                        <a:pt x="196" y="109"/>
                        <a:pt x="199" y="108"/>
                      </a:cubicBezTo>
                      <a:cubicBezTo>
                        <a:pt x="199" y="107"/>
                        <a:pt x="200" y="107"/>
                        <a:pt x="201" y="108"/>
                      </a:cubicBezTo>
                      <a:cubicBezTo>
                        <a:pt x="201" y="108"/>
                        <a:pt x="201" y="109"/>
                        <a:pt x="201" y="109"/>
                      </a:cubicBezTo>
                      <a:cubicBezTo>
                        <a:pt x="201" y="111"/>
                        <a:pt x="202" y="112"/>
                        <a:pt x="203" y="113"/>
                      </a:cubicBezTo>
                      <a:cubicBezTo>
                        <a:pt x="207" y="117"/>
                        <a:pt x="207" y="117"/>
                        <a:pt x="207" y="117"/>
                      </a:cubicBezTo>
                      <a:cubicBezTo>
                        <a:pt x="207" y="117"/>
                        <a:pt x="207" y="117"/>
                        <a:pt x="208" y="117"/>
                      </a:cubicBezTo>
                      <a:cubicBezTo>
                        <a:pt x="210" y="118"/>
                        <a:pt x="213" y="118"/>
                        <a:pt x="215" y="118"/>
                      </a:cubicBezTo>
                      <a:cubicBezTo>
                        <a:pt x="216" y="118"/>
                        <a:pt x="217" y="118"/>
                        <a:pt x="217" y="117"/>
                      </a:cubicBezTo>
                      <a:cubicBezTo>
                        <a:pt x="218" y="115"/>
                        <a:pt x="219" y="115"/>
                        <a:pt x="220" y="114"/>
                      </a:cubicBezTo>
                      <a:cubicBezTo>
                        <a:pt x="220" y="114"/>
                        <a:pt x="220" y="114"/>
                        <a:pt x="220" y="114"/>
                      </a:cubicBezTo>
                      <a:cubicBezTo>
                        <a:pt x="220" y="115"/>
                        <a:pt x="221" y="115"/>
                        <a:pt x="222" y="116"/>
                      </a:cubicBezTo>
                      <a:cubicBezTo>
                        <a:pt x="223" y="116"/>
                        <a:pt x="224" y="117"/>
                        <a:pt x="226" y="117"/>
                      </a:cubicBezTo>
                      <a:cubicBezTo>
                        <a:pt x="227" y="117"/>
                        <a:pt x="228" y="117"/>
                        <a:pt x="229" y="117"/>
                      </a:cubicBezTo>
                      <a:cubicBezTo>
                        <a:pt x="229" y="117"/>
                        <a:pt x="230" y="117"/>
                        <a:pt x="231" y="117"/>
                      </a:cubicBezTo>
                      <a:cubicBezTo>
                        <a:pt x="233" y="118"/>
                        <a:pt x="236" y="118"/>
                        <a:pt x="238" y="118"/>
                      </a:cubicBezTo>
                      <a:cubicBezTo>
                        <a:pt x="239" y="119"/>
                        <a:pt x="240" y="118"/>
                        <a:pt x="241" y="118"/>
                      </a:cubicBezTo>
                      <a:cubicBezTo>
                        <a:pt x="243" y="117"/>
                        <a:pt x="244" y="114"/>
                        <a:pt x="243" y="111"/>
                      </a:cubicBezTo>
                      <a:cubicBezTo>
                        <a:pt x="243" y="110"/>
                        <a:pt x="243" y="109"/>
                        <a:pt x="243" y="108"/>
                      </a:cubicBezTo>
                      <a:cubicBezTo>
                        <a:pt x="241" y="108"/>
                        <a:pt x="239" y="108"/>
                        <a:pt x="238" y="109"/>
                      </a:cubicBezTo>
                      <a:cubicBezTo>
                        <a:pt x="236" y="110"/>
                        <a:pt x="233" y="110"/>
                        <a:pt x="232" y="108"/>
                      </a:cubicBezTo>
                      <a:cubicBezTo>
                        <a:pt x="229" y="106"/>
                        <a:pt x="228" y="104"/>
                        <a:pt x="227" y="101"/>
                      </a:cubicBezTo>
                      <a:cubicBezTo>
                        <a:pt x="229" y="102"/>
                        <a:pt x="230" y="101"/>
                        <a:pt x="231" y="99"/>
                      </a:cubicBezTo>
                      <a:cubicBezTo>
                        <a:pt x="228" y="99"/>
                        <a:pt x="225" y="100"/>
                        <a:pt x="223" y="101"/>
                      </a:cubicBezTo>
                      <a:cubicBezTo>
                        <a:pt x="222" y="101"/>
                        <a:pt x="221" y="102"/>
                        <a:pt x="221" y="103"/>
                      </a:cubicBezTo>
                      <a:cubicBezTo>
                        <a:pt x="222" y="103"/>
                        <a:pt x="222" y="103"/>
                        <a:pt x="222" y="103"/>
                      </a:cubicBezTo>
                      <a:cubicBezTo>
                        <a:pt x="222" y="104"/>
                        <a:pt x="222" y="104"/>
                        <a:pt x="222" y="104"/>
                      </a:cubicBezTo>
                      <a:cubicBezTo>
                        <a:pt x="222" y="105"/>
                        <a:pt x="222" y="106"/>
                        <a:pt x="221" y="106"/>
                      </a:cubicBezTo>
                      <a:cubicBezTo>
                        <a:pt x="221" y="106"/>
                        <a:pt x="220" y="106"/>
                        <a:pt x="219" y="105"/>
                      </a:cubicBezTo>
                      <a:cubicBezTo>
                        <a:pt x="219" y="104"/>
                        <a:pt x="218" y="103"/>
                        <a:pt x="217" y="103"/>
                      </a:cubicBezTo>
                      <a:cubicBezTo>
                        <a:pt x="217" y="103"/>
                        <a:pt x="217" y="102"/>
                        <a:pt x="217" y="102"/>
                      </a:cubicBezTo>
                      <a:cubicBezTo>
                        <a:pt x="217" y="100"/>
                        <a:pt x="215" y="98"/>
                        <a:pt x="214" y="96"/>
                      </a:cubicBezTo>
                      <a:cubicBezTo>
                        <a:pt x="213" y="96"/>
                        <a:pt x="213" y="96"/>
                        <a:pt x="212" y="96"/>
                      </a:cubicBezTo>
                      <a:cubicBezTo>
                        <a:pt x="210" y="96"/>
                        <a:pt x="209" y="95"/>
                        <a:pt x="208" y="93"/>
                      </a:cubicBezTo>
                      <a:cubicBezTo>
                        <a:pt x="207" y="93"/>
                        <a:pt x="207" y="92"/>
                        <a:pt x="206" y="92"/>
                      </a:cubicBezTo>
                      <a:cubicBezTo>
                        <a:pt x="205" y="91"/>
                        <a:pt x="204" y="91"/>
                        <a:pt x="204" y="92"/>
                      </a:cubicBezTo>
                      <a:cubicBezTo>
                        <a:pt x="203" y="93"/>
                        <a:pt x="203" y="94"/>
                        <a:pt x="203" y="95"/>
                      </a:cubicBezTo>
                      <a:cubicBezTo>
                        <a:pt x="203" y="95"/>
                        <a:pt x="203" y="95"/>
                        <a:pt x="204" y="95"/>
                      </a:cubicBezTo>
                      <a:cubicBezTo>
                        <a:pt x="205" y="97"/>
                        <a:pt x="207" y="98"/>
                        <a:pt x="209" y="99"/>
                      </a:cubicBezTo>
                      <a:cubicBezTo>
                        <a:pt x="210" y="100"/>
                        <a:pt x="211" y="101"/>
                        <a:pt x="212" y="102"/>
                      </a:cubicBezTo>
                      <a:cubicBezTo>
                        <a:pt x="210" y="104"/>
                        <a:pt x="207" y="103"/>
                        <a:pt x="206" y="101"/>
                      </a:cubicBezTo>
                      <a:cubicBezTo>
                        <a:pt x="205" y="101"/>
                        <a:pt x="205" y="101"/>
                        <a:pt x="205" y="100"/>
                      </a:cubicBezTo>
                      <a:cubicBezTo>
                        <a:pt x="205" y="100"/>
                        <a:pt x="204" y="99"/>
                        <a:pt x="203" y="98"/>
                      </a:cubicBezTo>
                      <a:cubicBezTo>
                        <a:pt x="202" y="97"/>
                        <a:pt x="201" y="96"/>
                        <a:pt x="200" y="94"/>
                      </a:cubicBezTo>
                      <a:cubicBezTo>
                        <a:pt x="198" y="93"/>
                        <a:pt x="195" y="93"/>
                        <a:pt x="195" y="96"/>
                      </a:cubicBezTo>
                      <a:cubicBezTo>
                        <a:pt x="195" y="96"/>
                        <a:pt x="195" y="96"/>
                        <a:pt x="195" y="97"/>
                      </a:cubicBezTo>
                      <a:cubicBezTo>
                        <a:pt x="193" y="96"/>
                        <a:pt x="193" y="96"/>
                        <a:pt x="193" y="96"/>
                      </a:cubicBezTo>
                      <a:cubicBezTo>
                        <a:pt x="192" y="96"/>
                        <a:pt x="189" y="96"/>
                        <a:pt x="188" y="98"/>
                      </a:cubicBezTo>
                      <a:cubicBezTo>
                        <a:pt x="188" y="99"/>
                        <a:pt x="187" y="99"/>
                        <a:pt x="187" y="100"/>
                      </a:cubicBezTo>
                      <a:cubicBezTo>
                        <a:pt x="187" y="100"/>
                        <a:pt x="186" y="101"/>
                        <a:pt x="186" y="101"/>
                      </a:cubicBezTo>
                      <a:cubicBezTo>
                        <a:pt x="185" y="104"/>
                        <a:pt x="184" y="106"/>
                        <a:pt x="181" y="106"/>
                      </a:cubicBezTo>
                      <a:cubicBezTo>
                        <a:pt x="178" y="107"/>
                        <a:pt x="175" y="107"/>
                        <a:pt x="172" y="107"/>
                      </a:cubicBezTo>
                      <a:cubicBezTo>
                        <a:pt x="171" y="107"/>
                        <a:pt x="171" y="106"/>
                        <a:pt x="171" y="106"/>
                      </a:cubicBezTo>
                      <a:cubicBezTo>
                        <a:pt x="170" y="103"/>
                        <a:pt x="170" y="101"/>
                        <a:pt x="171" y="99"/>
                      </a:cubicBezTo>
                      <a:cubicBezTo>
                        <a:pt x="171" y="97"/>
                        <a:pt x="173" y="95"/>
                        <a:pt x="175" y="96"/>
                      </a:cubicBezTo>
                      <a:cubicBezTo>
                        <a:pt x="182" y="96"/>
                        <a:pt x="182" y="96"/>
                        <a:pt x="182" y="96"/>
                      </a:cubicBezTo>
                      <a:cubicBezTo>
                        <a:pt x="183" y="96"/>
                        <a:pt x="183" y="95"/>
                        <a:pt x="183" y="94"/>
                      </a:cubicBezTo>
                      <a:cubicBezTo>
                        <a:pt x="183" y="94"/>
                        <a:pt x="183" y="94"/>
                        <a:pt x="183" y="93"/>
                      </a:cubicBezTo>
                      <a:cubicBezTo>
                        <a:pt x="184" y="91"/>
                        <a:pt x="183" y="90"/>
                        <a:pt x="181" y="89"/>
                      </a:cubicBezTo>
                      <a:cubicBezTo>
                        <a:pt x="180" y="89"/>
                        <a:pt x="180" y="88"/>
                        <a:pt x="179" y="88"/>
                      </a:cubicBezTo>
                      <a:cubicBezTo>
                        <a:pt x="178" y="88"/>
                        <a:pt x="178" y="87"/>
                        <a:pt x="178" y="87"/>
                      </a:cubicBezTo>
                      <a:cubicBezTo>
                        <a:pt x="178" y="87"/>
                        <a:pt x="179" y="86"/>
                        <a:pt x="179" y="86"/>
                      </a:cubicBezTo>
                      <a:cubicBezTo>
                        <a:pt x="180" y="86"/>
                        <a:pt x="181" y="86"/>
                        <a:pt x="181" y="86"/>
                      </a:cubicBezTo>
                      <a:cubicBezTo>
                        <a:pt x="185" y="86"/>
                        <a:pt x="188" y="84"/>
                        <a:pt x="189" y="81"/>
                      </a:cubicBezTo>
                      <a:cubicBezTo>
                        <a:pt x="190" y="79"/>
                        <a:pt x="192" y="78"/>
                        <a:pt x="194" y="77"/>
                      </a:cubicBezTo>
                      <a:cubicBezTo>
                        <a:pt x="197" y="77"/>
                        <a:pt x="197" y="76"/>
                        <a:pt x="198" y="73"/>
                      </a:cubicBezTo>
                      <a:cubicBezTo>
                        <a:pt x="198" y="72"/>
                        <a:pt x="198" y="71"/>
                        <a:pt x="199" y="71"/>
                      </a:cubicBezTo>
                      <a:cubicBezTo>
                        <a:pt x="199" y="71"/>
                        <a:pt x="199" y="71"/>
                        <a:pt x="199" y="71"/>
                      </a:cubicBezTo>
                      <a:cubicBezTo>
                        <a:pt x="200" y="72"/>
                        <a:pt x="200" y="73"/>
                        <a:pt x="201" y="74"/>
                      </a:cubicBezTo>
                      <a:cubicBezTo>
                        <a:pt x="201" y="75"/>
                        <a:pt x="202" y="76"/>
                        <a:pt x="203" y="76"/>
                      </a:cubicBezTo>
                      <a:cubicBezTo>
                        <a:pt x="204" y="76"/>
                        <a:pt x="205" y="76"/>
                        <a:pt x="206" y="76"/>
                      </a:cubicBezTo>
                      <a:cubicBezTo>
                        <a:pt x="208" y="76"/>
                        <a:pt x="210" y="76"/>
                        <a:pt x="212" y="75"/>
                      </a:cubicBezTo>
                      <a:cubicBezTo>
                        <a:pt x="213" y="75"/>
                        <a:pt x="214" y="75"/>
                        <a:pt x="214" y="74"/>
                      </a:cubicBezTo>
                      <a:cubicBezTo>
                        <a:pt x="214" y="73"/>
                        <a:pt x="215" y="73"/>
                        <a:pt x="216" y="72"/>
                      </a:cubicBezTo>
                      <a:cubicBezTo>
                        <a:pt x="216" y="71"/>
                        <a:pt x="217" y="71"/>
                        <a:pt x="217" y="70"/>
                      </a:cubicBezTo>
                      <a:cubicBezTo>
                        <a:pt x="218" y="68"/>
                        <a:pt x="219" y="67"/>
                        <a:pt x="221" y="67"/>
                      </a:cubicBezTo>
                      <a:cubicBezTo>
                        <a:pt x="221" y="68"/>
                        <a:pt x="222" y="68"/>
                        <a:pt x="222" y="68"/>
                      </a:cubicBezTo>
                      <a:cubicBezTo>
                        <a:pt x="223" y="69"/>
                        <a:pt x="223" y="70"/>
                        <a:pt x="223" y="71"/>
                      </a:cubicBezTo>
                      <a:cubicBezTo>
                        <a:pt x="225" y="69"/>
                        <a:pt x="226" y="66"/>
                        <a:pt x="225" y="63"/>
                      </a:cubicBezTo>
                      <a:cubicBezTo>
                        <a:pt x="225" y="63"/>
                        <a:pt x="224" y="64"/>
                        <a:pt x="223" y="64"/>
                      </a:cubicBezTo>
                      <a:cubicBezTo>
                        <a:pt x="222" y="64"/>
                        <a:pt x="221" y="64"/>
                        <a:pt x="219" y="64"/>
                      </a:cubicBezTo>
                      <a:cubicBezTo>
                        <a:pt x="216" y="63"/>
                        <a:pt x="215" y="61"/>
                        <a:pt x="217" y="59"/>
                      </a:cubicBezTo>
                      <a:cubicBezTo>
                        <a:pt x="218" y="58"/>
                        <a:pt x="219" y="56"/>
                        <a:pt x="218" y="55"/>
                      </a:cubicBezTo>
                      <a:cubicBezTo>
                        <a:pt x="217" y="54"/>
                        <a:pt x="216" y="56"/>
                        <a:pt x="215" y="56"/>
                      </a:cubicBezTo>
                      <a:cubicBezTo>
                        <a:pt x="213" y="58"/>
                        <a:pt x="211" y="61"/>
                        <a:pt x="210" y="63"/>
                      </a:cubicBezTo>
                      <a:cubicBezTo>
                        <a:pt x="210" y="66"/>
                        <a:pt x="209" y="68"/>
                        <a:pt x="208" y="70"/>
                      </a:cubicBezTo>
                      <a:cubicBezTo>
                        <a:pt x="207" y="71"/>
                        <a:pt x="205" y="71"/>
                        <a:pt x="204" y="71"/>
                      </a:cubicBezTo>
                      <a:cubicBezTo>
                        <a:pt x="204" y="71"/>
                        <a:pt x="203" y="70"/>
                        <a:pt x="203" y="70"/>
                      </a:cubicBezTo>
                      <a:cubicBezTo>
                        <a:pt x="202" y="69"/>
                        <a:pt x="202" y="68"/>
                        <a:pt x="201" y="68"/>
                      </a:cubicBezTo>
                      <a:cubicBezTo>
                        <a:pt x="201" y="68"/>
                        <a:pt x="201" y="68"/>
                        <a:pt x="201" y="68"/>
                      </a:cubicBezTo>
                      <a:cubicBezTo>
                        <a:pt x="194" y="69"/>
                        <a:pt x="194" y="69"/>
                        <a:pt x="194" y="69"/>
                      </a:cubicBezTo>
                      <a:cubicBezTo>
                        <a:pt x="194" y="68"/>
                        <a:pt x="194" y="68"/>
                        <a:pt x="194" y="68"/>
                      </a:cubicBezTo>
                      <a:cubicBezTo>
                        <a:pt x="193" y="62"/>
                        <a:pt x="192" y="63"/>
                        <a:pt x="197" y="61"/>
                      </a:cubicBezTo>
                      <a:cubicBezTo>
                        <a:pt x="199" y="60"/>
                        <a:pt x="200" y="59"/>
                        <a:pt x="201" y="58"/>
                      </a:cubicBezTo>
                      <a:cubicBezTo>
                        <a:pt x="205" y="55"/>
                        <a:pt x="205" y="55"/>
                        <a:pt x="205" y="55"/>
                      </a:cubicBezTo>
                      <a:cubicBezTo>
                        <a:pt x="205" y="55"/>
                        <a:pt x="205" y="55"/>
                        <a:pt x="205" y="54"/>
                      </a:cubicBezTo>
                      <a:cubicBezTo>
                        <a:pt x="209" y="50"/>
                        <a:pt x="214" y="49"/>
                        <a:pt x="219" y="48"/>
                      </a:cubicBezTo>
                      <a:cubicBezTo>
                        <a:pt x="223" y="48"/>
                        <a:pt x="228" y="49"/>
                        <a:pt x="232" y="51"/>
                      </a:cubicBezTo>
                      <a:cubicBezTo>
                        <a:pt x="239" y="53"/>
                        <a:pt x="239" y="53"/>
                        <a:pt x="239" y="53"/>
                      </a:cubicBezTo>
                      <a:cubicBezTo>
                        <a:pt x="236" y="56"/>
                        <a:pt x="233" y="53"/>
                        <a:pt x="230" y="53"/>
                      </a:cubicBezTo>
                      <a:cubicBezTo>
                        <a:pt x="230" y="53"/>
                        <a:pt x="230" y="54"/>
                        <a:pt x="230" y="54"/>
                      </a:cubicBezTo>
                      <a:cubicBezTo>
                        <a:pt x="232" y="55"/>
                        <a:pt x="233" y="57"/>
                        <a:pt x="235" y="59"/>
                      </a:cubicBezTo>
                      <a:cubicBezTo>
                        <a:pt x="236" y="59"/>
                        <a:pt x="238" y="59"/>
                        <a:pt x="239" y="58"/>
                      </a:cubicBezTo>
                      <a:cubicBezTo>
                        <a:pt x="239" y="57"/>
                        <a:pt x="239" y="57"/>
                        <a:pt x="239" y="57"/>
                      </a:cubicBezTo>
                      <a:cubicBezTo>
                        <a:pt x="239" y="56"/>
                        <a:pt x="239" y="55"/>
                        <a:pt x="241" y="55"/>
                      </a:cubicBezTo>
                      <a:cubicBezTo>
                        <a:pt x="242" y="55"/>
                        <a:pt x="243" y="55"/>
                        <a:pt x="244" y="53"/>
                      </a:cubicBezTo>
                      <a:cubicBezTo>
                        <a:pt x="244" y="52"/>
                        <a:pt x="245" y="52"/>
                        <a:pt x="246" y="52"/>
                      </a:cubicBezTo>
                      <a:cubicBezTo>
                        <a:pt x="246" y="53"/>
                        <a:pt x="246" y="54"/>
                        <a:pt x="248" y="54"/>
                      </a:cubicBezTo>
                      <a:cubicBezTo>
                        <a:pt x="248" y="53"/>
                        <a:pt x="249" y="53"/>
                        <a:pt x="249" y="53"/>
                      </a:cubicBezTo>
                      <a:cubicBezTo>
                        <a:pt x="250" y="52"/>
                        <a:pt x="252" y="52"/>
                        <a:pt x="254" y="52"/>
                      </a:cubicBezTo>
                      <a:cubicBezTo>
                        <a:pt x="256" y="52"/>
                        <a:pt x="259" y="51"/>
                        <a:pt x="261" y="50"/>
                      </a:cubicBezTo>
                      <a:cubicBezTo>
                        <a:pt x="263" y="50"/>
                        <a:pt x="264" y="50"/>
                        <a:pt x="265" y="51"/>
                      </a:cubicBezTo>
                      <a:cubicBezTo>
                        <a:pt x="275" y="62"/>
                        <a:pt x="283" y="73"/>
                        <a:pt x="290" y="86"/>
                      </a:cubicBezTo>
                      <a:cubicBezTo>
                        <a:pt x="298" y="101"/>
                        <a:pt x="304" y="117"/>
                        <a:pt x="306" y="134"/>
                      </a:cubicBezTo>
                      <a:cubicBezTo>
                        <a:pt x="306" y="134"/>
                        <a:pt x="306" y="134"/>
                        <a:pt x="306" y="134"/>
                      </a:cubicBezTo>
                      <a:cubicBezTo>
                        <a:pt x="302" y="135"/>
                        <a:pt x="301" y="132"/>
                        <a:pt x="299" y="130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1" name="išľïdè">
                  <a:extLst>
                    <a:ext uri="{FF2B5EF4-FFF2-40B4-BE49-F238E27FC236}">
                      <a16:creationId xmlns:a16="http://schemas.microsoft.com/office/drawing/2014/main" id="{2B5FF97F-4BF5-40F8-99A8-C162720C4694}"/>
                    </a:ext>
                  </a:extLst>
                </p:cNvPr>
                <p:cNvSpPr/>
                <p:nvPr/>
              </p:nvSpPr>
              <p:spPr bwMode="auto">
                <a:xfrm>
                  <a:off x="5869750" y="2730974"/>
                  <a:ext cx="637153" cy="813689"/>
                </a:xfrm>
                <a:custGeom>
                  <a:avLst/>
                  <a:gdLst>
                    <a:gd name="T0" fmla="*/ 116 w 151"/>
                    <a:gd name="T1" fmla="*/ 74 h 193"/>
                    <a:gd name="T2" fmla="*/ 116 w 151"/>
                    <a:gd name="T3" fmla="*/ 83 h 193"/>
                    <a:gd name="T4" fmla="*/ 129 w 151"/>
                    <a:gd name="T5" fmla="*/ 89 h 193"/>
                    <a:gd name="T6" fmla="*/ 105 w 151"/>
                    <a:gd name="T7" fmla="*/ 99 h 193"/>
                    <a:gd name="T8" fmla="*/ 94 w 151"/>
                    <a:gd name="T9" fmla="*/ 82 h 193"/>
                    <a:gd name="T10" fmla="*/ 91 w 151"/>
                    <a:gd name="T11" fmla="*/ 85 h 193"/>
                    <a:gd name="T12" fmla="*/ 107 w 151"/>
                    <a:gd name="T13" fmla="*/ 108 h 193"/>
                    <a:gd name="T14" fmla="*/ 105 w 151"/>
                    <a:gd name="T15" fmla="*/ 125 h 193"/>
                    <a:gd name="T16" fmla="*/ 99 w 151"/>
                    <a:gd name="T17" fmla="*/ 155 h 193"/>
                    <a:gd name="T18" fmla="*/ 85 w 151"/>
                    <a:gd name="T19" fmla="*/ 176 h 193"/>
                    <a:gd name="T20" fmla="*/ 64 w 151"/>
                    <a:gd name="T21" fmla="*/ 193 h 193"/>
                    <a:gd name="T22" fmla="*/ 57 w 151"/>
                    <a:gd name="T23" fmla="*/ 181 h 193"/>
                    <a:gd name="T24" fmla="*/ 51 w 151"/>
                    <a:gd name="T25" fmla="*/ 154 h 193"/>
                    <a:gd name="T26" fmla="*/ 45 w 151"/>
                    <a:gd name="T27" fmla="*/ 128 h 193"/>
                    <a:gd name="T28" fmla="*/ 43 w 151"/>
                    <a:gd name="T29" fmla="*/ 120 h 193"/>
                    <a:gd name="T30" fmla="*/ 18 w 151"/>
                    <a:gd name="T31" fmla="*/ 120 h 193"/>
                    <a:gd name="T32" fmla="*/ 6 w 151"/>
                    <a:gd name="T33" fmla="*/ 110 h 193"/>
                    <a:gd name="T34" fmla="*/ 2 w 151"/>
                    <a:gd name="T35" fmla="*/ 85 h 193"/>
                    <a:gd name="T36" fmla="*/ 16 w 151"/>
                    <a:gd name="T37" fmla="*/ 66 h 193"/>
                    <a:gd name="T38" fmla="*/ 31 w 151"/>
                    <a:gd name="T39" fmla="*/ 62 h 193"/>
                    <a:gd name="T40" fmla="*/ 46 w 151"/>
                    <a:gd name="T41" fmla="*/ 61 h 193"/>
                    <a:gd name="T42" fmla="*/ 60 w 151"/>
                    <a:gd name="T43" fmla="*/ 70 h 193"/>
                    <a:gd name="T44" fmla="*/ 67 w 151"/>
                    <a:gd name="T45" fmla="*/ 67 h 193"/>
                    <a:gd name="T46" fmla="*/ 83 w 151"/>
                    <a:gd name="T47" fmla="*/ 70 h 193"/>
                    <a:gd name="T48" fmla="*/ 83 w 151"/>
                    <a:gd name="T49" fmla="*/ 60 h 193"/>
                    <a:gd name="T50" fmla="*/ 68 w 151"/>
                    <a:gd name="T51" fmla="*/ 53 h 193"/>
                    <a:gd name="T52" fmla="*/ 67 w 151"/>
                    <a:gd name="T53" fmla="*/ 58 h 193"/>
                    <a:gd name="T54" fmla="*/ 59 w 151"/>
                    <a:gd name="T55" fmla="*/ 48 h 193"/>
                    <a:gd name="T56" fmla="*/ 49 w 151"/>
                    <a:gd name="T57" fmla="*/ 44 h 193"/>
                    <a:gd name="T58" fmla="*/ 57 w 151"/>
                    <a:gd name="T59" fmla="*/ 54 h 193"/>
                    <a:gd name="T60" fmla="*/ 45 w 151"/>
                    <a:gd name="T61" fmla="*/ 46 h 193"/>
                    <a:gd name="T62" fmla="*/ 34 w 151"/>
                    <a:gd name="T63" fmla="*/ 50 h 193"/>
                    <a:gd name="T64" fmla="*/ 17 w 151"/>
                    <a:gd name="T65" fmla="*/ 59 h 193"/>
                    <a:gd name="T66" fmla="*/ 27 w 151"/>
                    <a:gd name="T67" fmla="*/ 47 h 193"/>
                    <a:gd name="T68" fmla="*/ 24 w 151"/>
                    <a:gd name="T69" fmla="*/ 40 h 193"/>
                    <a:gd name="T70" fmla="*/ 35 w 151"/>
                    <a:gd name="T71" fmla="*/ 33 h 193"/>
                    <a:gd name="T72" fmla="*/ 44 w 151"/>
                    <a:gd name="T73" fmla="*/ 23 h 193"/>
                    <a:gd name="T74" fmla="*/ 57 w 151"/>
                    <a:gd name="T75" fmla="*/ 27 h 193"/>
                    <a:gd name="T76" fmla="*/ 66 w 151"/>
                    <a:gd name="T77" fmla="*/ 19 h 193"/>
                    <a:gd name="T78" fmla="*/ 68 w 151"/>
                    <a:gd name="T79" fmla="*/ 16 h 193"/>
                    <a:gd name="T80" fmla="*/ 60 w 151"/>
                    <a:gd name="T81" fmla="*/ 8 h 193"/>
                    <a:gd name="T82" fmla="*/ 48 w 151"/>
                    <a:gd name="T83" fmla="*/ 22 h 193"/>
                    <a:gd name="T84" fmla="*/ 39 w 151"/>
                    <a:gd name="T85" fmla="*/ 19 h 193"/>
                    <a:gd name="T86" fmla="*/ 50 w 151"/>
                    <a:gd name="T87" fmla="*/ 6 h 193"/>
                    <a:gd name="T88" fmla="*/ 75 w 151"/>
                    <a:gd name="T89" fmla="*/ 5 h 193"/>
                    <a:gd name="T90" fmla="*/ 85 w 151"/>
                    <a:gd name="T91" fmla="*/ 7 h 193"/>
                    <a:gd name="T92" fmla="*/ 94 w 151"/>
                    <a:gd name="T93" fmla="*/ 5 h 193"/>
                    <a:gd name="T94" fmla="*/ 135 w 151"/>
                    <a:gd name="T95" fmla="*/ 38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51" h="193">
                      <a:moveTo>
                        <a:pt x="151" y="86"/>
                      </a:moveTo>
                      <a:cubicBezTo>
                        <a:pt x="147" y="87"/>
                        <a:pt x="146" y="84"/>
                        <a:pt x="144" y="82"/>
                      </a:cubicBezTo>
                      <a:cubicBezTo>
                        <a:pt x="143" y="81"/>
                        <a:pt x="141" y="80"/>
                        <a:pt x="140" y="80"/>
                      </a:cubicBezTo>
                      <a:cubicBezTo>
                        <a:pt x="131" y="80"/>
                        <a:pt x="123" y="78"/>
                        <a:pt x="116" y="74"/>
                      </a:cubicBezTo>
                      <a:cubicBezTo>
                        <a:pt x="114" y="72"/>
                        <a:pt x="111" y="72"/>
                        <a:pt x="108" y="71"/>
                      </a:cubicBezTo>
                      <a:cubicBezTo>
                        <a:pt x="108" y="72"/>
                        <a:pt x="109" y="72"/>
                        <a:pt x="109" y="72"/>
                      </a:cubicBezTo>
                      <a:cubicBezTo>
                        <a:pt x="108" y="76"/>
                        <a:pt x="111" y="78"/>
                        <a:pt x="113" y="80"/>
                      </a:cubicBezTo>
                      <a:cubicBezTo>
                        <a:pt x="114" y="81"/>
                        <a:pt x="115" y="82"/>
                        <a:pt x="116" y="83"/>
                      </a:cubicBezTo>
                      <a:cubicBezTo>
                        <a:pt x="122" y="81"/>
                        <a:pt x="122" y="81"/>
                        <a:pt x="122" y="81"/>
                      </a:cubicBezTo>
                      <a:cubicBezTo>
                        <a:pt x="124" y="81"/>
                        <a:pt x="125" y="81"/>
                        <a:pt x="126" y="83"/>
                      </a:cubicBezTo>
                      <a:cubicBezTo>
                        <a:pt x="127" y="84"/>
                        <a:pt x="128" y="85"/>
                        <a:pt x="130" y="86"/>
                      </a:cubicBezTo>
                      <a:cubicBezTo>
                        <a:pt x="131" y="88"/>
                        <a:pt x="130" y="88"/>
                        <a:pt x="129" y="89"/>
                      </a:cubicBezTo>
                      <a:cubicBezTo>
                        <a:pt x="126" y="91"/>
                        <a:pt x="122" y="93"/>
                        <a:pt x="120" y="96"/>
                      </a:cubicBezTo>
                      <a:cubicBezTo>
                        <a:pt x="119" y="97"/>
                        <a:pt x="119" y="97"/>
                        <a:pt x="119" y="97"/>
                      </a:cubicBezTo>
                      <a:cubicBezTo>
                        <a:pt x="117" y="99"/>
                        <a:pt x="115" y="100"/>
                        <a:pt x="113" y="101"/>
                      </a:cubicBezTo>
                      <a:cubicBezTo>
                        <a:pt x="110" y="103"/>
                        <a:pt x="106" y="102"/>
                        <a:pt x="105" y="99"/>
                      </a:cubicBezTo>
                      <a:cubicBezTo>
                        <a:pt x="105" y="99"/>
                        <a:pt x="105" y="99"/>
                        <a:pt x="105" y="99"/>
                      </a:cubicBezTo>
                      <a:cubicBezTo>
                        <a:pt x="104" y="96"/>
                        <a:pt x="102" y="93"/>
                        <a:pt x="100" y="91"/>
                      </a:cubicBezTo>
                      <a:cubicBezTo>
                        <a:pt x="99" y="89"/>
                        <a:pt x="98" y="88"/>
                        <a:pt x="98" y="86"/>
                      </a:cubicBezTo>
                      <a:cubicBezTo>
                        <a:pt x="97" y="84"/>
                        <a:pt x="96" y="82"/>
                        <a:pt x="94" y="82"/>
                      </a:cubicBezTo>
                      <a:cubicBezTo>
                        <a:pt x="92" y="81"/>
                        <a:pt x="91" y="80"/>
                        <a:pt x="90" y="78"/>
                      </a:cubicBezTo>
                      <a:cubicBezTo>
                        <a:pt x="90" y="76"/>
                        <a:pt x="88" y="74"/>
                        <a:pt x="87" y="71"/>
                      </a:cubicBezTo>
                      <a:cubicBezTo>
                        <a:pt x="85" y="72"/>
                        <a:pt x="85" y="72"/>
                        <a:pt x="86" y="74"/>
                      </a:cubicBezTo>
                      <a:cubicBezTo>
                        <a:pt x="87" y="78"/>
                        <a:pt x="89" y="82"/>
                        <a:pt x="91" y="85"/>
                      </a:cubicBezTo>
                      <a:cubicBezTo>
                        <a:pt x="95" y="91"/>
                        <a:pt x="98" y="96"/>
                        <a:pt x="100" y="102"/>
                      </a:cubicBezTo>
                      <a:cubicBezTo>
                        <a:pt x="101" y="104"/>
                        <a:pt x="101" y="105"/>
                        <a:pt x="102" y="107"/>
                      </a:cubicBezTo>
                      <a:cubicBezTo>
                        <a:pt x="103" y="109"/>
                        <a:pt x="104" y="110"/>
                        <a:pt x="106" y="108"/>
                      </a:cubicBezTo>
                      <a:cubicBezTo>
                        <a:pt x="106" y="108"/>
                        <a:pt x="107" y="108"/>
                        <a:pt x="107" y="108"/>
                      </a:cubicBezTo>
                      <a:cubicBezTo>
                        <a:pt x="116" y="108"/>
                        <a:pt x="116" y="108"/>
                        <a:pt x="116" y="108"/>
                      </a:cubicBezTo>
                      <a:cubicBezTo>
                        <a:pt x="115" y="110"/>
                        <a:pt x="115" y="113"/>
                        <a:pt x="114" y="115"/>
                      </a:cubicBezTo>
                      <a:cubicBezTo>
                        <a:pt x="114" y="117"/>
                        <a:pt x="113" y="119"/>
                        <a:pt x="111" y="120"/>
                      </a:cubicBezTo>
                      <a:cubicBezTo>
                        <a:pt x="109" y="122"/>
                        <a:pt x="107" y="123"/>
                        <a:pt x="105" y="125"/>
                      </a:cubicBezTo>
                      <a:cubicBezTo>
                        <a:pt x="105" y="125"/>
                        <a:pt x="104" y="126"/>
                        <a:pt x="104" y="126"/>
                      </a:cubicBezTo>
                      <a:cubicBezTo>
                        <a:pt x="101" y="131"/>
                        <a:pt x="99" y="135"/>
                        <a:pt x="96" y="140"/>
                      </a:cubicBezTo>
                      <a:cubicBezTo>
                        <a:pt x="96" y="141"/>
                        <a:pt x="96" y="142"/>
                        <a:pt x="96" y="143"/>
                      </a:cubicBezTo>
                      <a:cubicBezTo>
                        <a:pt x="100" y="147"/>
                        <a:pt x="99" y="151"/>
                        <a:pt x="99" y="155"/>
                      </a:cubicBezTo>
                      <a:cubicBezTo>
                        <a:pt x="99" y="156"/>
                        <a:pt x="98" y="156"/>
                        <a:pt x="98" y="157"/>
                      </a:cubicBezTo>
                      <a:cubicBezTo>
                        <a:pt x="95" y="158"/>
                        <a:pt x="92" y="160"/>
                        <a:pt x="90" y="162"/>
                      </a:cubicBezTo>
                      <a:cubicBezTo>
                        <a:pt x="90" y="163"/>
                        <a:pt x="89" y="164"/>
                        <a:pt x="89" y="165"/>
                      </a:cubicBezTo>
                      <a:cubicBezTo>
                        <a:pt x="88" y="169"/>
                        <a:pt x="87" y="173"/>
                        <a:pt x="85" y="176"/>
                      </a:cubicBezTo>
                      <a:cubicBezTo>
                        <a:pt x="83" y="181"/>
                        <a:pt x="80" y="185"/>
                        <a:pt x="78" y="190"/>
                      </a:cubicBezTo>
                      <a:cubicBezTo>
                        <a:pt x="77" y="191"/>
                        <a:pt x="76" y="192"/>
                        <a:pt x="75" y="192"/>
                      </a:cubicBezTo>
                      <a:cubicBezTo>
                        <a:pt x="73" y="192"/>
                        <a:pt x="70" y="192"/>
                        <a:pt x="68" y="193"/>
                      </a:cubicBezTo>
                      <a:cubicBezTo>
                        <a:pt x="67" y="193"/>
                        <a:pt x="65" y="193"/>
                        <a:pt x="64" y="193"/>
                      </a:cubicBezTo>
                      <a:cubicBezTo>
                        <a:pt x="64" y="193"/>
                        <a:pt x="63" y="193"/>
                        <a:pt x="63" y="193"/>
                      </a:cubicBezTo>
                      <a:cubicBezTo>
                        <a:pt x="62" y="192"/>
                        <a:pt x="61" y="191"/>
                        <a:pt x="61" y="190"/>
                      </a:cubicBezTo>
                      <a:cubicBezTo>
                        <a:pt x="61" y="188"/>
                        <a:pt x="60" y="186"/>
                        <a:pt x="59" y="183"/>
                      </a:cubicBezTo>
                      <a:cubicBezTo>
                        <a:pt x="58" y="183"/>
                        <a:pt x="58" y="182"/>
                        <a:pt x="57" y="181"/>
                      </a:cubicBezTo>
                      <a:cubicBezTo>
                        <a:pt x="56" y="179"/>
                        <a:pt x="55" y="176"/>
                        <a:pt x="55" y="173"/>
                      </a:cubicBezTo>
                      <a:cubicBezTo>
                        <a:pt x="55" y="172"/>
                        <a:pt x="54" y="170"/>
                        <a:pt x="53" y="169"/>
                      </a:cubicBezTo>
                      <a:cubicBezTo>
                        <a:pt x="51" y="166"/>
                        <a:pt x="50" y="163"/>
                        <a:pt x="50" y="160"/>
                      </a:cubicBezTo>
                      <a:cubicBezTo>
                        <a:pt x="50" y="158"/>
                        <a:pt x="50" y="156"/>
                        <a:pt x="51" y="154"/>
                      </a:cubicBezTo>
                      <a:cubicBezTo>
                        <a:pt x="51" y="153"/>
                        <a:pt x="52" y="153"/>
                        <a:pt x="52" y="152"/>
                      </a:cubicBezTo>
                      <a:cubicBezTo>
                        <a:pt x="53" y="150"/>
                        <a:pt x="53" y="149"/>
                        <a:pt x="52" y="147"/>
                      </a:cubicBezTo>
                      <a:cubicBezTo>
                        <a:pt x="51" y="142"/>
                        <a:pt x="49" y="136"/>
                        <a:pt x="45" y="132"/>
                      </a:cubicBezTo>
                      <a:cubicBezTo>
                        <a:pt x="45" y="131"/>
                        <a:pt x="45" y="129"/>
                        <a:pt x="45" y="128"/>
                      </a:cubicBezTo>
                      <a:cubicBezTo>
                        <a:pt x="46" y="127"/>
                        <a:pt x="47" y="126"/>
                        <a:pt x="47" y="125"/>
                      </a:cubicBezTo>
                      <a:cubicBezTo>
                        <a:pt x="48" y="124"/>
                        <a:pt x="48" y="123"/>
                        <a:pt x="47" y="123"/>
                      </a:cubicBezTo>
                      <a:cubicBezTo>
                        <a:pt x="46" y="122"/>
                        <a:pt x="45" y="122"/>
                        <a:pt x="45" y="120"/>
                      </a:cubicBezTo>
                      <a:cubicBezTo>
                        <a:pt x="44" y="120"/>
                        <a:pt x="44" y="120"/>
                        <a:pt x="43" y="120"/>
                      </a:cubicBezTo>
                      <a:cubicBezTo>
                        <a:pt x="41" y="120"/>
                        <a:pt x="39" y="119"/>
                        <a:pt x="37" y="118"/>
                      </a:cubicBezTo>
                      <a:cubicBezTo>
                        <a:pt x="36" y="117"/>
                        <a:pt x="35" y="117"/>
                        <a:pt x="34" y="117"/>
                      </a:cubicBezTo>
                      <a:cubicBezTo>
                        <a:pt x="33" y="117"/>
                        <a:pt x="32" y="117"/>
                        <a:pt x="31" y="117"/>
                      </a:cubicBezTo>
                      <a:cubicBezTo>
                        <a:pt x="18" y="120"/>
                        <a:pt x="18" y="120"/>
                        <a:pt x="18" y="120"/>
                      </a:cubicBezTo>
                      <a:cubicBezTo>
                        <a:pt x="16" y="121"/>
                        <a:pt x="13" y="120"/>
                        <a:pt x="12" y="119"/>
                      </a:cubicBezTo>
                      <a:cubicBezTo>
                        <a:pt x="11" y="118"/>
                        <a:pt x="11" y="118"/>
                        <a:pt x="11" y="117"/>
                      </a:cubicBezTo>
                      <a:cubicBezTo>
                        <a:pt x="9" y="116"/>
                        <a:pt x="7" y="114"/>
                        <a:pt x="7" y="112"/>
                      </a:cubicBezTo>
                      <a:cubicBezTo>
                        <a:pt x="7" y="111"/>
                        <a:pt x="7" y="110"/>
                        <a:pt x="6" y="110"/>
                      </a:cubicBezTo>
                      <a:cubicBezTo>
                        <a:pt x="2" y="108"/>
                        <a:pt x="1" y="105"/>
                        <a:pt x="0" y="102"/>
                      </a:cubicBezTo>
                      <a:cubicBezTo>
                        <a:pt x="0" y="101"/>
                        <a:pt x="0" y="100"/>
                        <a:pt x="1" y="99"/>
                      </a:cubicBezTo>
                      <a:cubicBezTo>
                        <a:pt x="2" y="98"/>
                        <a:pt x="2" y="97"/>
                        <a:pt x="1" y="95"/>
                      </a:cubicBezTo>
                      <a:cubicBezTo>
                        <a:pt x="0" y="92"/>
                        <a:pt x="0" y="88"/>
                        <a:pt x="2" y="85"/>
                      </a:cubicBezTo>
                      <a:cubicBezTo>
                        <a:pt x="3" y="83"/>
                        <a:pt x="5" y="81"/>
                        <a:pt x="7" y="80"/>
                      </a:cubicBezTo>
                      <a:cubicBezTo>
                        <a:pt x="8" y="79"/>
                        <a:pt x="8" y="78"/>
                        <a:pt x="9" y="77"/>
                      </a:cubicBezTo>
                      <a:cubicBezTo>
                        <a:pt x="11" y="75"/>
                        <a:pt x="12" y="72"/>
                        <a:pt x="13" y="70"/>
                      </a:cubicBezTo>
                      <a:cubicBezTo>
                        <a:pt x="14" y="68"/>
                        <a:pt x="15" y="67"/>
                        <a:pt x="16" y="66"/>
                      </a:cubicBezTo>
                      <a:cubicBezTo>
                        <a:pt x="17" y="65"/>
                        <a:pt x="19" y="64"/>
                        <a:pt x="21" y="62"/>
                      </a:cubicBezTo>
                      <a:cubicBezTo>
                        <a:pt x="21" y="61"/>
                        <a:pt x="22" y="61"/>
                        <a:pt x="23" y="62"/>
                      </a:cubicBezTo>
                      <a:cubicBezTo>
                        <a:pt x="23" y="63"/>
                        <a:pt x="23" y="63"/>
                        <a:pt x="24" y="63"/>
                      </a:cubicBezTo>
                      <a:cubicBezTo>
                        <a:pt x="26" y="63"/>
                        <a:pt x="29" y="62"/>
                        <a:pt x="31" y="62"/>
                      </a:cubicBezTo>
                      <a:cubicBezTo>
                        <a:pt x="32" y="62"/>
                        <a:pt x="33" y="62"/>
                        <a:pt x="33" y="62"/>
                      </a:cubicBezTo>
                      <a:cubicBezTo>
                        <a:pt x="37" y="62"/>
                        <a:pt x="40" y="61"/>
                        <a:pt x="44" y="59"/>
                      </a:cubicBezTo>
                      <a:cubicBezTo>
                        <a:pt x="44" y="59"/>
                        <a:pt x="45" y="59"/>
                        <a:pt x="46" y="59"/>
                      </a:cubicBezTo>
                      <a:cubicBezTo>
                        <a:pt x="46" y="59"/>
                        <a:pt x="46" y="61"/>
                        <a:pt x="46" y="61"/>
                      </a:cubicBezTo>
                      <a:cubicBezTo>
                        <a:pt x="46" y="63"/>
                        <a:pt x="47" y="64"/>
                        <a:pt x="48" y="65"/>
                      </a:cubicBezTo>
                      <a:cubicBezTo>
                        <a:pt x="49" y="67"/>
                        <a:pt x="51" y="68"/>
                        <a:pt x="52" y="69"/>
                      </a:cubicBezTo>
                      <a:cubicBezTo>
                        <a:pt x="52" y="69"/>
                        <a:pt x="52" y="69"/>
                        <a:pt x="53" y="69"/>
                      </a:cubicBezTo>
                      <a:cubicBezTo>
                        <a:pt x="55" y="70"/>
                        <a:pt x="57" y="70"/>
                        <a:pt x="60" y="70"/>
                      </a:cubicBezTo>
                      <a:cubicBezTo>
                        <a:pt x="61" y="70"/>
                        <a:pt x="62" y="70"/>
                        <a:pt x="62" y="68"/>
                      </a:cubicBezTo>
                      <a:cubicBezTo>
                        <a:pt x="63" y="67"/>
                        <a:pt x="64" y="67"/>
                        <a:pt x="65" y="66"/>
                      </a:cubicBezTo>
                      <a:cubicBezTo>
                        <a:pt x="65" y="66"/>
                        <a:pt x="65" y="66"/>
                        <a:pt x="65" y="66"/>
                      </a:cubicBezTo>
                      <a:cubicBezTo>
                        <a:pt x="66" y="67"/>
                        <a:pt x="66" y="67"/>
                        <a:pt x="67" y="67"/>
                      </a:cubicBezTo>
                      <a:cubicBezTo>
                        <a:pt x="68" y="68"/>
                        <a:pt x="69" y="69"/>
                        <a:pt x="71" y="69"/>
                      </a:cubicBezTo>
                      <a:cubicBezTo>
                        <a:pt x="72" y="69"/>
                        <a:pt x="73" y="69"/>
                        <a:pt x="74" y="69"/>
                      </a:cubicBezTo>
                      <a:cubicBezTo>
                        <a:pt x="74" y="69"/>
                        <a:pt x="75" y="69"/>
                        <a:pt x="76" y="69"/>
                      </a:cubicBezTo>
                      <a:cubicBezTo>
                        <a:pt x="78" y="70"/>
                        <a:pt x="81" y="70"/>
                        <a:pt x="83" y="70"/>
                      </a:cubicBezTo>
                      <a:cubicBezTo>
                        <a:pt x="84" y="71"/>
                        <a:pt x="85" y="70"/>
                        <a:pt x="86" y="70"/>
                      </a:cubicBezTo>
                      <a:cubicBezTo>
                        <a:pt x="88" y="68"/>
                        <a:pt x="89" y="66"/>
                        <a:pt x="88" y="63"/>
                      </a:cubicBezTo>
                      <a:cubicBezTo>
                        <a:pt x="88" y="62"/>
                        <a:pt x="88" y="61"/>
                        <a:pt x="88" y="60"/>
                      </a:cubicBezTo>
                      <a:cubicBezTo>
                        <a:pt x="86" y="59"/>
                        <a:pt x="84" y="60"/>
                        <a:pt x="83" y="60"/>
                      </a:cubicBezTo>
                      <a:cubicBezTo>
                        <a:pt x="81" y="62"/>
                        <a:pt x="79" y="61"/>
                        <a:pt x="77" y="60"/>
                      </a:cubicBezTo>
                      <a:cubicBezTo>
                        <a:pt x="74" y="58"/>
                        <a:pt x="73" y="56"/>
                        <a:pt x="72" y="53"/>
                      </a:cubicBezTo>
                      <a:cubicBezTo>
                        <a:pt x="74" y="54"/>
                        <a:pt x="75" y="53"/>
                        <a:pt x="76" y="51"/>
                      </a:cubicBezTo>
                      <a:cubicBezTo>
                        <a:pt x="73" y="51"/>
                        <a:pt x="71" y="52"/>
                        <a:pt x="68" y="53"/>
                      </a:cubicBezTo>
                      <a:cubicBezTo>
                        <a:pt x="67" y="53"/>
                        <a:pt x="66" y="54"/>
                        <a:pt x="67" y="55"/>
                      </a:cubicBezTo>
                      <a:cubicBezTo>
                        <a:pt x="67" y="55"/>
                        <a:pt x="67" y="55"/>
                        <a:pt x="67" y="55"/>
                      </a:cubicBezTo>
                      <a:cubicBezTo>
                        <a:pt x="67" y="56"/>
                        <a:pt x="67" y="56"/>
                        <a:pt x="67" y="56"/>
                      </a:cubicBezTo>
                      <a:cubicBezTo>
                        <a:pt x="67" y="57"/>
                        <a:pt x="67" y="58"/>
                        <a:pt x="67" y="58"/>
                      </a:cubicBezTo>
                      <a:cubicBezTo>
                        <a:pt x="66" y="58"/>
                        <a:pt x="65" y="58"/>
                        <a:pt x="64" y="57"/>
                      </a:cubicBezTo>
                      <a:cubicBezTo>
                        <a:pt x="64" y="57"/>
                        <a:pt x="64" y="55"/>
                        <a:pt x="62" y="55"/>
                      </a:cubicBezTo>
                      <a:cubicBezTo>
                        <a:pt x="62" y="55"/>
                        <a:pt x="62" y="54"/>
                        <a:pt x="62" y="54"/>
                      </a:cubicBezTo>
                      <a:cubicBezTo>
                        <a:pt x="62" y="52"/>
                        <a:pt x="60" y="50"/>
                        <a:pt x="59" y="48"/>
                      </a:cubicBezTo>
                      <a:cubicBezTo>
                        <a:pt x="59" y="48"/>
                        <a:pt x="58" y="48"/>
                        <a:pt x="57" y="48"/>
                      </a:cubicBezTo>
                      <a:cubicBezTo>
                        <a:pt x="55" y="48"/>
                        <a:pt x="54" y="47"/>
                        <a:pt x="53" y="45"/>
                      </a:cubicBezTo>
                      <a:cubicBezTo>
                        <a:pt x="52" y="45"/>
                        <a:pt x="52" y="44"/>
                        <a:pt x="51" y="44"/>
                      </a:cubicBezTo>
                      <a:cubicBezTo>
                        <a:pt x="50" y="43"/>
                        <a:pt x="49" y="43"/>
                        <a:pt x="49" y="44"/>
                      </a:cubicBezTo>
                      <a:cubicBezTo>
                        <a:pt x="48" y="45"/>
                        <a:pt x="48" y="46"/>
                        <a:pt x="48" y="47"/>
                      </a:cubicBezTo>
                      <a:cubicBezTo>
                        <a:pt x="48" y="47"/>
                        <a:pt x="48" y="47"/>
                        <a:pt x="49" y="47"/>
                      </a:cubicBezTo>
                      <a:cubicBezTo>
                        <a:pt x="50" y="49"/>
                        <a:pt x="52" y="50"/>
                        <a:pt x="54" y="51"/>
                      </a:cubicBezTo>
                      <a:cubicBezTo>
                        <a:pt x="55" y="51"/>
                        <a:pt x="56" y="53"/>
                        <a:pt x="57" y="54"/>
                      </a:cubicBezTo>
                      <a:cubicBezTo>
                        <a:pt x="55" y="55"/>
                        <a:pt x="52" y="55"/>
                        <a:pt x="51" y="53"/>
                      </a:cubicBezTo>
                      <a:cubicBezTo>
                        <a:pt x="50" y="53"/>
                        <a:pt x="50" y="53"/>
                        <a:pt x="50" y="52"/>
                      </a:cubicBezTo>
                      <a:cubicBezTo>
                        <a:pt x="50" y="51"/>
                        <a:pt x="49" y="51"/>
                        <a:pt x="48" y="50"/>
                      </a:cubicBezTo>
                      <a:cubicBezTo>
                        <a:pt x="47" y="49"/>
                        <a:pt x="46" y="48"/>
                        <a:pt x="45" y="46"/>
                      </a:cubicBezTo>
                      <a:cubicBezTo>
                        <a:pt x="43" y="45"/>
                        <a:pt x="40" y="45"/>
                        <a:pt x="40" y="48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39" y="48"/>
                        <a:pt x="39" y="48"/>
                        <a:pt x="39" y="48"/>
                      </a:cubicBezTo>
                      <a:cubicBezTo>
                        <a:pt x="37" y="47"/>
                        <a:pt x="34" y="48"/>
                        <a:pt x="34" y="50"/>
                      </a:cubicBezTo>
                      <a:cubicBezTo>
                        <a:pt x="33" y="51"/>
                        <a:pt x="33" y="51"/>
                        <a:pt x="32" y="52"/>
                      </a:cubicBezTo>
                      <a:cubicBezTo>
                        <a:pt x="32" y="52"/>
                        <a:pt x="31" y="53"/>
                        <a:pt x="31" y="53"/>
                      </a:cubicBezTo>
                      <a:cubicBezTo>
                        <a:pt x="30" y="56"/>
                        <a:pt x="29" y="57"/>
                        <a:pt x="26" y="58"/>
                      </a:cubicBezTo>
                      <a:cubicBezTo>
                        <a:pt x="23" y="58"/>
                        <a:pt x="20" y="59"/>
                        <a:pt x="17" y="59"/>
                      </a:cubicBezTo>
                      <a:cubicBezTo>
                        <a:pt x="16" y="59"/>
                        <a:pt x="16" y="58"/>
                        <a:pt x="16" y="57"/>
                      </a:cubicBezTo>
                      <a:cubicBezTo>
                        <a:pt x="15" y="55"/>
                        <a:pt x="15" y="53"/>
                        <a:pt x="16" y="51"/>
                      </a:cubicBezTo>
                      <a:cubicBezTo>
                        <a:pt x="16" y="49"/>
                        <a:pt x="18" y="47"/>
                        <a:pt x="20" y="47"/>
                      </a:cubicBezTo>
                      <a:cubicBezTo>
                        <a:pt x="22" y="47"/>
                        <a:pt x="25" y="47"/>
                        <a:pt x="27" y="47"/>
                      </a:cubicBezTo>
                      <a:cubicBezTo>
                        <a:pt x="28" y="47"/>
                        <a:pt x="28" y="47"/>
                        <a:pt x="28" y="46"/>
                      </a:cubicBezTo>
                      <a:cubicBezTo>
                        <a:pt x="28" y="46"/>
                        <a:pt x="28" y="45"/>
                        <a:pt x="28" y="45"/>
                      </a:cubicBezTo>
                      <a:cubicBezTo>
                        <a:pt x="29" y="43"/>
                        <a:pt x="28" y="42"/>
                        <a:pt x="26" y="41"/>
                      </a:cubicBezTo>
                      <a:cubicBezTo>
                        <a:pt x="25" y="40"/>
                        <a:pt x="25" y="40"/>
                        <a:pt x="24" y="40"/>
                      </a:cubicBezTo>
                      <a:cubicBezTo>
                        <a:pt x="23" y="39"/>
                        <a:pt x="23" y="39"/>
                        <a:pt x="23" y="39"/>
                      </a:cubicBezTo>
                      <a:cubicBezTo>
                        <a:pt x="23" y="39"/>
                        <a:pt x="24" y="38"/>
                        <a:pt x="24" y="38"/>
                      </a:cubicBezTo>
                      <a:cubicBezTo>
                        <a:pt x="25" y="38"/>
                        <a:pt x="26" y="38"/>
                        <a:pt x="27" y="38"/>
                      </a:cubicBezTo>
                      <a:cubicBezTo>
                        <a:pt x="30" y="38"/>
                        <a:pt x="33" y="36"/>
                        <a:pt x="35" y="33"/>
                      </a:cubicBezTo>
                      <a:cubicBezTo>
                        <a:pt x="35" y="31"/>
                        <a:pt x="37" y="29"/>
                        <a:pt x="39" y="29"/>
                      </a:cubicBezTo>
                      <a:cubicBezTo>
                        <a:pt x="42" y="29"/>
                        <a:pt x="42" y="28"/>
                        <a:pt x="43" y="25"/>
                      </a:cubicBezTo>
                      <a:cubicBezTo>
                        <a:pt x="43" y="24"/>
                        <a:pt x="43" y="23"/>
                        <a:pt x="44" y="23"/>
                      </a:cubicBezTo>
                      <a:cubicBezTo>
                        <a:pt x="44" y="23"/>
                        <a:pt x="44" y="23"/>
                        <a:pt x="44" y="23"/>
                      </a:cubicBezTo>
                      <a:cubicBezTo>
                        <a:pt x="45" y="24"/>
                        <a:pt x="45" y="25"/>
                        <a:pt x="46" y="26"/>
                      </a:cubicBezTo>
                      <a:cubicBezTo>
                        <a:pt x="46" y="27"/>
                        <a:pt x="47" y="28"/>
                        <a:pt x="48" y="28"/>
                      </a:cubicBezTo>
                      <a:cubicBezTo>
                        <a:pt x="49" y="28"/>
                        <a:pt x="50" y="28"/>
                        <a:pt x="51" y="28"/>
                      </a:cubicBezTo>
                      <a:cubicBezTo>
                        <a:pt x="53" y="28"/>
                        <a:pt x="55" y="28"/>
                        <a:pt x="57" y="27"/>
                      </a:cubicBezTo>
                      <a:cubicBezTo>
                        <a:pt x="58" y="27"/>
                        <a:pt x="59" y="27"/>
                        <a:pt x="59" y="26"/>
                      </a:cubicBezTo>
                      <a:cubicBezTo>
                        <a:pt x="59" y="25"/>
                        <a:pt x="60" y="25"/>
                        <a:pt x="61" y="24"/>
                      </a:cubicBezTo>
                      <a:cubicBezTo>
                        <a:pt x="61" y="23"/>
                        <a:pt x="62" y="23"/>
                        <a:pt x="62" y="22"/>
                      </a:cubicBezTo>
                      <a:cubicBezTo>
                        <a:pt x="62" y="20"/>
                        <a:pt x="64" y="19"/>
                        <a:pt x="66" y="19"/>
                      </a:cubicBezTo>
                      <a:cubicBezTo>
                        <a:pt x="66" y="19"/>
                        <a:pt x="67" y="20"/>
                        <a:pt x="67" y="20"/>
                      </a:cubicBezTo>
                      <a:cubicBezTo>
                        <a:pt x="68" y="21"/>
                        <a:pt x="68" y="22"/>
                        <a:pt x="68" y="23"/>
                      </a:cubicBezTo>
                      <a:cubicBezTo>
                        <a:pt x="70" y="21"/>
                        <a:pt x="71" y="18"/>
                        <a:pt x="70" y="15"/>
                      </a:cubicBezTo>
                      <a:cubicBezTo>
                        <a:pt x="70" y="15"/>
                        <a:pt x="69" y="15"/>
                        <a:pt x="68" y="16"/>
                      </a:cubicBezTo>
                      <a:cubicBezTo>
                        <a:pt x="67" y="16"/>
                        <a:pt x="66" y="16"/>
                        <a:pt x="64" y="16"/>
                      </a:cubicBezTo>
                      <a:cubicBezTo>
                        <a:pt x="61" y="15"/>
                        <a:pt x="60" y="13"/>
                        <a:pt x="62" y="10"/>
                      </a:cubicBezTo>
                      <a:cubicBezTo>
                        <a:pt x="63" y="10"/>
                        <a:pt x="64" y="7"/>
                        <a:pt x="63" y="7"/>
                      </a:cubicBezTo>
                      <a:cubicBezTo>
                        <a:pt x="62" y="6"/>
                        <a:pt x="61" y="8"/>
                        <a:pt x="60" y="8"/>
                      </a:cubicBezTo>
                      <a:cubicBezTo>
                        <a:pt x="58" y="10"/>
                        <a:pt x="56" y="12"/>
                        <a:pt x="56" y="15"/>
                      </a:cubicBezTo>
                      <a:cubicBezTo>
                        <a:pt x="55" y="18"/>
                        <a:pt x="54" y="20"/>
                        <a:pt x="53" y="22"/>
                      </a:cubicBezTo>
                      <a:cubicBezTo>
                        <a:pt x="52" y="23"/>
                        <a:pt x="50" y="23"/>
                        <a:pt x="49" y="23"/>
                      </a:cubicBezTo>
                      <a:cubicBezTo>
                        <a:pt x="49" y="23"/>
                        <a:pt x="48" y="22"/>
                        <a:pt x="48" y="22"/>
                      </a:cubicBezTo>
                      <a:cubicBezTo>
                        <a:pt x="47" y="21"/>
                        <a:pt x="47" y="20"/>
                        <a:pt x="46" y="20"/>
                      </a:cubicBezTo>
                      <a:cubicBezTo>
                        <a:pt x="46" y="20"/>
                        <a:pt x="46" y="20"/>
                        <a:pt x="46" y="20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0"/>
                        <a:pt x="39" y="20"/>
                        <a:pt x="39" y="19"/>
                      </a:cubicBezTo>
                      <a:cubicBezTo>
                        <a:pt x="38" y="14"/>
                        <a:pt x="37" y="15"/>
                        <a:pt x="42" y="13"/>
                      </a:cubicBezTo>
                      <a:cubicBezTo>
                        <a:pt x="44" y="12"/>
                        <a:pt x="45" y="11"/>
                        <a:pt x="46" y="10"/>
                      </a:cubicBezTo>
                      <a:cubicBezTo>
                        <a:pt x="50" y="7"/>
                        <a:pt x="50" y="7"/>
                        <a:pt x="50" y="7"/>
                      </a:cubicBezTo>
                      <a:cubicBezTo>
                        <a:pt x="50" y="7"/>
                        <a:pt x="50" y="7"/>
                        <a:pt x="50" y="6"/>
                      </a:cubicBezTo>
                      <a:cubicBezTo>
                        <a:pt x="54" y="2"/>
                        <a:pt x="59" y="1"/>
                        <a:pt x="64" y="0"/>
                      </a:cubicBezTo>
                      <a:cubicBezTo>
                        <a:pt x="68" y="0"/>
                        <a:pt x="73" y="1"/>
                        <a:pt x="77" y="3"/>
                      </a:cubicBezTo>
                      <a:cubicBezTo>
                        <a:pt x="79" y="3"/>
                        <a:pt x="81" y="4"/>
                        <a:pt x="84" y="5"/>
                      </a:cubicBezTo>
                      <a:cubicBezTo>
                        <a:pt x="81" y="7"/>
                        <a:pt x="78" y="5"/>
                        <a:pt x="75" y="5"/>
                      </a:cubicBezTo>
                      <a:cubicBezTo>
                        <a:pt x="75" y="6"/>
                        <a:pt x="75" y="6"/>
                        <a:pt x="75" y="6"/>
                      </a:cubicBezTo>
                      <a:cubicBezTo>
                        <a:pt x="77" y="7"/>
                        <a:pt x="78" y="9"/>
                        <a:pt x="80" y="10"/>
                      </a:cubicBezTo>
                      <a:cubicBezTo>
                        <a:pt x="81" y="11"/>
                        <a:pt x="83" y="10"/>
                        <a:pt x="84" y="9"/>
                      </a:cubicBezTo>
                      <a:cubicBezTo>
                        <a:pt x="84" y="7"/>
                        <a:pt x="84" y="7"/>
                        <a:pt x="85" y="7"/>
                      </a:cubicBezTo>
                      <a:cubicBezTo>
                        <a:pt x="87" y="7"/>
                        <a:pt x="88" y="6"/>
                        <a:pt x="89" y="5"/>
                      </a:cubicBezTo>
                      <a:cubicBezTo>
                        <a:pt x="89" y="4"/>
                        <a:pt x="90" y="4"/>
                        <a:pt x="91" y="4"/>
                      </a:cubicBezTo>
                      <a:cubicBezTo>
                        <a:pt x="91" y="5"/>
                        <a:pt x="91" y="6"/>
                        <a:pt x="93" y="5"/>
                      </a:cubicBezTo>
                      <a:cubicBezTo>
                        <a:pt x="93" y="5"/>
                        <a:pt x="94" y="5"/>
                        <a:pt x="94" y="5"/>
                      </a:cubicBezTo>
                      <a:cubicBezTo>
                        <a:pt x="95" y="4"/>
                        <a:pt x="97" y="4"/>
                        <a:pt x="99" y="4"/>
                      </a:cubicBezTo>
                      <a:cubicBezTo>
                        <a:pt x="101" y="4"/>
                        <a:pt x="104" y="3"/>
                        <a:pt x="106" y="2"/>
                      </a:cubicBezTo>
                      <a:cubicBezTo>
                        <a:pt x="107" y="2"/>
                        <a:pt x="109" y="2"/>
                        <a:pt x="110" y="3"/>
                      </a:cubicBezTo>
                      <a:cubicBezTo>
                        <a:pt x="120" y="13"/>
                        <a:pt x="128" y="25"/>
                        <a:pt x="135" y="38"/>
                      </a:cubicBezTo>
                      <a:cubicBezTo>
                        <a:pt x="143" y="53"/>
                        <a:pt x="148" y="69"/>
                        <a:pt x="151" y="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2" name="ïşļïḑe">
                  <a:extLst>
                    <a:ext uri="{FF2B5EF4-FFF2-40B4-BE49-F238E27FC236}">
                      <a16:creationId xmlns:a16="http://schemas.microsoft.com/office/drawing/2014/main" id="{5BB2BDC7-94CA-49CD-A867-C26046944C54}"/>
                    </a:ext>
                  </a:extLst>
                </p:cNvPr>
                <p:cNvSpPr/>
                <p:nvPr/>
              </p:nvSpPr>
              <p:spPr bwMode="auto">
                <a:xfrm>
                  <a:off x="5242744" y="2706624"/>
                  <a:ext cx="497142" cy="1002400"/>
                </a:xfrm>
                <a:custGeom>
                  <a:avLst/>
                  <a:gdLst>
                    <a:gd name="T0" fmla="*/ 64 w 118"/>
                    <a:gd name="T1" fmla="*/ 37 h 238"/>
                    <a:gd name="T2" fmla="*/ 81 w 118"/>
                    <a:gd name="T3" fmla="*/ 21 h 238"/>
                    <a:gd name="T4" fmla="*/ 92 w 118"/>
                    <a:gd name="T5" fmla="*/ 23 h 238"/>
                    <a:gd name="T6" fmla="*/ 97 w 118"/>
                    <a:gd name="T7" fmla="*/ 35 h 238"/>
                    <a:gd name="T8" fmla="*/ 81 w 118"/>
                    <a:gd name="T9" fmla="*/ 41 h 238"/>
                    <a:gd name="T10" fmla="*/ 74 w 118"/>
                    <a:gd name="T11" fmla="*/ 45 h 238"/>
                    <a:gd name="T12" fmla="*/ 85 w 118"/>
                    <a:gd name="T13" fmla="*/ 49 h 238"/>
                    <a:gd name="T14" fmla="*/ 76 w 118"/>
                    <a:gd name="T15" fmla="*/ 49 h 238"/>
                    <a:gd name="T16" fmla="*/ 62 w 118"/>
                    <a:gd name="T17" fmla="*/ 60 h 238"/>
                    <a:gd name="T18" fmla="*/ 55 w 118"/>
                    <a:gd name="T19" fmla="*/ 64 h 238"/>
                    <a:gd name="T20" fmla="*/ 44 w 118"/>
                    <a:gd name="T21" fmla="*/ 82 h 238"/>
                    <a:gd name="T22" fmla="*/ 41 w 118"/>
                    <a:gd name="T23" fmla="*/ 86 h 238"/>
                    <a:gd name="T24" fmla="*/ 38 w 118"/>
                    <a:gd name="T25" fmla="*/ 78 h 238"/>
                    <a:gd name="T26" fmla="*/ 36 w 118"/>
                    <a:gd name="T27" fmla="*/ 79 h 238"/>
                    <a:gd name="T28" fmla="*/ 28 w 118"/>
                    <a:gd name="T29" fmla="*/ 82 h 238"/>
                    <a:gd name="T30" fmla="*/ 19 w 118"/>
                    <a:gd name="T31" fmla="*/ 82 h 238"/>
                    <a:gd name="T32" fmla="*/ 14 w 118"/>
                    <a:gd name="T33" fmla="*/ 93 h 238"/>
                    <a:gd name="T34" fmla="*/ 25 w 118"/>
                    <a:gd name="T35" fmla="*/ 97 h 238"/>
                    <a:gd name="T36" fmla="*/ 29 w 118"/>
                    <a:gd name="T37" fmla="*/ 98 h 238"/>
                    <a:gd name="T38" fmla="*/ 33 w 118"/>
                    <a:gd name="T39" fmla="*/ 106 h 238"/>
                    <a:gd name="T40" fmla="*/ 35 w 118"/>
                    <a:gd name="T41" fmla="*/ 114 h 238"/>
                    <a:gd name="T42" fmla="*/ 43 w 118"/>
                    <a:gd name="T43" fmla="*/ 117 h 238"/>
                    <a:gd name="T44" fmla="*/ 53 w 118"/>
                    <a:gd name="T45" fmla="*/ 113 h 238"/>
                    <a:gd name="T46" fmla="*/ 54 w 118"/>
                    <a:gd name="T47" fmla="*/ 117 h 238"/>
                    <a:gd name="T48" fmla="*/ 60 w 118"/>
                    <a:gd name="T49" fmla="*/ 113 h 238"/>
                    <a:gd name="T50" fmla="*/ 85 w 118"/>
                    <a:gd name="T51" fmla="*/ 124 h 238"/>
                    <a:gd name="T52" fmla="*/ 91 w 118"/>
                    <a:gd name="T53" fmla="*/ 134 h 238"/>
                    <a:gd name="T54" fmla="*/ 90 w 118"/>
                    <a:gd name="T55" fmla="*/ 136 h 238"/>
                    <a:gd name="T56" fmla="*/ 93 w 118"/>
                    <a:gd name="T57" fmla="*/ 137 h 238"/>
                    <a:gd name="T58" fmla="*/ 95 w 118"/>
                    <a:gd name="T59" fmla="*/ 138 h 238"/>
                    <a:gd name="T60" fmla="*/ 101 w 118"/>
                    <a:gd name="T61" fmla="*/ 138 h 238"/>
                    <a:gd name="T62" fmla="*/ 116 w 118"/>
                    <a:gd name="T63" fmla="*/ 143 h 238"/>
                    <a:gd name="T64" fmla="*/ 113 w 118"/>
                    <a:gd name="T65" fmla="*/ 158 h 238"/>
                    <a:gd name="T66" fmla="*/ 109 w 118"/>
                    <a:gd name="T67" fmla="*/ 175 h 238"/>
                    <a:gd name="T68" fmla="*/ 98 w 118"/>
                    <a:gd name="T69" fmla="*/ 182 h 238"/>
                    <a:gd name="T70" fmla="*/ 91 w 118"/>
                    <a:gd name="T71" fmla="*/ 197 h 238"/>
                    <a:gd name="T72" fmla="*/ 85 w 118"/>
                    <a:gd name="T73" fmla="*/ 206 h 238"/>
                    <a:gd name="T74" fmla="*/ 78 w 118"/>
                    <a:gd name="T75" fmla="*/ 218 h 238"/>
                    <a:gd name="T76" fmla="*/ 79 w 118"/>
                    <a:gd name="T77" fmla="*/ 231 h 238"/>
                    <a:gd name="T78" fmla="*/ 83 w 118"/>
                    <a:gd name="T79" fmla="*/ 237 h 238"/>
                    <a:gd name="T80" fmla="*/ 75 w 118"/>
                    <a:gd name="T81" fmla="*/ 233 h 238"/>
                    <a:gd name="T82" fmla="*/ 64 w 118"/>
                    <a:gd name="T83" fmla="*/ 213 h 238"/>
                    <a:gd name="T84" fmla="*/ 61 w 118"/>
                    <a:gd name="T85" fmla="*/ 191 h 238"/>
                    <a:gd name="T86" fmla="*/ 54 w 118"/>
                    <a:gd name="T87" fmla="*/ 167 h 238"/>
                    <a:gd name="T88" fmla="*/ 43 w 118"/>
                    <a:gd name="T89" fmla="*/ 152 h 238"/>
                    <a:gd name="T90" fmla="*/ 40 w 118"/>
                    <a:gd name="T91" fmla="*/ 142 h 238"/>
                    <a:gd name="T92" fmla="*/ 45 w 118"/>
                    <a:gd name="T93" fmla="*/ 127 h 238"/>
                    <a:gd name="T94" fmla="*/ 36 w 118"/>
                    <a:gd name="T95" fmla="*/ 120 h 238"/>
                    <a:gd name="T96" fmla="*/ 26 w 118"/>
                    <a:gd name="T97" fmla="*/ 111 h 238"/>
                    <a:gd name="T98" fmla="*/ 13 w 118"/>
                    <a:gd name="T99" fmla="*/ 106 h 238"/>
                    <a:gd name="T100" fmla="*/ 6 w 118"/>
                    <a:gd name="T101" fmla="*/ 67 h 238"/>
                    <a:gd name="T102" fmla="*/ 37 w 118"/>
                    <a:gd name="T103" fmla="*/ 14 h 238"/>
                    <a:gd name="T104" fmla="*/ 58 w 118"/>
                    <a:gd name="T105" fmla="*/ 11 h 238"/>
                    <a:gd name="T106" fmla="*/ 67 w 118"/>
                    <a:gd name="T107" fmla="*/ 1 h 238"/>
                    <a:gd name="T108" fmla="*/ 67 w 118"/>
                    <a:gd name="T109" fmla="*/ 6 h 238"/>
                    <a:gd name="T110" fmla="*/ 79 w 118"/>
                    <a:gd name="T111" fmla="*/ 9 h 238"/>
                    <a:gd name="T112" fmla="*/ 65 w 118"/>
                    <a:gd name="T113" fmla="*/ 15 h 238"/>
                    <a:gd name="T114" fmla="*/ 50 w 118"/>
                    <a:gd name="T115" fmla="*/ 28 h 238"/>
                    <a:gd name="T116" fmla="*/ 57 w 118"/>
                    <a:gd name="T117" fmla="*/ 32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18" h="238">
                      <a:moveTo>
                        <a:pt x="61" y="33"/>
                      </a:moveTo>
                      <a:cubicBezTo>
                        <a:pt x="60" y="39"/>
                        <a:pt x="60" y="39"/>
                        <a:pt x="60" y="39"/>
                      </a:cubicBezTo>
                      <a:cubicBezTo>
                        <a:pt x="62" y="39"/>
                        <a:pt x="63" y="39"/>
                        <a:pt x="64" y="37"/>
                      </a:cubicBezTo>
                      <a:cubicBezTo>
                        <a:pt x="67" y="34"/>
                        <a:pt x="69" y="30"/>
                        <a:pt x="72" y="26"/>
                      </a:cubicBezTo>
                      <a:cubicBezTo>
                        <a:pt x="72" y="26"/>
                        <a:pt x="73" y="25"/>
                        <a:pt x="73" y="25"/>
                      </a:cubicBezTo>
                      <a:cubicBezTo>
                        <a:pt x="75" y="22"/>
                        <a:pt x="78" y="20"/>
                        <a:pt x="81" y="21"/>
                      </a:cubicBezTo>
                      <a:cubicBezTo>
                        <a:pt x="83" y="21"/>
                        <a:pt x="84" y="22"/>
                        <a:pt x="84" y="24"/>
                      </a:cubicBezTo>
                      <a:cubicBezTo>
                        <a:pt x="84" y="24"/>
                        <a:pt x="85" y="25"/>
                        <a:pt x="86" y="25"/>
                      </a:cubicBezTo>
                      <a:cubicBezTo>
                        <a:pt x="88" y="25"/>
                        <a:pt x="90" y="24"/>
                        <a:pt x="92" y="23"/>
                      </a:cubicBezTo>
                      <a:cubicBezTo>
                        <a:pt x="93" y="23"/>
                        <a:pt x="93" y="24"/>
                        <a:pt x="93" y="24"/>
                      </a:cubicBezTo>
                      <a:cubicBezTo>
                        <a:pt x="93" y="25"/>
                        <a:pt x="93" y="25"/>
                        <a:pt x="93" y="26"/>
                      </a:cubicBezTo>
                      <a:cubicBezTo>
                        <a:pt x="92" y="29"/>
                        <a:pt x="94" y="33"/>
                        <a:pt x="97" y="35"/>
                      </a:cubicBezTo>
                      <a:cubicBezTo>
                        <a:pt x="98" y="35"/>
                        <a:pt x="98" y="35"/>
                        <a:pt x="98" y="35"/>
                      </a:cubicBezTo>
                      <a:cubicBezTo>
                        <a:pt x="95" y="38"/>
                        <a:pt x="92" y="39"/>
                        <a:pt x="88" y="39"/>
                      </a:cubicBezTo>
                      <a:cubicBezTo>
                        <a:pt x="86" y="39"/>
                        <a:pt x="83" y="40"/>
                        <a:pt x="81" y="41"/>
                      </a:cubicBezTo>
                      <a:cubicBezTo>
                        <a:pt x="79" y="42"/>
                        <a:pt x="77" y="43"/>
                        <a:pt x="75" y="43"/>
                      </a:cubicBezTo>
                      <a:cubicBezTo>
                        <a:pt x="75" y="44"/>
                        <a:pt x="74" y="44"/>
                        <a:pt x="73" y="45"/>
                      </a:cubicBezTo>
                      <a:cubicBezTo>
                        <a:pt x="74" y="45"/>
                        <a:pt x="74" y="45"/>
                        <a:pt x="74" y="45"/>
                      </a:cubicBezTo>
                      <a:cubicBezTo>
                        <a:pt x="81" y="45"/>
                        <a:pt x="81" y="45"/>
                        <a:pt x="81" y="45"/>
                      </a:cubicBezTo>
                      <a:cubicBezTo>
                        <a:pt x="81" y="47"/>
                        <a:pt x="81" y="48"/>
                        <a:pt x="83" y="48"/>
                      </a:cubicBezTo>
                      <a:cubicBezTo>
                        <a:pt x="84" y="48"/>
                        <a:pt x="84" y="49"/>
                        <a:pt x="85" y="49"/>
                      </a:cubicBezTo>
                      <a:cubicBezTo>
                        <a:pt x="82" y="50"/>
                        <a:pt x="80" y="53"/>
                        <a:pt x="76" y="53"/>
                      </a:cubicBezTo>
                      <a:cubicBezTo>
                        <a:pt x="79" y="50"/>
                        <a:pt x="79" y="50"/>
                        <a:pt x="79" y="50"/>
                      </a:cubicBezTo>
                      <a:cubicBezTo>
                        <a:pt x="78" y="48"/>
                        <a:pt x="78" y="48"/>
                        <a:pt x="76" y="49"/>
                      </a:cubicBezTo>
                      <a:cubicBezTo>
                        <a:pt x="74" y="50"/>
                        <a:pt x="72" y="52"/>
                        <a:pt x="70" y="53"/>
                      </a:cubicBezTo>
                      <a:cubicBezTo>
                        <a:pt x="70" y="54"/>
                        <a:pt x="69" y="54"/>
                        <a:pt x="69" y="54"/>
                      </a:cubicBezTo>
                      <a:cubicBezTo>
                        <a:pt x="66" y="55"/>
                        <a:pt x="64" y="57"/>
                        <a:pt x="62" y="60"/>
                      </a:cubicBezTo>
                      <a:cubicBezTo>
                        <a:pt x="61" y="61"/>
                        <a:pt x="60" y="62"/>
                        <a:pt x="58" y="62"/>
                      </a:cubicBezTo>
                      <a:cubicBezTo>
                        <a:pt x="57" y="62"/>
                        <a:pt x="57" y="62"/>
                        <a:pt x="56" y="63"/>
                      </a:cubicBezTo>
                      <a:cubicBezTo>
                        <a:pt x="56" y="63"/>
                        <a:pt x="55" y="64"/>
                        <a:pt x="55" y="64"/>
                      </a:cubicBezTo>
                      <a:cubicBezTo>
                        <a:pt x="56" y="67"/>
                        <a:pt x="54" y="70"/>
                        <a:pt x="51" y="71"/>
                      </a:cubicBezTo>
                      <a:cubicBezTo>
                        <a:pt x="49" y="72"/>
                        <a:pt x="47" y="73"/>
                        <a:pt x="45" y="75"/>
                      </a:cubicBezTo>
                      <a:cubicBezTo>
                        <a:pt x="43" y="77"/>
                        <a:pt x="43" y="79"/>
                        <a:pt x="44" y="82"/>
                      </a:cubicBezTo>
                      <a:cubicBezTo>
                        <a:pt x="45" y="83"/>
                        <a:pt x="45" y="85"/>
                        <a:pt x="44" y="87"/>
                      </a:cubicBezTo>
                      <a:cubicBezTo>
                        <a:pt x="44" y="87"/>
                        <a:pt x="43" y="87"/>
                        <a:pt x="42" y="87"/>
                      </a:cubicBezTo>
                      <a:cubicBezTo>
                        <a:pt x="42" y="87"/>
                        <a:pt x="41" y="87"/>
                        <a:pt x="41" y="86"/>
                      </a:cubicBezTo>
                      <a:cubicBezTo>
                        <a:pt x="41" y="84"/>
                        <a:pt x="40" y="82"/>
                        <a:pt x="40" y="80"/>
                      </a:cubicBezTo>
                      <a:cubicBezTo>
                        <a:pt x="40" y="80"/>
                        <a:pt x="39" y="79"/>
                        <a:pt x="39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81"/>
                        <a:pt x="38" y="81"/>
                        <a:pt x="38" y="81"/>
                      </a:cubicBezTo>
                      <a:cubicBezTo>
                        <a:pt x="38" y="81"/>
                        <a:pt x="38" y="81"/>
                        <a:pt x="38" y="81"/>
                      </a:cubicBezTo>
                      <a:cubicBezTo>
                        <a:pt x="37" y="80"/>
                        <a:pt x="37" y="80"/>
                        <a:pt x="36" y="79"/>
                      </a:cubicBezTo>
                      <a:cubicBezTo>
                        <a:pt x="36" y="79"/>
                        <a:pt x="35" y="78"/>
                        <a:pt x="34" y="78"/>
                      </a:cubicBezTo>
                      <a:cubicBezTo>
                        <a:pt x="33" y="77"/>
                        <a:pt x="32" y="77"/>
                        <a:pt x="31" y="78"/>
                      </a:cubicBezTo>
                      <a:cubicBezTo>
                        <a:pt x="30" y="80"/>
                        <a:pt x="29" y="81"/>
                        <a:pt x="28" y="82"/>
                      </a:cubicBezTo>
                      <a:cubicBezTo>
                        <a:pt x="27" y="81"/>
                        <a:pt x="26" y="80"/>
                        <a:pt x="25" y="79"/>
                      </a:cubicBezTo>
                      <a:cubicBezTo>
                        <a:pt x="25" y="79"/>
                        <a:pt x="25" y="79"/>
                        <a:pt x="24" y="79"/>
                      </a:cubicBezTo>
                      <a:cubicBezTo>
                        <a:pt x="22" y="79"/>
                        <a:pt x="20" y="80"/>
                        <a:pt x="19" y="82"/>
                      </a:cubicBezTo>
                      <a:cubicBezTo>
                        <a:pt x="18" y="83"/>
                        <a:pt x="16" y="85"/>
                        <a:pt x="15" y="86"/>
                      </a:cubicBezTo>
                      <a:cubicBezTo>
                        <a:pt x="13" y="87"/>
                        <a:pt x="13" y="89"/>
                        <a:pt x="14" y="91"/>
                      </a:cubicBezTo>
                      <a:cubicBezTo>
                        <a:pt x="14" y="91"/>
                        <a:pt x="14" y="92"/>
                        <a:pt x="14" y="93"/>
                      </a:cubicBezTo>
                      <a:cubicBezTo>
                        <a:pt x="13" y="96"/>
                        <a:pt x="15" y="100"/>
                        <a:pt x="19" y="101"/>
                      </a:cubicBezTo>
                      <a:cubicBezTo>
                        <a:pt x="21" y="102"/>
                        <a:pt x="23" y="101"/>
                        <a:pt x="24" y="99"/>
                      </a:cubicBezTo>
                      <a:cubicBezTo>
                        <a:pt x="25" y="98"/>
                        <a:pt x="25" y="97"/>
                        <a:pt x="25" y="97"/>
                      </a:cubicBezTo>
                      <a:cubicBezTo>
                        <a:pt x="26" y="96"/>
                        <a:pt x="27" y="95"/>
                        <a:pt x="28" y="95"/>
                      </a:cubicBezTo>
                      <a:cubicBezTo>
                        <a:pt x="28" y="95"/>
                        <a:pt x="28" y="95"/>
                        <a:pt x="28" y="95"/>
                      </a:cubicBezTo>
                      <a:cubicBezTo>
                        <a:pt x="29" y="96"/>
                        <a:pt x="29" y="97"/>
                        <a:pt x="29" y="98"/>
                      </a:cubicBezTo>
                      <a:cubicBezTo>
                        <a:pt x="29" y="99"/>
                        <a:pt x="28" y="101"/>
                        <a:pt x="28" y="102"/>
                      </a:cubicBezTo>
                      <a:cubicBezTo>
                        <a:pt x="27" y="104"/>
                        <a:pt x="28" y="105"/>
                        <a:pt x="29" y="105"/>
                      </a:cubicBezTo>
                      <a:cubicBezTo>
                        <a:pt x="31" y="105"/>
                        <a:pt x="32" y="105"/>
                        <a:pt x="33" y="106"/>
                      </a:cubicBezTo>
                      <a:cubicBezTo>
                        <a:pt x="34" y="106"/>
                        <a:pt x="35" y="107"/>
                        <a:pt x="35" y="108"/>
                      </a:cubicBezTo>
                      <a:cubicBezTo>
                        <a:pt x="36" y="108"/>
                        <a:pt x="35" y="108"/>
                        <a:pt x="35" y="108"/>
                      </a:cubicBezTo>
                      <a:cubicBezTo>
                        <a:pt x="35" y="110"/>
                        <a:pt x="35" y="112"/>
                        <a:pt x="35" y="114"/>
                      </a:cubicBezTo>
                      <a:cubicBezTo>
                        <a:pt x="36" y="115"/>
                        <a:pt x="36" y="116"/>
                        <a:pt x="37" y="117"/>
                      </a:cubicBezTo>
                      <a:cubicBezTo>
                        <a:pt x="38" y="117"/>
                        <a:pt x="39" y="117"/>
                        <a:pt x="39" y="117"/>
                      </a:cubicBezTo>
                      <a:cubicBezTo>
                        <a:pt x="40" y="116"/>
                        <a:pt x="42" y="116"/>
                        <a:pt x="43" y="117"/>
                      </a:cubicBezTo>
                      <a:cubicBezTo>
                        <a:pt x="45" y="117"/>
                        <a:pt x="45" y="117"/>
                        <a:pt x="45" y="117"/>
                      </a:cubicBezTo>
                      <a:cubicBezTo>
                        <a:pt x="47" y="118"/>
                        <a:pt x="48" y="117"/>
                        <a:pt x="49" y="116"/>
                      </a:cubicBezTo>
                      <a:cubicBezTo>
                        <a:pt x="50" y="115"/>
                        <a:pt x="51" y="114"/>
                        <a:pt x="53" y="113"/>
                      </a:cubicBezTo>
                      <a:cubicBezTo>
                        <a:pt x="53" y="113"/>
                        <a:pt x="53" y="113"/>
                        <a:pt x="54" y="113"/>
                      </a:cubicBezTo>
                      <a:cubicBezTo>
                        <a:pt x="54" y="114"/>
                        <a:pt x="54" y="114"/>
                        <a:pt x="54" y="115"/>
                      </a:cubicBezTo>
                      <a:cubicBezTo>
                        <a:pt x="53" y="116"/>
                        <a:pt x="53" y="116"/>
                        <a:pt x="54" y="117"/>
                      </a:cubicBezTo>
                      <a:cubicBezTo>
                        <a:pt x="57" y="118"/>
                        <a:pt x="57" y="118"/>
                        <a:pt x="57" y="118"/>
                      </a:cubicBezTo>
                      <a:cubicBezTo>
                        <a:pt x="55" y="115"/>
                        <a:pt x="58" y="114"/>
                        <a:pt x="59" y="112"/>
                      </a:cubicBezTo>
                      <a:cubicBezTo>
                        <a:pt x="59" y="113"/>
                        <a:pt x="59" y="113"/>
                        <a:pt x="60" y="113"/>
                      </a:cubicBezTo>
                      <a:cubicBezTo>
                        <a:pt x="61" y="115"/>
                        <a:pt x="64" y="116"/>
                        <a:pt x="66" y="116"/>
                      </a:cubicBezTo>
                      <a:cubicBezTo>
                        <a:pt x="69" y="115"/>
                        <a:pt x="72" y="117"/>
                        <a:pt x="74" y="119"/>
                      </a:cubicBezTo>
                      <a:cubicBezTo>
                        <a:pt x="77" y="121"/>
                        <a:pt x="81" y="123"/>
                        <a:pt x="85" y="124"/>
                      </a:cubicBezTo>
                      <a:cubicBezTo>
                        <a:pt x="86" y="124"/>
                        <a:pt x="88" y="125"/>
                        <a:pt x="89" y="127"/>
                      </a:cubicBezTo>
                      <a:cubicBezTo>
                        <a:pt x="89" y="128"/>
                        <a:pt x="90" y="129"/>
                        <a:pt x="91" y="130"/>
                      </a:cubicBezTo>
                      <a:cubicBezTo>
                        <a:pt x="92" y="131"/>
                        <a:pt x="92" y="133"/>
                        <a:pt x="91" y="134"/>
                      </a:cubicBezTo>
                      <a:cubicBezTo>
                        <a:pt x="91" y="134"/>
                        <a:pt x="90" y="134"/>
                        <a:pt x="90" y="134"/>
                      </a:cubicBezTo>
                      <a:cubicBezTo>
                        <a:pt x="88" y="135"/>
                        <a:pt x="88" y="135"/>
                        <a:pt x="88" y="135"/>
                      </a:cubicBezTo>
                      <a:cubicBezTo>
                        <a:pt x="89" y="136"/>
                        <a:pt x="89" y="136"/>
                        <a:pt x="90" y="136"/>
                      </a:cubicBezTo>
                      <a:cubicBezTo>
                        <a:pt x="91" y="136"/>
                        <a:pt x="91" y="135"/>
                        <a:pt x="92" y="135"/>
                      </a:cubicBezTo>
                      <a:cubicBezTo>
                        <a:pt x="93" y="135"/>
                        <a:pt x="93" y="135"/>
                        <a:pt x="94" y="136"/>
                      </a:cubicBezTo>
                      <a:cubicBezTo>
                        <a:pt x="94" y="136"/>
                        <a:pt x="93" y="137"/>
                        <a:pt x="93" y="137"/>
                      </a:cubicBezTo>
                      <a:cubicBezTo>
                        <a:pt x="93" y="137"/>
                        <a:pt x="93" y="138"/>
                        <a:pt x="93" y="138"/>
                      </a:cubicBezTo>
                      <a:cubicBezTo>
                        <a:pt x="94" y="138"/>
                        <a:pt x="94" y="138"/>
                        <a:pt x="94" y="138"/>
                      </a:cubicBezTo>
                      <a:cubicBezTo>
                        <a:pt x="95" y="138"/>
                        <a:pt x="95" y="138"/>
                        <a:pt x="95" y="138"/>
                      </a:cubicBezTo>
                      <a:cubicBezTo>
                        <a:pt x="96" y="136"/>
                        <a:pt x="99" y="136"/>
                        <a:pt x="100" y="137"/>
                      </a:cubicBezTo>
                      <a:cubicBezTo>
                        <a:pt x="100" y="137"/>
                        <a:pt x="100" y="138"/>
                        <a:pt x="100" y="138"/>
                      </a:cubicBezTo>
                      <a:cubicBezTo>
                        <a:pt x="100" y="138"/>
                        <a:pt x="101" y="138"/>
                        <a:pt x="101" y="138"/>
                      </a:cubicBezTo>
                      <a:cubicBezTo>
                        <a:pt x="101" y="141"/>
                        <a:pt x="103" y="140"/>
                        <a:pt x="104" y="139"/>
                      </a:cubicBezTo>
                      <a:cubicBezTo>
                        <a:pt x="105" y="139"/>
                        <a:pt x="106" y="139"/>
                        <a:pt x="108" y="139"/>
                      </a:cubicBezTo>
                      <a:cubicBezTo>
                        <a:pt x="110" y="141"/>
                        <a:pt x="113" y="142"/>
                        <a:pt x="116" y="143"/>
                      </a:cubicBezTo>
                      <a:cubicBezTo>
                        <a:pt x="117" y="143"/>
                        <a:pt x="118" y="144"/>
                        <a:pt x="118" y="145"/>
                      </a:cubicBezTo>
                      <a:cubicBezTo>
                        <a:pt x="118" y="149"/>
                        <a:pt x="117" y="154"/>
                        <a:pt x="114" y="157"/>
                      </a:cubicBezTo>
                      <a:cubicBezTo>
                        <a:pt x="114" y="157"/>
                        <a:pt x="113" y="158"/>
                        <a:pt x="113" y="158"/>
                      </a:cubicBezTo>
                      <a:cubicBezTo>
                        <a:pt x="112" y="158"/>
                        <a:pt x="111" y="159"/>
                        <a:pt x="111" y="161"/>
                      </a:cubicBezTo>
                      <a:cubicBezTo>
                        <a:pt x="111" y="164"/>
                        <a:pt x="111" y="167"/>
                        <a:pt x="111" y="169"/>
                      </a:cubicBezTo>
                      <a:cubicBezTo>
                        <a:pt x="111" y="171"/>
                        <a:pt x="110" y="173"/>
                        <a:pt x="109" y="175"/>
                      </a:cubicBezTo>
                      <a:cubicBezTo>
                        <a:pt x="108" y="176"/>
                        <a:pt x="108" y="177"/>
                        <a:pt x="106" y="177"/>
                      </a:cubicBezTo>
                      <a:cubicBezTo>
                        <a:pt x="105" y="177"/>
                        <a:pt x="103" y="178"/>
                        <a:pt x="103" y="179"/>
                      </a:cubicBezTo>
                      <a:cubicBezTo>
                        <a:pt x="101" y="180"/>
                        <a:pt x="99" y="181"/>
                        <a:pt x="98" y="182"/>
                      </a:cubicBezTo>
                      <a:cubicBezTo>
                        <a:pt x="97" y="183"/>
                        <a:pt x="97" y="185"/>
                        <a:pt x="97" y="186"/>
                      </a:cubicBezTo>
                      <a:cubicBezTo>
                        <a:pt x="96" y="189"/>
                        <a:pt x="96" y="191"/>
                        <a:pt x="95" y="194"/>
                      </a:cubicBezTo>
                      <a:cubicBezTo>
                        <a:pt x="94" y="195"/>
                        <a:pt x="92" y="196"/>
                        <a:pt x="91" y="197"/>
                      </a:cubicBezTo>
                      <a:cubicBezTo>
                        <a:pt x="90" y="200"/>
                        <a:pt x="86" y="200"/>
                        <a:pt x="84" y="199"/>
                      </a:cubicBezTo>
                      <a:cubicBezTo>
                        <a:pt x="83" y="201"/>
                        <a:pt x="85" y="202"/>
                        <a:pt x="85" y="203"/>
                      </a:cubicBezTo>
                      <a:cubicBezTo>
                        <a:pt x="86" y="205"/>
                        <a:pt x="86" y="205"/>
                        <a:pt x="85" y="206"/>
                      </a:cubicBezTo>
                      <a:cubicBezTo>
                        <a:pt x="83" y="207"/>
                        <a:pt x="81" y="209"/>
                        <a:pt x="80" y="210"/>
                      </a:cubicBezTo>
                      <a:cubicBezTo>
                        <a:pt x="79" y="211"/>
                        <a:pt x="78" y="212"/>
                        <a:pt x="79" y="214"/>
                      </a:cubicBezTo>
                      <a:cubicBezTo>
                        <a:pt x="79" y="215"/>
                        <a:pt x="79" y="217"/>
                        <a:pt x="78" y="218"/>
                      </a:cubicBezTo>
                      <a:cubicBezTo>
                        <a:pt x="78" y="219"/>
                        <a:pt x="78" y="219"/>
                        <a:pt x="78" y="220"/>
                      </a:cubicBezTo>
                      <a:cubicBezTo>
                        <a:pt x="78" y="221"/>
                        <a:pt x="79" y="223"/>
                        <a:pt x="79" y="224"/>
                      </a:cubicBezTo>
                      <a:cubicBezTo>
                        <a:pt x="79" y="226"/>
                        <a:pt x="79" y="228"/>
                        <a:pt x="79" y="231"/>
                      </a:cubicBezTo>
                      <a:cubicBezTo>
                        <a:pt x="79" y="231"/>
                        <a:pt x="80" y="232"/>
                        <a:pt x="81" y="232"/>
                      </a:cubicBezTo>
                      <a:cubicBezTo>
                        <a:pt x="81" y="232"/>
                        <a:pt x="82" y="233"/>
                        <a:pt x="82" y="233"/>
                      </a:cubicBezTo>
                      <a:cubicBezTo>
                        <a:pt x="82" y="234"/>
                        <a:pt x="83" y="236"/>
                        <a:pt x="83" y="237"/>
                      </a:cubicBezTo>
                      <a:cubicBezTo>
                        <a:pt x="82" y="238"/>
                        <a:pt x="80" y="238"/>
                        <a:pt x="79" y="236"/>
                      </a:cubicBezTo>
                      <a:cubicBezTo>
                        <a:pt x="79" y="236"/>
                        <a:pt x="79" y="236"/>
                        <a:pt x="79" y="236"/>
                      </a:cubicBezTo>
                      <a:cubicBezTo>
                        <a:pt x="78" y="235"/>
                        <a:pt x="77" y="234"/>
                        <a:pt x="75" y="233"/>
                      </a:cubicBezTo>
                      <a:cubicBezTo>
                        <a:pt x="72" y="232"/>
                        <a:pt x="70" y="230"/>
                        <a:pt x="69" y="227"/>
                      </a:cubicBezTo>
                      <a:cubicBezTo>
                        <a:pt x="67" y="225"/>
                        <a:pt x="66" y="222"/>
                        <a:pt x="67" y="218"/>
                      </a:cubicBezTo>
                      <a:cubicBezTo>
                        <a:pt x="67" y="216"/>
                        <a:pt x="66" y="214"/>
                        <a:pt x="64" y="213"/>
                      </a:cubicBezTo>
                      <a:cubicBezTo>
                        <a:pt x="63" y="213"/>
                        <a:pt x="63" y="212"/>
                        <a:pt x="63" y="212"/>
                      </a:cubicBezTo>
                      <a:cubicBezTo>
                        <a:pt x="63" y="210"/>
                        <a:pt x="63" y="207"/>
                        <a:pt x="62" y="205"/>
                      </a:cubicBezTo>
                      <a:cubicBezTo>
                        <a:pt x="62" y="200"/>
                        <a:pt x="61" y="196"/>
                        <a:pt x="61" y="191"/>
                      </a:cubicBezTo>
                      <a:cubicBezTo>
                        <a:pt x="61" y="188"/>
                        <a:pt x="61" y="184"/>
                        <a:pt x="61" y="181"/>
                      </a:cubicBezTo>
                      <a:cubicBezTo>
                        <a:pt x="61" y="179"/>
                        <a:pt x="61" y="178"/>
                        <a:pt x="61" y="176"/>
                      </a:cubicBezTo>
                      <a:cubicBezTo>
                        <a:pt x="61" y="172"/>
                        <a:pt x="58" y="168"/>
                        <a:pt x="54" y="167"/>
                      </a:cubicBezTo>
                      <a:cubicBezTo>
                        <a:pt x="52" y="167"/>
                        <a:pt x="50" y="165"/>
                        <a:pt x="50" y="163"/>
                      </a:cubicBezTo>
                      <a:cubicBezTo>
                        <a:pt x="50" y="161"/>
                        <a:pt x="49" y="159"/>
                        <a:pt x="48" y="158"/>
                      </a:cubicBezTo>
                      <a:cubicBezTo>
                        <a:pt x="45" y="157"/>
                        <a:pt x="44" y="155"/>
                        <a:pt x="43" y="152"/>
                      </a:cubicBezTo>
                      <a:cubicBezTo>
                        <a:pt x="42" y="151"/>
                        <a:pt x="42" y="151"/>
                        <a:pt x="41" y="150"/>
                      </a:cubicBezTo>
                      <a:cubicBezTo>
                        <a:pt x="40" y="149"/>
                        <a:pt x="39" y="147"/>
                        <a:pt x="40" y="145"/>
                      </a:cubicBezTo>
                      <a:cubicBezTo>
                        <a:pt x="40" y="144"/>
                        <a:pt x="40" y="143"/>
                        <a:pt x="40" y="142"/>
                      </a:cubicBezTo>
                      <a:cubicBezTo>
                        <a:pt x="39" y="141"/>
                        <a:pt x="39" y="140"/>
                        <a:pt x="39" y="140"/>
                      </a:cubicBezTo>
                      <a:cubicBezTo>
                        <a:pt x="40" y="137"/>
                        <a:pt x="41" y="135"/>
                        <a:pt x="42" y="133"/>
                      </a:cubicBezTo>
                      <a:cubicBezTo>
                        <a:pt x="43" y="131"/>
                        <a:pt x="44" y="129"/>
                        <a:pt x="45" y="127"/>
                      </a:cubicBezTo>
                      <a:cubicBezTo>
                        <a:pt x="46" y="124"/>
                        <a:pt x="45" y="121"/>
                        <a:pt x="43" y="120"/>
                      </a:cubicBezTo>
                      <a:cubicBezTo>
                        <a:pt x="42" y="120"/>
                        <a:pt x="42" y="120"/>
                        <a:pt x="41" y="120"/>
                      </a:cubicBezTo>
                      <a:cubicBezTo>
                        <a:pt x="39" y="121"/>
                        <a:pt x="37" y="121"/>
                        <a:pt x="36" y="120"/>
                      </a:cubicBezTo>
                      <a:cubicBezTo>
                        <a:pt x="33" y="118"/>
                        <a:pt x="31" y="115"/>
                        <a:pt x="29" y="112"/>
                      </a:cubicBezTo>
                      <a:cubicBezTo>
                        <a:pt x="29" y="112"/>
                        <a:pt x="29" y="111"/>
                        <a:pt x="28" y="111"/>
                      </a:cubicBezTo>
                      <a:cubicBezTo>
                        <a:pt x="27" y="111"/>
                        <a:pt x="27" y="111"/>
                        <a:pt x="26" y="111"/>
                      </a:cubicBezTo>
                      <a:cubicBezTo>
                        <a:pt x="24" y="111"/>
                        <a:pt x="22" y="110"/>
                        <a:pt x="21" y="108"/>
                      </a:cubicBezTo>
                      <a:cubicBezTo>
                        <a:pt x="19" y="106"/>
                        <a:pt x="17" y="106"/>
                        <a:pt x="14" y="106"/>
                      </a:cubicBezTo>
                      <a:cubicBezTo>
                        <a:pt x="14" y="106"/>
                        <a:pt x="14" y="106"/>
                        <a:pt x="13" y="106"/>
                      </a:cubicBezTo>
                      <a:cubicBezTo>
                        <a:pt x="9" y="105"/>
                        <a:pt x="5" y="102"/>
                        <a:pt x="1" y="99"/>
                      </a:cubicBezTo>
                      <a:cubicBezTo>
                        <a:pt x="0" y="97"/>
                        <a:pt x="0" y="96"/>
                        <a:pt x="0" y="94"/>
                      </a:cubicBezTo>
                      <a:cubicBezTo>
                        <a:pt x="1" y="85"/>
                        <a:pt x="3" y="75"/>
                        <a:pt x="6" y="67"/>
                      </a:cubicBezTo>
                      <a:cubicBezTo>
                        <a:pt x="11" y="53"/>
                        <a:pt x="17" y="40"/>
                        <a:pt x="26" y="28"/>
                      </a:cubicBezTo>
                      <a:cubicBezTo>
                        <a:pt x="29" y="23"/>
                        <a:pt x="32" y="19"/>
                        <a:pt x="36" y="15"/>
                      </a:cubicBezTo>
                      <a:cubicBezTo>
                        <a:pt x="36" y="14"/>
                        <a:pt x="37" y="14"/>
                        <a:pt x="37" y="14"/>
                      </a:cubicBezTo>
                      <a:cubicBezTo>
                        <a:pt x="39" y="15"/>
                        <a:pt x="40" y="15"/>
                        <a:pt x="41" y="15"/>
                      </a:cubicBezTo>
                      <a:cubicBezTo>
                        <a:pt x="44" y="15"/>
                        <a:pt x="46" y="15"/>
                        <a:pt x="49" y="14"/>
                      </a:cubicBezTo>
                      <a:cubicBezTo>
                        <a:pt x="52" y="13"/>
                        <a:pt x="55" y="12"/>
                        <a:pt x="58" y="11"/>
                      </a:cubicBezTo>
                      <a:cubicBezTo>
                        <a:pt x="61" y="10"/>
                        <a:pt x="62" y="8"/>
                        <a:pt x="63" y="5"/>
                      </a:cubicBezTo>
                      <a:cubicBezTo>
                        <a:pt x="63" y="4"/>
                        <a:pt x="63" y="4"/>
                        <a:pt x="63" y="3"/>
                      </a:cubicBezTo>
                      <a:cubicBezTo>
                        <a:pt x="64" y="0"/>
                        <a:pt x="64" y="0"/>
                        <a:pt x="67" y="1"/>
                      </a:cubicBezTo>
                      <a:cubicBezTo>
                        <a:pt x="72" y="2"/>
                        <a:pt x="72" y="2"/>
                        <a:pt x="72" y="2"/>
                      </a:cubicBezTo>
                      <a:cubicBezTo>
                        <a:pt x="71" y="3"/>
                        <a:pt x="69" y="3"/>
                        <a:pt x="68" y="4"/>
                      </a:cubicBezTo>
                      <a:cubicBezTo>
                        <a:pt x="67" y="4"/>
                        <a:pt x="67" y="5"/>
                        <a:pt x="67" y="6"/>
                      </a:cubicBezTo>
                      <a:cubicBezTo>
                        <a:pt x="68" y="6"/>
                        <a:pt x="69" y="8"/>
                        <a:pt x="70" y="10"/>
                      </a:cubicBezTo>
                      <a:cubicBezTo>
                        <a:pt x="71" y="10"/>
                        <a:pt x="71" y="10"/>
                        <a:pt x="72" y="10"/>
                      </a:cubicBezTo>
                      <a:cubicBezTo>
                        <a:pt x="74" y="9"/>
                        <a:pt x="77" y="9"/>
                        <a:pt x="79" y="9"/>
                      </a:cubicBezTo>
                      <a:cubicBezTo>
                        <a:pt x="78" y="10"/>
                        <a:pt x="78" y="11"/>
                        <a:pt x="77" y="12"/>
                      </a:cubicBezTo>
                      <a:cubicBezTo>
                        <a:pt x="76" y="13"/>
                        <a:pt x="75" y="13"/>
                        <a:pt x="74" y="13"/>
                      </a:cubicBezTo>
                      <a:cubicBezTo>
                        <a:pt x="71" y="14"/>
                        <a:pt x="68" y="14"/>
                        <a:pt x="65" y="15"/>
                      </a:cubicBezTo>
                      <a:cubicBezTo>
                        <a:pt x="65" y="17"/>
                        <a:pt x="63" y="18"/>
                        <a:pt x="61" y="18"/>
                      </a:cubicBezTo>
                      <a:cubicBezTo>
                        <a:pt x="58" y="19"/>
                        <a:pt x="54" y="20"/>
                        <a:pt x="52" y="23"/>
                      </a:cubicBezTo>
                      <a:cubicBezTo>
                        <a:pt x="50" y="24"/>
                        <a:pt x="49" y="26"/>
                        <a:pt x="50" y="28"/>
                      </a:cubicBezTo>
                      <a:cubicBezTo>
                        <a:pt x="50" y="29"/>
                        <a:pt x="50" y="30"/>
                        <a:pt x="52" y="30"/>
                      </a:cubicBezTo>
                      <a:cubicBezTo>
                        <a:pt x="52" y="30"/>
                        <a:pt x="52" y="30"/>
                        <a:pt x="53" y="30"/>
                      </a:cubicBezTo>
                      <a:cubicBezTo>
                        <a:pt x="54" y="31"/>
                        <a:pt x="55" y="31"/>
                        <a:pt x="57" y="32"/>
                      </a:cubicBezTo>
                      <a:cubicBezTo>
                        <a:pt x="58" y="33"/>
                        <a:pt x="59" y="33"/>
                        <a:pt x="60" y="33"/>
                      </a:cubicBezTo>
                      <a:cubicBezTo>
                        <a:pt x="61" y="33"/>
                        <a:pt x="61" y="33"/>
                        <a:pt x="61" y="3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3" name="íṥļiďê">
                  <a:extLst>
                    <a:ext uri="{FF2B5EF4-FFF2-40B4-BE49-F238E27FC236}">
                      <a16:creationId xmlns:a16="http://schemas.microsoft.com/office/drawing/2014/main" id="{6C21964E-BB32-47F5-B34E-AAE41925B023}"/>
                    </a:ext>
                  </a:extLst>
                </p:cNvPr>
                <p:cNvSpPr/>
                <p:nvPr/>
              </p:nvSpPr>
              <p:spPr bwMode="auto">
                <a:xfrm>
                  <a:off x="5681040" y="2655895"/>
                  <a:ext cx="277994" cy="146099"/>
                </a:xfrm>
                <a:custGeom>
                  <a:avLst/>
                  <a:gdLst>
                    <a:gd name="T0" fmla="*/ 0 w 66"/>
                    <a:gd name="T1" fmla="*/ 7 h 35"/>
                    <a:gd name="T2" fmla="*/ 10 w 66"/>
                    <a:gd name="T3" fmla="*/ 6 h 35"/>
                    <a:gd name="T4" fmla="*/ 14 w 66"/>
                    <a:gd name="T5" fmla="*/ 4 h 35"/>
                    <a:gd name="T6" fmla="*/ 25 w 66"/>
                    <a:gd name="T7" fmla="*/ 2 h 35"/>
                    <a:gd name="T8" fmla="*/ 36 w 66"/>
                    <a:gd name="T9" fmla="*/ 3 h 35"/>
                    <a:gd name="T10" fmla="*/ 39 w 66"/>
                    <a:gd name="T11" fmla="*/ 2 h 35"/>
                    <a:gd name="T12" fmla="*/ 41 w 66"/>
                    <a:gd name="T13" fmla="*/ 1 h 35"/>
                    <a:gd name="T14" fmla="*/ 50 w 66"/>
                    <a:gd name="T15" fmla="*/ 0 h 35"/>
                    <a:gd name="T16" fmla="*/ 54 w 66"/>
                    <a:gd name="T17" fmla="*/ 0 h 35"/>
                    <a:gd name="T18" fmla="*/ 65 w 66"/>
                    <a:gd name="T19" fmla="*/ 2 h 35"/>
                    <a:gd name="T20" fmla="*/ 66 w 66"/>
                    <a:gd name="T21" fmla="*/ 3 h 35"/>
                    <a:gd name="T22" fmla="*/ 62 w 66"/>
                    <a:gd name="T23" fmla="*/ 3 h 35"/>
                    <a:gd name="T24" fmla="*/ 59 w 66"/>
                    <a:gd name="T25" fmla="*/ 4 h 35"/>
                    <a:gd name="T26" fmla="*/ 57 w 66"/>
                    <a:gd name="T27" fmla="*/ 7 h 35"/>
                    <a:gd name="T28" fmla="*/ 53 w 66"/>
                    <a:gd name="T29" fmla="*/ 11 h 35"/>
                    <a:gd name="T30" fmla="*/ 48 w 66"/>
                    <a:gd name="T31" fmla="*/ 13 h 35"/>
                    <a:gd name="T32" fmla="*/ 48 w 66"/>
                    <a:gd name="T33" fmla="*/ 15 h 35"/>
                    <a:gd name="T34" fmla="*/ 52 w 66"/>
                    <a:gd name="T35" fmla="*/ 17 h 35"/>
                    <a:gd name="T36" fmla="*/ 45 w 66"/>
                    <a:gd name="T37" fmla="*/ 16 h 35"/>
                    <a:gd name="T38" fmla="*/ 47 w 66"/>
                    <a:gd name="T39" fmla="*/ 19 h 35"/>
                    <a:gd name="T40" fmla="*/ 38 w 66"/>
                    <a:gd name="T41" fmla="*/ 21 h 35"/>
                    <a:gd name="T42" fmla="*/ 31 w 66"/>
                    <a:gd name="T43" fmla="*/ 25 h 35"/>
                    <a:gd name="T44" fmla="*/ 23 w 66"/>
                    <a:gd name="T45" fmla="*/ 27 h 35"/>
                    <a:gd name="T46" fmla="*/ 21 w 66"/>
                    <a:gd name="T47" fmla="*/ 30 h 35"/>
                    <a:gd name="T48" fmla="*/ 19 w 66"/>
                    <a:gd name="T49" fmla="*/ 32 h 35"/>
                    <a:gd name="T50" fmla="*/ 17 w 66"/>
                    <a:gd name="T51" fmla="*/ 34 h 35"/>
                    <a:gd name="T52" fmla="*/ 10 w 66"/>
                    <a:gd name="T53" fmla="*/ 33 h 35"/>
                    <a:gd name="T54" fmla="*/ 9 w 66"/>
                    <a:gd name="T55" fmla="*/ 30 h 35"/>
                    <a:gd name="T56" fmla="*/ 9 w 66"/>
                    <a:gd name="T57" fmla="*/ 27 h 35"/>
                    <a:gd name="T58" fmla="*/ 11 w 66"/>
                    <a:gd name="T59" fmla="*/ 24 h 35"/>
                    <a:gd name="T60" fmla="*/ 12 w 66"/>
                    <a:gd name="T61" fmla="*/ 22 h 35"/>
                    <a:gd name="T62" fmla="*/ 13 w 66"/>
                    <a:gd name="T63" fmla="*/ 13 h 35"/>
                    <a:gd name="T64" fmla="*/ 10 w 66"/>
                    <a:gd name="T65" fmla="*/ 11 h 35"/>
                    <a:gd name="T66" fmla="*/ 2 w 66"/>
                    <a:gd name="T67" fmla="*/ 8 h 35"/>
                    <a:gd name="T68" fmla="*/ 0 w 66"/>
                    <a:gd name="T69" fmla="*/ 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6" h="35">
                      <a:moveTo>
                        <a:pt x="0" y="7"/>
                      </a:moveTo>
                      <a:cubicBezTo>
                        <a:pt x="3" y="7"/>
                        <a:pt x="7" y="6"/>
                        <a:pt x="10" y="6"/>
                      </a:cubicBezTo>
                      <a:cubicBezTo>
                        <a:pt x="11" y="5"/>
                        <a:pt x="13" y="5"/>
                        <a:pt x="14" y="4"/>
                      </a:cubicBezTo>
                      <a:cubicBezTo>
                        <a:pt x="17" y="3"/>
                        <a:pt x="21" y="2"/>
                        <a:pt x="25" y="2"/>
                      </a:cubicBezTo>
                      <a:cubicBezTo>
                        <a:pt x="28" y="3"/>
                        <a:pt x="32" y="3"/>
                        <a:pt x="36" y="3"/>
                      </a:cubicBezTo>
                      <a:cubicBezTo>
                        <a:pt x="37" y="4"/>
                        <a:pt x="38" y="3"/>
                        <a:pt x="39" y="2"/>
                      </a:cubicBezTo>
                      <a:cubicBezTo>
                        <a:pt x="40" y="2"/>
                        <a:pt x="41" y="2"/>
                        <a:pt x="41" y="1"/>
                      </a:cubicBezTo>
                      <a:cubicBezTo>
                        <a:pt x="44" y="1"/>
                        <a:pt x="47" y="0"/>
                        <a:pt x="50" y="0"/>
                      </a:cubicBezTo>
                      <a:cubicBezTo>
                        <a:pt x="51" y="0"/>
                        <a:pt x="53" y="0"/>
                        <a:pt x="54" y="0"/>
                      </a:cubicBezTo>
                      <a:cubicBezTo>
                        <a:pt x="58" y="1"/>
                        <a:pt x="61" y="1"/>
                        <a:pt x="65" y="2"/>
                      </a:cubicBezTo>
                      <a:cubicBezTo>
                        <a:pt x="65" y="2"/>
                        <a:pt x="66" y="2"/>
                        <a:pt x="66" y="3"/>
                      </a:cubicBezTo>
                      <a:cubicBezTo>
                        <a:pt x="65" y="3"/>
                        <a:pt x="63" y="3"/>
                        <a:pt x="62" y="3"/>
                      </a:cubicBezTo>
                      <a:cubicBezTo>
                        <a:pt x="61" y="3"/>
                        <a:pt x="60" y="3"/>
                        <a:pt x="59" y="4"/>
                      </a:cubicBezTo>
                      <a:cubicBezTo>
                        <a:pt x="58" y="4"/>
                        <a:pt x="57" y="5"/>
                        <a:pt x="57" y="7"/>
                      </a:cubicBezTo>
                      <a:cubicBezTo>
                        <a:pt x="57" y="9"/>
                        <a:pt x="55" y="10"/>
                        <a:pt x="53" y="11"/>
                      </a:cubicBezTo>
                      <a:cubicBezTo>
                        <a:pt x="52" y="12"/>
                        <a:pt x="50" y="12"/>
                        <a:pt x="48" y="13"/>
                      </a:cubicBezTo>
                      <a:cubicBezTo>
                        <a:pt x="47" y="14"/>
                        <a:pt x="47" y="14"/>
                        <a:pt x="48" y="15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0" y="18"/>
                        <a:pt x="50" y="18"/>
                        <a:pt x="45" y="16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4" y="20"/>
                        <a:pt x="41" y="21"/>
                        <a:pt x="38" y="21"/>
                      </a:cubicBezTo>
                      <a:cubicBezTo>
                        <a:pt x="35" y="22"/>
                        <a:pt x="33" y="23"/>
                        <a:pt x="31" y="25"/>
                      </a:cubicBezTo>
                      <a:cubicBezTo>
                        <a:pt x="28" y="26"/>
                        <a:pt x="26" y="27"/>
                        <a:pt x="23" y="27"/>
                      </a:cubicBezTo>
                      <a:cubicBezTo>
                        <a:pt x="22" y="28"/>
                        <a:pt x="20" y="28"/>
                        <a:pt x="21" y="30"/>
                      </a:cubicBezTo>
                      <a:cubicBezTo>
                        <a:pt x="20" y="31"/>
                        <a:pt x="20" y="31"/>
                        <a:pt x="19" y="32"/>
                      </a:cubicBezTo>
                      <a:cubicBezTo>
                        <a:pt x="19" y="33"/>
                        <a:pt x="18" y="33"/>
                        <a:pt x="17" y="34"/>
                      </a:cubicBezTo>
                      <a:cubicBezTo>
                        <a:pt x="15" y="35"/>
                        <a:pt x="12" y="35"/>
                        <a:pt x="10" y="33"/>
                      </a:cubicBezTo>
                      <a:cubicBezTo>
                        <a:pt x="9" y="32"/>
                        <a:pt x="9" y="31"/>
                        <a:pt x="9" y="30"/>
                      </a:cubicBezTo>
                      <a:cubicBezTo>
                        <a:pt x="9" y="29"/>
                        <a:pt x="9" y="28"/>
                        <a:pt x="9" y="27"/>
                      </a:cubicBezTo>
                      <a:cubicBezTo>
                        <a:pt x="9" y="26"/>
                        <a:pt x="10" y="25"/>
                        <a:pt x="11" y="24"/>
                      </a:cubicBezTo>
                      <a:cubicBezTo>
                        <a:pt x="11" y="23"/>
                        <a:pt x="11" y="23"/>
                        <a:pt x="12" y="22"/>
                      </a:cubicBezTo>
                      <a:cubicBezTo>
                        <a:pt x="14" y="20"/>
                        <a:pt x="15" y="16"/>
                        <a:pt x="13" y="13"/>
                      </a:cubicBezTo>
                      <a:cubicBezTo>
                        <a:pt x="12" y="12"/>
                        <a:pt x="11" y="11"/>
                        <a:pt x="10" y="11"/>
                      </a:cubicBezTo>
                      <a:cubicBezTo>
                        <a:pt x="7" y="9"/>
                        <a:pt x="5" y="9"/>
                        <a:pt x="2" y="8"/>
                      </a:cubicBezTo>
                      <a:cubicBezTo>
                        <a:pt x="2" y="8"/>
                        <a:pt x="1" y="8"/>
                        <a:pt x="0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4" name="ïṣľíḓe">
                  <a:extLst>
                    <a:ext uri="{FF2B5EF4-FFF2-40B4-BE49-F238E27FC236}">
                      <a16:creationId xmlns:a16="http://schemas.microsoft.com/office/drawing/2014/main" id="{96A3320A-111E-47CD-A4B7-44FC5055BC7D}"/>
                    </a:ext>
                  </a:extLst>
                </p:cNvPr>
                <p:cNvSpPr/>
                <p:nvPr/>
              </p:nvSpPr>
              <p:spPr bwMode="auto">
                <a:xfrm>
                  <a:off x="5541028" y="2692419"/>
                  <a:ext cx="121749" cy="97399"/>
                </a:xfrm>
                <a:custGeom>
                  <a:avLst/>
                  <a:gdLst>
                    <a:gd name="T0" fmla="*/ 7 w 29"/>
                    <a:gd name="T1" fmla="*/ 2 h 23"/>
                    <a:gd name="T2" fmla="*/ 11 w 29"/>
                    <a:gd name="T3" fmla="*/ 1 h 23"/>
                    <a:gd name="T4" fmla="*/ 17 w 29"/>
                    <a:gd name="T5" fmla="*/ 1 h 23"/>
                    <a:gd name="T6" fmla="*/ 18 w 29"/>
                    <a:gd name="T7" fmla="*/ 2 h 23"/>
                    <a:gd name="T8" fmla="*/ 17 w 29"/>
                    <a:gd name="T9" fmla="*/ 3 h 23"/>
                    <a:gd name="T10" fmla="*/ 14 w 29"/>
                    <a:gd name="T11" fmla="*/ 4 h 23"/>
                    <a:gd name="T12" fmla="*/ 13 w 29"/>
                    <a:gd name="T13" fmla="*/ 5 h 23"/>
                    <a:gd name="T14" fmla="*/ 14 w 29"/>
                    <a:gd name="T15" fmla="*/ 6 h 23"/>
                    <a:gd name="T16" fmla="*/ 26 w 29"/>
                    <a:gd name="T17" fmla="*/ 9 h 23"/>
                    <a:gd name="T18" fmla="*/ 26 w 29"/>
                    <a:gd name="T19" fmla="*/ 10 h 23"/>
                    <a:gd name="T20" fmla="*/ 26 w 29"/>
                    <a:gd name="T21" fmla="*/ 12 h 23"/>
                    <a:gd name="T22" fmla="*/ 29 w 29"/>
                    <a:gd name="T23" fmla="*/ 16 h 23"/>
                    <a:gd name="T24" fmla="*/ 27 w 29"/>
                    <a:gd name="T25" fmla="*/ 18 h 23"/>
                    <a:gd name="T26" fmla="*/ 22 w 29"/>
                    <a:gd name="T27" fmla="*/ 19 h 23"/>
                    <a:gd name="T28" fmla="*/ 20 w 29"/>
                    <a:gd name="T29" fmla="*/ 21 h 23"/>
                    <a:gd name="T30" fmla="*/ 20 w 29"/>
                    <a:gd name="T31" fmla="*/ 22 h 23"/>
                    <a:gd name="T32" fmla="*/ 14 w 29"/>
                    <a:gd name="T33" fmla="*/ 22 h 23"/>
                    <a:gd name="T34" fmla="*/ 15 w 29"/>
                    <a:gd name="T35" fmla="*/ 18 h 23"/>
                    <a:gd name="T36" fmla="*/ 16 w 29"/>
                    <a:gd name="T37" fmla="*/ 17 h 23"/>
                    <a:gd name="T38" fmla="*/ 19 w 29"/>
                    <a:gd name="T39" fmla="*/ 17 h 23"/>
                    <a:gd name="T40" fmla="*/ 21 w 29"/>
                    <a:gd name="T41" fmla="*/ 16 h 23"/>
                    <a:gd name="T42" fmla="*/ 20 w 29"/>
                    <a:gd name="T43" fmla="*/ 15 h 23"/>
                    <a:gd name="T44" fmla="*/ 9 w 29"/>
                    <a:gd name="T45" fmla="*/ 10 h 23"/>
                    <a:gd name="T46" fmla="*/ 3 w 29"/>
                    <a:gd name="T47" fmla="*/ 10 h 23"/>
                    <a:gd name="T48" fmla="*/ 0 w 29"/>
                    <a:gd name="T49" fmla="*/ 8 h 23"/>
                    <a:gd name="T50" fmla="*/ 2 w 29"/>
                    <a:gd name="T51" fmla="*/ 6 h 23"/>
                    <a:gd name="T52" fmla="*/ 3 w 29"/>
                    <a:gd name="T53" fmla="*/ 6 h 23"/>
                    <a:gd name="T54" fmla="*/ 7 w 29"/>
                    <a:gd name="T55" fmla="*/ 6 h 23"/>
                    <a:gd name="T56" fmla="*/ 9 w 29"/>
                    <a:gd name="T57" fmla="*/ 5 h 23"/>
                    <a:gd name="T58" fmla="*/ 7 w 29"/>
                    <a:gd name="T59" fmla="*/ 3 h 23"/>
                    <a:gd name="T60" fmla="*/ 7 w 29"/>
                    <a:gd name="T61" fmla="*/ 2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9" h="23">
                      <a:moveTo>
                        <a:pt x="7" y="2"/>
                      </a:moveTo>
                      <a:cubicBezTo>
                        <a:pt x="8" y="0"/>
                        <a:pt x="9" y="0"/>
                        <a:pt x="11" y="1"/>
                      </a:cubicBezTo>
                      <a:cubicBezTo>
                        <a:pt x="13" y="2"/>
                        <a:pt x="15" y="2"/>
                        <a:pt x="17" y="1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7" y="2"/>
                        <a:pt x="17" y="3"/>
                        <a:pt x="17" y="3"/>
                      </a:cubicBezTo>
                      <a:cubicBezTo>
                        <a:pt x="16" y="3"/>
                        <a:pt x="15" y="3"/>
                        <a:pt x="14" y="4"/>
                      </a:cubicBezTo>
                      <a:cubicBezTo>
                        <a:pt x="13" y="4"/>
                        <a:pt x="13" y="4"/>
                        <a:pt x="13" y="5"/>
                      </a:cubicBezTo>
                      <a:cubicBezTo>
                        <a:pt x="13" y="5"/>
                        <a:pt x="13" y="6"/>
                        <a:pt x="14" y="6"/>
                      </a:cubicBezTo>
                      <a:cubicBezTo>
                        <a:pt x="26" y="9"/>
                        <a:pt x="26" y="9"/>
                        <a:pt x="26" y="9"/>
                      </a:cubicBezTo>
                      <a:cubicBezTo>
                        <a:pt x="26" y="9"/>
                        <a:pt x="26" y="10"/>
                        <a:pt x="26" y="10"/>
                      </a:cubicBezTo>
                      <a:cubicBezTo>
                        <a:pt x="26" y="11"/>
                        <a:pt x="26" y="11"/>
                        <a:pt x="26" y="12"/>
                      </a:cubicBezTo>
                      <a:cubicBezTo>
                        <a:pt x="25" y="15"/>
                        <a:pt x="26" y="16"/>
                        <a:pt x="29" y="16"/>
                      </a:cubicBezTo>
                      <a:cubicBezTo>
                        <a:pt x="29" y="17"/>
                        <a:pt x="28" y="18"/>
                        <a:pt x="27" y="18"/>
                      </a:cubicBezTo>
                      <a:cubicBezTo>
                        <a:pt x="26" y="18"/>
                        <a:pt x="23" y="19"/>
                        <a:pt x="22" y="19"/>
                      </a:cubicBezTo>
                      <a:cubicBezTo>
                        <a:pt x="21" y="20"/>
                        <a:pt x="20" y="20"/>
                        <a:pt x="20" y="21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18" y="23"/>
                        <a:pt x="16" y="23"/>
                        <a:pt x="14" y="22"/>
                      </a:cubicBezTo>
                      <a:cubicBezTo>
                        <a:pt x="13" y="21"/>
                        <a:pt x="13" y="19"/>
                        <a:pt x="15" y="18"/>
                      </a:cubicBezTo>
                      <a:cubicBezTo>
                        <a:pt x="15" y="18"/>
                        <a:pt x="15" y="18"/>
                        <a:pt x="16" y="17"/>
                      </a:cubicBezTo>
                      <a:cubicBezTo>
                        <a:pt x="17" y="17"/>
                        <a:pt x="18" y="17"/>
                        <a:pt x="19" y="17"/>
                      </a:cubicBezTo>
                      <a:cubicBezTo>
                        <a:pt x="20" y="17"/>
                        <a:pt x="20" y="16"/>
                        <a:pt x="21" y="16"/>
                      </a:cubicBezTo>
                      <a:cubicBezTo>
                        <a:pt x="21" y="16"/>
                        <a:pt x="20" y="15"/>
                        <a:pt x="20" y="15"/>
                      </a:cubicBezTo>
                      <a:cubicBezTo>
                        <a:pt x="17" y="12"/>
                        <a:pt x="13" y="10"/>
                        <a:pt x="9" y="10"/>
                      </a:cubicBezTo>
                      <a:cubicBezTo>
                        <a:pt x="7" y="10"/>
                        <a:pt x="5" y="10"/>
                        <a:pt x="3" y="10"/>
                      </a:cubicBezTo>
                      <a:cubicBezTo>
                        <a:pt x="2" y="10"/>
                        <a:pt x="1" y="10"/>
                        <a:pt x="0" y="8"/>
                      </a:cubicBezTo>
                      <a:cubicBezTo>
                        <a:pt x="0" y="7"/>
                        <a:pt x="1" y="6"/>
                        <a:pt x="2" y="6"/>
                      </a:cubicBezTo>
                      <a:cubicBezTo>
                        <a:pt x="2" y="6"/>
                        <a:pt x="2" y="6"/>
                        <a:pt x="3" y="6"/>
                      </a:cubicBezTo>
                      <a:cubicBezTo>
                        <a:pt x="4" y="6"/>
                        <a:pt x="5" y="6"/>
                        <a:pt x="7" y="6"/>
                      </a:cubicBezTo>
                      <a:cubicBezTo>
                        <a:pt x="7" y="6"/>
                        <a:pt x="8" y="5"/>
                        <a:pt x="9" y="5"/>
                      </a:cubicBezTo>
                      <a:cubicBezTo>
                        <a:pt x="9" y="4"/>
                        <a:pt x="8" y="3"/>
                        <a:pt x="7" y="3"/>
                      </a:cubicBezTo>
                      <a:cubicBezTo>
                        <a:pt x="7" y="2"/>
                        <a:pt x="7" y="2"/>
                        <a:pt x="7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5" name="ïSḻiḓé">
                  <a:extLst>
                    <a:ext uri="{FF2B5EF4-FFF2-40B4-BE49-F238E27FC236}">
                      <a16:creationId xmlns:a16="http://schemas.microsoft.com/office/drawing/2014/main" id="{C9A7755D-5B9D-474B-A83C-12C7397A52D5}"/>
                    </a:ext>
                  </a:extLst>
                </p:cNvPr>
                <p:cNvSpPr/>
                <p:nvPr/>
              </p:nvSpPr>
              <p:spPr bwMode="auto">
                <a:xfrm>
                  <a:off x="6299930" y="3368127"/>
                  <a:ext cx="58846" cy="101457"/>
                </a:xfrm>
                <a:custGeom>
                  <a:avLst/>
                  <a:gdLst>
                    <a:gd name="T0" fmla="*/ 12 w 14"/>
                    <a:gd name="T1" fmla="*/ 0 h 24"/>
                    <a:gd name="T2" fmla="*/ 13 w 14"/>
                    <a:gd name="T3" fmla="*/ 10 h 24"/>
                    <a:gd name="T4" fmla="*/ 10 w 14"/>
                    <a:gd name="T5" fmla="*/ 19 h 24"/>
                    <a:gd name="T6" fmla="*/ 8 w 14"/>
                    <a:gd name="T7" fmla="*/ 22 h 24"/>
                    <a:gd name="T8" fmla="*/ 4 w 14"/>
                    <a:gd name="T9" fmla="*/ 24 h 24"/>
                    <a:gd name="T10" fmla="*/ 1 w 14"/>
                    <a:gd name="T11" fmla="*/ 18 h 24"/>
                    <a:gd name="T12" fmla="*/ 1 w 14"/>
                    <a:gd name="T13" fmla="*/ 18 h 24"/>
                    <a:gd name="T14" fmla="*/ 3 w 14"/>
                    <a:gd name="T15" fmla="*/ 15 h 24"/>
                    <a:gd name="T16" fmla="*/ 3 w 14"/>
                    <a:gd name="T17" fmla="*/ 11 h 24"/>
                    <a:gd name="T18" fmla="*/ 5 w 14"/>
                    <a:gd name="T19" fmla="*/ 6 h 24"/>
                    <a:gd name="T20" fmla="*/ 7 w 14"/>
                    <a:gd name="T21" fmla="*/ 6 h 24"/>
                    <a:gd name="T22" fmla="*/ 11 w 14"/>
                    <a:gd name="T23" fmla="*/ 1 h 24"/>
                    <a:gd name="T24" fmla="*/ 12 w 14"/>
                    <a:gd name="T25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" h="24">
                      <a:moveTo>
                        <a:pt x="12" y="0"/>
                      </a:moveTo>
                      <a:cubicBezTo>
                        <a:pt x="13" y="3"/>
                        <a:pt x="14" y="7"/>
                        <a:pt x="13" y="10"/>
                      </a:cubicBezTo>
                      <a:cubicBezTo>
                        <a:pt x="11" y="13"/>
                        <a:pt x="11" y="16"/>
                        <a:pt x="10" y="19"/>
                      </a:cubicBezTo>
                      <a:cubicBezTo>
                        <a:pt x="9" y="20"/>
                        <a:pt x="9" y="21"/>
                        <a:pt x="8" y="22"/>
                      </a:cubicBezTo>
                      <a:cubicBezTo>
                        <a:pt x="7" y="24"/>
                        <a:pt x="7" y="24"/>
                        <a:pt x="4" y="24"/>
                      </a:cubicBezTo>
                      <a:cubicBezTo>
                        <a:pt x="1" y="23"/>
                        <a:pt x="0" y="20"/>
                        <a:pt x="1" y="18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2" y="17"/>
                        <a:pt x="2" y="16"/>
                        <a:pt x="3" y="15"/>
                      </a:cubicBezTo>
                      <a:cubicBezTo>
                        <a:pt x="3" y="13"/>
                        <a:pt x="3" y="12"/>
                        <a:pt x="3" y="11"/>
                      </a:cubicBezTo>
                      <a:cubicBezTo>
                        <a:pt x="3" y="9"/>
                        <a:pt x="4" y="7"/>
                        <a:pt x="5" y="6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8" y="4"/>
                        <a:pt x="10" y="3"/>
                        <a:pt x="11" y="1"/>
                      </a:cubicBezTo>
                      <a:cubicBezTo>
                        <a:pt x="12" y="1"/>
                        <a:pt x="12" y="0"/>
                        <a:pt x="1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6" name="îS1ïďê">
                  <a:extLst>
                    <a:ext uri="{FF2B5EF4-FFF2-40B4-BE49-F238E27FC236}">
                      <a16:creationId xmlns:a16="http://schemas.microsoft.com/office/drawing/2014/main" id="{F976DE91-3D22-455A-A624-8483BB0D61BD}"/>
                    </a:ext>
                  </a:extLst>
                </p:cNvPr>
                <p:cNvSpPr/>
                <p:nvPr/>
              </p:nvSpPr>
              <p:spPr bwMode="auto">
                <a:xfrm>
                  <a:off x="5599874" y="2655895"/>
                  <a:ext cx="131895" cy="44641"/>
                </a:xfrm>
                <a:custGeom>
                  <a:avLst/>
                  <a:gdLst>
                    <a:gd name="T0" fmla="*/ 31 w 31"/>
                    <a:gd name="T1" fmla="*/ 0 h 11"/>
                    <a:gd name="T2" fmla="*/ 22 w 31"/>
                    <a:gd name="T3" fmla="*/ 4 h 11"/>
                    <a:gd name="T4" fmla="*/ 9 w 31"/>
                    <a:gd name="T5" fmla="*/ 10 h 11"/>
                    <a:gd name="T6" fmla="*/ 5 w 31"/>
                    <a:gd name="T7" fmla="*/ 9 h 11"/>
                    <a:gd name="T8" fmla="*/ 4 w 31"/>
                    <a:gd name="T9" fmla="*/ 8 h 11"/>
                    <a:gd name="T10" fmla="*/ 0 w 31"/>
                    <a:gd name="T11" fmla="*/ 8 h 11"/>
                    <a:gd name="T12" fmla="*/ 1 w 31"/>
                    <a:gd name="T13" fmla="*/ 7 h 11"/>
                    <a:gd name="T14" fmla="*/ 4 w 31"/>
                    <a:gd name="T15" fmla="*/ 6 h 11"/>
                    <a:gd name="T16" fmla="*/ 7 w 31"/>
                    <a:gd name="T17" fmla="*/ 4 h 11"/>
                    <a:gd name="T18" fmla="*/ 9 w 31"/>
                    <a:gd name="T19" fmla="*/ 3 h 11"/>
                    <a:gd name="T20" fmla="*/ 15 w 31"/>
                    <a:gd name="T21" fmla="*/ 2 h 11"/>
                    <a:gd name="T22" fmla="*/ 19 w 31"/>
                    <a:gd name="T23" fmla="*/ 1 h 11"/>
                    <a:gd name="T24" fmla="*/ 27 w 31"/>
                    <a:gd name="T25" fmla="*/ 0 h 11"/>
                    <a:gd name="T26" fmla="*/ 29 w 31"/>
                    <a:gd name="T27" fmla="*/ 0 h 11"/>
                    <a:gd name="T28" fmla="*/ 31 w 31"/>
                    <a:gd name="T2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1" h="11">
                      <a:moveTo>
                        <a:pt x="31" y="0"/>
                      </a:moveTo>
                      <a:cubicBezTo>
                        <a:pt x="28" y="3"/>
                        <a:pt x="25" y="4"/>
                        <a:pt x="22" y="4"/>
                      </a:cubicBezTo>
                      <a:cubicBezTo>
                        <a:pt x="17" y="5"/>
                        <a:pt x="13" y="7"/>
                        <a:pt x="9" y="10"/>
                      </a:cubicBezTo>
                      <a:cubicBezTo>
                        <a:pt x="7" y="10"/>
                        <a:pt x="6" y="11"/>
                        <a:pt x="5" y="9"/>
                      </a:cubicBezTo>
                      <a:cubicBezTo>
                        <a:pt x="5" y="9"/>
                        <a:pt x="4" y="9"/>
                        <a:pt x="4" y="8"/>
                      </a:cubicBezTo>
                      <a:cubicBezTo>
                        <a:pt x="2" y="8"/>
                        <a:pt x="1" y="8"/>
                        <a:pt x="0" y="8"/>
                      </a:cubicBezTo>
                      <a:cubicBezTo>
                        <a:pt x="0" y="7"/>
                        <a:pt x="1" y="7"/>
                        <a:pt x="1" y="7"/>
                      </a:cubicBezTo>
                      <a:cubicBezTo>
                        <a:pt x="2" y="7"/>
                        <a:pt x="3" y="6"/>
                        <a:pt x="4" y="6"/>
                      </a:cubicBezTo>
                      <a:cubicBezTo>
                        <a:pt x="5" y="6"/>
                        <a:pt x="7" y="6"/>
                        <a:pt x="7" y="4"/>
                      </a:cubicBezTo>
                      <a:cubicBezTo>
                        <a:pt x="7" y="3"/>
                        <a:pt x="8" y="3"/>
                        <a:pt x="9" y="3"/>
                      </a:cubicBezTo>
                      <a:cubicBezTo>
                        <a:pt x="11" y="2"/>
                        <a:pt x="13" y="2"/>
                        <a:pt x="15" y="2"/>
                      </a:cubicBezTo>
                      <a:cubicBezTo>
                        <a:pt x="16" y="2"/>
                        <a:pt x="18" y="1"/>
                        <a:pt x="19" y="1"/>
                      </a:cubicBezTo>
                      <a:cubicBezTo>
                        <a:pt x="21" y="0"/>
                        <a:pt x="24" y="0"/>
                        <a:pt x="27" y="0"/>
                      </a:cubicBezTo>
                      <a:cubicBezTo>
                        <a:pt x="27" y="0"/>
                        <a:pt x="28" y="0"/>
                        <a:pt x="29" y="0"/>
                      </a:cubicBezTo>
                      <a:cubicBezTo>
                        <a:pt x="31" y="0"/>
                        <a:pt x="31" y="0"/>
                        <a:pt x="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7" name="iṧ1îdè">
                  <a:extLst>
                    <a:ext uri="{FF2B5EF4-FFF2-40B4-BE49-F238E27FC236}">
                      <a16:creationId xmlns:a16="http://schemas.microsoft.com/office/drawing/2014/main" id="{366A5812-801C-4225-BC1B-78C02246AA98}"/>
                    </a:ext>
                  </a:extLst>
                </p:cNvPr>
                <p:cNvSpPr/>
                <p:nvPr/>
              </p:nvSpPr>
              <p:spPr bwMode="auto">
                <a:xfrm>
                  <a:off x="5938741" y="2820256"/>
                  <a:ext cx="75079" cy="54788"/>
                </a:xfrm>
                <a:custGeom>
                  <a:avLst/>
                  <a:gdLst>
                    <a:gd name="T0" fmla="*/ 11 w 18"/>
                    <a:gd name="T1" fmla="*/ 7 h 13"/>
                    <a:gd name="T2" fmla="*/ 7 w 18"/>
                    <a:gd name="T3" fmla="*/ 5 h 13"/>
                    <a:gd name="T4" fmla="*/ 6 w 18"/>
                    <a:gd name="T5" fmla="*/ 10 h 13"/>
                    <a:gd name="T6" fmla="*/ 0 w 18"/>
                    <a:gd name="T7" fmla="*/ 12 h 13"/>
                    <a:gd name="T8" fmla="*/ 0 w 18"/>
                    <a:gd name="T9" fmla="*/ 6 h 13"/>
                    <a:gd name="T10" fmla="*/ 4 w 18"/>
                    <a:gd name="T11" fmla="*/ 4 h 13"/>
                    <a:gd name="T12" fmla="*/ 6 w 18"/>
                    <a:gd name="T13" fmla="*/ 4 h 13"/>
                    <a:gd name="T14" fmla="*/ 8 w 18"/>
                    <a:gd name="T15" fmla="*/ 3 h 13"/>
                    <a:gd name="T16" fmla="*/ 8 w 18"/>
                    <a:gd name="T17" fmla="*/ 1 h 13"/>
                    <a:gd name="T18" fmla="*/ 10 w 18"/>
                    <a:gd name="T19" fmla="*/ 0 h 13"/>
                    <a:gd name="T20" fmla="*/ 12 w 18"/>
                    <a:gd name="T21" fmla="*/ 1 h 13"/>
                    <a:gd name="T22" fmla="*/ 12 w 18"/>
                    <a:gd name="T23" fmla="*/ 4 h 13"/>
                    <a:gd name="T24" fmla="*/ 13 w 18"/>
                    <a:gd name="T25" fmla="*/ 5 h 13"/>
                    <a:gd name="T26" fmla="*/ 15 w 18"/>
                    <a:gd name="T27" fmla="*/ 8 h 13"/>
                    <a:gd name="T28" fmla="*/ 18 w 18"/>
                    <a:gd name="T29" fmla="*/ 10 h 13"/>
                    <a:gd name="T30" fmla="*/ 15 w 18"/>
                    <a:gd name="T31" fmla="*/ 12 h 13"/>
                    <a:gd name="T32" fmla="*/ 12 w 18"/>
                    <a:gd name="T33" fmla="*/ 13 h 13"/>
                    <a:gd name="T34" fmla="*/ 9 w 18"/>
                    <a:gd name="T35" fmla="*/ 13 h 13"/>
                    <a:gd name="T36" fmla="*/ 9 w 18"/>
                    <a:gd name="T37" fmla="*/ 13 h 13"/>
                    <a:gd name="T38" fmla="*/ 11 w 18"/>
                    <a:gd name="T39" fmla="*/ 12 h 13"/>
                    <a:gd name="T40" fmla="*/ 9 w 18"/>
                    <a:gd name="T41" fmla="*/ 9 h 13"/>
                    <a:gd name="T42" fmla="*/ 11 w 18"/>
                    <a:gd name="T43" fmla="*/ 7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8" h="13">
                      <a:moveTo>
                        <a:pt x="11" y="7"/>
                      </a:moveTo>
                      <a:cubicBezTo>
                        <a:pt x="10" y="5"/>
                        <a:pt x="8" y="5"/>
                        <a:pt x="7" y="5"/>
                      </a:cubicBezTo>
                      <a:cubicBezTo>
                        <a:pt x="5" y="7"/>
                        <a:pt x="5" y="8"/>
                        <a:pt x="6" y="10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0"/>
                        <a:pt x="2" y="8"/>
                        <a:pt x="0" y="6"/>
                      </a:cubicBezTo>
                      <a:cubicBezTo>
                        <a:pt x="1" y="5"/>
                        <a:pt x="3" y="4"/>
                        <a:pt x="4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7" y="4"/>
                        <a:pt x="8" y="4"/>
                        <a:pt x="8" y="3"/>
                      </a:cubicBezTo>
                      <a:cubicBezTo>
                        <a:pt x="8" y="2"/>
                        <a:pt x="8" y="2"/>
                        <a:pt x="8" y="1"/>
                      </a:cubicBezTo>
                      <a:cubicBezTo>
                        <a:pt x="9" y="1"/>
                        <a:pt x="9" y="0"/>
                        <a:pt x="10" y="0"/>
                      </a:cubicBezTo>
                      <a:cubicBezTo>
                        <a:pt x="10" y="0"/>
                        <a:pt x="11" y="0"/>
                        <a:pt x="12" y="1"/>
                      </a:cubicBezTo>
                      <a:cubicBezTo>
                        <a:pt x="10" y="2"/>
                        <a:pt x="11" y="3"/>
                        <a:pt x="12" y="4"/>
                      </a:cubicBezTo>
                      <a:cubicBezTo>
                        <a:pt x="13" y="4"/>
                        <a:pt x="13" y="4"/>
                        <a:pt x="13" y="5"/>
                      </a:cubicBezTo>
                      <a:cubicBezTo>
                        <a:pt x="14" y="6"/>
                        <a:pt x="14" y="7"/>
                        <a:pt x="15" y="8"/>
                      </a:cubicBezTo>
                      <a:cubicBezTo>
                        <a:pt x="16" y="9"/>
                        <a:pt x="17" y="9"/>
                        <a:pt x="18" y="10"/>
                      </a:cubicBezTo>
                      <a:cubicBezTo>
                        <a:pt x="17" y="10"/>
                        <a:pt x="16" y="11"/>
                        <a:pt x="15" y="12"/>
                      </a:cubicBezTo>
                      <a:cubicBezTo>
                        <a:pt x="14" y="13"/>
                        <a:pt x="13" y="13"/>
                        <a:pt x="12" y="13"/>
                      </a:cubicBezTo>
                      <a:cubicBezTo>
                        <a:pt x="11" y="13"/>
                        <a:pt x="10" y="13"/>
                        <a:pt x="9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ubicBezTo>
                        <a:pt x="10" y="11"/>
                        <a:pt x="9" y="10"/>
                        <a:pt x="9" y="9"/>
                      </a:cubicBezTo>
                      <a:cubicBezTo>
                        <a:pt x="9" y="8"/>
                        <a:pt x="10" y="8"/>
                        <a:pt x="11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8" name="ïṧlïḋê">
                  <a:extLst>
                    <a:ext uri="{FF2B5EF4-FFF2-40B4-BE49-F238E27FC236}">
                      <a16:creationId xmlns:a16="http://schemas.microsoft.com/office/drawing/2014/main" id="{50514794-EB37-497A-AA7D-0B7A16E42A9B}"/>
                    </a:ext>
                  </a:extLst>
                </p:cNvPr>
                <p:cNvSpPr/>
                <p:nvPr/>
              </p:nvSpPr>
              <p:spPr bwMode="auto">
                <a:xfrm>
                  <a:off x="5883955" y="2761411"/>
                  <a:ext cx="44641" cy="20291"/>
                </a:xfrm>
                <a:custGeom>
                  <a:avLst/>
                  <a:gdLst>
                    <a:gd name="T0" fmla="*/ 0 w 11"/>
                    <a:gd name="T1" fmla="*/ 2 h 5"/>
                    <a:gd name="T2" fmla="*/ 2 w 11"/>
                    <a:gd name="T3" fmla="*/ 2 h 5"/>
                    <a:gd name="T4" fmla="*/ 8 w 11"/>
                    <a:gd name="T5" fmla="*/ 0 h 5"/>
                    <a:gd name="T6" fmla="*/ 11 w 11"/>
                    <a:gd name="T7" fmla="*/ 1 h 5"/>
                    <a:gd name="T8" fmla="*/ 10 w 11"/>
                    <a:gd name="T9" fmla="*/ 3 h 5"/>
                    <a:gd name="T10" fmla="*/ 6 w 11"/>
                    <a:gd name="T11" fmla="*/ 5 h 5"/>
                    <a:gd name="T12" fmla="*/ 2 w 11"/>
                    <a:gd name="T13" fmla="*/ 4 h 5"/>
                    <a:gd name="T14" fmla="*/ 0 w 11"/>
                    <a:gd name="T15" fmla="*/ 3 h 5"/>
                    <a:gd name="T16" fmla="*/ 0 w 11"/>
                    <a:gd name="T17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" h="5">
                      <a:moveTo>
                        <a:pt x="0" y="2"/>
                      </a:moveTo>
                      <a:cubicBezTo>
                        <a:pt x="0" y="2"/>
                        <a:pt x="1" y="2"/>
                        <a:pt x="2" y="2"/>
                      </a:cubicBezTo>
                      <a:cubicBezTo>
                        <a:pt x="4" y="1"/>
                        <a:pt x="6" y="0"/>
                        <a:pt x="8" y="0"/>
                      </a:cubicBezTo>
                      <a:cubicBezTo>
                        <a:pt x="9" y="0"/>
                        <a:pt x="10" y="0"/>
                        <a:pt x="11" y="1"/>
                      </a:cubicBezTo>
                      <a:cubicBezTo>
                        <a:pt x="11" y="2"/>
                        <a:pt x="10" y="2"/>
                        <a:pt x="10" y="3"/>
                      </a:cubicBezTo>
                      <a:cubicBezTo>
                        <a:pt x="8" y="4"/>
                        <a:pt x="7" y="4"/>
                        <a:pt x="6" y="5"/>
                      </a:cubicBezTo>
                      <a:cubicBezTo>
                        <a:pt x="4" y="5"/>
                        <a:pt x="3" y="5"/>
                        <a:pt x="2" y="4"/>
                      </a:cubicBezTo>
                      <a:cubicBezTo>
                        <a:pt x="1" y="3"/>
                        <a:pt x="0" y="3"/>
                        <a:pt x="0" y="3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9" name="ïşľîďê">
                  <a:extLst>
                    <a:ext uri="{FF2B5EF4-FFF2-40B4-BE49-F238E27FC236}">
                      <a16:creationId xmlns:a16="http://schemas.microsoft.com/office/drawing/2014/main" id="{AFA7EB6B-E2A4-480B-913F-539A5CAA9BBB}"/>
                    </a:ext>
                  </a:extLst>
                </p:cNvPr>
                <p:cNvSpPr/>
                <p:nvPr/>
              </p:nvSpPr>
              <p:spPr bwMode="auto">
                <a:xfrm>
                  <a:off x="5622194" y="2875043"/>
                  <a:ext cx="36525" cy="24350"/>
                </a:xfrm>
                <a:custGeom>
                  <a:avLst/>
                  <a:gdLst>
                    <a:gd name="T0" fmla="*/ 0 w 9"/>
                    <a:gd name="T1" fmla="*/ 5 h 6"/>
                    <a:gd name="T2" fmla="*/ 7 w 9"/>
                    <a:gd name="T3" fmla="*/ 0 h 6"/>
                    <a:gd name="T4" fmla="*/ 5 w 9"/>
                    <a:gd name="T5" fmla="*/ 1 h 6"/>
                    <a:gd name="T6" fmla="*/ 7 w 9"/>
                    <a:gd name="T7" fmla="*/ 2 h 6"/>
                    <a:gd name="T8" fmla="*/ 8 w 9"/>
                    <a:gd name="T9" fmla="*/ 4 h 6"/>
                    <a:gd name="T10" fmla="*/ 6 w 9"/>
                    <a:gd name="T11" fmla="*/ 6 h 6"/>
                    <a:gd name="T12" fmla="*/ 0 w 9"/>
                    <a:gd name="T13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6">
                      <a:moveTo>
                        <a:pt x="0" y="5"/>
                      </a:moveTo>
                      <a:cubicBezTo>
                        <a:pt x="2" y="3"/>
                        <a:pt x="4" y="1"/>
                        <a:pt x="7" y="0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6" y="1"/>
                        <a:pt x="7" y="2"/>
                        <a:pt x="7" y="2"/>
                      </a:cubicBezTo>
                      <a:cubicBezTo>
                        <a:pt x="7" y="2"/>
                        <a:pt x="9" y="4"/>
                        <a:pt x="8" y="4"/>
                      </a:cubicBezTo>
                      <a:cubicBezTo>
                        <a:pt x="8" y="5"/>
                        <a:pt x="7" y="6"/>
                        <a:pt x="6" y="6"/>
                      </a:cubicBezTo>
                      <a:cubicBezTo>
                        <a:pt x="4" y="5"/>
                        <a:pt x="2" y="5"/>
                        <a:pt x="0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0" name="ïŝlíde">
                  <a:extLst>
                    <a:ext uri="{FF2B5EF4-FFF2-40B4-BE49-F238E27FC236}">
                      <a16:creationId xmlns:a16="http://schemas.microsoft.com/office/drawing/2014/main" id="{B94E80C4-D482-4AC4-BBE0-1980713F4689}"/>
                    </a:ext>
                  </a:extLst>
                </p:cNvPr>
                <p:cNvSpPr/>
                <p:nvPr/>
              </p:nvSpPr>
              <p:spPr bwMode="auto">
                <a:xfrm>
                  <a:off x="5137228" y="2540234"/>
                  <a:ext cx="1075449" cy="1379821"/>
                </a:xfrm>
                <a:custGeom>
                  <a:avLst/>
                  <a:gdLst>
                    <a:gd name="T0" fmla="*/ 255 w 255"/>
                    <a:gd name="T1" fmla="*/ 281 h 327"/>
                    <a:gd name="T2" fmla="*/ 254 w 255"/>
                    <a:gd name="T3" fmla="*/ 283 h 327"/>
                    <a:gd name="T4" fmla="*/ 43 w 255"/>
                    <a:gd name="T5" fmla="*/ 230 h 327"/>
                    <a:gd name="T6" fmla="*/ 96 w 255"/>
                    <a:gd name="T7" fmla="*/ 20 h 327"/>
                    <a:gd name="T8" fmla="*/ 150 w 255"/>
                    <a:gd name="T9" fmla="*/ 0 h 327"/>
                    <a:gd name="T10" fmla="*/ 120 w 255"/>
                    <a:gd name="T11" fmla="*/ 30 h 327"/>
                    <a:gd name="T12" fmla="*/ 115 w 255"/>
                    <a:gd name="T13" fmla="*/ 36 h 327"/>
                    <a:gd name="T14" fmla="*/ 111 w 255"/>
                    <a:gd name="T15" fmla="*/ 42 h 327"/>
                    <a:gd name="T16" fmla="*/ 108 w 255"/>
                    <a:gd name="T17" fmla="*/ 46 h 327"/>
                    <a:gd name="T18" fmla="*/ 98 w 255"/>
                    <a:gd name="T19" fmla="*/ 64 h 327"/>
                    <a:gd name="T20" fmla="*/ 98 w 255"/>
                    <a:gd name="T21" fmla="*/ 64 h 327"/>
                    <a:gd name="T22" fmla="*/ 87 w 255"/>
                    <a:gd name="T23" fmla="*/ 99 h 327"/>
                    <a:gd name="T24" fmla="*/ 91 w 255"/>
                    <a:gd name="T25" fmla="*/ 155 h 327"/>
                    <a:gd name="T26" fmla="*/ 103 w 255"/>
                    <a:gd name="T27" fmla="*/ 181 h 327"/>
                    <a:gd name="T28" fmla="*/ 129 w 255"/>
                    <a:gd name="T29" fmla="*/ 217 h 327"/>
                    <a:gd name="T30" fmla="*/ 255 w 255"/>
                    <a:gd name="T31" fmla="*/ 281 h 3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55" h="327">
                      <a:moveTo>
                        <a:pt x="255" y="281"/>
                      </a:moveTo>
                      <a:cubicBezTo>
                        <a:pt x="254" y="283"/>
                        <a:pt x="254" y="283"/>
                        <a:pt x="254" y="283"/>
                      </a:cubicBezTo>
                      <a:cubicBezTo>
                        <a:pt x="182" y="327"/>
                        <a:pt x="87" y="303"/>
                        <a:pt x="43" y="230"/>
                      </a:cubicBezTo>
                      <a:cubicBezTo>
                        <a:pt x="0" y="158"/>
                        <a:pt x="23" y="63"/>
                        <a:pt x="96" y="20"/>
                      </a:cubicBezTo>
                      <a:cubicBezTo>
                        <a:pt x="113" y="10"/>
                        <a:pt x="131" y="3"/>
                        <a:pt x="150" y="0"/>
                      </a:cubicBezTo>
                      <a:cubicBezTo>
                        <a:pt x="139" y="9"/>
                        <a:pt x="129" y="19"/>
                        <a:pt x="120" y="30"/>
                      </a:cubicBezTo>
                      <a:cubicBezTo>
                        <a:pt x="119" y="32"/>
                        <a:pt x="117" y="34"/>
                        <a:pt x="115" y="36"/>
                      </a:cubicBezTo>
                      <a:cubicBezTo>
                        <a:pt x="113" y="39"/>
                        <a:pt x="112" y="40"/>
                        <a:pt x="111" y="42"/>
                      </a:cubicBezTo>
                      <a:cubicBezTo>
                        <a:pt x="110" y="44"/>
                        <a:pt x="109" y="45"/>
                        <a:pt x="108" y="46"/>
                      </a:cubicBezTo>
                      <a:cubicBezTo>
                        <a:pt x="104" y="52"/>
                        <a:pt x="101" y="58"/>
                        <a:pt x="98" y="64"/>
                      </a:cubicBezTo>
                      <a:cubicBezTo>
                        <a:pt x="98" y="64"/>
                        <a:pt x="98" y="64"/>
                        <a:pt x="98" y="64"/>
                      </a:cubicBezTo>
                      <a:cubicBezTo>
                        <a:pt x="93" y="75"/>
                        <a:pt x="89" y="87"/>
                        <a:pt x="87" y="99"/>
                      </a:cubicBezTo>
                      <a:cubicBezTo>
                        <a:pt x="83" y="118"/>
                        <a:pt x="85" y="137"/>
                        <a:pt x="91" y="155"/>
                      </a:cubicBezTo>
                      <a:cubicBezTo>
                        <a:pt x="94" y="164"/>
                        <a:pt x="98" y="173"/>
                        <a:pt x="103" y="181"/>
                      </a:cubicBezTo>
                      <a:cubicBezTo>
                        <a:pt x="111" y="194"/>
                        <a:pt x="119" y="206"/>
                        <a:pt x="129" y="217"/>
                      </a:cubicBezTo>
                      <a:cubicBezTo>
                        <a:pt x="187" y="285"/>
                        <a:pt x="255" y="281"/>
                        <a:pt x="255" y="28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1" name="îṥlïdé">
                  <a:extLst>
                    <a:ext uri="{FF2B5EF4-FFF2-40B4-BE49-F238E27FC236}">
                      <a16:creationId xmlns:a16="http://schemas.microsoft.com/office/drawing/2014/main" id="{E841876D-04C8-4F20-BAF0-60C7AFF1B9FE}"/>
                    </a:ext>
                  </a:extLst>
                </p:cNvPr>
                <p:cNvSpPr/>
                <p:nvPr/>
              </p:nvSpPr>
              <p:spPr bwMode="auto">
                <a:xfrm>
                  <a:off x="8304729" y="3301164"/>
                  <a:ext cx="606716" cy="375393"/>
                </a:xfrm>
                <a:custGeom>
                  <a:avLst/>
                  <a:gdLst>
                    <a:gd name="T0" fmla="*/ 140 w 144"/>
                    <a:gd name="T1" fmla="*/ 73 h 89"/>
                    <a:gd name="T2" fmla="*/ 117 w 144"/>
                    <a:gd name="T3" fmla="*/ 86 h 89"/>
                    <a:gd name="T4" fmla="*/ 2 w 144"/>
                    <a:gd name="T5" fmla="*/ 86 h 89"/>
                    <a:gd name="T6" fmla="*/ 2 w 144"/>
                    <a:gd name="T7" fmla="*/ 76 h 89"/>
                    <a:gd name="T8" fmla="*/ 2 w 144"/>
                    <a:gd name="T9" fmla="*/ 75 h 89"/>
                    <a:gd name="T10" fmla="*/ 34 w 144"/>
                    <a:gd name="T11" fmla="*/ 75 h 89"/>
                    <a:gd name="T12" fmla="*/ 25 w 144"/>
                    <a:gd name="T13" fmla="*/ 31 h 89"/>
                    <a:gd name="T14" fmla="*/ 108 w 144"/>
                    <a:gd name="T15" fmla="*/ 0 h 89"/>
                    <a:gd name="T16" fmla="*/ 116 w 144"/>
                    <a:gd name="T17" fmla="*/ 0 h 89"/>
                    <a:gd name="T18" fmla="*/ 140 w 144"/>
                    <a:gd name="T19" fmla="*/ 7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4" h="89">
                      <a:moveTo>
                        <a:pt x="140" y="73"/>
                      </a:moveTo>
                      <a:cubicBezTo>
                        <a:pt x="136" y="89"/>
                        <a:pt x="117" y="86"/>
                        <a:pt x="117" y="86"/>
                      </a:cubicBezTo>
                      <a:cubicBezTo>
                        <a:pt x="117" y="86"/>
                        <a:pt x="5" y="88"/>
                        <a:pt x="2" y="86"/>
                      </a:cubicBezTo>
                      <a:cubicBezTo>
                        <a:pt x="0" y="84"/>
                        <a:pt x="2" y="78"/>
                        <a:pt x="2" y="76"/>
                      </a:cubicBezTo>
                      <a:cubicBezTo>
                        <a:pt x="2" y="75"/>
                        <a:pt x="2" y="75"/>
                        <a:pt x="2" y="75"/>
                      </a:cubicBezTo>
                      <a:cubicBezTo>
                        <a:pt x="34" y="75"/>
                        <a:pt x="34" y="75"/>
                        <a:pt x="34" y="75"/>
                      </a:cubicBezTo>
                      <a:cubicBezTo>
                        <a:pt x="34" y="75"/>
                        <a:pt x="49" y="67"/>
                        <a:pt x="25" y="31"/>
                      </a:cubicBezTo>
                      <a:cubicBezTo>
                        <a:pt x="4" y="1"/>
                        <a:pt x="82" y="0"/>
                        <a:pt x="108" y="0"/>
                      </a:cubicBezTo>
                      <a:cubicBezTo>
                        <a:pt x="113" y="0"/>
                        <a:pt x="116" y="0"/>
                        <a:pt x="116" y="0"/>
                      </a:cubicBezTo>
                      <a:cubicBezTo>
                        <a:pt x="116" y="0"/>
                        <a:pt x="144" y="57"/>
                        <a:pt x="140" y="73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2" name="iṣļîḓe">
                  <a:extLst>
                    <a:ext uri="{FF2B5EF4-FFF2-40B4-BE49-F238E27FC236}">
                      <a16:creationId xmlns:a16="http://schemas.microsoft.com/office/drawing/2014/main" id="{CCFB1DBB-629C-4F3D-A66F-B9E8C93FECA5}"/>
                    </a:ext>
                  </a:extLst>
                </p:cNvPr>
                <p:cNvSpPr/>
                <p:nvPr/>
              </p:nvSpPr>
              <p:spPr bwMode="auto">
                <a:xfrm>
                  <a:off x="8312845" y="3301164"/>
                  <a:ext cx="539754" cy="328722"/>
                </a:xfrm>
                <a:custGeom>
                  <a:avLst/>
                  <a:gdLst>
                    <a:gd name="T0" fmla="*/ 125 w 128"/>
                    <a:gd name="T1" fmla="*/ 61 h 78"/>
                    <a:gd name="T2" fmla="*/ 101 w 128"/>
                    <a:gd name="T3" fmla="*/ 75 h 78"/>
                    <a:gd name="T4" fmla="*/ 0 w 128"/>
                    <a:gd name="T5" fmla="*/ 76 h 78"/>
                    <a:gd name="T6" fmla="*/ 0 w 128"/>
                    <a:gd name="T7" fmla="*/ 75 h 78"/>
                    <a:gd name="T8" fmla="*/ 32 w 128"/>
                    <a:gd name="T9" fmla="*/ 75 h 78"/>
                    <a:gd name="T10" fmla="*/ 23 w 128"/>
                    <a:gd name="T11" fmla="*/ 31 h 78"/>
                    <a:gd name="T12" fmla="*/ 106 w 128"/>
                    <a:gd name="T13" fmla="*/ 0 h 78"/>
                    <a:gd name="T14" fmla="*/ 125 w 128"/>
                    <a:gd name="T15" fmla="*/ 61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78">
                      <a:moveTo>
                        <a:pt x="125" y="61"/>
                      </a:moveTo>
                      <a:cubicBezTo>
                        <a:pt x="121" y="78"/>
                        <a:pt x="101" y="75"/>
                        <a:pt x="101" y="75"/>
                      </a:cubicBezTo>
                      <a:cubicBezTo>
                        <a:pt x="101" y="75"/>
                        <a:pt x="30" y="76"/>
                        <a:pt x="0" y="76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32" y="75"/>
                        <a:pt x="32" y="75"/>
                        <a:pt x="32" y="75"/>
                      </a:cubicBezTo>
                      <a:cubicBezTo>
                        <a:pt x="32" y="75"/>
                        <a:pt x="47" y="67"/>
                        <a:pt x="23" y="31"/>
                      </a:cubicBezTo>
                      <a:cubicBezTo>
                        <a:pt x="2" y="1"/>
                        <a:pt x="80" y="0"/>
                        <a:pt x="106" y="0"/>
                      </a:cubicBezTo>
                      <a:cubicBezTo>
                        <a:pt x="114" y="18"/>
                        <a:pt x="128" y="50"/>
                        <a:pt x="125" y="6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3" name="îśļiḑê">
                  <a:extLst>
                    <a:ext uri="{FF2B5EF4-FFF2-40B4-BE49-F238E27FC236}">
                      <a16:creationId xmlns:a16="http://schemas.microsoft.com/office/drawing/2014/main" id="{C77B7578-8847-4243-B016-2D2376C3C9D6}"/>
                    </a:ext>
                  </a:extLst>
                </p:cNvPr>
                <p:cNvSpPr/>
                <p:nvPr/>
              </p:nvSpPr>
              <p:spPr bwMode="auto">
                <a:xfrm>
                  <a:off x="8312845" y="3301164"/>
                  <a:ext cx="555987" cy="336839"/>
                </a:xfrm>
                <a:custGeom>
                  <a:avLst/>
                  <a:gdLst>
                    <a:gd name="T0" fmla="*/ 129 w 132"/>
                    <a:gd name="T1" fmla="*/ 64 h 80"/>
                    <a:gd name="T2" fmla="*/ 101 w 132"/>
                    <a:gd name="T3" fmla="*/ 75 h 80"/>
                    <a:gd name="T4" fmla="*/ 0 w 132"/>
                    <a:gd name="T5" fmla="*/ 76 h 80"/>
                    <a:gd name="T6" fmla="*/ 0 w 132"/>
                    <a:gd name="T7" fmla="*/ 75 h 80"/>
                    <a:gd name="T8" fmla="*/ 32 w 132"/>
                    <a:gd name="T9" fmla="*/ 75 h 80"/>
                    <a:gd name="T10" fmla="*/ 23 w 132"/>
                    <a:gd name="T11" fmla="*/ 31 h 80"/>
                    <a:gd name="T12" fmla="*/ 106 w 132"/>
                    <a:gd name="T13" fmla="*/ 0 h 80"/>
                    <a:gd name="T14" fmla="*/ 129 w 132"/>
                    <a:gd name="T15" fmla="*/ 64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2" h="80">
                      <a:moveTo>
                        <a:pt x="129" y="64"/>
                      </a:moveTo>
                      <a:cubicBezTo>
                        <a:pt x="125" y="80"/>
                        <a:pt x="101" y="75"/>
                        <a:pt x="101" y="75"/>
                      </a:cubicBezTo>
                      <a:cubicBezTo>
                        <a:pt x="101" y="75"/>
                        <a:pt x="30" y="76"/>
                        <a:pt x="0" y="76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32" y="75"/>
                        <a:pt x="32" y="75"/>
                        <a:pt x="32" y="75"/>
                      </a:cubicBezTo>
                      <a:cubicBezTo>
                        <a:pt x="32" y="75"/>
                        <a:pt x="48" y="67"/>
                        <a:pt x="23" y="31"/>
                      </a:cubicBezTo>
                      <a:cubicBezTo>
                        <a:pt x="2" y="1"/>
                        <a:pt x="80" y="0"/>
                        <a:pt x="106" y="0"/>
                      </a:cubicBezTo>
                      <a:cubicBezTo>
                        <a:pt x="114" y="18"/>
                        <a:pt x="132" y="52"/>
                        <a:pt x="129" y="64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4" name="ïSḷiḍê">
                  <a:extLst>
                    <a:ext uri="{FF2B5EF4-FFF2-40B4-BE49-F238E27FC236}">
                      <a16:creationId xmlns:a16="http://schemas.microsoft.com/office/drawing/2014/main" id="{4AC59D80-F155-4BE5-8AE5-41CA3ACD627F}"/>
                    </a:ext>
                  </a:extLst>
                </p:cNvPr>
                <p:cNvSpPr/>
                <p:nvPr/>
              </p:nvSpPr>
              <p:spPr bwMode="auto">
                <a:xfrm>
                  <a:off x="7953686" y="2621400"/>
                  <a:ext cx="120328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5" name="iş1iďe">
                  <a:extLst>
                    <a:ext uri="{FF2B5EF4-FFF2-40B4-BE49-F238E27FC236}">
                      <a16:creationId xmlns:a16="http://schemas.microsoft.com/office/drawing/2014/main" id="{997AB7A4-25E2-44E1-87D9-E10672CBC811}"/>
                    </a:ext>
                  </a:extLst>
                </p:cNvPr>
                <p:cNvSpPr/>
                <p:nvPr/>
              </p:nvSpPr>
              <p:spPr bwMode="auto">
                <a:xfrm>
                  <a:off x="7953686" y="2621400"/>
                  <a:ext cx="120328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6" name="îšḷidè">
                  <a:extLst>
                    <a:ext uri="{FF2B5EF4-FFF2-40B4-BE49-F238E27FC236}">
                      <a16:creationId xmlns:a16="http://schemas.microsoft.com/office/drawing/2014/main" id="{76896E33-E205-409D-ADA6-24D6060C0D63}"/>
                    </a:ext>
                  </a:extLst>
                </p:cNvPr>
                <p:cNvSpPr/>
                <p:nvPr/>
              </p:nvSpPr>
              <p:spPr bwMode="auto">
                <a:xfrm>
                  <a:off x="7929337" y="2621400"/>
                  <a:ext cx="120125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7" name="íšļîḓé">
                  <a:extLst>
                    <a:ext uri="{FF2B5EF4-FFF2-40B4-BE49-F238E27FC236}">
                      <a16:creationId xmlns:a16="http://schemas.microsoft.com/office/drawing/2014/main" id="{A3EABF07-4858-4D22-91CD-BD8A31529FAA}"/>
                    </a:ext>
                  </a:extLst>
                </p:cNvPr>
                <p:cNvSpPr/>
                <p:nvPr/>
              </p:nvSpPr>
              <p:spPr bwMode="auto">
                <a:xfrm>
                  <a:off x="7929337" y="2621400"/>
                  <a:ext cx="120125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6000">
                      <a:srgbClr val="68AFFD"/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8" name="is1ídé">
                  <a:extLst>
                    <a:ext uri="{FF2B5EF4-FFF2-40B4-BE49-F238E27FC236}">
                      <a16:creationId xmlns:a16="http://schemas.microsoft.com/office/drawing/2014/main" id="{1A9ABC08-550F-4650-92F2-4B396E260B2E}"/>
                    </a:ext>
                  </a:extLst>
                </p:cNvPr>
                <p:cNvSpPr/>
                <p:nvPr/>
              </p:nvSpPr>
              <p:spPr bwMode="auto">
                <a:xfrm>
                  <a:off x="7929340" y="3254496"/>
                  <a:ext cx="1201254" cy="172478"/>
                </a:xfrm>
                <a:custGeom>
                  <a:avLst/>
                  <a:gdLst>
                    <a:gd name="T0" fmla="*/ 285 w 285"/>
                    <a:gd name="T1" fmla="*/ 0 h 41"/>
                    <a:gd name="T2" fmla="*/ 285 w 285"/>
                    <a:gd name="T3" fmla="*/ 19 h 41"/>
                    <a:gd name="T4" fmla="*/ 262 w 285"/>
                    <a:gd name="T5" fmla="*/ 41 h 41"/>
                    <a:gd name="T6" fmla="*/ 262 w 285"/>
                    <a:gd name="T7" fmla="*/ 41 h 41"/>
                    <a:gd name="T8" fmla="*/ 23 w 285"/>
                    <a:gd name="T9" fmla="*/ 41 h 41"/>
                    <a:gd name="T10" fmla="*/ 0 w 285"/>
                    <a:gd name="T11" fmla="*/ 19 h 41"/>
                    <a:gd name="T12" fmla="*/ 0 w 285"/>
                    <a:gd name="T13" fmla="*/ 19 h 41"/>
                    <a:gd name="T14" fmla="*/ 0 w 285"/>
                    <a:gd name="T15" fmla="*/ 0 h 41"/>
                    <a:gd name="T16" fmla="*/ 285 w 285"/>
                    <a:gd name="T17" fmla="*/ 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41">
                      <a:moveTo>
                        <a:pt x="285" y="0"/>
                      </a:moveTo>
                      <a:cubicBezTo>
                        <a:pt x="285" y="19"/>
                        <a:pt x="285" y="19"/>
                        <a:pt x="285" y="19"/>
                      </a:cubicBezTo>
                      <a:cubicBezTo>
                        <a:pt x="285" y="31"/>
                        <a:pt x="275" y="41"/>
                        <a:pt x="262" y="41"/>
                      </a:cubicBezTo>
                      <a:cubicBezTo>
                        <a:pt x="262" y="41"/>
                        <a:pt x="262" y="41"/>
                        <a:pt x="262" y="41"/>
                      </a:cubicBezTo>
                      <a:cubicBezTo>
                        <a:pt x="23" y="41"/>
                        <a:pt x="23" y="41"/>
                        <a:pt x="23" y="41"/>
                      </a:cubicBezTo>
                      <a:cubicBezTo>
                        <a:pt x="10" y="41"/>
                        <a:pt x="0" y="31"/>
                        <a:pt x="0" y="19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285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9" name="íṧlíḍe">
                  <a:extLst>
                    <a:ext uri="{FF2B5EF4-FFF2-40B4-BE49-F238E27FC236}">
                      <a16:creationId xmlns:a16="http://schemas.microsoft.com/office/drawing/2014/main" id="{C8C5EE96-4AFD-47ED-9C9D-B1CAEBF0A649}"/>
                    </a:ext>
                  </a:extLst>
                </p:cNvPr>
                <p:cNvSpPr/>
                <p:nvPr/>
              </p:nvSpPr>
              <p:spPr bwMode="auto">
                <a:xfrm>
                  <a:off x="8312845" y="3621770"/>
                  <a:ext cx="472792" cy="40583"/>
                </a:xfrm>
                <a:prstGeom prst="rect">
                  <a:avLst/>
                </a:pr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0" name="iṩlíḓe">
                  <a:extLst>
                    <a:ext uri="{FF2B5EF4-FFF2-40B4-BE49-F238E27FC236}">
                      <a16:creationId xmlns:a16="http://schemas.microsoft.com/office/drawing/2014/main" id="{57BA2FF4-B1D3-4DF2-A381-BDD4B8D8D287}"/>
                    </a:ext>
                  </a:extLst>
                </p:cNvPr>
                <p:cNvSpPr/>
                <p:nvPr/>
              </p:nvSpPr>
              <p:spPr bwMode="auto">
                <a:xfrm>
                  <a:off x="8785637" y="3571042"/>
                  <a:ext cx="75079" cy="101457"/>
                </a:xfrm>
                <a:custGeom>
                  <a:avLst/>
                  <a:gdLst>
                    <a:gd name="T0" fmla="*/ 17 w 18"/>
                    <a:gd name="T1" fmla="*/ 0 h 24"/>
                    <a:gd name="T2" fmla="*/ 18 w 18"/>
                    <a:gd name="T3" fmla="*/ 19 h 24"/>
                    <a:gd name="T4" fmla="*/ 0 w 18"/>
                    <a:gd name="T5" fmla="*/ 22 h 24"/>
                    <a:gd name="T6" fmla="*/ 0 w 18"/>
                    <a:gd name="T7" fmla="*/ 12 h 24"/>
                    <a:gd name="T8" fmla="*/ 17 w 18"/>
                    <a:gd name="T9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24">
                      <a:moveTo>
                        <a:pt x="17" y="0"/>
                      </a:moveTo>
                      <a:cubicBezTo>
                        <a:pt x="18" y="19"/>
                        <a:pt x="18" y="19"/>
                        <a:pt x="18" y="19"/>
                      </a:cubicBezTo>
                      <a:cubicBezTo>
                        <a:pt x="13" y="22"/>
                        <a:pt x="6" y="24"/>
                        <a:pt x="0" y="2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16" y="16"/>
                        <a:pt x="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1" name="íšļídê">
                  <a:extLst>
                    <a:ext uri="{FF2B5EF4-FFF2-40B4-BE49-F238E27FC236}">
                      <a16:creationId xmlns:a16="http://schemas.microsoft.com/office/drawing/2014/main" id="{31032768-976F-4A5B-A394-25B14CA88F26}"/>
                    </a:ext>
                  </a:extLst>
                </p:cNvPr>
                <p:cNvSpPr/>
                <p:nvPr/>
              </p:nvSpPr>
              <p:spPr bwMode="auto">
                <a:xfrm>
                  <a:off x="3229828" y="2870985"/>
                  <a:ext cx="460617" cy="282052"/>
                </a:xfrm>
                <a:custGeom>
                  <a:avLst/>
                  <a:gdLst>
                    <a:gd name="T0" fmla="*/ 3 w 109"/>
                    <a:gd name="T1" fmla="*/ 55 h 67"/>
                    <a:gd name="T2" fmla="*/ 21 w 109"/>
                    <a:gd name="T3" fmla="*/ 65 h 67"/>
                    <a:gd name="T4" fmla="*/ 107 w 109"/>
                    <a:gd name="T5" fmla="*/ 65 h 67"/>
                    <a:gd name="T6" fmla="*/ 107 w 109"/>
                    <a:gd name="T7" fmla="*/ 57 h 67"/>
                    <a:gd name="T8" fmla="*/ 107 w 109"/>
                    <a:gd name="T9" fmla="*/ 57 h 67"/>
                    <a:gd name="T10" fmla="*/ 83 w 109"/>
                    <a:gd name="T11" fmla="*/ 57 h 67"/>
                    <a:gd name="T12" fmla="*/ 90 w 109"/>
                    <a:gd name="T13" fmla="*/ 24 h 67"/>
                    <a:gd name="T14" fmla="*/ 27 w 109"/>
                    <a:gd name="T15" fmla="*/ 0 h 67"/>
                    <a:gd name="T16" fmla="*/ 21 w 109"/>
                    <a:gd name="T17" fmla="*/ 0 h 67"/>
                    <a:gd name="T18" fmla="*/ 3 w 109"/>
                    <a:gd name="T19" fmla="*/ 55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9" h="67">
                      <a:moveTo>
                        <a:pt x="3" y="55"/>
                      </a:moveTo>
                      <a:cubicBezTo>
                        <a:pt x="6" y="67"/>
                        <a:pt x="21" y="65"/>
                        <a:pt x="21" y="65"/>
                      </a:cubicBezTo>
                      <a:cubicBezTo>
                        <a:pt x="21" y="65"/>
                        <a:pt x="105" y="67"/>
                        <a:pt x="107" y="65"/>
                      </a:cubicBezTo>
                      <a:cubicBezTo>
                        <a:pt x="109" y="64"/>
                        <a:pt x="108" y="59"/>
                        <a:pt x="107" y="57"/>
                      </a:cubicBezTo>
                      <a:cubicBezTo>
                        <a:pt x="107" y="57"/>
                        <a:pt x="107" y="57"/>
                        <a:pt x="107" y="57"/>
                      </a:cubicBezTo>
                      <a:cubicBezTo>
                        <a:pt x="83" y="57"/>
                        <a:pt x="83" y="57"/>
                        <a:pt x="83" y="57"/>
                      </a:cubicBezTo>
                      <a:cubicBezTo>
                        <a:pt x="83" y="57"/>
                        <a:pt x="71" y="51"/>
                        <a:pt x="90" y="24"/>
                      </a:cubicBezTo>
                      <a:cubicBezTo>
                        <a:pt x="106" y="1"/>
                        <a:pt x="46" y="0"/>
                        <a:pt x="27" y="0"/>
                      </a:cubicBezTo>
                      <a:cubicBezTo>
                        <a:pt x="23" y="0"/>
                        <a:pt x="21" y="0"/>
                        <a:pt x="21" y="0"/>
                      </a:cubicBezTo>
                      <a:cubicBezTo>
                        <a:pt x="21" y="0"/>
                        <a:pt x="0" y="43"/>
                        <a:pt x="3" y="55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2" name="íŝ1iḓé">
                  <a:extLst>
                    <a:ext uri="{FF2B5EF4-FFF2-40B4-BE49-F238E27FC236}">
                      <a16:creationId xmlns:a16="http://schemas.microsoft.com/office/drawing/2014/main" id="{AA71F879-B976-44C4-B8D6-BFC5D5956134}"/>
                    </a:ext>
                  </a:extLst>
                </p:cNvPr>
                <p:cNvSpPr/>
                <p:nvPr/>
              </p:nvSpPr>
              <p:spPr bwMode="auto">
                <a:xfrm>
                  <a:off x="3272440" y="2870985"/>
                  <a:ext cx="407860" cy="247556"/>
                </a:xfrm>
                <a:custGeom>
                  <a:avLst/>
                  <a:gdLst>
                    <a:gd name="T0" fmla="*/ 3 w 97"/>
                    <a:gd name="T1" fmla="*/ 46 h 59"/>
                    <a:gd name="T2" fmla="*/ 21 w 97"/>
                    <a:gd name="T3" fmla="*/ 56 h 59"/>
                    <a:gd name="T4" fmla="*/ 97 w 97"/>
                    <a:gd name="T5" fmla="*/ 57 h 59"/>
                    <a:gd name="T6" fmla="*/ 97 w 97"/>
                    <a:gd name="T7" fmla="*/ 56 h 59"/>
                    <a:gd name="T8" fmla="*/ 73 w 97"/>
                    <a:gd name="T9" fmla="*/ 56 h 59"/>
                    <a:gd name="T10" fmla="*/ 80 w 97"/>
                    <a:gd name="T11" fmla="*/ 23 h 59"/>
                    <a:gd name="T12" fmla="*/ 17 w 97"/>
                    <a:gd name="T13" fmla="*/ 0 h 59"/>
                    <a:gd name="T14" fmla="*/ 3 w 97"/>
                    <a:gd name="T15" fmla="*/ 46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7" h="59">
                      <a:moveTo>
                        <a:pt x="3" y="46"/>
                      </a:moveTo>
                      <a:cubicBezTo>
                        <a:pt x="6" y="59"/>
                        <a:pt x="21" y="56"/>
                        <a:pt x="21" y="56"/>
                      </a:cubicBezTo>
                      <a:cubicBezTo>
                        <a:pt x="21" y="56"/>
                        <a:pt x="74" y="57"/>
                        <a:pt x="97" y="57"/>
                      </a:cubicBezTo>
                      <a:cubicBezTo>
                        <a:pt x="97" y="57"/>
                        <a:pt x="97" y="57"/>
                        <a:pt x="97" y="56"/>
                      </a:cubicBezTo>
                      <a:cubicBezTo>
                        <a:pt x="73" y="56"/>
                        <a:pt x="73" y="56"/>
                        <a:pt x="73" y="56"/>
                      </a:cubicBezTo>
                      <a:cubicBezTo>
                        <a:pt x="73" y="56"/>
                        <a:pt x="61" y="50"/>
                        <a:pt x="80" y="23"/>
                      </a:cubicBezTo>
                      <a:cubicBezTo>
                        <a:pt x="96" y="1"/>
                        <a:pt x="36" y="0"/>
                        <a:pt x="17" y="0"/>
                      </a:cubicBezTo>
                      <a:cubicBezTo>
                        <a:pt x="11" y="13"/>
                        <a:pt x="0" y="37"/>
                        <a:pt x="3" y="46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3" name="iślide">
                  <a:extLst>
                    <a:ext uri="{FF2B5EF4-FFF2-40B4-BE49-F238E27FC236}">
                      <a16:creationId xmlns:a16="http://schemas.microsoft.com/office/drawing/2014/main" id="{F281DD42-168E-45A1-BCAC-CECA2C6F5CC0}"/>
                    </a:ext>
                  </a:extLst>
                </p:cNvPr>
                <p:cNvSpPr/>
                <p:nvPr/>
              </p:nvSpPr>
              <p:spPr bwMode="auto">
                <a:xfrm>
                  <a:off x="3258236" y="2870985"/>
                  <a:ext cx="422063" cy="255673"/>
                </a:xfrm>
                <a:custGeom>
                  <a:avLst/>
                  <a:gdLst>
                    <a:gd name="T0" fmla="*/ 2 w 100"/>
                    <a:gd name="T1" fmla="*/ 48 h 61"/>
                    <a:gd name="T2" fmla="*/ 24 w 100"/>
                    <a:gd name="T3" fmla="*/ 57 h 61"/>
                    <a:gd name="T4" fmla="*/ 100 w 100"/>
                    <a:gd name="T5" fmla="*/ 57 h 61"/>
                    <a:gd name="T6" fmla="*/ 100 w 100"/>
                    <a:gd name="T7" fmla="*/ 57 h 61"/>
                    <a:gd name="T8" fmla="*/ 76 w 100"/>
                    <a:gd name="T9" fmla="*/ 57 h 61"/>
                    <a:gd name="T10" fmla="*/ 83 w 100"/>
                    <a:gd name="T11" fmla="*/ 24 h 61"/>
                    <a:gd name="T12" fmla="*/ 20 w 100"/>
                    <a:gd name="T13" fmla="*/ 0 h 61"/>
                    <a:gd name="T14" fmla="*/ 2 w 100"/>
                    <a:gd name="T15" fmla="*/ 48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0" h="61">
                      <a:moveTo>
                        <a:pt x="2" y="48"/>
                      </a:moveTo>
                      <a:cubicBezTo>
                        <a:pt x="5" y="61"/>
                        <a:pt x="24" y="57"/>
                        <a:pt x="24" y="57"/>
                      </a:cubicBezTo>
                      <a:cubicBezTo>
                        <a:pt x="24" y="57"/>
                        <a:pt x="77" y="58"/>
                        <a:pt x="100" y="57"/>
                      </a:cubicBezTo>
                      <a:cubicBezTo>
                        <a:pt x="100" y="57"/>
                        <a:pt x="100" y="57"/>
                        <a:pt x="100" y="57"/>
                      </a:cubicBezTo>
                      <a:cubicBezTo>
                        <a:pt x="76" y="57"/>
                        <a:pt x="76" y="57"/>
                        <a:pt x="76" y="57"/>
                      </a:cubicBezTo>
                      <a:cubicBezTo>
                        <a:pt x="76" y="57"/>
                        <a:pt x="64" y="51"/>
                        <a:pt x="83" y="24"/>
                      </a:cubicBezTo>
                      <a:cubicBezTo>
                        <a:pt x="99" y="1"/>
                        <a:pt x="39" y="0"/>
                        <a:pt x="20" y="0"/>
                      </a:cubicBezTo>
                      <a:cubicBezTo>
                        <a:pt x="14" y="13"/>
                        <a:pt x="0" y="39"/>
                        <a:pt x="2" y="48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4" name="îšḻîďe">
                  <a:extLst>
                    <a:ext uri="{FF2B5EF4-FFF2-40B4-BE49-F238E27FC236}">
                      <a16:creationId xmlns:a16="http://schemas.microsoft.com/office/drawing/2014/main" id="{2F233DF7-9466-4184-8244-07C5CFC5C617}"/>
                    </a:ext>
                  </a:extLst>
                </p:cNvPr>
                <p:cNvSpPr/>
                <p:nvPr/>
              </p:nvSpPr>
              <p:spPr bwMode="auto">
                <a:xfrm>
                  <a:off x="3043147" y="2355581"/>
                  <a:ext cx="913117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8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8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8" y="0"/>
                        <a:pt x="198" y="0"/>
                        <a:pt x="198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8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7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7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5" name="i$ľîḓé">
                  <a:extLst>
                    <a:ext uri="{FF2B5EF4-FFF2-40B4-BE49-F238E27FC236}">
                      <a16:creationId xmlns:a16="http://schemas.microsoft.com/office/drawing/2014/main" id="{B72BFE8B-E001-4FA1-A125-69411FF0DCAC}"/>
                    </a:ext>
                  </a:extLst>
                </p:cNvPr>
                <p:cNvSpPr/>
                <p:nvPr/>
              </p:nvSpPr>
              <p:spPr bwMode="auto">
                <a:xfrm>
                  <a:off x="3043147" y="2355581"/>
                  <a:ext cx="913117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8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8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8" y="0"/>
                        <a:pt x="198" y="0"/>
                        <a:pt x="198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8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7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7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6" name="iš1îdê">
                  <a:extLst>
                    <a:ext uri="{FF2B5EF4-FFF2-40B4-BE49-F238E27FC236}">
                      <a16:creationId xmlns:a16="http://schemas.microsoft.com/office/drawing/2014/main" id="{52DC7BAB-CE00-4FF8-A832-F51301A95C95}"/>
                    </a:ext>
                  </a:extLst>
                </p:cNvPr>
                <p:cNvSpPr/>
                <p:nvPr/>
              </p:nvSpPr>
              <p:spPr bwMode="auto">
                <a:xfrm>
                  <a:off x="3061408" y="2355581"/>
                  <a:ext cx="911088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9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9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9" y="0"/>
                        <a:pt x="199" y="0"/>
                        <a:pt x="199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9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8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7" name="iṧ1iďè">
                  <a:extLst>
                    <a:ext uri="{FF2B5EF4-FFF2-40B4-BE49-F238E27FC236}">
                      <a16:creationId xmlns:a16="http://schemas.microsoft.com/office/drawing/2014/main" id="{29901E0A-C522-4806-B0D6-1055D9E25954}"/>
                    </a:ext>
                  </a:extLst>
                </p:cNvPr>
                <p:cNvSpPr/>
                <p:nvPr/>
              </p:nvSpPr>
              <p:spPr bwMode="auto">
                <a:xfrm>
                  <a:off x="3061407" y="2355579"/>
                  <a:ext cx="911089" cy="610775"/>
                </a:xfrm>
                <a:custGeom>
                  <a:avLst/>
                  <a:gdLst>
                    <a:gd name="T0" fmla="*/ 17 w 216"/>
                    <a:gd name="T1" fmla="*/ 0 h 145"/>
                    <a:gd name="T2" fmla="*/ 199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9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9" y="0"/>
                        <a:pt x="199" y="0"/>
                        <a:pt x="199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9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8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6000">
                      <a:srgbClr val="68AFFD"/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8" name="íś1îde">
                  <a:extLst>
                    <a:ext uri="{FF2B5EF4-FFF2-40B4-BE49-F238E27FC236}">
                      <a16:creationId xmlns:a16="http://schemas.microsoft.com/office/drawing/2014/main" id="{6468CB1F-9712-447C-A7A7-40B6D060CB59}"/>
                    </a:ext>
                  </a:extLst>
                </p:cNvPr>
                <p:cNvSpPr/>
                <p:nvPr/>
              </p:nvSpPr>
              <p:spPr bwMode="auto">
                <a:xfrm>
                  <a:off x="3065467" y="2832431"/>
                  <a:ext cx="907030" cy="133924"/>
                </a:xfrm>
                <a:custGeom>
                  <a:avLst/>
                  <a:gdLst>
                    <a:gd name="T0" fmla="*/ 0 w 215"/>
                    <a:gd name="T1" fmla="*/ 0 h 32"/>
                    <a:gd name="T2" fmla="*/ 0 w 215"/>
                    <a:gd name="T3" fmla="*/ 14 h 32"/>
                    <a:gd name="T4" fmla="*/ 17 w 215"/>
                    <a:gd name="T5" fmla="*/ 32 h 32"/>
                    <a:gd name="T6" fmla="*/ 17 w 215"/>
                    <a:gd name="T7" fmla="*/ 32 h 32"/>
                    <a:gd name="T8" fmla="*/ 198 w 215"/>
                    <a:gd name="T9" fmla="*/ 32 h 32"/>
                    <a:gd name="T10" fmla="*/ 215 w 215"/>
                    <a:gd name="T11" fmla="*/ 14 h 32"/>
                    <a:gd name="T12" fmla="*/ 215 w 215"/>
                    <a:gd name="T13" fmla="*/ 14 h 32"/>
                    <a:gd name="T14" fmla="*/ 215 w 215"/>
                    <a:gd name="T15" fmla="*/ 0 h 32"/>
                    <a:gd name="T16" fmla="*/ 0 w 215"/>
                    <a:gd name="T17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5" h="32">
                      <a:moveTo>
                        <a:pt x="0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24"/>
                        <a:pt x="7" y="32"/>
                        <a:pt x="17" y="32"/>
                      </a:cubicBezTo>
                      <a:cubicBezTo>
                        <a:pt x="17" y="32"/>
                        <a:pt x="17" y="32"/>
                        <a:pt x="17" y="32"/>
                      </a:cubicBezTo>
                      <a:cubicBezTo>
                        <a:pt x="198" y="32"/>
                        <a:pt x="198" y="32"/>
                        <a:pt x="198" y="32"/>
                      </a:cubicBezTo>
                      <a:cubicBezTo>
                        <a:pt x="207" y="32"/>
                        <a:pt x="215" y="24"/>
                        <a:pt x="215" y="14"/>
                      </a:cubicBezTo>
                      <a:cubicBezTo>
                        <a:pt x="215" y="14"/>
                        <a:pt x="215" y="14"/>
                        <a:pt x="215" y="14"/>
                      </a:cubicBezTo>
                      <a:cubicBezTo>
                        <a:pt x="215" y="0"/>
                        <a:pt x="215" y="0"/>
                        <a:pt x="21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9" name="ïSľiḓê">
                  <a:extLst>
                    <a:ext uri="{FF2B5EF4-FFF2-40B4-BE49-F238E27FC236}">
                      <a16:creationId xmlns:a16="http://schemas.microsoft.com/office/drawing/2014/main" id="{B7C14E38-9DE4-44F8-BB51-9DE507C32932}"/>
                    </a:ext>
                  </a:extLst>
                </p:cNvPr>
                <p:cNvSpPr/>
                <p:nvPr/>
              </p:nvSpPr>
              <p:spPr bwMode="auto">
                <a:xfrm>
                  <a:off x="3323169" y="3110424"/>
                  <a:ext cx="357130" cy="34496"/>
                </a:xfrm>
                <a:prstGeom prst="rect">
                  <a:avLst/>
                </a:pr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0" name="iş1íḋê">
                  <a:extLst>
                    <a:ext uri="{FF2B5EF4-FFF2-40B4-BE49-F238E27FC236}">
                      <a16:creationId xmlns:a16="http://schemas.microsoft.com/office/drawing/2014/main" id="{7F4DDE75-45DE-4C3F-8F68-0345B2762E96}"/>
                    </a:ext>
                  </a:extLst>
                </p:cNvPr>
                <p:cNvSpPr/>
                <p:nvPr/>
              </p:nvSpPr>
              <p:spPr bwMode="auto">
                <a:xfrm>
                  <a:off x="3264323" y="3071871"/>
                  <a:ext cx="58846" cy="77108"/>
                </a:xfrm>
                <a:custGeom>
                  <a:avLst/>
                  <a:gdLst>
                    <a:gd name="T0" fmla="*/ 1 w 14"/>
                    <a:gd name="T1" fmla="*/ 0 h 18"/>
                    <a:gd name="T2" fmla="*/ 0 w 14"/>
                    <a:gd name="T3" fmla="*/ 15 h 18"/>
                    <a:gd name="T4" fmla="*/ 14 w 14"/>
                    <a:gd name="T5" fmla="*/ 17 h 18"/>
                    <a:gd name="T6" fmla="*/ 14 w 14"/>
                    <a:gd name="T7" fmla="*/ 9 h 18"/>
                    <a:gd name="T8" fmla="*/ 1 w 14"/>
                    <a:gd name="T9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8">
                      <a:moveTo>
                        <a:pt x="1" y="0"/>
                      </a:move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5" y="18"/>
                        <a:pt x="10" y="18"/>
                        <a:pt x="14" y="17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9"/>
                        <a:pt x="2" y="12"/>
                        <a:pt x="1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1" name="îŝḻíďê">
                  <a:extLst>
                    <a:ext uri="{FF2B5EF4-FFF2-40B4-BE49-F238E27FC236}">
                      <a16:creationId xmlns:a16="http://schemas.microsoft.com/office/drawing/2014/main" id="{BAE31E06-A572-448B-8A51-DC033C4CC4F3}"/>
                    </a:ext>
                  </a:extLst>
                </p:cNvPr>
                <p:cNvSpPr/>
                <p:nvPr/>
              </p:nvSpPr>
              <p:spPr bwMode="auto">
                <a:xfrm>
                  <a:off x="6515019" y="2199337"/>
                  <a:ext cx="574250" cy="519462"/>
                </a:xfrm>
                <a:custGeom>
                  <a:avLst/>
                  <a:gdLst>
                    <a:gd name="T0" fmla="*/ 126 w 136"/>
                    <a:gd name="T1" fmla="*/ 123 h 123"/>
                    <a:gd name="T2" fmla="*/ 15 w 136"/>
                    <a:gd name="T3" fmla="*/ 106 h 123"/>
                    <a:gd name="T4" fmla="*/ 9 w 136"/>
                    <a:gd name="T5" fmla="*/ 99 h 123"/>
                    <a:gd name="T6" fmla="*/ 1 w 136"/>
                    <a:gd name="T7" fmla="*/ 9 h 123"/>
                    <a:gd name="T8" fmla="*/ 8 w 136"/>
                    <a:gd name="T9" fmla="*/ 0 h 123"/>
                    <a:gd name="T10" fmla="*/ 10 w 136"/>
                    <a:gd name="T11" fmla="*/ 0 h 123"/>
                    <a:gd name="T12" fmla="*/ 121 w 136"/>
                    <a:gd name="T13" fmla="*/ 17 h 123"/>
                    <a:gd name="T14" fmla="*/ 127 w 136"/>
                    <a:gd name="T15" fmla="*/ 24 h 123"/>
                    <a:gd name="T16" fmla="*/ 135 w 136"/>
                    <a:gd name="T17" fmla="*/ 114 h 123"/>
                    <a:gd name="T18" fmla="*/ 128 w 136"/>
                    <a:gd name="T19" fmla="*/ 123 h 123"/>
                    <a:gd name="T20" fmla="*/ 126 w 136"/>
                    <a:gd name="T21" fmla="*/ 123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6" h="123">
                      <a:moveTo>
                        <a:pt x="126" y="123"/>
                      </a:move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12" y="106"/>
                        <a:pt x="9" y="103"/>
                        <a:pt x="9" y="9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0" y="5"/>
                        <a:pt x="3" y="1"/>
                        <a:pt x="8" y="0"/>
                      </a:cubicBezTo>
                      <a:cubicBezTo>
                        <a:pt x="8" y="0"/>
                        <a:pt x="9" y="0"/>
                        <a:pt x="10" y="0"/>
                      </a:cubicBezTo>
                      <a:cubicBezTo>
                        <a:pt x="121" y="17"/>
                        <a:pt x="121" y="17"/>
                        <a:pt x="121" y="17"/>
                      </a:cubicBezTo>
                      <a:cubicBezTo>
                        <a:pt x="124" y="18"/>
                        <a:pt x="127" y="21"/>
                        <a:pt x="127" y="24"/>
                      </a:cubicBezTo>
                      <a:cubicBezTo>
                        <a:pt x="135" y="114"/>
                        <a:pt x="135" y="114"/>
                        <a:pt x="135" y="114"/>
                      </a:cubicBezTo>
                      <a:cubicBezTo>
                        <a:pt x="136" y="119"/>
                        <a:pt x="132" y="123"/>
                        <a:pt x="128" y="123"/>
                      </a:cubicBezTo>
                      <a:cubicBezTo>
                        <a:pt x="127" y="123"/>
                        <a:pt x="127" y="123"/>
                        <a:pt x="126" y="123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2" name="îŝ1íde">
                  <a:extLst>
                    <a:ext uri="{FF2B5EF4-FFF2-40B4-BE49-F238E27FC236}">
                      <a16:creationId xmlns:a16="http://schemas.microsoft.com/office/drawing/2014/main" id="{628916D4-1E47-4C85-B992-FD9BAEEDA940}"/>
                    </a:ext>
                  </a:extLst>
                </p:cNvPr>
                <p:cNvSpPr/>
                <p:nvPr/>
              </p:nvSpPr>
              <p:spPr bwMode="auto">
                <a:xfrm>
                  <a:off x="6545454" y="2225713"/>
                  <a:ext cx="515405" cy="450470"/>
                </a:xfrm>
                <a:custGeom>
                  <a:avLst/>
                  <a:gdLst>
                    <a:gd name="T0" fmla="*/ 114 w 122"/>
                    <a:gd name="T1" fmla="*/ 107 h 107"/>
                    <a:gd name="T2" fmla="*/ 14 w 122"/>
                    <a:gd name="T3" fmla="*/ 92 h 107"/>
                    <a:gd name="T4" fmla="*/ 8 w 122"/>
                    <a:gd name="T5" fmla="*/ 85 h 107"/>
                    <a:gd name="T6" fmla="*/ 0 w 122"/>
                    <a:gd name="T7" fmla="*/ 7 h 107"/>
                    <a:gd name="T8" fmla="*/ 7 w 122"/>
                    <a:gd name="T9" fmla="*/ 0 h 107"/>
                    <a:gd name="T10" fmla="*/ 8 w 122"/>
                    <a:gd name="T11" fmla="*/ 0 h 107"/>
                    <a:gd name="T12" fmla="*/ 108 w 122"/>
                    <a:gd name="T13" fmla="*/ 15 h 107"/>
                    <a:gd name="T14" fmla="*/ 115 w 122"/>
                    <a:gd name="T15" fmla="*/ 21 h 107"/>
                    <a:gd name="T16" fmla="*/ 122 w 122"/>
                    <a:gd name="T17" fmla="*/ 99 h 107"/>
                    <a:gd name="T18" fmla="*/ 116 w 122"/>
                    <a:gd name="T19" fmla="*/ 107 h 107"/>
                    <a:gd name="T20" fmla="*/ 114 w 122"/>
                    <a:gd name="T21" fmla="*/ 107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2" h="107">
                      <a:moveTo>
                        <a:pt x="114" y="107"/>
                      </a:moveTo>
                      <a:cubicBezTo>
                        <a:pt x="14" y="92"/>
                        <a:pt x="14" y="92"/>
                        <a:pt x="14" y="92"/>
                      </a:cubicBezTo>
                      <a:cubicBezTo>
                        <a:pt x="10" y="91"/>
                        <a:pt x="8" y="89"/>
                        <a:pt x="8" y="85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3"/>
                        <a:pt x="3" y="0"/>
                        <a:pt x="7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108" y="15"/>
                        <a:pt x="108" y="15"/>
                        <a:pt x="108" y="15"/>
                      </a:cubicBezTo>
                      <a:cubicBezTo>
                        <a:pt x="112" y="15"/>
                        <a:pt x="114" y="18"/>
                        <a:pt x="115" y="21"/>
                      </a:cubicBezTo>
                      <a:cubicBezTo>
                        <a:pt x="122" y="99"/>
                        <a:pt x="122" y="99"/>
                        <a:pt x="122" y="99"/>
                      </a:cubicBezTo>
                      <a:cubicBezTo>
                        <a:pt x="122" y="103"/>
                        <a:pt x="119" y="106"/>
                        <a:pt x="116" y="107"/>
                      </a:cubicBezTo>
                      <a:cubicBezTo>
                        <a:pt x="115" y="107"/>
                        <a:pt x="114" y="107"/>
                        <a:pt x="114" y="10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3" name="iṡ1îdé">
                  <a:extLst>
                    <a:ext uri="{FF2B5EF4-FFF2-40B4-BE49-F238E27FC236}">
                      <a16:creationId xmlns:a16="http://schemas.microsoft.com/office/drawing/2014/main" id="{80211482-9913-4908-952F-7511AE8FB875}"/>
                    </a:ext>
                  </a:extLst>
                </p:cNvPr>
                <p:cNvSpPr/>
                <p:nvPr/>
              </p:nvSpPr>
              <p:spPr bwMode="auto">
                <a:xfrm>
                  <a:off x="6561690" y="2633575"/>
                  <a:ext cx="655416" cy="135954"/>
                </a:xfrm>
                <a:custGeom>
                  <a:avLst/>
                  <a:gdLst>
                    <a:gd name="T0" fmla="*/ 6 w 155"/>
                    <a:gd name="T1" fmla="*/ 0 h 32"/>
                    <a:gd name="T2" fmla="*/ 151 w 155"/>
                    <a:gd name="T3" fmla="*/ 22 h 32"/>
                    <a:gd name="T4" fmla="*/ 155 w 155"/>
                    <a:gd name="T5" fmla="*/ 27 h 32"/>
                    <a:gd name="T6" fmla="*/ 155 w 155"/>
                    <a:gd name="T7" fmla="*/ 27 h 32"/>
                    <a:gd name="T8" fmla="*/ 155 w 155"/>
                    <a:gd name="T9" fmla="*/ 27 h 32"/>
                    <a:gd name="T10" fmla="*/ 149 w 155"/>
                    <a:gd name="T11" fmla="*/ 32 h 32"/>
                    <a:gd name="T12" fmla="*/ 149 w 155"/>
                    <a:gd name="T13" fmla="*/ 32 h 32"/>
                    <a:gd name="T14" fmla="*/ 5 w 155"/>
                    <a:gd name="T15" fmla="*/ 10 h 32"/>
                    <a:gd name="T16" fmla="*/ 1 w 155"/>
                    <a:gd name="T17" fmla="*/ 4 h 32"/>
                    <a:gd name="T18" fmla="*/ 1 w 155"/>
                    <a:gd name="T19" fmla="*/ 4 h 32"/>
                    <a:gd name="T20" fmla="*/ 1 w 155"/>
                    <a:gd name="T21" fmla="*/ 4 h 32"/>
                    <a:gd name="T22" fmla="*/ 6 w 155"/>
                    <a:gd name="T23" fmla="*/ 0 h 32"/>
                    <a:gd name="T24" fmla="*/ 6 w 155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5" h="32">
                      <a:moveTo>
                        <a:pt x="6" y="0"/>
                      </a:moveTo>
                      <a:cubicBezTo>
                        <a:pt x="151" y="22"/>
                        <a:pt x="151" y="22"/>
                        <a:pt x="151" y="22"/>
                      </a:cubicBezTo>
                      <a:cubicBezTo>
                        <a:pt x="153" y="22"/>
                        <a:pt x="155" y="25"/>
                        <a:pt x="155" y="27"/>
                      </a:cubicBezTo>
                      <a:cubicBezTo>
                        <a:pt x="155" y="27"/>
                        <a:pt x="155" y="27"/>
                        <a:pt x="155" y="27"/>
                      </a:cubicBezTo>
                      <a:cubicBezTo>
                        <a:pt x="155" y="27"/>
                        <a:pt x="155" y="27"/>
                        <a:pt x="155" y="27"/>
                      </a:cubicBezTo>
                      <a:cubicBezTo>
                        <a:pt x="155" y="30"/>
                        <a:pt x="152" y="32"/>
                        <a:pt x="149" y="32"/>
                      </a:cubicBezTo>
                      <a:cubicBezTo>
                        <a:pt x="149" y="32"/>
                        <a:pt x="149" y="32"/>
                        <a:pt x="149" y="32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2" y="10"/>
                        <a:pt x="0" y="7"/>
                        <a:pt x="1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4" y="0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4" name="iṥ1iďé">
                  <a:extLst>
                    <a:ext uri="{FF2B5EF4-FFF2-40B4-BE49-F238E27FC236}">
                      <a16:creationId xmlns:a16="http://schemas.microsoft.com/office/drawing/2014/main" id="{50210197-246C-4CF4-979E-8EC941CF0143}"/>
                    </a:ext>
                  </a:extLst>
                </p:cNvPr>
                <p:cNvSpPr/>
                <p:nvPr/>
              </p:nvSpPr>
              <p:spPr bwMode="auto">
                <a:xfrm>
                  <a:off x="6831567" y="2672128"/>
                  <a:ext cx="531637" cy="117691"/>
                </a:xfrm>
                <a:custGeom>
                  <a:avLst/>
                  <a:gdLst>
                    <a:gd name="T0" fmla="*/ 6 w 126"/>
                    <a:gd name="T1" fmla="*/ 1 h 28"/>
                    <a:gd name="T2" fmla="*/ 122 w 126"/>
                    <a:gd name="T3" fmla="*/ 18 h 28"/>
                    <a:gd name="T4" fmla="*/ 125 w 126"/>
                    <a:gd name="T5" fmla="*/ 23 h 28"/>
                    <a:gd name="T6" fmla="*/ 125 w 126"/>
                    <a:gd name="T7" fmla="*/ 24 h 28"/>
                    <a:gd name="T8" fmla="*/ 120 w 126"/>
                    <a:gd name="T9" fmla="*/ 28 h 28"/>
                    <a:gd name="T10" fmla="*/ 4 w 126"/>
                    <a:gd name="T11" fmla="*/ 10 h 28"/>
                    <a:gd name="T12" fmla="*/ 0 w 126"/>
                    <a:gd name="T13" fmla="*/ 5 h 28"/>
                    <a:gd name="T14" fmla="*/ 1 w 126"/>
                    <a:gd name="T15" fmla="*/ 4 h 28"/>
                    <a:gd name="T16" fmla="*/ 6 w 126"/>
                    <a:gd name="T17" fmla="*/ 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6" h="28">
                      <a:moveTo>
                        <a:pt x="6" y="1"/>
                      </a:moveTo>
                      <a:cubicBezTo>
                        <a:pt x="122" y="18"/>
                        <a:pt x="122" y="18"/>
                        <a:pt x="122" y="18"/>
                      </a:cubicBezTo>
                      <a:cubicBezTo>
                        <a:pt x="124" y="18"/>
                        <a:pt x="126" y="21"/>
                        <a:pt x="125" y="23"/>
                      </a:cubicBezTo>
                      <a:cubicBezTo>
                        <a:pt x="125" y="24"/>
                        <a:pt x="125" y="24"/>
                        <a:pt x="125" y="24"/>
                      </a:cubicBezTo>
                      <a:cubicBezTo>
                        <a:pt x="125" y="26"/>
                        <a:pt x="123" y="28"/>
                        <a:pt x="120" y="28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2" y="10"/>
                        <a:pt x="0" y="8"/>
                        <a:pt x="0" y="5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3" y="0"/>
                        <a:pt x="6" y="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5" name="í$1íḍe">
                  <a:extLst>
                    <a:ext uri="{FF2B5EF4-FFF2-40B4-BE49-F238E27FC236}">
                      <a16:creationId xmlns:a16="http://schemas.microsoft.com/office/drawing/2014/main" id="{24E50FE5-FFBE-4A0C-B4BC-1C2964A3FFDC}"/>
                    </a:ext>
                  </a:extLst>
                </p:cNvPr>
                <p:cNvSpPr/>
                <p:nvPr/>
              </p:nvSpPr>
              <p:spPr bwMode="auto">
                <a:xfrm>
                  <a:off x="6831567" y="2672128"/>
                  <a:ext cx="531637" cy="117691"/>
                </a:xfrm>
                <a:custGeom>
                  <a:avLst/>
                  <a:gdLst>
                    <a:gd name="T0" fmla="*/ 6 w 126"/>
                    <a:gd name="T1" fmla="*/ 1 h 28"/>
                    <a:gd name="T2" fmla="*/ 122 w 126"/>
                    <a:gd name="T3" fmla="*/ 18 h 28"/>
                    <a:gd name="T4" fmla="*/ 125 w 126"/>
                    <a:gd name="T5" fmla="*/ 23 h 28"/>
                    <a:gd name="T6" fmla="*/ 125 w 126"/>
                    <a:gd name="T7" fmla="*/ 24 h 28"/>
                    <a:gd name="T8" fmla="*/ 120 w 126"/>
                    <a:gd name="T9" fmla="*/ 28 h 28"/>
                    <a:gd name="T10" fmla="*/ 4 w 126"/>
                    <a:gd name="T11" fmla="*/ 10 h 28"/>
                    <a:gd name="T12" fmla="*/ 0 w 126"/>
                    <a:gd name="T13" fmla="*/ 5 h 28"/>
                    <a:gd name="T14" fmla="*/ 1 w 126"/>
                    <a:gd name="T15" fmla="*/ 4 h 28"/>
                    <a:gd name="T16" fmla="*/ 6 w 126"/>
                    <a:gd name="T17" fmla="*/ 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6" h="28">
                      <a:moveTo>
                        <a:pt x="6" y="1"/>
                      </a:moveTo>
                      <a:cubicBezTo>
                        <a:pt x="122" y="18"/>
                        <a:pt x="122" y="18"/>
                        <a:pt x="122" y="18"/>
                      </a:cubicBezTo>
                      <a:cubicBezTo>
                        <a:pt x="124" y="18"/>
                        <a:pt x="126" y="21"/>
                        <a:pt x="125" y="23"/>
                      </a:cubicBezTo>
                      <a:cubicBezTo>
                        <a:pt x="125" y="24"/>
                        <a:pt x="125" y="24"/>
                        <a:pt x="125" y="24"/>
                      </a:cubicBezTo>
                      <a:cubicBezTo>
                        <a:pt x="125" y="26"/>
                        <a:pt x="123" y="28"/>
                        <a:pt x="120" y="28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2" y="10"/>
                        <a:pt x="0" y="8"/>
                        <a:pt x="0" y="5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3" y="0"/>
                        <a:pt x="6" y="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6" name="ïṥļiḓe">
                  <a:extLst>
                    <a:ext uri="{FF2B5EF4-FFF2-40B4-BE49-F238E27FC236}">
                      <a16:creationId xmlns:a16="http://schemas.microsoft.com/office/drawing/2014/main" id="{D03E43F0-DE10-4DC0-B2F5-62D3A2B4EA68}"/>
                    </a:ext>
                  </a:extLst>
                </p:cNvPr>
                <p:cNvSpPr/>
                <p:nvPr/>
              </p:nvSpPr>
              <p:spPr bwMode="auto">
                <a:xfrm>
                  <a:off x="3976555" y="2992733"/>
                  <a:ext cx="675707" cy="515404"/>
                </a:xfrm>
                <a:custGeom>
                  <a:avLst/>
                  <a:gdLst>
                    <a:gd name="T0" fmla="*/ 155 w 160"/>
                    <a:gd name="T1" fmla="*/ 84 h 122"/>
                    <a:gd name="T2" fmla="*/ 58 w 160"/>
                    <a:gd name="T3" fmla="*/ 121 h 122"/>
                    <a:gd name="T4" fmla="*/ 49 w 160"/>
                    <a:gd name="T5" fmla="*/ 118 h 122"/>
                    <a:gd name="T6" fmla="*/ 2 w 160"/>
                    <a:gd name="T7" fmla="*/ 49 h 122"/>
                    <a:gd name="T8" fmla="*/ 4 w 160"/>
                    <a:gd name="T9" fmla="*/ 39 h 122"/>
                    <a:gd name="T10" fmla="*/ 6 w 160"/>
                    <a:gd name="T11" fmla="*/ 38 h 122"/>
                    <a:gd name="T12" fmla="*/ 102 w 160"/>
                    <a:gd name="T13" fmla="*/ 1 h 122"/>
                    <a:gd name="T14" fmla="*/ 111 w 160"/>
                    <a:gd name="T15" fmla="*/ 4 h 122"/>
                    <a:gd name="T16" fmla="*/ 158 w 160"/>
                    <a:gd name="T17" fmla="*/ 73 h 122"/>
                    <a:gd name="T18" fmla="*/ 156 w 160"/>
                    <a:gd name="T19" fmla="*/ 83 h 122"/>
                    <a:gd name="T20" fmla="*/ 155 w 160"/>
                    <a:gd name="T21" fmla="*/ 84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0" h="122">
                      <a:moveTo>
                        <a:pt x="155" y="84"/>
                      </a:moveTo>
                      <a:cubicBezTo>
                        <a:pt x="58" y="121"/>
                        <a:pt x="58" y="121"/>
                        <a:pt x="58" y="121"/>
                      </a:cubicBezTo>
                      <a:cubicBezTo>
                        <a:pt x="55" y="122"/>
                        <a:pt x="51" y="121"/>
                        <a:pt x="49" y="118"/>
                      </a:cubicBezTo>
                      <a:cubicBezTo>
                        <a:pt x="2" y="49"/>
                        <a:pt x="2" y="49"/>
                        <a:pt x="2" y="49"/>
                      </a:cubicBezTo>
                      <a:cubicBezTo>
                        <a:pt x="0" y="46"/>
                        <a:pt x="1" y="41"/>
                        <a:pt x="4" y="39"/>
                      </a:cubicBezTo>
                      <a:cubicBezTo>
                        <a:pt x="5" y="38"/>
                        <a:pt x="5" y="38"/>
                        <a:pt x="6" y="38"/>
                      </a:cubicBezTo>
                      <a:cubicBezTo>
                        <a:pt x="102" y="1"/>
                        <a:pt x="102" y="1"/>
                        <a:pt x="102" y="1"/>
                      </a:cubicBezTo>
                      <a:cubicBezTo>
                        <a:pt x="106" y="0"/>
                        <a:pt x="109" y="1"/>
                        <a:pt x="111" y="4"/>
                      </a:cubicBezTo>
                      <a:cubicBezTo>
                        <a:pt x="158" y="73"/>
                        <a:pt x="158" y="73"/>
                        <a:pt x="158" y="73"/>
                      </a:cubicBezTo>
                      <a:cubicBezTo>
                        <a:pt x="160" y="76"/>
                        <a:pt x="159" y="81"/>
                        <a:pt x="156" y="83"/>
                      </a:cubicBezTo>
                      <a:cubicBezTo>
                        <a:pt x="156" y="84"/>
                        <a:pt x="155" y="84"/>
                        <a:pt x="155" y="84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7" name="íşľiďè">
                  <a:extLst>
                    <a:ext uri="{FF2B5EF4-FFF2-40B4-BE49-F238E27FC236}">
                      <a16:creationId xmlns:a16="http://schemas.microsoft.com/office/drawing/2014/main" id="{91442E2F-F335-4421-B4A8-E7446E7C6D5A}"/>
                    </a:ext>
                  </a:extLst>
                </p:cNvPr>
                <p:cNvSpPr/>
                <p:nvPr/>
              </p:nvSpPr>
              <p:spPr bwMode="auto">
                <a:xfrm>
                  <a:off x="4004963" y="3013025"/>
                  <a:ext cx="608745" cy="456559"/>
                </a:xfrm>
                <a:custGeom>
                  <a:avLst/>
                  <a:gdLst>
                    <a:gd name="T0" fmla="*/ 139 w 144"/>
                    <a:gd name="T1" fmla="*/ 73 h 108"/>
                    <a:gd name="T2" fmla="*/ 51 w 144"/>
                    <a:gd name="T3" fmla="*/ 106 h 108"/>
                    <a:gd name="T4" fmla="*/ 43 w 144"/>
                    <a:gd name="T5" fmla="*/ 104 h 108"/>
                    <a:gd name="T6" fmla="*/ 2 w 144"/>
                    <a:gd name="T7" fmla="*/ 44 h 108"/>
                    <a:gd name="T8" fmla="*/ 4 w 144"/>
                    <a:gd name="T9" fmla="*/ 35 h 108"/>
                    <a:gd name="T10" fmla="*/ 5 w 144"/>
                    <a:gd name="T11" fmla="*/ 35 h 108"/>
                    <a:gd name="T12" fmla="*/ 93 w 144"/>
                    <a:gd name="T13" fmla="*/ 2 h 108"/>
                    <a:gd name="T14" fmla="*/ 101 w 144"/>
                    <a:gd name="T15" fmla="*/ 4 h 108"/>
                    <a:gd name="T16" fmla="*/ 142 w 144"/>
                    <a:gd name="T17" fmla="*/ 64 h 108"/>
                    <a:gd name="T18" fmla="*/ 140 w 144"/>
                    <a:gd name="T19" fmla="*/ 73 h 108"/>
                    <a:gd name="T20" fmla="*/ 139 w 144"/>
                    <a:gd name="T21" fmla="*/ 73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4" h="108">
                      <a:moveTo>
                        <a:pt x="139" y="73"/>
                      </a:moveTo>
                      <a:cubicBezTo>
                        <a:pt x="51" y="106"/>
                        <a:pt x="51" y="106"/>
                        <a:pt x="51" y="106"/>
                      </a:cubicBezTo>
                      <a:cubicBezTo>
                        <a:pt x="48" y="108"/>
                        <a:pt x="45" y="107"/>
                        <a:pt x="43" y="104"/>
                      </a:cubicBezTo>
                      <a:cubicBezTo>
                        <a:pt x="2" y="44"/>
                        <a:pt x="2" y="44"/>
                        <a:pt x="2" y="44"/>
                      </a:cubicBezTo>
                      <a:cubicBezTo>
                        <a:pt x="0" y="42"/>
                        <a:pt x="1" y="37"/>
                        <a:pt x="4" y="35"/>
                      </a:cubicBezTo>
                      <a:cubicBezTo>
                        <a:pt x="4" y="35"/>
                        <a:pt x="5" y="35"/>
                        <a:pt x="5" y="35"/>
                      </a:cubicBezTo>
                      <a:cubicBezTo>
                        <a:pt x="93" y="2"/>
                        <a:pt x="93" y="2"/>
                        <a:pt x="93" y="2"/>
                      </a:cubicBezTo>
                      <a:cubicBezTo>
                        <a:pt x="96" y="0"/>
                        <a:pt x="99" y="1"/>
                        <a:pt x="101" y="4"/>
                      </a:cubicBezTo>
                      <a:cubicBezTo>
                        <a:pt x="142" y="64"/>
                        <a:pt x="142" y="64"/>
                        <a:pt x="142" y="64"/>
                      </a:cubicBezTo>
                      <a:cubicBezTo>
                        <a:pt x="144" y="67"/>
                        <a:pt x="143" y="71"/>
                        <a:pt x="140" y="73"/>
                      </a:cubicBezTo>
                      <a:cubicBezTo>
                        <a:pt x="140" y="73"/>
                        <a:pt x="139" y="73"/>
                        <a:pt x="139" y="7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8" name="iṩḻiďè">
                  <a:extLst>
                    <a:ext uri="{FF2B5EF4-FFF2-40B4-BE49-F238E27FC236}">
                      <a16:creationId xmlns:a16="http://schemas.microsoft.com/office/drawing/2014/main" id="{BFF8763E-E586-44EB-931D-038E18AADA71}"/>
                    </a:ext>
                  </a:extLst>
                </p:cNvPr>
                <p:cNvSpPr/>
                <p:nvPr/>
              </p:nvSpPr>
              <p:spPr bwMode="auto">
                <a:xfrm>
                  <a:off x="4203820" y="3282902"/>
                  <a:ext cx="578308" cy="245528"/>
                </a:xfrm>
                <a:custGeom>
                  <a:avLst/>
                  <a:gdLst>
                    <a:gd name="T0" fmla="*/ 4 w 137"/>
                    <a:gd name="T1" fmla="*/ 48 h 58"/>
                    <a:gd name="T2" fmla="*/ 130 w 137"/>
                    <a:gd name="T3" fmla="*/ 1 h 58"/>
                    <a:gd name="T4" fmla="*/ 136 w 137"/>
                    <a:gd name="T5" fmla="*/ 3 h 58"/>
                    <a:gd name="T6" fmla="*/ 136 w 137"/>
                    <a:gd name="T7" fmla="*/ 3 h 58"/>
                    <a:gd name="T8" fmla="*/ 133 w 137"/>
                    <a:gd name="T9" fmla="*/ 9 h 58"/>
                    <a:gd name="T10" fmla="*/ 7 w 137"/>
                    <a:gd name="T11" fmla="*/ 57 h 58"/>
                    <a:gd name="T12" fmla="*/ 1 w 137"/>
                    <a:gd name="T13" fmla="*/ 54 h 58"/>
                    <a:gd name="T14" fmla="*/ 1 w 137"/>
                    <a:gd name="T15" fmla="*/ 54 h 58"/>
                    <a:gd name="T16" fmla="*/ 1 w 137"/>
                    <a:gd name="T17" fmla="*/ 54 h 58"/>
                    <a:gd name="T18" fmla="*/ 4 w 137"/>
                    <a:gd name="T19" fmla="*/ 48 h 58"/>
                    <a:gd name="T20" fmla="*/ 4 w 137"/>
                    <a:gd name="T21" fmla="*/ 4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7" h="58">
                      <a:moveTo>
                        <a:pt x="4" y="48"/>
                      </a:moveTo>
                      <a:cubicBezTo>
                        <a:pt x="130" y="1"/>
                        <a:pt x="130" y="1"/>
                        <a:pt x="130" y="1"/>
                      </a:cubicBezTo>
                      <a:cubicBezTo>
                        <a:pt x="133" y="0"/>
                        <a:pt x="135" y="1"/>
                        <a:pt x="136" y="3"/>
                      </a:cubicBezTo>
                      <a:cubicBezTo>
                        <a:pt x="136" y="3"/>
                        <a:pt x="136" y="3"/>
                        <a:pt x="136" y="3"/>
                      </a:cubicBezTo>
                      <a:cubicBezTo>
                        <a:pt x="137" y="6"/>
                        <a:pt x="136" y="8"/>
                        <a:pt x="133" y="9"/>
                      </a:cubicBezTo>
                      <a:cubicBezTo>
                        <a:pt x="7" y="57"/>
                        <a:pt x="7" y="57"/>
                        <a:pt x="7" y="57"/>
                      </a:cubicBezTo>
                      <a:cubicBezTo>
                        <a:pt x="5" y="58"/>
                        <a:pt x="2" y="57"/>
                        <a:pt x="1" y="54"/>
                      </a:cubicBezTo>
                      <a:cubicBezTo>
                        <a:pt x="1" y="54"/>
                        <a:pt x="1" y="54"/>
                        <a:pt x="1" y="54"/>
                      </a:cubicBezTo>
                      <a:cubicBezTo>
                        <a:pt x="1" y="54"/>
                        <a:pt x="1" y="54"/>
                        <a:pt x="1" y="54"/>
                      </a:cubicBezTo>
                      <a:cubicBezTo>
                        <a:pt x="0" y="52"/>
                        <a:pt x="2" y="49"/>
                        <a:pt x="4" y="48"/>
                      </a:cubicBezTo>
                      <a:cubicBezTo>
                        <a:pt x="4" y="48"/>
                        <a:pt x="4" y="48"/>
                        <a:pt x="4" y="48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9" name="ïṥḻíḍé">
                  <a:extLst>
                    <a:ext uri="{FF2B5EF4-FFF2-40B4-BE49-F238E27FC236}">
                      <a16:creationId xmlns:a16="http://schemas.microsoft.com/office/drawing/2014/main" id="{765FB2AD-354C-400D-B795-15D07026A4DF}"/>
                    </a:ext>
                  </a:extLst>
                </p:cNvPr>
                <p:cNvSpPr/>
                <p:nvPr/>
              </p:nvSpPr>
              <p:spPr bwMode="auto">
                <a:xfrm>
                  <a:off x="4441229" y="3232173"/>
                  <a:ext cx="466704" cy="206973"/>
                </a:xfrm>
                <a:custGeom>
                  <a:avLst/>
                  <a:gdLst>
                    <a:gd name="T0" fmla="*/ 3 w 111"/>
                    <a:gd name="T1" fmla="*/ 39 h 49"/>
                    <a:gd name="T2" fmla="*/ 105 w 111"/>
                    <a:gd name="T3" fmla="*/ 1 h 49"/>
                    <a:gd name="T4" fmla="*/ 110 w 111"/>
                    <a:gd name="T5" fmla="*/ 3 h 49"/>
                    <a:gd name="T6" fmla="*/ 110 w 111"/>
                    <a:gd name="T7" fmla="*/ 4 h 49"/>
                    <a:gd name="T8" fmla="*/ 108 w 111"/>
                    <a:gd name="T9" fmla="*/ 10 h 49"/>
                    <a:gd name="T10" fmla="*/ 6 w 111"/>
                    <a:gd name="T11" fmla="*/ 48 h 49"/>
                    <a:gd name="T12" fmla="*/ 1 w 111"/>
                    <a:gd name="T13" fmla="*/ 46 h 49"/>
                    <a:gd name="T14" fmla="*/ 1 w 111"/>
                    <a:gd name="T15" fmla="*/ 45 h 49"/>
                    <a:gd name="T16" fmla="*/ 3 w 111"/>
                    <a:gd name="T17" fmla="*/ 3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49">
                      <a:moveTo>
                        <a:pt x="3" y="39"/>
                      </a:moveTo>
                      <a:cubicBezTo>
                        <a:pt x="105" y="1"/>
                        <a:pt x="105" y="1"/>
                        <a:pt x="105" y="1"/>
                      </a:cubicBezTo>
                      <a:cubicBezTo>
                        <a:pt x="107" y="0"/>
                        <a:pt x="109" y="1"/>
                        <a:pt x="110" y="3"/>
                      </a:cubicBezTo>
                      <a:cubicBezTo>
                        <a:pt x="110" y="4"/>
                        <a:pt x="110" y="4"/>
                        <a:pt x="110" y="4"/>
                      </a:cubicBezTo>
                      <a:cubicBezTo>
                        <a:pt x="111" y="6"/>
                        <a:pt x="110" y="9"/>
                        <a:pt x="108" y="10"/>
                      </a:cubicBezTo>
                      <a:cubicBezTo>
                        <a:pt x="6" y="48"/>
                        <a:pt x="6" y="48"/>
                        <a:pt x="6" y="48"/>
                      </a:cubicBezTo>
                      <a:cubicBezTo>
                        <a:pt x="4" y="49"/>
                        <a:pt x="2" y="48"/>
                        <a:pt x="1" y="46"/>
                      </a:cubicBezTo>
                      <a:cubicBezTo>
                        <a:pt x="1" y="45"/>
                        <a:pt x="1" y="45"/>
                        <a:pt x="1" y="45"/>
                      </a:cubicBezTo>
                      <a:cubicBezTo>
                        <a:pt x="0" y="43"/>
                        <a:pt x="1" y="40"/>
                        <a:pt x="3" y="39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0" name="ïśḷiḋé">
                  <a:extLst>
                    <a:ext uri="{FF2B5EF4-FFF2-40B4-BE49-F238E27FC236}">
                      <a16:creationId xmlns:a16="http://schemas.microsoft.com/office/drawing/2014/main" id="{20ED8D58-4637-448A-8AD3-640C365E163B}"/>
                    </a:ext>
                  </a:extLst>
                </p:cNvPr>
                <p:cNvSpPr/>
                <p:nvPr/>
              </p:nvSpPr>
              <p:spPr bwMode="auto">
                <a:xfrm>
                  <a:off x="4441229" y="3232173"/>
                  <a:ext cx="466704" cy="206973"/>
                </a:xfrm>
                <a:custGeom>
                  <a:avLst/>
                  <a:gdLst>
                    <a:gd name="T0" fmla="*/ 3 w 111"/>
                    <a:gd name="T1" fmla="*/ 39 h 49"/>
                    <a:gd name="T2" fmla="*/ 105 w 111"/>
                    <a:gd name="T3" fmla="*/ 1 h 49"/>
                    <a:gd name="T4" fmla="*/ 110 w 111"/>
                    <a:gd name="T5" fmla="*/ 3 h 49"/>
                    <a:gd name="T6" fmla="*/ 110 w 111"/>
                    <a:gd name="T7" fmla="*/ 4 h 49"/>
                    <a:gd name="T8" fmla="*/ 108 w 111"/>
                    <a:gd name="T9" fmla="*/ 10 h 49"/>
                    <a:gd name="T10" fmla="*/ 6 w 111"/>
                    <a:gd name="T11" fmla="*/ 48 h 49"/>
                    <a:gd name="T12" fmla="*/ 1 w 111"/>
                    <a:gd name="T13" fmla="*/ 46 h 49"/>
                    <a:gd name="T14" fmla="*/ 1 w 111"/>
                    <a:gd name="T15" fmla="*/ 45 h 49"/>
                    <a:gd name="T16" fmla="*/ 3 w 111"/>
                    <a:gd name="T17" fmla="*/ 3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49">
                      <a:moveTo>
                        <a:pt x="3" y="39"/>
                      </a:moveTo>
                      <a:cubicBezTo>
                        <a:pt x="105" y="1"/>
                        <a:pt x="105" y="1"/>
                        <a:pt x="105" y="1"/>
                      </a:cubicBezTo>
                      <a:cubicBezTo>
                        <a:pt x="107" y="0"/>
                        <a:pt x="109" y="1"/>
                        <a:pt x="110" y="3"/>
                      </a:cubicBezTo>
                      <a:cubicBezTo>
                        <a:pt x="110" y="4"/>
                        <a:pt x="110" y="4"/>
                        <a:pt x="110" y="4"/>
                      </a:cubicBezTo>
                      <a:cubicBezTo>
                        <a:pt x="111" y="6"/>
                        <a:pt x="110" y="9"/>
                        <a:pt x="108" y="10"/>
                      </a:cubicBezTo>
                      <a:cubicBezTo>
                        <a:pt x="6" y="48"/>
                        <a:pt x="6" y="48"/>
                        <a:pt x="6" y="48"/>
                      </a:cubicBezTo>
                      <a:cubicBezTo>
                        <a:pt x="4" y="49"/>
                        <a:pt x="2" y="48"/>
                        <a:pt x="1" y="46"/>
                      </a:cubicBezTo>
                      <a:cubicBezTo>
                        <a:pt x="1" y="45"/>
                        <a:pt x="1" y="45"/>
                        <a:pt x="1" y="45"/>
                      </a:cubicBezTo>
                      <a:cubicBezTo>
                        <a:pt x="0" y="43"/>
                        <a:pt x="1" y="40"/>
                        <a:pt x="3" y="3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1" name="ïśľïḍé">
                  <a:extLst>
                    <a:ext uri="{FF2B5EF4-FFF2-40B4-BE49-F238E27FC236}">
                      <a16:creationId xmlns:a16="http://schemas.microsoft.com/office/drawing/2014/main" id="{AD52A34B-3403-49E1-8BFD-CB03A5EDAEA8}"/>
                    </a:ext>
                  </a:extLst>
                </p:cNvPr>
                <p:cNvSpPr/>
                <p:nvPr/>
              </p:nvSpPr>
              <p:spPr bwMode="auto">
                <a:xfrm>
                  <a:off x="4508192" y="3524370"/>
                  <a:ext cx="728465" cy="1290539"/>
                </a:xfrm>
                <a:custGeom>
                  <a:avLst/>
                  <a:gdLst>
                    <a:gd name="T0" fmla="*/ 25 w 173"/>
                    <a:gd name="T1" fmla="*/ 11 h 306"/>
                    <a:gd name="T2" fmla="*/ 121 w 173"/>
                    <a:gd name="T3" fmla="*/ 2 h 306"/>
                    <a:gd name="T4" fmla="*/ 149 w 173"/>
                    <a:gd name="T5" fmla="*/ 25 h 306"/>
                    <a:gd name="T6" fmla="*/ 172 w 173"/>
                    <a:gd name="T7" fmla="*/ 267 h 306"/>
                    <a:gd name="T8" fmla="*/ 149 w 173"/>
                    <a:gd name="T9" fmla="*/ 296 h 306"/>
                    <a:gd name="T10" fmla="*/ 53 w 173"/>
                    <a:gd name="T11" fmla="*/ 305 h 306"/>
                    <a:gd name="T12" fmla="*/ 25 w 173"/>
                    <a:gd name="T13" fmla="*/ 281 h 306"/>
                    <a:gd name="T14" fmla="*/ 2 w 173"/>
                    <a:gd name="T15" fmla="*/ 39 h 306"/>
                    <a:gd name="T16" fmla="*/ 25 w 173"/>
                    <a:gd name="T17" fmla="*/ 11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306">
                      <a:moveTo>
                        <a:pt x="25" y="11"/>
                      </a:moveTo>
                      <a:cubicBezTo>
                        <a:pt x="121" y="2"/>
                        <a:pt x="121" y="2"/>
                        <a:pt x="121" y="2"/>
                      </a:cubicBezTo>
                      <a:cubicBezTo>
                        <a:pt x="135" y="0"/>
                        <a:pt x="148" y="11"/>
                        <a:pt x="149" y="25"/>
                      </a:cubicBezTo>
                      <a:cubicBezTo>
                        <a:pt x="172" y="267"/>
                        <a:pt x="172" y="267"/>
                        <a:pt x="172" y="267"/>
                      </a:cubicBezTo>
                      <a:cubicBezTo>
                        <a:pt x="173" y="281"/>
                        <a:pt x="163" y="294"/>
                        <a:pt x="149" y="296"/>
                      </a:cubicBezTo>
                      <a:cubicBezTo>
                        <a:pt x="53" y="305"/>
                        <a:pt x="53" y="305"/>
                        <a:pt x="53" y="305"/>
                      </a:cubicBezTo>
                      <a:cubicBezTo>
                        <a:pt x="39" y="306"/>
                        <a:pt x="26" y="295"/>
                        <a:pt x="25" y="281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5"/>
                        <a:pt x="11" y="12"/>
                        <a:pt x="25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2" name="îsḷïde">
                  <a:extLst>
                    <a:ext uri="{FF2B5EF4-FFF2-40B4-BE49-F238E27FC236}">
                      <a16:creationId xmlns:a16="http://schemas.microsoft.com/office/drawing/2014/main" id="{7171A3E8-AE96-4D6A-83A9-727ECCAB428C}"/>
                    </a:ext>
                  </a:extLst>
                </p:cNvPr>
                <p:cNvSpPr/>
                <p:nvPr/>
              </p:nvSpPr>
              <p:spPr bwMode="auto">
                <a:xfrm>
                  <a:off x="4508192" y="3524370"/>
                  <a:ext cx="728465" cy="1290539"/>
                </a:xfrm>
                <a:custGeom>
                  <a:avLst/>
                  <a:gdLst>
                    <a:gd name="T0" fmla="*/ 25 w 173"/>
                    <a:gd name="T1" fmla="*/ 11 h 306"/>
                    <a:gd name="T2" fmla="*/ 121 w 173"/>
                    <a:gd name="T3" fmla="*/ 2 h 306"/>
                    <a:gd name="T4" fmla="*/ 149 w 173"/>
                    <a:gd name="T5" fmla="*/ 25 h 306"/>
                    <a:gd name="T6" fmla="*/ 172 w 173"/>
                    <a:gd name="T7" fmla="*/ 267 h 306"/>
                    <a:gd name="T8" fmla="*/ 149 w 173"/>
                    <a:gd name="T9" fmla="*/ 296 h 306"/>
                    <a:gd name="T10" fmla="*/ 53 w 173"/>
                    <a:gd name="T11" fmla="*/ 305 h 306"/>
                    <a:gd name="T12" fmla="*/ 25 w 173"/>
                    <a:gd name="T13" fmla="*/ 281 h 306"/>
                    <a:gd name="T14" fmla="*/ 2 w 173"/>
                    <a:gd name="T15" fmla="*/ 39 h 306"/>
                    <a:gd name="T16" fmla="*/ 25 w 173"/>
                    <a:gd name="T17" fmla="*/ 11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306">
                      <a:moveTo>
                        <a:pt x="25" y="11"/>
                      </a:moveTo>
                      <a:cubicBezTo>
                        <a:pt x="121" y="2"/>
                        <a:pt x="121" y="2"/>
                        <a:pt x="121" y="2"/>
                      </a:cubicBezTo>
                      <a:cubicBezTo>
                        <a:pt x="135" y="0"/>
                        <a:pt x="148" y="11"/>
                        <a:pt x="149" y="25"/>
                      </a:cubicBezTo>
                      <a:cubicBezTo>
                        <a:pt x="172" y="267"/>
                        <a:pt x="172" y="267"/>
                        <a:pt x="172" y="267"/>
                      </a:cubicBezTo>
                      <a:cubicBezTo>
                        <a:pt x="173" y="281"/>
                        <a:pt x="163" y="294"/>
                        <a:pt x="149" y="296"/>
                      </a:cubicBezTo>
                      <a:cubicBezTo>
                        <a:pt x="53" y="305"/>
                        <a:pt x="53" y="305"/>
                        <a:pt x="53" y="305"/>
                      </a:cubicBezTo>
                      <a:cubicBezTo>
                        <a:pt x="39" y="306"/>
                        <a:pt x="26" y="295"/>
                        <a:pt x="25" y="281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5"/>
                        <a:pt x="11" y="12"/>
                        <a:pt x="25" y="1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3" name="išļîdè">
                  <a:extLst>
                    <a:ext uri="{FF2B5EF4-FFF2-40B4-BE49-F238E27FC236}">
                      <a16:creationId xmlns:a16="http://schemas.microsoft.com/office/drawing/2014/main" id="{336E809B-66DA-4BE2-940F-EDF283AF66B3}"/>
                    </a:ext>
                  </a:extLst>
                </p:cNvPr>
                <p:cNvSpPr/>
                <p:nvPr/>
              </p:nvSpPr>
              <p:spPr bwMode="auto">
                <a:xfrm>
                  <a:off x="4508189" y="3524372"/>
                  <a:ext cx="728464" cy="1260104"/>
                </a:xfrm>
                <a:custGeom>
                  <a:avLst/>
                  <a:gdLst>
                    <a:gd name="T0" fmla="*/ 25 w 173"/>
                    <a:gd name="T1" fmla="*/ 10 h 299"/>
                    <a:gd name="T2" fmla="*/ 121 w 173"/>
                    <a:gd name="T3" fmla="*/ 1 h 299"/>
                    <a:gd name="T4" fmla="*/ 149 w 173"/>
                    <a:gd name="T5" fmla="*/ 25 h 299"/>
                    <a:gd name="T6" fmla="*/ 172 w 173"/>
                    <a:gd name="T7" fmla="*/ 261 h 299"/>
                    <a:gd name="T8" fmla="*/ 148 w 173"/>
                    <a:gd name="T9" fmla="*/ 289 h 299"/>
                    <a:gd name="T10" fmla="*/ 52 w 173"/>
                    <a:gd name="T11" fmla="*/ 298 h 299"/>
                    <a:gd name="T12" fmla="*/ 24 w 173"/>
                    <a:gd name="T13" fmla="*/ 275 h 299"/>
                    <a:gd name="T14" fmla="*/ 2 w 173"/>
                    <a:gd name="T15" fmla="*/ 39 h 299"/>
                    <a:gd name="T16" fmla="*/ 25 w 173"/>
                    <a:gd name="T17" fmla="*/ 10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299">
                      <a:moveTo>
                        <a:pt x="25" y="10"/>
                      </a:moveTo>
                      <a:cubicBezTo>
                        <a:pt x="121" y="1"/>
                        <a:pt x="121" y="1"/>
                        <a:pt x="121" y="1"/>
                      </a:cubicBezTo>
                      <a:cubicBezTo>
                        <a:pt x="135" y="0"/>
                        <a:pt x="148" y="10"/>
                        <a:pt x="149" y="25"/>
                      </a:cubicBezTo>
                      <a:cubicBezTo>
                        <a:pt x="172" y="261"/>
                        <a:pt x="172" y="261"/>
                        <a:pt x="172" y="261"/>
                      </a:cubicBezTo>
                      <a:cubicBezTo>
                        <a:pt x="173" y="275"/>
                        <a:pt x="162" y="288"/>
                        <a:pt x="148" y="289"/>
                      </a:cubicBezTo>
                      <a:cubicBezTo>
                        <a:pt x="52" y="298"/>
                        <a:pt x="52" y="298"/>
                        <a:pt x="52" y="298"/>
                      </a:cubicBezTo>
                      <a:cubicBezTo>
                        <a:pt x="38" y="299"/>
                        <a:pt x="25" y="289"/>
                        <a:pt x="24" y="275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4"/>
                        <a:pt x="11" y="12"/>
                        <a:pt x="25" y="10"/>
                      </a:cubicBezTo>
                      <a:close/>
                    </a:path>
                  </a:pathLst>
                </a:custGeom>
                <a:solidFill>
                  <a:srgbClr val="21A5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4" name="ïSľîḍê">
                  <a:extLst>
                    <a:ext uri="{FF2B5EF4-FFF2-40B4-BE49-F238E27FC236}">
                      <a16:creationId xmlns:a16="http://schemas.microsoft.com/office/drawing/2014/main" id="{B5F8EC5F-D01E-406D-86E2-122E50E2AAFD}"/>
                    </a:ext>
                  </a:extLst>
                </p:cNvPr>
                <p:cNvSpPr/>
                <p:nvPr/>
              </p:nvSpPr>
              <p:spPr bwMode="auto">
                <a:xfrm>
                  <a:off x="4546745" y="3552779"/>
                  <a:ext cx="653386" cy="1136323"/>
                </a:xfrm>
                <a:custGeom>
                  <a:avLst/>
                  <a:gdLst>
                    <a:gd name="T0" fmla="*/ 22 w 155"/>
                    <a:gd name="T1" fmla="*/ 10 h 269"/>
                    <a:gd name="T2" fmla="*/ 108 w 155"/>
                    <a:gd name="T3" fmla="*/ 1 h 269"/>
                    <a:gd name="T4" fmla="*/ 134 w 155"/>
                    <a:gd name="T5" fmla="*/ 22 h 269"/>
                    <a:gd name="T6" fmla="*/ 154 w 155"/>
                    <a:gd name="T7" fmla="*/ 234 h 269"/>
                    <a:gd name="T8" fmla="*/ 133 w 155"/>
                    <a:gd name="T9" fmla="*/ 260 h 269"/>
                    <a:gd name="T10" fmla="*/ 46 w 155"/>
                    <a:gd name="T11" fmla="*/ 268 h 269"/>
                    <a:gd name="T12" fmla="*/ 21 w 155"/>
                    <a:gd name="T13" fmla="*/ 247 h 269"/>
                    <a:gd name="T14" fmla="*/ 1 w 155"/>
                    <a:gd name="T15" fmla="*/ 35 h 269"/>
                    <a:gd name="T16" fmla="*/ 22 w 155"/>
                    <a:gd name="T17" fmla="*/ 10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5" h="269">
                      <a:moveTo>
                        <a:pt x="22" y="10"/>
                      </a:moveTo>
                      <a:cubicBezTo>
                        <a:pt x="108" y="1"/>
                        <a:pt x="108" y="1"/>
                        <a:pt x="108" y="1"/>
                      </a:cubicBezTo>
                      <a:cubicBezTo>
                        <a:pt x="121" y="0"/>
                        <a:pt x="132" y="10"/>
                        <a:pt x="134" y="22"/>
                      </a:cubicBezTo>
                      <a:cubicBezTo>
                        <a:pt x="154" y="234"/>
                        <a:pt x="154" y="234"/>
                        <a:pt x="154" y="234"/>
                      </a:cubicBezTo>
                      <a:cubicBezTo>
                        <a:pt x="155" y="247"/>
                        <a:pt x="145" y="258"/>
                        <a:pt x="133" y="260"/>
                      </a:cubicBezTo>
                      <a:cubicBezTo>
                        <a:pt x="46" y="268"/>
                        <a:pt x="46" y="268"/>
                        <a:pt x="46" y="268"/>
                      </a:cubicBezTo>
                      <a:cubicBezTo>
                        <a:pt x="33" y="269"/>
                        <a:pt x="22" y="260"/>
                        <a:pt x="21" y="247"/>
                      </a:cubicBezTo>
                      <a:cubicBezTo>
                        <a:pt x="1" y="35"/>
                        <a:pt x="1" y="35"/>
                        <a:pt x="1" y="35"/>
                      </a:cubicBezTo>
                      <a:cubicBezTo>
                        <a:pt x="0" y="22"/>
                        <a:pt x="9" y="11"/>
                        <a:pt x="22" y="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5" name="íṩ1ïḋè">
                  <a:extLst>
                    <a:ext uri="{FF2B5EF4-FFF2-40B4-BE49-F238E27FC236}">
                      <a16:creationId xmlns:a16="http://schemas.microsoft.com/office/drawing/2014/main" id="{AD9449D6-4677-424D-9ED8-FC4A22820B69}"/>
                    </a:ext>
                  </a:extLst>
                </p:cNvPr>
                <p:cNvSpPr/>
                <p:nvPr/>
              </p:nvSpPr>
              <p:spPr bwMode="auto">
                <a:xfrm>
                  <a:off x="5567408" y="2136433"/>
                  <a:ext cx="501200" cy="243498"/>
                </a:xfrm>
                <a:custGeom>
                  <a:avLst/>
                  <a:gdLst>
                    <a:gd name="T0" fmla="*/ 13 w 119"/>
                    <a:gd name="T1" fmla="*/ 58 h 58"/>
                    <a:gd name="T2" fmla="*/ 0 w 119"/>
                    <a:gd name="T3" fmla="*/ 46 h 58"/>
                    <a:gd name="T4" fmla="*/ 5 w 119"/>
                    <a:gd name="T5" fmla="*/ 36 h 58"/>
                    <a:gd name="T6" fmla="*/ 112 w 119"/>
                    <a:gd name="T7" fmla="*/ 32 h 58"/>
                    <a:gd name="T8" fmla="*/ 115 w 119"/>
                    <a:gd name="T9" fmla="*/ 49 h 58"/>
                    <a:gd name="T10" fmla="*/ 98 w 119"/>
                    <a:gd name="T11" fmla="*/ 52 h 58"/>
                    <a:gd name="T12" fmla="*/ 98 w 119"/>
                    <a:gd name="T13" fmla="*/ 52 h 58"/>
                    <a:gd name="T14" fmla="*/ 20 w 119"/>
                    <a:gd name="T15" fmla="*/ 55 h 58"/>
                    <a:gd name="T16" fmla="*/ 13 w 119"/>
                    <a:gd name="T17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9" h="58">
                      <a:moveTo>
                        <a:pt x="13" y="58"/>
                      </a:moveTo>
                      <a:cubicBezTo>
                        <a:pt x="6" y="58"/>
                        <a:pt x="0" y="53"/>
                        <a:pt x="0" y="46"/>
                      </a:cubicBezTo>
                      <a:cubicBezTo>
                        <a:pt x="0" y="42"/>
                        <a:pt x="2" y="39"/>
                        <a:pt x="5" y="36"/>
                      </a:cubicBezTo>
                      <a:cubicBezTo>
                        <a:pt x="23" y="21"/>
                        <a:pt x="70" y="0"/>
                        <a:pt x="112" y="32"/>
                      </a:cubicBezTo>
                      <a:cubicBezTo>
                        <a:pt x="118" y="36"/>
                        <a:pt x="119" y="44"/>
                        <a:pt x="115" y="49"/>
                      </a:cubicBezTo>
                      <a:cubicBezTo>
                        <a:pt x="112" y="55"/>
                        <a:pt x="104" y="56"/>
                        <a:pt x="98" y="52"/>
                      </a:cubicBezTo>
                      <a:cubicBezTo>
                        <a:pt x="98" y="52"/>
                        <a:pt x="98" y="52"/>
                        <a:pt x="98" y="52"/>
                      </a:cubicBezTo>
                      <a:cubicBezTo>
                        <a:pt x="60" y="23"/>
                        <a:pt x="22" y="54"/>
                        <a:pt x="20" y="55"/>
                      </a:cubicBezTo>
                      <a:cubicBezTo>
                        <a:pt x="18" y="57"/>
                        <a:pt x="15" y="58"/>
                        <a:pt x="13" y="58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6" name="íśḷïḋé">
                  <a:extLst>
                    <a:ext uri="{FF2B5EF4-FFF2-40B4-BE49-F238E27FC236}">
                      <a16:creationId xmlns:a16="http://schemas.microsoft.com/office/drawing/2014/main" id="{D68C368A-916E-4008-BD36-ADD58FBE2191}"/>
                    </a:ext>
                  </a:extLst>
                </p:cNvPr>
                <p:cNvSpPr/>
                <p:nvPr/>
              </p:nvSpPr>
              <p:spPr bwMode="auto">
                <a:xfrm>
                  <a:off x="5439571" y="1828002"/>
                  <a:ext cx="730494" cy="383510"/>
                </a:xfrm>
                <a:custGeom>
                  <a:avLst/>
                  <a:gdLst>
                    <a:gd name="T0" fmla="*/ 14 w 173"/>
                    <a:gd name="T1" fmla="*/ 91 h 91"/>
                    <a:gd name="T2" fmla="*/ 5 w 173"/>
                    <a:gd name="T3" fmla="*/ 88 h 91"/>
                    <a:gd name="T4" fmla="*/ 5 w 173"/>
                    <a:gd name="T5" fmla="*/ 71 h 91"/>
                    <a:gd name="T6" fmla="*/ 167 w 173"/>
                    <a:gd name="T7" fmla="*/ 65 h 91"/>
                    <a:gd name="T8" fmla="*/ 169 w 173"/>
                    <a:gd name="T9" fmla="*/ 82 h 91"/>
                    <a:gd name="T10" fmla="*/ 152 w 173"/>
                    <a:gd name="T11" fmla="*/ 85 h 91"/>
                    <a:gd name="T12" fmla="*/ 22 w 173"/>
                    <a:gd name="T13" fmla="*/ 88 h 91"/>
                    <a:gd name="T14" fmla="*/ 14 w 173"/>
                    <a:gd name="T15" fmla="*/ 91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3" h="91">
                      <a:moveTo>
                        <a:pt x="14" y="91"/>
                      </a:moveTo>
                      <a:cubicBezTo>
                        <a:pt x="10" y="91"/>
                        <a:pt x="7" y="90"/>
                        <a:pt x="5" y="88"/>
                      </a:cubicBezTo>
                      <a:cubicBezTo>
                        <a:pt x="0" y="83"/>
                        <a:pt x="0" y="75"/>
                        <a:pt x="5" y="71"/>
                      </a:cubicBezTo>
                      <a:cubicBezTo>
                        <a:pt x="6" y="70"/>
                        <a:pt x="76" y="0"/>
                        <a:pt x="167" y="65"/>
                      </a:cubicBezTo>
                      <a:cubicBezTo>
                        <a:pt x="172" y="69"/>
                        <a:pt x="173" y="77"/>
                        <a:pt x="169" y="82"/>
                      </a:cubicBezTo>
                      <a:cubicBezTo>
                        <a:pt x="166" y="88"/>
                        <a:pt x="158" y="89"/>
                        <a:pt x="152" y="85"/>
                      </a:cubicBezTo>
                      <a:cubicBezTo>
                        <a:pt x="79" y="33"/>
                        <a:pt x="25" y="86"/>
                        <a:pt x="22" y="88"/>
                      </a:cubicBezTo>
                      <a:cubicBezTo>
                        <a:pt x="20" y="90"/>
                        <a:pt x="17" y="91"/>
                        <a:pt x="14" y="91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7" name="is1íḑé">
                  <a:extLst>
                    <a:ext uri="{FF2B5EF4-FFF2-40B4-BE49-F238E27FC236}">
                      <a16:creationId xmlns:a16="http://schemas.microsoft.com/office/drawing/2014/main" id="{E50D5B20-550F-4A41-997D-3B6E2EB31DE3}"/>
                    </a:ext>
                  </a:extLst>
                </p:cNvPr>
                <p:cNvSpPr/>
                <p:nvPr/>
              </p:nvSpPr>
              <p:spPr bwMode="auto">
                <a:xfrm>
                  <a:off x="5283327" y="1545951"/>
                  <a:ext cx="1042982" cy="480909"/>
                </a:xfrm>
                <a:custGeom>
                  <a:avLst/>
                  <a:gdLst>
                    <a:gd name="T0" fmla="*/ 233 w 247"/>
                    <a:gd name="T1" fmla="*/ 113 h 114"/>
                    <a:gd name="T2" fmla="*/ 226 w 247"/>
                    <a:gd name="T3" fmla="*/ 110 h 114"/>
                    <a:gd name="T4" fmla="*/ 21 w 247"/>
                    <a:gd name="T5" fmla="*/ 110 h 114"/>
                    <a:gd name="T6" fmla="*/ 4 w 247"/>
                    <a:gd name="T7" fmla="*/ 108 h 114"/>
                    <a:gd name="T8" fmla="*/ 5 w 247"/>
                    <a:gd name="T9" fmla="*/ 91 h 114"/>
                    <a:gd name="T10" fmla="*/ 241 w 247"/>
                    <a:gd name="T11" fmla="*/ 90 h 114"/>
                    <a:gd name="T12" fmla="*/ 243 w 247"/>
                    <a:gd name="T13" fmla="*/ 108 h 114"/>
                    <a:gd name="T14" fmla="*/ 233 w 247"/>
                    <a:gd name="T15" fmla="*/ 113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7" h="114">
                      <a:moveTo>
                        <a:pt x="233" y="113"/>
                      </a:moveTo>
                      <a:cubicBezTo>
                        <a:pt x="231" y="113"/>
                        <a:pt x="228" y="112"/>
                        <a:pt x="226" y="110"/>
                      </a:cubicBezTo>
                      <a:cubicBezTo>
                        <a:pt x="118" y="31"/>
                        <a:pt x="25" y="106"/>
                        <a:pt x="21" y="110"/>
                      </a:cubicBezTo>
                      <a:cubicBezTo>
                        <a:pt x="16" y="114"/>
                        <a:pt x="8" y="113"/>
                        <a:pt x="4" y="108"/>
                      </a:cubicBezTo>
                      <a:cubicBezTo>
                        <a:pt x="0" y="103"/>
                        <a:pt x="1" y="95"/>
                        <a:pt x="5" y="91"/>
                      </a:cubicBezTo>
                      <a:cubicBezTo>
                        <a:pt x="7" y="90"/>
                        <a:pt x="116" y="0"/>
                        <a:pt x="241" y="90"/>
                      </a:cubicBezTo>
                      <a:cubicBezTo>
                        <a:pt x="246" y="95"/>
                        <a:pt x="247" y="102"/>
                        <a:pt x="243" y="108"/>
                      </a:cubicBezTo>
                      <a:cubicBezTo>
                        <a:pt x="241" y="111"/>
                        <a:pt x="237" y="113"/>
                        <a:pt x="233" y="113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91" name="Rectangle 483">
              <a:extLst>
                <a:ext uri="{FF2B5EF4-FFF2-40B4-BE49-F238E27FC236}">
                  <a16:creationId xmlns:a16="http://schemas.microsoft.com/office/drawing/2014/main" id="{539CA64D-0C4D-4D81-B74B-84F8C1B07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1266" y="757802"/>
              <a:ext cx="159264" cy="455757"/>
            </a:xfrm>
            <a:prstGeom prst="parallelogram">
              <a:avLst>
                <a:gd name="adj" fmla="val 79989"/>
              </a:avLst>
            </a:prstGeom>
            <a:solidFill>
              <a:srgbClr val="03CBD8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92" name="Rectangle 483">
              <a:extLst>
                <a:ext uri="{FF2B5EF4-FFF2-40B4-BE49-F238E27FC236}">
                  <a16:creationId xmlns:a16="http://schemas.microsoft.com/office/drawing/2014/main" id="{607449E5-800B-489B-92FF-616930740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4073" y="669412"/>
              <a:ext cx="159264" cy="455757"/>
            </a:xfrm>
            <a:prstGeom prst="parallelogram">
              <a:avLst>
                <a:gd name="adj" fmla="val 87491"/>
              </a:avLst>
            </a:prstGeom>
            <a:solidFill>
              <a:srgbClr val="0070C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93" name="文本框 622">
              <a:extLst>
                <a:ext uri="{FF2B5EF4-FFF2-40B4-BE49-F238E27FC236}">
                  <a16:creationId xmlns:a16="http://schemas.microsoft.com/office/drawing/2014/main" id="{15E9E137-63DB-4DB9-A4EA-BDA0443E7B03}"/>
                </a:ext>
              </a:extLst>
            </p:cNvPr>
            <p:cNvSpPr txBox="1"/>
            <p:nvPr/>
          </p:nvSpPr>
          <p:spPr>
            <a:xfrm>
              <a:off x="1575543" y="652468"/>
              <a:ext cx="46824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15.3 </a:t>
              </a:r>
              <a:r>
                <a:rPr lang="en-US" altLang="zh-CN" sz="32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CubeMX</a:t>
              </a:r>
              <a:r>
                <a:rPr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配置</a:t>
              </a:r>
            </a:p>
          </p:txBody>
        </p:sp>
      </p:grpSp>
      <p:sp>
        <p:nvSpPr>
          <p:cNvPr id="62" name="矩形 61">
            <a:extLst>
              <a:ext uri="{FF2B5EF4-FFF2-40B4-BE49-F238E27FC236}">
                <a16:creationId xmlns:a16="http://schemas.microsoft.com/office/drawing/2014/main" id="{F4BE6530-0903-4F12-9434-A129DB3FA422}"/>
              </a:ext>
            </a:extLst>
          </p:cNvPr>
          <p:cNvSpPr/>
          <p:nvPr/>
        </p:nvSpPr>
        <p:spPr>
          <a:xfrm>
            <a:off x="732108" y="1308214"/>
            <a:ext cx="61959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	15.3.1 </a:t>
            </a:r>
            <a:r>
              <a:rPr lang="en-US" altLang="zh-CN" sz="2400" dirty="0" err="1">
                <a:solidFill>
                  <a:schemeClr val="hlink"/>
                </a:solidFill>
                <a:ea typeface="思源黑体 CN Normal" panose="020B0400000000000000" pitchFamily="34" charset="-122"/>
              </a:rPr>
              <a:t>CubeMX</a:t>
            </a:r>
            <a:r>
              <a:rPr lang="zh-CN" altLang="en-US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新建工程及</a:t>
            </a:r>
            <a:r>
              <a:rPr lang="en-US" altLang="zh-CN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STM32</a:t>
            </a:r>
            <a:r>
              <a:rPr lang="zh-CN" altLang="en-US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选型</a:t>
            </a:r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B7BC61E7-A740-4EA8-BFC0-CB53C450E5E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21877" y="2138208"/>
            <a:ext cx="9902520" cy="441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76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42DD340-2286-4382-8637-33CFFBC171DC}"/>
              </a:ext>
            </a:extLst>
          </p:cNvPr>
          <p:cNvSpPr/>
          <p:nvPr/>
        </p:nvSpPr>
        <p:spPr>
          <a:xfrm>
            <a:off x="678309" y="1275560"/>
            <a:ext cx="3259952" cy="4458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400" dirty="0">
                <a:ea typeface="楷体_GB2312" pitchFamily="49" charset="-122"/>
              </a:rPr>
              <a:t>输入对应型号的关键字找到对应的芯片，如图</a:t>
            </a:r>
            <a:r>
              <a:rPr lang="en-US" altLang="zh-CN" sz="2400" dirty="0">
                <a:ea typeface="楷体_GB2312" pitchFamily="49" charset="-122"/>
              </a:rPr>
              <a:t>15-3</a:t>
            </a:r>
            <a:r>
              <a:rPr lang="zh-CN" altLang="en-US" sz="2400" dirty="0">
                <a:ea typeface="楷体_GB2312" pitchFamily="49" charset="-122"/>
              </a:rPr>
              <a:t>所示。第一次选择芯片后，会安装相关驱动，需要等待几分钟。选择对应的型号后双击即可。</a:t>
            </a:r>
            <a:endParaRPr lang="en-US" altLang="zh-CN" sz="2400" dirty="0">
              <a:ea typeface="楷体_GB2312" pitchFamily="49" charset="-122"/>
            </a:endParaRPr>
          </a:p>
        </p:txBody>
      </p: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7CAAF65B-6C4E-4D53-9B80-48B61C1AF5DC}"/>
              </a:ext>
            </a:extLst>
          </p:cNvPr>
          <p:cNvGrpSpPr/>
          <p:nvPr/>
        </p:nvGrpSpPr>
        <p:grpSpPr>
          <a:xfrm>
            <a:off x="363035" y="576297"/>
            <a:ext cx="4271364" cy="553442"/>
            <a:chOff x="477335" y="660117"/>
            <a:chExt cx="4271364" cy="553442"/>
          </a:xfrm>
        </p:grpSpPr>
        <p:sp>
          <p:nvSpPr>
            <p:cNvPr id="168" name="Rectangle 483">
              <a:extLst>
                <a:ext uri="{FF2B5EF4-FFF2-40B4-BE49-F238E27FC236}">
                  <a16:creationId xmlns:a16="http://schemas.microsoft.com/office/drawing/2014/main" id="{FF4AC66D-E9FF-4648-9416-C4C438FD8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2553" y="670956"/>
              <a:ext cx="3555620" cy="538652"/>
            </a:xfrm>
            <a:prstGeom prst="parallelogram">
              <a:avLst/>
            </a:prstGeom>
            <a:solidFill>
              <a:srgbClr val="0B4A8D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169" name="组合 168">
              <a:extLst>
                <a:ext uri="{FF2B5EF4-FFF2-40B4-BE49-F238E27FC236}">
                  <a16:creationId xmlns:a16="http://schemas.microsoft.com/office/drawing/2014/main" id="{2C68529B-DC40-4A4A-A52B-C423AD9DFF6A}"/>
                </a:ext>
              </a:extLst>
            </p:cNvPr>
            <p:cNvGrpSpPr/>
            <p:nvPr/>
          </p:nvGrpSpPr>
          <p:grpSpPr>
            <a:xfrm rot="21148477">
              <a:off x="477335" y="660117"/>
              <a:ext cx="1028068" cy="524893"/>
              <a:chOff x="477335" y="660117"/>
              <a:chExt cx="1028068" cy="524893"/>
            </a:xfrm>
          </p:grpSpPr>
          <p:sp>
            <p:nvSpPr>
              <p:cNvPr id="173" name="椭圆 172">
                <a:extLst>
                  <a:ext uri="{FF2B5EF4-FFF2-40B4-BE49-F238E27FC236}">
                    <a16:creationId xmlns:a16="http://schemas.microsoft.com/office/drawing/2014/main" id="{23F0F51F-F973-45A3-9D7D-542334BD7735}"/>
                  </a:ext>
                </a:extLst>
              </p:cNvPr>
              <p:cNvSpPr/>
              <p:nvPr/>
            </p:nvSpPr>
            <p:spPr>
              <a:xfrm>
                <a:off x="477335" y="690564"/>
                <a:ext cx="1028068" cy="494446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74" name="15e18aa3-2cc2-42f5-93e1-1ca323d446c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  <a:extLst>
                  <a:ext uri="{FF2B5EF4-FFF2-40B4-BE49-F238E27FC236}">
                    <a16:creationId xmlns:a16="http://schemas.microsoft.com/office/drawing/2014/main" id="{CD4EBD84-002F-4118-AC95-FB0075CBCA92}"/>
                  </a:ext>
                </a:extLst>
              </p:cNvPr>
              <p:cNvGrpSpPr>
                <a:grpSpLocks noChangeAspect="1"/>
              </p:cNvGrpSpPr>
              <p:nvPr>
                <p:custDataLst>
                  <p:tags r:id="rId1"/>
                </p:custDataLst>
              </p:nvPr>
            </p:nvGrpSpPr>
            <p:grpSpPr>
              <a:xfrm>
                <a:off x="539889" y="660117"/>
                <a:ext cx="956404" cy="502706"/>
                <a:chOff x="2959951" y="1545951"/>
                <a:chExt cx="6197021" cy="3268958"/>
              </a:xfrm>
            </p:grpSpPr>
            <p:sp>
              <p:nvSpPr>
                <p:cNvPr id="175" name="îslïḍè">
                  <a:extLst>
                    <a:ext uri="{FF2B5EF4-FFF2-40B4-BE49-F238E27FC236}">
                      <a16:creationId xmlns:a16="http://schemas.microsoft.com/office/drawing/2014/main" id="{DC5F9D94-8826-4B7D-852C-08F8A4BF2C48}"/>
                    </a:ext>
                  </a:extLst>
                </p:cNvPr>
                <p:cNvSpPr/>
                <p:nvPr/>
              </p:nvSpPr>
              <p:spPr bwMode="auto">
                <a:xfrm>
                  <a:off x="4140915" y="2911568"/>
                  <a:ext cx="3421145" cy="1012546"/>
                </a:xfrm>
                <a:custGeom>
                  <a:avLst/>
                  <a:gdLst>
                    <a:gd name="T0" fmla="*/ 406 w 811"/>
                    <a:gd name="T1" fmla="*/ 240 h 240"/>
                    <a:gd name="T2" fmla="*/ 0 w 811"/>
                    <a:gd name="T3" fmla="*/ 120 h 240"/>
                    <a:gd name="T4" fmla="*/ 406 w 811"/>
                    <a:gd name="T5" fmla="*/ 0 h 240"/>
                    <a:gd name="T6" fmla="*/ 811 w 811"/>
                    <a:gd name="T7" fmla="*/ 120 h 240"/>
                    <a:gd name="T8" fmla="*/ 406 w 811"/>
                    <a:gd name="T9" fmla="*/ 240 h 240"/>
                    <a:gd name="T10" fmla="*/ 406 w 811"/>
                    <a:gd name="T11" fmla="*/ 11 h 240"/>
                    <a:gd name="T12" fmla="*/ 11 w 811"/>
                    <a:gd name="T13" fmla="*/ 120 h 240"/>
                    <a:gd name="T14" fmla="*/ 406 w 811"/>
                    <a:gd name="T15" fmla="*/ 229 h 240"/>
                    <a:gd name="T16" fmla="*/ 800 w 811"/>
                    <a:gd name="T17" fmla="*/ 120 h 240"/>
                    <a:gd name="T18" fmla="*/ 406 w 811"/>
                    <a:gd name="T19" fmla="*/ 11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11" h="240">
                      <a:moveTo>
                        <a:pt x="406" y="240"/>
                      </a:moveTo>
                      <a:cubicBezTo>
                        <a:pt x="178" y="240"/>
                        <a:pt x="0" y="187"/>
                        <a:pt x="0" y="120"/>
                      </a:cubicBezTo>
                      <a:cubicBezTo>
                        <a:pt x="0" y="53"/>
                        <a:pt x="178" y="0"/>
                        <a:pt x="406" y="0"/>
                      </a:cubicBezTo>
                      <a:cubicBezTo>
                        <a:pt x="633" y="0"/>
                        <a:pt x="811" y="53"/>
                        <a:pt x="811" y="120"/>
                      </a:cubicBezTo>
                      <a:cubicBezTo>
                        <a:pt x="811" y="187"/>
                        <a:pt x="633" y="240"/>
                        <a:pt x="406" y="240"/>
                      </a:cubicBezTo>
                      <a:close/>
                      <a:moveTo>
                        <a:pt x="406" y="11"/>
                      </a:moveTo>
                      <a:cubicBezTo>
                        <a:pt x="192" y="11"/>
                        <a:pt x="11" y="61"/>
                        <a:pt x="11" y="120"/>
                      </a:cubicBezTo>
                      <a:cubicBezTo>
                        <a:pt x="11" y="179"/>
                        <a:pt x="192" y="229"/>
                        <a:pt x="406" y="229"/>
                      </a:cubicBezTo>
                      <a:cubicBezTo>
                        <a:pt x="620" y="229"/>
                        <a:pt x="800" y="179"/>
                        <a:pt x="800" y="120"/>
                      </a:cubicBezTo>
                      <a:cubicBezTo>
                        <a:pt x="800" y="61"/>
                        <a:pt x="620" y="11"/>
                        <a:pt x="406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76" name="îšḻîḋè">
                  <a:extLst>
                    <a:ext uri="{FF2B5EF4-FFF2-40B4-BE49-F238E27FC236}">
                      <a16:creationId xmlns:a16="http://schemas.microsoft.com/office/drawing/2014/main" id="{954BD76D-0726-4A9B-8F4D-33FAD71509E7}"/>
                    </a:ext>
                  </a:extLst>
                </p:cNvPr>
                <p:cNvSpPr/>
                <p:nvPr/>
              </p:nvSpPr>
              <p:spPr bwMode="auto">
                <a:xfrm>
                  <a:off x="2959951" y="2546321"/>
                  <a:ext cx="5892648" cy="1854642"/>
                </a:xfrm>
                <a:custGeom>
                  <a:avLst/>
                  <a:gdLst>
                    <a:gd name="T0" fmla="*/ 698 w 1397"/>
                    <a:gd name="T1" fmla="*/ 440 h 440"/>
                    <a:gd name="T2" fmla="*/ 206 w 1397"/>
                    <a:gd name="T3" fmla="*/ 377 h 440"/>
                    <a:gd name="T4" fmla="*/ 0 w 1397"/>
                    <a:gd name="T5" fmla="*/ 220 h 440"/>
                    <a:gd name="T6" fmla="*/ 206 w 1397"/>
                    <a:gd name="T7" fmla="*/ 63 h 440"/>
                    <a:gd name="T8" fmla="*/ 698 w 1397"/>
                    <a:gd name="T9" fmla="*/ 0 h 440"/>
                    <a:gd name="T10" fmla="*/ 1190 w 1397"/>
                    <a:gd name="T11" fmla="*/ 63 h 440"/>
                    <a:gd name="T12" fmla="*/ 1397 w 1397"/>
                    <a:gd name="T13" fmla="*/ 220 h 440"/>
                    <a:gd name="T14" fmla="*/ 1190 w 1397"/>
                    <a:gd name="T15" fmla="*/ 377 h 440"/>
                    <a:gd name="T16" fmla="*/ 698 w 1397"/>
                    <a:gd name="T17" fmla="*/ 440 h 440"/>
                    <a:gd name="T18" fmla="*/ 698 w 1397"/>
                    <a:gd name="T19" fmla="*/ 11 h 440"/>
                    <a:gd name="T20" fmla="*/ 210 w 1397"/>
                    <a:gd name="T21" fmla="*/ 74 h 440"/>
                    <a:gd name="T22" fmla="*/ 11 w 1397"/>
                    <a:gd name="T23" fmla="*/ 220 h 440"/>
                    <a:gd name="T24" fmla="*/ 210 w 1397"/>
                    <a:gd name="T25" fmla="*/ 366 h 440"/>
                    <a:gd name="T26" fmla="*/ 698 w 1397"/>
                    <a:gd name="T27" fmla="*/ 429 h 440"/>
                    <a:gd name="T28" fmla="*/ 1186 w 1397"/>
                    <a:gd name="T29" fmla="*/ 366 h 440"/>
                    <a:gd name="T30" fmla="*/ 1385 w 1397"/>
                    <a:gd name="T31" fmla="*/ 220 h 440"/>
                    <a:gd name="T32" fmla="*/ 1186 w 1397"/>
                    <a:gd name="T33" fmla="*/ 74 h 440"/>
                    <a:gd name="T34" fmla="*/ 698 w 1397"/>
                    <a:gd name="T35" fmla="*/ 11 h 4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397" h="440">
                      <a:moveTo>
                        <a:pt x="698" y="440"/>
                      </a:moveTo>
                      <a:cubicBezTo>
                        <a:pt x="512" y="440"/>
                        <a:pt x="338" y="418"/>
                        <a:pt x="206" y="377"/>
                      </a:cubicBezTo>
                      <a:cubicBezTo>
                        <a:pt x="73" y="336"/>
                        <a:pt x="0" y="280"/>
                        <a:pt x="0" y="220"/>
                      </a:cubicBezTo>
                      <a:cubicBezTo>
                        <a:pt x="0" y="160"/>
                        <a:pt x="73" y="104"/>
                        <a:pt x="206" y="63"/>
                      </a:cubicBezTo>
                      <a:cubicBezTo>
                        <a:pt x="338" y="22"/>
                        <a:pt x="513" y="0"/>
                        <a:pt x="698" y="0"/>
                      </a:cubicBezTo>
                      <a:cubicBezTo>
                        <a:pt x="884" y="0"/>
                        <a:pt x="1059" y="22"/>
                        <a:pt x="1190" y="63"/>
                      </a:cubicBezTo>
                      <a:cubicBezTo>
                        <a:pt x="1323" y="104"/>
                        <a:pt x="1397" y="160"/>
                        <a:pt x="1397" y="220"/>
                      </a:cubicBezTo>
                      <a:cubicBezTo>
                        <a:pt x="1397" y="280"/>
                        <a:pt x="1323" y="336"/>
                        <a:pt x="1190" y="377"/>
                      </a:cubicBezTo>
                      <a:cubicBezTo>
                        <a:pt x="1058" y="418"/>
                        <a:pt x="884" y="440"/>
                        <a:pt x="698" y="440"/>
                      </a:cubicBezTo>
                      <a:close/>
                      <a:moveTo>
                        <a:pt x="698" y="11"/>
                      </a:moveTo>
                      <a:cubicBezTo>
                        <a:pt x="514" y="11"/>
                        <a:pt x="340" y="33"/>
                        <a:pt x="210" y="74"/>
                      </a:cubicBezTo>
                      <a:cubicBezTo>
                        <a:pt x="83" y="113"/>
                        <a:pt x="11" y="166"/>
                        <a:pt x="11" y="220"/>
                      </a:cubicBezTo>
                      <a:cubicBezTo>
                        <a:pt x="11" y="274"/>
                        <a:pt x="83" y="327"/>
                        <a:pt x="210" y="366"/>
                      </a:cubicBezTo>
                      <a:cubicBezTo>
                        <a:pt x="340" y="407"/>
                        <a:pt x="514" y="429"/>
                        <a:pt x="698" y="429"/>
                      </a:cubicBezTo>
                      <a:cubicBezTo>
                        <a:pt x="882" y="429"/>
                        <a:pt x="1056" y="407"/>
                        <a:pt x="1186" y="366"/>
                      </a:cubicBezTo>
                      <a:cubicBezTo>
                        <a:pt x="1313" y="327"/>
                        <a:pt x="1385" y="274"/>
                        <a:pt x="1385" y="220"/>
                      </a:cubicBezTo>
                      <a:cubicBezTo>
                        <a:pt x="1385" y="166"/>
                        <a:pt x="1313" y="113"/>
                        <a:pt x="1186" y="74"/>
                      </a:cubicBezTo>
                      <a:cubicBezTo>
                        <a:pt x="1056" y="33"/>
                        <a:pt x="883" y="11"/>
                        <a:pt x="698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77" name="iṩļïḑè">
                  <a:extLst>
                    <a:ext uri="{FF2B5EF4-FFF2-40B4-BE49-F238E27FC236}">
                      <a16:creationId xmlns:a16="http://schemas.microsoft.com/office/drawing/2014/main" id="{749C6337-073A-4C5B-8055-BCA7E7E6526F}"/>
                    </a:ext>
                  </a:extLst>
                </p:cNvPr>
                <p:cNvSpPr/>
                <p:nvPr/>
              </p:nvSpPr>
              <p:spPr bwMode="auto">
                <a:xfrm>
                  <a:off x="5216366" y="2528058"/>
                  <a:ext cx="1308801" cy="1300686"/>
                </a:xfrm>
                <a:custGeom>
                  <a:avLst/>
                  <a:gdLst>
                    <a:gd name="T0" fmla="*/ 181 w 310"/>
                    <a:gd name="T1" fmla="*/ 69 h 308"/>
                    <a:gd name="T2" fmla="*/ 180 w 310"/>
                    <a:gd name="T3" fmla="*/ 82 h 308"/>
                    <a:gd name="T4" fmla="*/ 177 w 310"/>
                    <a:gd name="T5" fmla="*/ 73 h 308"/>
                    <a:gd name="T6" fmla="*/ 176 w 310"/>
                    <a:gd name="T7" fmla="*/ 33 h 308"/>
                    <a:gd name="T8" fmla="*/ 157 w 310"/>
                    <a:gd name="T9" fmla="*/ 49 h 308"/>
                    <a:gd name="T10" fmla="*/ 119 w 310"/>
                    <a:gd name="T11" fmla="*/ 57 h 308"/>
                    <a:gd name="T12" fmla="*/ 135 w 310"/>
                    <a:gd name="T13" fmla="*/ 32 h 308"/>
                    <a:gd name="T14" fmla="*/ 169 w 310"/>
                    <a:gd name="T15" fmla="*/ 56 h 308"/>
                    <a:gd name="T16" fmla="*/ 120 w 310"/>
                    <a:gd name="T17" fmla="*/ 30 h 308"/>
                    <a:gd name="T18" fmla="*/ 92 w 310"/>
                    <a:gd name="T19" fmla="*/ 37 h 308"/>
                    <a:gd name="T20" fmla="*/ 91 w 310"/>
                    <a:gd name="T21" fmla="*/ 45 h 308"/>
                    <a:gd name="T22" fmla="*/ 97 w 310"/>
                    <a:gd name="T23" fmla="*/ 61 h 308"/>
                    <a:gd name="T24" fmla="*/ 80 w 310"/>
                    <a:gd name="T25" fmla="*/ 49 h 308"/>
                    <a:gd name="T26" fmla="*/ 102 w 310"/>
                    <a:gd name="T27" fmla="*/ 88 h 308"/>
                    <a:gd name="T28" fmla="*/ 97 w 310"/>
                    <a:gd name="T29" fmla="*/ 240 h 308"/>
                    <a:gd name="T30" fmla="*/ 85 w 310"/>
                    <a:gd name="T31" fmla="*/ 273 h 308"/>
                    <a:gd name="T32" fmla="*/ 70 w 310"/>
                    <a:gd name="T33" fmla="*/ 256 h 308"/>
                    <a:gd name="T34" fmla="*/ 49 w 310"/>
                    <a:gd name="T35" fmla="*/ 194 h 308"/>
                    <a:gd name="T36" fmla="*/ 42 w 310"/>
                    <a:gd name="T37" fmla="*/ 162 h 308"/>
                    <a:gd name="T38" fmla="*/ 12 w 310"/>
                    <a:gd name="T39" fmla="*/ 109 h 308"/>
                    <a:gd name="T40" fmla="*/ 73 w 310"/>
                    <a:gd name="T41" fmla="*/ 43 h 308"/>
                    <a:gd name="T42" fmla="*/ 72 w 310"/>
                    <a:gd name="T43" fmla="*/ 57 h 308"/>
                    <a:gd name="T44" fmla="*/ 66 w 310"/>
                    <a:gd name="T45" fmla="*/ 82 h 308"/>
                    <a:gd name="T46" fmla="*/ 99 w 310"/>
                    <a:gd name="T47" fmla="*/ 67 h 308"/>
                    <a:gd name="T48" fmla="*/ 87 w 310"/>
                    <a:gd name="T49" fmla="*/ 87 h 308"/>
                    <a:gd name="T50" fmla="*/ 68 w 310"/>
                    <a:gd name="T51" fmla="*/ 102 h 308"/>
                    <a:gd name="T52" fmla="*/ 47 w 310"/>
                    <a:gd name="T53" fmla="*/ 129 h 308"/>
                    <a:gd name="T54" fmla="*/ 34 w 310"/>
                    <a:gd name="T55" fmla="*/ 124 h 308"/>
                    <a:gd name="T56" fmla="*/ 32 w 310"/>
                    <a:gd name="T57" fmla="*/ 139 h 308"/>
                    <a:gd name="T58" fmla="*/ 42 w 310"/>
                    <a:gd name="T59" fmla="*/ 156 h 308"/>
                    <a:gd name="T60" fmla="*/ 60 w 310"/>
                    <a:gd name="T61" fmla="*/ 159 h 308"/>
                    <a:gd name="T62" fmla="*/ 97 w 310"/>
                    <a:gd name="T63" fmla="*/ 173 h 308"/>
                    <a:gd name="T64" fmla="*/ 101 w 310"/>
                    <a:gd name="T65" fmla="*/ 180 h 308"/>
                    <a:gd name="T66" fmla="*/ 119 w 310"/>
                    <a:gd name="T67" fmla="*/ 200 h 308"/>
                    <a:gd name="T68" fmla="*/ 265 w 310"/>
                    <a:gd name="T69" fmla="*/ 221 h 308"/>
                    <a:gd name="T70" fmla="*/ 270 w 310"/>
                    <a:gd name="T71" fmla="*/ 209 h 308"/>
                    <a:gd name="T72" fmla="*/ 277 w 310"/>
                    <a:gd name="T73" fmla="*/ 129 h 308"/>
                    <a:gd name="T74" fmla="*/ 255 w 310"/>
                    <a:gd name="T75" fmla="*/ 139 h 308"/>
                    <a:gd name="T76" fmla="*/ 261 w 310"/>
                    <a:gd name="T77" fmla="*/ 157 h 308"/>
                    <a:gd name="T78" fmla="*/ 254 w 310"/>
                    <a:gd name="T79" fmla="*/ 204 h 308"/>
                    <a:gd name="T80" fmla="*/ 218 w 310"/>
                    <a:gd name="T81" fmla="*/ 241 h 308"/>
                    <a:gd name="T82" fmla="*/ 208 w 310"/>
                    <a:gd name="T83" fmla="*/ 195 h 308"/>
                    <a:gd name="T84" fmla="*/ 186 w 310"/>
                    <a:gd name="T85" fmla="*/ 165 h 308"/>
                    <a:gd name="T86" fmla="*/ 158 w 310"/>
                    <a:gd name="T87" fmla="*/ 133 h 308"/>
                    <a:gd name="T88" fmla="*/ 189 w 310"/>
                    <a:gd name="T89" fmla="*/ 110 h 308"/>
                    <a:gd name="T90" fmla="*/ 220 w 310"/>
                    <a:gd name="T91" fmla="*/ 114 h 308"/>
                    <a:gd name="T92" fmla="*/ 243 w 310"/>
                    <a:gd name="T93" fmla="*/ 108 h 308"/>
                    <a:gd name="T94" fmla="*/ 221 w 310"/>
                    <a:gd name="T95" fmla="*/ 106 h 308"/>
                    <a:gd name="T96" fmla="*/ 203 w 310"/>
                    <a:gd name="T97" fmla="*/ 95 h 308"/>
                    <a:gd name="T98" fmla="*/ 195 w 310"/>
                    <a:gd name="T99" fmla="*/ 97 h 308"/>
                    <a:gd name="T100" fmla="*/ 175 w 310"/>
                    <a:gd name="T101" fmla="*/ 96 h 308"/>
                    <a:gd name="T102" fmla="*/ 189 w 310"/>
                    <a:gd name="T103" fmla="*/ 81 h 308"/>
                    <a:gd name="T104" fmla="*/ 214 w 310"/>
                    <a:gd name="T105" fmla="*/ 74 h 308"/>
                    <a:gd name="T106" fmla="*/ 217 w 310"/>
                    <a:gd name="T107" fmla="*/ 59 h 308"/>
                    <a:gd name="T108" fmla="*/ 194 w 310"/>
                    <a:gd name="T109" fmla="*/ 69 h 308"/>
                    <a:gd name="T110" fmla="*/ 230 w 310"/>
                    <a:gd name="T111" fmla="*/ 53 h 308"/>
                    <a:gd name="T112" fmla="*/ 249 w 310"/>
                    <a:gd name="T113" fmla="*/ 53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10" h="308">
                      <a:moveTo>
                        <a:pt x="156" y="1"/>
                      </a:moveTo>
                      <a:cubicBezTo>
                        <a:pt x="71" y="0"/>
                        <a:pt x="2" y="68"/>
                        <a:pt x="1" y="152"/>
                      </a:cubicBezTo>
                      <a:cubicBezTo>
                        <a:pt x="0" y="237"/>
                        <a:pt x="68" y="307"/>
                        <a:pt x="152" y="308"/>
                      </a:cubicBezTo>
                      <a:cubicBezTo>
                        <a:pt x="154" y="308"/>
                        <a:pt x="156" y="308"/>
                        <a:pt x="157" y="308"/>
                      </a:cubicBezTo>
                      <a:cubicBezTo>
                        <a:pt x="242" y="306"/>
                        <a:pt x="310" y="236"/>
                        <a:pt x="308" y="151"/>
                      </a:cubicBezTo>
                      <a:cubicBezTo>
                        <a:pt x="306" y="68"/>
                        <a:pt x="239" y="2"/>
                        <a:pt x="156" y="1"/>
                      </a:cubicBezTo>
                      <a:close/>
                      <a:moveTo>
                        <a:pt x="179" y="71"/>
                      </a:moveTo>
                      <a:cubicBezTo>
                        <a:pt x="179" y="71"/>
                        <a:pt x="179" y="71"/>
                        <a:pt x="179" y="70"/>
                      </a:cubicBezTo>
                      <a:cubicBezTo>
                        <a:pt x="180" y="70"/>
                        <a:pt x="180" y="69"/>
                        <a:pt x="181" y="69"/>
                      </a:cubicBezTo>
                      <a:cubicBezTo>
                        <a:pt x="181" y="68"/>
                        <a:pt x="182" y="69"/>
                        <a:pt x="183" y="70"/>
                      </a:cubicBezTo>
                      <a:cubicBezTo>
                        <a:pt x="181" y="71"/>
                        <a:pt x="182" y="72"/>
                        <a:pt x="184" y="73"/>
                      </a:cubicBezTo>
                      <a:cubicBezTo>
                        <a:pt x="184" y="73"/>
                        <a:pt x="184" y="73"/>
                        <a:pt x="184" y="74"/>
                      </a:cubicBezTo>
                      <a:cubicBezTo>
                        <a:pt x="185" y="75"/>
                        <a:pt x="185" y="76"/>
                        <a:pt x="186" y="77"/>
                      </a:cubicBezTo>
                      <a:cubicBezTo>
                        <a:pt x="187" y="77"/>
                        <a:pt x="188" y="78"/>
                        <a:pt x="189" y="79"/>
                      </a:cubicBezTo>
                      <a:cubicBezTo>
                        <a:pt x="188" y="79"/>
                        <a:pt x="187" y="80"/>
                        <a:pt x="186" y="81"/>
                      </a:cubicBezTo>
                      <a:cubicBezTo>
                        <a:pt x="185" y="81"/>
                        <a:pt x="184" y="82"/>
                        <a:pt x="183" y="82"/>
                      </a:cubicBezTo>
                      <a:cubicBezTo>
                        <a:pt x="182" y="82"/>
                        <a:pt x="181" y="82"/>
                        <a:pt x="180" y="82"/>
                      </a:cubicBezTo>
                      <a:cubicBezTo>
                        <a:pt x="180" y="82"/>
                        <a:pt x="180" y="82"/>
                        <a:pt x="180" y="82"/>
                      </a:cubicBezTo>
                      <a:cubicBezTo>
                        <a:pt x="182" y="81"/>
                        <a:pt x="182" y="81"/>
                        <a:pt x="182" y="81"/>
                      </a:cubicBezTo>
                      <a:cubicBezTo>
                        <a:pt x="181" y="80"/>
                        <a:pt x="180" y="79"/>
                        <a:pt x="180" y="78"/>
                      </a:cubicBezTo>
                      <a:cubicBezTo>
                        <a:pt x="180" y="77"/>
                        <a:pt x="181" y="77"/>
                        <a:pt x="182" y="76"/>
                      </a:cubicBezTo>
                      <a:cubicBezTo>
                        <a:pt x="181" y="74"/>
                        <a:pt x="179" y="74"/>
                        <a:pt x="179" y="74"/>
                      </a:cubicBezTo>
                      <a:cubicBezTo>
                        <a:pt x="176" y="76"/>
                        <a:pt x="176" y="77"/>
                        <a:pt x="177" y="78"/>
                      </a:cubicBezTo>
                      <a:cubicBezTo>
                        <a:pt x="175" y="79"/>
                        <a:pt x="173" y="80"/>
                        <a:pt x="172" y="80"/>
                      </a:cubicBezTo>
                      <a:cubicBezTo>
                        <a:pt x="171" y="79"/>
                        <a:pt x="173" y="77"/>
                        <a:pt x="172" y="75"/>
                      </a:cubicBezTo>
                      <a:cubicBezTo>
                        <a:pt x="172" y="74"/>
                        <a:pt x="174" y="73"/>
                        <a:pt x="175" y="73"/>
                      </a:cubicBezTo>
                      <a:cubicBezTo>
                        <a:pt x="177" y="73"/>
                        <a:pt x="177" y="73"/>
                        <a:pt x="177" y="73"/>
                      </a:cubicBezTo>
                      <a:cubicBezTo>
                        <a:pt x="178" y="73"/>
                        <a:pt x="179" y="73"/>
                        <a:pt x="179" y="71"/>
                      </a:cubicBezTo>
                      <a:close/>
                      <a:moveTo>
                        <a:pt x="135" y="32"/>
                      </a:moveTo>
                      <a:cubicBezTo>
                        <a:pt x="139" y="33"/>
                        <a:pt x="142" y="33"/>
                        <a:pt x="146" y="33"/>
                      </a:cubicBezTo>
                      <a:cubicBezTo>
                        <a:pt x="147" y="34"/>
                        <a:pt x="149" y="33"/>
                        <a:pt x="149" y="32"/>
                      </a:cubicBezTo>
                      <a:cubicBezTo>
                        <a:pt x="150" y="32"/>
                        <a:pt x="151" y="32"/>
                        <a:pt x="152" y="31"/>
                      </a:cubicBezTo>
                      <a:cubicBezTo>
                        <a:pt x="154" y="31"/>
                        <a:pt x="157" y="30"/>
                        <a:pt x="160" y="30"/>
                      </a:cubicBezTo>
                      <a:cubicBezTo>
                        <a:pt x="161" y="30"/>
                        <a:pt x="163" y="30"/>
                        <a:pt x="164" y="30"/>
                      </a:cubicBezTo>
                      <a:cubicBezTo>
                        <a:pt x="168" y="31"/>
                        <a:pt x="171" y="31"/>
                        <a:pt x="175" y="32"/>
                      </a:cubicBezTo>
                      <a:cubicBezTo>
                        <a:pt x="175" y="32"/>
                        <a:pt x="176" y="32"/>
                        <a:pt x="176" y="33"/>
                      </a:cubicBezTo>
                      <a:cubicBezTo>
                        <a:pt x="175" y="33"/>
                        <a:pt x="173" y="33"/>
                        <a:pt x="172" y="33"/>
                      </a:cubicBezTo>
                      <a:cubicBezTo>
                        <a:pt x="171" y="33"/>
                        <a:pt x="170" y="33"/>
                        <a:pt x="169" y="34"/>
                      </a:cubicBezTo>
                      <a:cubicBezTo>
                        <a:pt x="168" y="34"/>
                        <a:pt x="167" y="35"/>
                        <a:pt x="167" y="37"/>
                      </a:cubicBezTo>
                      <a:cubicBezTo>
                        <a:pt x="167" y="39"/>
                        <a:pt x="165" y="41"/>
                        <a:pt x="164" y="41"/>
                      </a:cubicBezTo>
                      <a:cubicBezTo>
                        <a:pt x="162" y="42"/>
                        <a:pt x="160" y="42"/>
                        <a:pt x="158" y="43"/>
                      </a:cubicBezTo>
                      <a:cubicBezTo>
                        <a:pt x="157" y="44"/>
                        <a:pt x="157" y="44"/>
                        <a:pt x="158" y="45"/>
                      </a:cubicBezTo>
                      <a:cubicBezTo>
                        <a:pt x="159" y="45"/>
                        <a:pt x="161" y="46"/>
                        <a:pt x="162" y="47"/>
                      </a:cubicBezTo>
                      <a:cubicBezTo>
                        <a:pt x="160" y="48"/>
                        <a:pt x="160" y="48"/>
                        <a:pt x="155" y="46"/>
                      </a:cubicBezTo>
                      <a:cubicBezTo>
                        <a:pt x="156" y="47"/>
                        <a:pt x="157" y="48"/>
                        <a:pt x="157" y="49"/>
                      </a:cubicBezTo>
                      <a:cubicBezTo>
                        <a:pt x="154" y="50"/>
                        <a:pt x="151" y="51"/>
                        <a:pt x="148" y="51"/>
                      </a:cubicBezTo>
                      <a:cubicBezTo>
                        <a:pt x="145" y="52"/>
                        <a:pt x="143" y="53"/>
                        <a:pt x="141" y="55"/>
                      </a:cubicBezTo>
                      <a:cubicBezTo>
                        <a:pt x="138" y="57"/>
                        <a:pt x="136" y="57"/>
                        <a:pt x="133" y="58"/>
                      </a:cubicBezTo>
                      <a:cubicBezTo>
                        <a:pt x="132" y="58"/>
                        <a:pt x="131" y="58"/>
                        <a:pt x="131" y="60"/>
                      </a:cubicBezTo>
                      <a:cubicBezTo>
                        <a:pt x="131" y="61"/>
                        <a:pt x="130" y="61"/>
                        <a:pt x="129" y="62"/>
                      </a:cubicBezTo>
                      <a:cubicBezTo>
                        <a:pt x="129" y="63"/>
                        <a:pt x="128" y="63"/>
                        <a:pt x="127" y="64"/>
                      </a:cubicBezTo>
                      <a:cubicBezTo>
                        <a:pt x="125" y="65"/>
                        <a:pt x="122" y="65"/>
                        <a:pt x="120" y="63"/>
                      </a:cubicBezTo>
                      <a:cubicBezTo>
                        <a:pt x="120" y="62"/>
                        <a:pt x="119" y="61"/>
                        <a:pt x="119" y="60"/>
                      </a:cubicBezTo>
                      <a:cubicBezTo>
                        <a:pt x="119" y="59"/>
                        <a:pt x="119" y="58"/>
                        <a:pt x="119" y="57"/>
                      </a:cubicBezTo>
                      <a:cubicBezTo>
                        <a:pt x="120" y="56"/>
                        <a:pt x="120" y="55"/>
                        <a:pt x="121" y="54"/>
                      </a:cubicBezTo>
                      <a:cubicBezTo>
                        <a:pt x="121" y="53"/>
                        <a:pt x="121" y="53"/>
                        <a:pt x="122" y="52"/>
                      </a:cubicBezTo>
                      <a:cubicBezTo>
                        <a:pt x="125" y="50"/>
                        <a:pt x="125" y="46"/>
                        <a:pt x="123" y="43"/>
                      </a:cubicBezTo>
                      <a:cubicBezTo>
                        <a:pt x="122" y="42"/>
                        <a:pt x="121" y="41"/>
                        <a:pt x="120" y="41"/>
                      </a:cubicBezTo>
                      <a:cubicBezTo>
                        <a:pt x="118" y="39"/>
                        <a:pt x="115" y="39"/>
                        <a:pt x="113" y="38"/>
                      </a:cubicBezTo>
                      <a:cubicBezTo>
                        <a:pt x="112" y="38"/>
                        <a:pt x="111" y="38"/>
                        <a:pt x="110" y="37"/>
                      </a:cubicBezTo>
                      <a:cubicBezTo>
                        <a:pt x="114" y="37"/>
                        <a:pt x="117" y="36"/>
                        <a:pt x="120" y="36"/>
                      </a:cubicBezTo>
                      <a:cubicBezTo>
                        <a:pt x="121" y="35"/>
                        <a:pt x="123" y="35"/>
                        <a:pt x="124" y="34"/>
                      </a:cubicBezTo>
                      <a:cubicBezTo>
                        <a:pt x="127" y="33"/>
                        <a:pt x="131" y="32"/>
                        <a:pt x="135" y="32"/>
                      </a:cubicBezTo>
                      <a:close/>
                      <a:moveTo>
                        <a:pt x="169" y="56"/>
                      </a:moveTo>
                      <a:cubicBezTo>
                        <a:pt x="169" y="56"/>
                        <a:pt x="168" y="57"/>
                        <a:pt x="168" y="58"/>
                      </a:cubicBezTo>
                      <a:cubicBezTo>
                        <a:pt x="166" y="58"/>
                        <a:pt x="165" y="59"/>
                        <a:pt x="164" y="60"/>
                      </a:cubicBezTo>
                      <a:cubicBezTo>
                        <a:pt x="162" y="60"/>
                        <a:pt x="161" y="60"/>
                        <a:pt x="160" y="59"/>
                      </a:cubicBezTo>
                      <a:cubicBezTo>
                        <a:pt x="159" y="58"/>
                        <a:pt x="159" y="58"/>
                        <a:pt x="158" y="58"/>
                      </a:cubicBezTo>
                      <a:cubicBezTo>
                        <a:pt x="158" y="58"/>
                        <a:pt x="158" y="57"/>
                        <a:pt x="158" y="57"/>
                      </a:cubicBezTo>
                      <a:cubicBezTo>
                        <a:pt x="159" y="57"/>
                        <a:pt x="159" y="57"/>
                        <a:pt x="160" y="56"/>
                      </a:cubicBezTo>
                      <a:cubicBezTo>
                        <a:pt x="162" y="56"/>
                        <a:pt x="164" y="55"/>
                        <a:pt x="166" y="55"/>
                      </a:cubicBezTo>
                      <a:cubicBezTo>
                        <a:pt x="167" y="54"/>
                        <a:pt x="168" y="54"/>
                        <a:pt x="169" y="56"/>
                      </a:cubicBezTo>
                      <a:close/>
                      <a:moveTo>
                        <a:pt x="92" y="37"/>
                      </a:moveTo>
                      <a:cubicBezTo>
                        <a:pt x="93" y="37"/>
                        <a:pt x="94" y="37"/>
                        <a:pt x="95" y="36"/>
                      </a:cubicBezTo>
                      <a:cubicBezTo>
                        <a:pt x="96" y="36"/>
                        <a:pt x="98" y="36"/>
                        <a:pt x="98" y="34"/>
                      </a:cubicBezTo>
                      <a:cubicBezTo>
                        <a:pt x="99" y="34"/>
                        <a:pt x="99" y="33"/>
                        <a:pt x="100" y="33"/>
                      </a:cubicBezTo>
                      <a:cubicBezTo>
                        <a:pt x="101" y="33"/>
                        <a:pt x="101" y="33"/>
                        <a:pt x="101" y="33"/>
                      </a:cubicBezTo>
                      <a:cubicBezTo>
                        <a:pt x="103" y="32"/>
                        <a:pt x="105" y="32"/>
                        <a:pt x="106" y="32"/>
                      </a:cubicBezTo>
                      <a:cubicBezTo>
                        <a:pt x="108" y="32"/>
                        <a:pt x="109" y="32"/>
                        <a:pt x="110" y="31"/>
                      </a:cubicBezTo>
                      <a:cubicBezTo>
                        <a:pt x="113" y="30"/>
                        <a:pt x="115" y="30"/>
                        <a:pt x="118" y="30"/>
                      </a:cubicBezTo>
                      <a:cubicBezTo>
                        <a:pt x="118" y="30"/>
                        <a:pt x="119" y="30"/>
                        <a:pt x="120" y="30"/>
                      </a:cubicBezTo>
                      <a:cubicBezTo>
                        <a:pt x="122" y="30"/>
                        <a:pt x="122" y="30"/>
                        <a:pt x="122" y="30"/>
                      </a:cubicBezTo>
                      <a:cubicBezTo>
                        <a:pt x="122" y="30"/>
                        <a:pt x="122" y="30"/>
                        <a:pt x="122" y="31"/>
                      </a:cubicBezTo>
                      <a:cubicBezTo>
                        <a:pt x="120" y="33"/>
                        <a:pt x="116" y="34"/>
                        <a:pt x="113" y="35"/>
                      </a:cubicBezTo>
                      <a:cubicBezTo>
                        <a:pt x="108" y="35"/>
                        <a:pt x="104" y="37"/>
                        <a:pt x="100" y="40"/>
                      </a:cubicBezTo>
                      <a:cubicBezTo>
                        <a:pt x="98" y="41"/>
                        <a:pt x="97" y="41"/>
                        <a:pt x="96" y="39"/>
                      </a:cubicBezTo>
                      <a:cubicBezTo>
                        <a:pt x="96" y="39"/>
                        <a:pt x="96" y="39"/>
                        <a:pt x="96" y="39"/>
                      </a:cubicBezTo>
                      <a:cubicBezTo>
                        <a:pt x="96" y="39"/>
                        <a:pt x="95" y="39"/>
                        <a:pt x="95" y="39"/>
                      </a:cubicBezTo>
                      <a:cubicBezTo>
                        <a:pt x="93" y="39"/>
                        <a:pt x="92" y="38"/>
                        <a:pt x="91" y="38"/>
                      </a:cubicBezTo>
                      <a:cubicBezTo>
                        <a:pt x="91" y="38"/>
                        <a:pt x="92" y="37"/>
                        <a:pt x="92" y="37"/>
                      </a:cubicBezTo>
                      <a:close/>
                      <a:moveTo>
                        <a:pt x="84" y="41"/>
                      </a:moveTo>
                      <a:cubicBezTo>
                        <a:pt x="84" y="41"/>
                        <a:pt x="84" y="41"/>
                        <a:pt x="84" y="41"/>
                      </a:cubicBezTo>
                      <a:cubicBezTo>
                        <a:pt x="85" y="39"/>
                        <a:pt x="86" y="39"/>
                        <a:pt x="88" y="40"/>
                      </a:cubicBezTo>
                      <a:cubicBezTo>
                        <a:pt x="90" y="41"/>
                        <a:pt x="92" y="41"/>
                        <a:pt x="95" y="40"/>
                      </a:cubicBezTo>
                      <a:cubicBezTo>
                        <a:pt x="95" y="40"/>
                        <a:pt x="95" y="40"/>
                        <a:pt x="95" y="40"/>
                      </a:cubicBezTo>
                      <a:cubicBezTo>
                        <a:pt x="95" y="41"/>
                        <a:pt x="94" y="41"/>
                        <a:pt x="94" y="42"/>
                      </a:cubicBezTo>
                      <a:cubicBezTo>
                        <a:pt x="94" y="42"/>
                        <a:pt x="92" y="42"/>
                        <a:pt x="91" y="42"/>
                      </a:cubicBezTo>
                      <a:cubicBezTo>
                        <a:pt x="90" y="43"/>
                        <a:pt x="90" y="43"/>
                        <a:pt x="90" y="44"/>
                      </a:cubicBezTo>
                      <a:cubicBezTo>
                        <a:pt x="90" y="44"/>
                        <a:pt x="90" y="44"/>
                        <a:pt x="91" y="45"/>
                      </a:cubicBezTo>
                      <a:cubicBezTo>
                        <a:pt x="92" y="45"/>
                        <a:pt x="92" y="45"/>
                        <a:pt x="92" y="45"/>
                      </a:cubicBezTo>
                      <a:cubicBezTo>
                        <a:pt x="103" y="48"/>
                        <a:pt x="103" y="48"/>
                        <a:pt x="103" y="48"/>
                      </a:cubicBezTo>
                      <a:cubicBezTo>
                        <a:pt x="103" y="48"/>
                        <a:pt x="103" y="48"/>
                        <a:pt x="104" y="49"/>
                      </a:cubicBezTo>
                      <a:cubicBezTo>
                        <a:pt x="103" y="49"/>
                        <a:pt x="103" y="50"/>
                        <a:pt x="103" y="50"/>
                      </a:cubicBezTo>
                      <a:cubicBezTo>
                        <a:pt x="103" y="53"/>
                        <a:pt x="103" y="54"/>
                        <a:pt x="106" y="54"/>
                      </a:cubicBezTo>
                      <a:cubicBezTo>
                        <a:pt x="106" y="56"/>
                        <a:pt x="106" y="56"/>
                        <a:pt x="105" y="57"/>
                      </a:cubicBezTo>
                      <a:cubicBezTo>
                        <a:pt x="103" y="57"/>
                        <a:pt x="101" y="58"/>
                        <a:pt x="99" y="58"/>
                      </a:cubicBezTo>
                      <a:cubicBezTo>
                        <a:pt x="98" y="59"/>
                        <a:pt x="97" y="59"/>
                        <a:pt x="97" y="60"/>
                      </a:cubicBezTo>
                      <a:cubicBezTo>
                        <a:pt x="97" y="60"/>
                        <a:pt x="97" y="61"/>
                        <a:pt x="97" y="61"/>
                      </a:cubicBezTo>
                      <a:cubicBezTo>
                        <a:pt x="95" y="62"/>
                        <a:pt x="93" y="62"/>
                        <a:pt x="92" y="61"/>
                      </a:cubicBezTo>
                      <a:cubicBezTo>
                        <a:pt x="90" y="60"/>
                        <a:pt x="91" y="58"/>
                        <a:pt x="92" y="57"/>
                      </a:cubicBezTo>
                      <a:cubicBezTo>
                        <a:pt x="92" y="57"/>
                        <a:pt x="93" y="56"/>
                        <a:pt x="93" y="56"/>
                      </a:cubicBezTo>
                      <a:cubicBezTo>
                        <a:pt x="94" y="56"/>
                        <a:pt x="95" y="56"/>
                        <a:pt x="97" y="56"/>
                      </a:cubicBezTo>
                      <a:cubicBezTo>
                        <a:pt x="97" y="56"/>
                        <a:pt x="98" y="55"/>
                        <a:pt x="98" y="55"/>
                      </a:cubicBezTo>
                      <a:cubicBezTo>
                        <a:pt x="98" y="54"/>
                        <a:pt x="98" y="54"/>
                        <a:pt x="97" y="53"/>
                      </a:cubicBezTo>
                      <a:cubicBezTo>
                        <a:pt x="95" y="51"/>
                        <a:pt x="92" y="50"/>
                        <a:pt x="89" y="49"/>
                      </a:cubicBezTo>
                      <a:cubicBezTo>
                        <a:pt x="88" y="49"/>
                        <a:pt x="87" y="49"/>
                        <a:pt x="86" y="49"/>
                      </a:cubicBezTo>
                      <a:cubicBezTo>
                        <a:pt x="84" y="49"/>
                        <a:pt x="82" y="49"/>
                        <a:pt x="80" y="49"/>
                      </a:cubicBezTo>
                      <a:cubicBezTo>
                        <a:pt x="79" y="49"/>
                        <a:pt x="78" y="49"/>
                        <a:pt x="78" y="47"/>
                      </a:cubicBezTo>
                      <a:cubicBezTo>
                        <a:pt x="77" y="46"/>
                        <a:pt x="78" y="45"/>
                        <a:pt x="79" y="45"/>
                      </a:cubicBezTo>
                      <a:cubicBezTo>
                        <a:pt x="79" y="45"/>
                        <a:pt x="80" y="45"/>
                        <a:pt x="80" y="45"/>
                      </a:cubicBezTo>
                      <a:cubicBezTo>
                        <a:pt x="81" y="45"/>
                        <a:pt x="83" y="45"/>
                        <a:pt x="84" y="44"/>
                      </a:cubicBezTo>
                      <a:cubicBezTo>
                        <a:pt x="85" y="44"/>
                        <a:pt x="86" y="44"/>
                        <a:pt x="86" y="43"/>
                      </a:cubicBezTo>
                      <a:cubicBezTo>
                        <a:pt x="86" y="42"/>
                        <a:pt x="85" y="41"/>
                        <a:pt x="84" y="41"/>
                      </a:cubicBezTo>
                      <a:close/>
                      <a:moveTo>
                        <a:pt x="103" y="84"/>
                      </a:moveTo>
                      <a:cubicBezTo>
                        <a:pt x="104" y="85"/>
                        <a:pt x="105" y="86"/>
                        <a:pt x="105" y="86"/>
                      </a:cubicBezTo>
                      <a:cubicBezTo>
                        <a:pt x="104" y="87"/>
                        <a:pt x="103" y="88"/>
                        <a:pt x="102" y="88"/>
                      </a:cubicBezTo>
                      <a:cubicBezTo>
                        <a:pt x="100" y="88"/>
                        <a:pt x="98" y="87"/>
                        <a:pt x="96" y="87"/>
                      </a:cubicBezTo>
                      <a:cubicBezTo>
                        <a:pt x="98" y="85"/>
                        <a:pt x="100" y="83"/>
                        <a:pt x="103" y="82"/>
                      </a:cubicBezTo>
                      <a:cubicBezTo>
                        <a:pt x="102" y="83"/>
                        <a:pt x="102" y="83"/>
                        <a:pt x="102" y="83"/>
                      </a:cubicBezTo>
                      <a:cubicBezTo>
                        <a:pt x="102" y="83"/>
                        <a:pt x="103" y="84"/>
                        <a:pt x="103" y="84"/>
                      </a:cubicBezTo>
                      <a:close/>
                      <a:moveTo>
                        <a:pt x="109" y="221"/>
                      </a:moveTo>
                      <a:cubicBezTo>
                        <a:pt x="107" y="222"/>
                        <a:pt x="106" y="223"/>
                        <a:pt x="104" y="224"/>
                      </a:cubicBezTo>
                      <a:cubicBezTo>
                        <a:pt x="103" y="226"/>
                        <a:pt x="103" y="227"/>
                        <a:pt x="103" y="228"/>
                      </a:cubicBezTo>
                      <a:cubicBezTo>
                        <a:pt x="102" y="231"/>
                        <a:pt x="102" y="234"/>
                        <a:pt x="101" y="236"/>
                      </a:cubicBezTo>
                      <a:cubicBezTo>
                        <a:pt x="100" y="237"/>
                        <a:pt x="98" y="238"/>
                        <a:pt x="97" y="240"/>
                      </a:cubicBezTo>
                      <a:cubicBezTo>
                        <a:pt x="96" y="242"/>
                        <a:pt x="92" y="243"/>
                        <a:pt x="90" y="241"/>
                      </a:cubicBezTo>
                      <a:cubicBezTo>
                        <a:pt x="89" y="243"/>
                        <a:pt x="91" y="244"/>
                        <a:pt x="91" y="245"/>
                      </a:cubicBezTo>
                      <a:cubicBezTo>
                        <a:pt x="92" y="247"/>
                        <a:pt x="92" y="247"/>
                        <a:pt x="91" y="248"/>
                      </a:cubicBezTo>
                      <a:cubicBezTo>
                        <a:pt x="89" y="249"/>
                        <a:pt x="87" y="251"/>
                        <a:pt x="86" y="252"/>
                      </a:cubicBezTo>
                      <a:cubicBezTo>
                        <a:pt x="85" y="253"/>
                        <a:pt x="84" y="255"/>
                        <a:pt x="85" y="256"/>
                      </a:cubicBezTo>
                      <a:cubicBezTo>
                        <a:pt x="85" y="258"/>
                        <a:pt x="85" y="259"/>
                        <a:pt x="84" y="260"/>
                      </a:cubicBezTo>
                      <a:cubicBezTo>
                        <a:pt x="84" y="261"/>
                        <a:pt x="84" y="262"/>
                        <a:pt x="84" y="262"/>
                      </a:cubicBezTo>
                      <a:cubicBezTo>
                        <a:pt x="84" y="264"/>
                        <a:pt x="85" y="265"/>
                        <a:pt x="85" y="266"/>
                      </a:cubicBezTo>
                      <a:cubicBezTo>
                        <a:pt x="85" y="268"/>
                        <a:pt x="85" y="271"/>
                        <a:pt x="85" y="273"/>
                      </a:cubicBezTo>
                      <a:cubicBezTo>
                        <a:pt x="85" y="274"/>
                        <a:pt x="86" y="274"/>
                        <a:pt x="87" y="274"/>
                      </a:cubicBezTo>
                      <a:cubicBezTo>
                        <a:pt x="87" y="275"/>
                        <a:pt x="88" y="275"/>
                        <a:pt x="88" y="275"/>
                      </a:cubicBezTo>
                      <a:cubicBezTo>
                        <a:pt x="88" y="277"/>
                        <a:pt x="89" y="278"/>
                        <a:pt x="90" y="279"/>
                      </a:cubicBezTo>
                      <a:cubicBezTo>
                        <a:pt x="88" y="280"/>
                        <a:pt x="86" y="280"/>
                        <a:pt x="85" y="279"/>
                      </a:cubicBezTo>
                      <a:cubicBezTo>
                        <a:pt x="85" y="279"/>
                        <a:pt x="85" y="279"/>
                        <a:pt x="85" y="279"/>
                      </a:cubicBezTo>
                      <a:cubicBezTo>
                        <a:pt x="84" y="277"/>
                        <a:pt x="83" y="276"/>
                        <a:pt x="81" y="275"/>
                      </a:cubicBezTo>
                      <a:cubicBezTo>
                        <a:pt x="78" y="274"/>
                        <a:pt x="76" y="272"/>
                        <a:pt x="75" y="270"/>
                      </a:cubicBezTo>
                      <a:cubicBezTo>
                        <a:pt x="73" y="267"/>
                        <a:pt x="72" y="264"/>
                        <a:pt x="73" y="261"/>
                      </a:cubicBezTo>
                      <a:cubicBezTo>
                        <a:pt x="73" y="259"/>
                        <a:pt x="72" y="256"/>
                        <a:pt x="70" y="256"/>
                      </a:cubicBezTo>
                      <a:cubicBezTo>
                        <a:pt x="69" y="256"/>
                        <a:pt x="69" y="255"/>
                        <a:pt x="69" y="254"/>
                      </a:cubicBezTo>
                      <a:cubicBezTo>
                        <a:pt x="69" y="252"/>
                        <a:pt x="69" y="250"/>
                        <a:pt x="68" y="247"/>
                      </a:cubicBezTo>
                      <a:cubicBezTo>
                        <a:pt x="68" y="243"/>
                        <a:pt x="67" y="238"/>
                        <a:pt x="67" y="234"/>
                      </a:cubicBezTo>
                      <a:cubicBezTo>
                        <a:pt x="67" y="230"/>
                        <a:pt x="67" y="227"/>
                        <a:pt x="67" y="223"/>
                      </a:cubicBezTo>
                      <a:cubicBezTo>
                        <a:pt x="67" y="221"/>
                        <a:pt x="67" y="220"/>
                        <a:pt x="67" y="218"/>
                      </a:cubicBezTo>
                      <a:cubicBezTo>
                        <a:pt x="67" y="214"/>
                        <a:pt x="64" y="211"/>
                        <a:pt x="60" y="209"/>
                      </a:cubicBezTo>
                      <a:cubicBezTo>
                        <a:pt x="58" y="209"/>
                        <a:pt x="56" y="207"/>
                        <a:pt x="56" y="205"/>
                      </a:cubicBezTo>
                      <a:cubicBezTo>
                        <a:pt x="56" y="203"/>
                        <a:pt x="55" y="201"/>
                        <a:pt x="54" y="200"/>
                      </a:cubicBezTo>
                      <a:cubicBezTo>
                        <a:pt x="51" y="199"/>
                        <a:pt x="50" y="197"/>
                        <a:pt x="49" y="194"/>
                      </a:cubicBezTo>
                      <a:cubicBezTo>
                        <a:pt x="48" y="194"/>
                        <a:pt x="48" y="193"/>
                        <a:pt x="47" y="192"/>
                      </a:cubicBezTo>
                      <a:cubicBezTo>
                        <a:pt x="46" y="191"/>
                        <a:pt x="46" y="189"/>
                        <a:pt x="46" y="188"/>
                      </a:cubicBezTo>
                      <a:cubicBezTo>
                        <a:pt x="46" y="187"/>
                        <a:pt x="46" y="185"/>
                        <a:pt x="46" y="184"/>
                      </a:cubicBezTo>
                      <a:cubicBezTo>
                        <a:pt x="46" y="184"/>
                        <a:pt x="45" y="183"/>
                        <a:pt x="45" y="182"/>
                      </a:cubicBezTo>
                      <a:cubicBezTo>
                        <a:pt x="46" y="180"/>
                        <a:pt x="47" y="178"/>
                        <a:pt x="48" y="176"/>
                      </a:cubicBezTo>
                      <a:cubicBezTo>
                        <a:pt x="49" y="174"/>
                        <a:pt x="50" y="171"/>
                        <a:pt x="51" y="169"/>
                      </a:cubicBezTo>
                      <a:cubicBezTo>
                        <a:pt x="52" y="167"/>
                        <a:pt x="51" y="164"/>
                        <a:pt x="49" y="162"/>
                      </a:cubicBezTo>
                      <a:cubicBezTo>
                        <a:pt x="48" y="162"/>
                        <a:pt x="48" y="162"/>
                        <a:pt x="47" y="162"/>
                      </a:cubicBezTo>
                      <a:cubicBezTo>
                        <a:pt x="45" y="163"/>
                        <a:pt x="43" y="163"/>
                        <a:pt x="42" y="162"/>
                      </a:cubicBezTo>
                      <a:cubicBezTo>
                        <a:pt x="39" y="160"/>
                        <a:pt x="37" y="158"/>
                        <a:pt x="35" y="155"/>
                      </a:cubicBezTo>
                      <a:cubicBezTo>
                        <a:pt x="35" y="154"/>
                        <a:pt x="35" y="154"/>
                        <a:pt x="34" y="154"/>
                      </a:cubicBezTo>
                      <a:cubicBezTo>
                        <a:pt x="33" y="153"/>
                        <a:pt x="33" y="153"/>
                        <a:pt x="32" y="153"/>
                      </a:cubicBezTo>
                      <a:cubicBezTo>
                        <a:pt x="30" y="153"/>
                        <a:pt x="28" y="152"/>
                        <a:pt x="27" y="151"/>
                      </a:cubicBezTo>
                      <a:cubicBezTo>
                        <a:pt x="25" y="149"/>
                        <a:pt x="23" y="148"/>
                        <a:pt x="20" y="148"/>
                      </a:cubicBezTo>
                      <a:cubicBezTo>
                        <a:pt x="20" y="148"/>
                        <a:pt x="20" y="148"/>
                        <a:pt x="19" y="148"/>
                      </a:cubicBezTo>
                      <a:cubicBezTo>
                        <a:pt x="15" y="147"/>
                        <a:pt x="11" y="145"/>
                        <a:pt x="7" y="141"/>
                      </a:cubicBezTo>
                      <a:cubicBezTo>
                        <a:pt x="6" y="140"/>
                        <a:pt x="6" y="138"/>
                        <a:pt x="6" y="136"/>
                      </a:cubicBezTo>
                      <a:cubicBezTo>
                        <a:pt x="7" y="127"/>
                        <a:pt x="9" y="118"/>
                        <a:pt x="12" y="109"/>
                      </a:cubicBezTo>
                      <a:cubicBezTo>
                        <a:pt x="17" y="95"/>
                        <a:pt x="23" y="82"/>
                        <a:pt x="32" y="70"/>
                      </a:cubicBezTo>
                      <a:cubicBezTo>
                        <a:pt x="35" y="66"/>
                        <a:pt x="38" y="62"/>
                        <a:pt x="42" y="57"/>
                      </a:cubicBezTo>
                      <a:cubicBezTo>
                        <a:pt x="42" y="57"/>
                        <a:pt x="43" y="56"/>
                        <a:pt x="44" y="57"/>
                      </a:cubicBezTo>
                      <a:cubicBezTo>
                        <a:pt x="45" y="57"/>
                        <a:pt x="46" y="58"/>
                        <a:pt x="47" y="57"/>
                      </a:cubicBezTo>
                      <a:cubicBezTo>
                        <a:pt x="50" y="57"/>
                        <a:pt x="52" y="57"/>
                        <a:pt x="55" y="57"/>
                      </a:cubicBezTo>
                      <a:cubicBezTo>
                        <a:pt x="58" y="56"/>
                        <a:pt x="62" y="55"/>
                        <a:pt x="65" y="54"/>
                      </a:cubicBezTo>
                      <a:cubicBezTo>
                        <a:pt x="67" y="52"/>
                        <a:pt x="68" y="50"/>
                        <a:pt x="69" y="47"/>
                      </a:cubicBezTo>
                      <a:cubicBezTo>
                        <a:pt x="69" y="47"/>
                        <a:pt x="69" y="46"/>
                        <a:pt x="69" y="45"/>
                      </a:cubicBezTo>
                      <a:cubicBezTo>
                        <a:pt x="70" y="43"/>
                        <a:pt x="70" y="43"/>
                        <a:pt x="73" y="43"/>
                      </a:cubicBezTo>
                      <a:cubicBezTo>
                        <a:pt x="75" y="44"/>
                        <a:pt x="77" y="44"/>
                        <a:pt x="79" y="44"/>
                      </a:cubicBezTo>
                      <a:cubicBezTo>
                        <a:pt x="77" y="45"/>
                        <a:pt x="75" y="46"/>
                        <a:pt x="74" y="46"/>
                      </a:cubicBezTo>
                      <a:cubicBezTo>
                        <a:pt x="72" y="47"/>
                        <a:pt x="73" y="47"/>
                        <a:pt x="73" y="48"/>
                      </a:cubicBezTo>
                      <a:cubicBezTo>
                        <a:pt x="74" y="49"/>
                        <a:pt x="76" y="51"/>
                        <a:pt x="77" y="52"/>
                      </a:cubicBezTo>
                      <a:cubicBezTo>
                        <a:pt x="77" y="52"/>
                        <a:pt x="78" y="53"/>
                        <a:pt x="78" y="52"/>
                      </a:cubicBezTo>
                      <a:cubicBezTo>
                        <a:pt x="80" y="52"/>
                        <a:pt x="83" y="51"/>
                        <a:pt x="85" y="51"/>
                      </a:cubicBezTo>
                      <a:cubicBezTo>
                        <a:pt x="85" y="53"/>
                        <a:pt x="84" y="53"/>
                        <a:pt x="83" y="54"/>
                      </a:cubicBezTo>
                      <a:cubicBezTo>
                        <a:pt x="82" y="55"/>
                        <a:pt x="81" y="56"/>
                        <a:pt x="80" y="56"/>
                      </a:cubicBezTo>
                      <a:cubicBezTo>
                        <a:pt x="77" y="56"/>
                        <a:pt x="74" y="57"/>
                        <a:pt x="72" y="57"/>
                      </a:cubicBezTo>
                      <a:cubicBezTo>
                        <a:pt x="71" y="59"/>
                        <a:pt x="70" y="60"/>
                        <a:pt x="68" y="60"/>
                      </a:cubicBezTo>
                      <a:cubicBezTo>
                        <a:pt x="64" y="61"/>
                        <a:pt x="61" y="63"/>
                        <a:pt x="58" y="65"/>
                      </a:cubicBezTo>
                      <a:cubicBezTo>
                        <a:pt x="56" y="66"/>
                        <a:pt x="55" y="69"/>
                        <a:pt x="56" y="71"/>
                      </a:cubicBezTo>
                      <a:cubicBezTo>
                        <a:pt x="56" y="72"/>
                        <a:pt x="56" y="73"/>
                        <a:pt x="58" y="72"/>
                      </a:cubicBezTo>
                      <a:cubicBezTo>
                        <a:pt x="58" y="72"/>
                        <a:pt x="58" y="72"/>
                        <a:pt x="59" y="72"/>
                      </a:cubicBezTo>
                      <a:cubicBezTo>
                        <a:pt x="60" y="73"/>
                        <a:pt x="61" y="74"/>
                        <a:pt x="63" y="74"/>
                      </a:cubicBezTo>
                      <a:cubicBezTo>
                        <a:pt x="64" y="75"/>
                        <a:pt x="65" y="76"/>
                        <a:pt x="66" y="75"/>
                      </a:cubicBezTo>
                      <a:cubicBezTo>
                        <a:pt x="67" y="75"/>
                        <a:pt x="67" y="75"/>
                        <a:pt x="67" y="75"/>
                      </a:cubicBezTo>
                      <a:cubicBezTo>
                        <a:pt x="67" y="78"/>
                        <a:pt x="67" y="80"/>
                        <a:pt x="66" y="82"/>
                      </a:cubicBezTo>
                      <a:cubicBezTo>
                        <a:pt x="68" y="82"/>
                        <a:pt x="69" y="81"/>
                        <a:pt x="70" y="80"/>
                      </a:cubicBezTo>
                      <a:cubicBezTo>
                        <a:pt x="73" y="76"/>
                        <a:pt x="75" y="72"/>
                        <a:pt x="78" y="69"/>
                      </a:cubicBezTo>
                      <a:cubicBezTo>
                        <a:pt x="79" y="68"/>
                        <a:pt x="79" y="68"/>
                        <a:pt x="79" y="67"/>
                      </a:cubicBezTo>
                      <a:cubicBezTo>
                        <a:pt x="79" y="67"/>
                        <a:pt x="79" y="67"/>
                        <a:pt x="79" y="67"/>
                      </a:cubicBezTo>
                      <a:cubicBezTo>
                        <a:pt x="81" y="64"/>
                        <a:pt x="84" y="63"/>
                        <a:pt x="87" y="63"/>
                      </a:cubicBezTo>
                      <a:cubicBezTo>
                        <a:pt x="89" y="64"/>
                        <a:pt x="90" y="64"/>
                        <a:pt x="90" y="66"/>
                      </a:cubicBezTo>
                      <a:cubicBezTo>
                        <a:pt x="90" y="67"/>
                        <a:pt x="91" y="67"/>
                        <a:pt x="92" y="67"/>
                      </a:cubicBezTo>
                      <a:cubicBezTo>
                        <a:pt x="94" y="67"/>
                        <a:pt x="96" y="67"/>
                        <a:pt x="99" y="66"/>
                      </a:cubicBezTo>
                      <a:cubicBezTo>
                        <a:pt x="99" y="66"/>
                        <a:pt x="99" y="66"/>
                        <a:pt x="99" y="67"/>
                      </a:cubicBezTo>
                      <a:cubicBezTo>
                        <a:pt x="99" y="67"/>
                        <a:pt x="99" y="68"/>
                        <a:pt x="99" y="68"/>
                      </a:cubicBezTo>
                      <a:cubicBezTo>
                        <a:pt x="98" y="72"/>
                        <a:pt x="100" y="76"/>
                        <a:pt x="103" y="77"/>
                      </a:cubicBezTo>
                      <a:cubicBezTo>
                        <a:pt x="104" y="78"/>
                        <a:pt x="104" y="78"/>
                        <a:pt x="104" y="78"/>
                      </a:cubicBezTo>
                      <a:cubicBezTo>
                        <a:pt x="101" y="80"/>
                        <a:pt x="98" y="82"/>
                        <a:pt x="94" y="82"/>
                      </a:cubicBezTo>
                      <a:cubicBezTo>
                        <a:pt x="92" y="82"/>
                        <a:pt x="89" y="82"/>
                        <a:pt x="87" y="84"/>
                      </a:cubicBezTo>
                      <a:cubicBezTo>
                        <a:pt x="85" y="85"/>
                        <a:pt x="83" y="85"/>
                        <a:pt x="81" y="86"/>
                      </a:cubicBezTo>
                      <a:cubicBezTo>
                        <a:pt x="81" y="86"/>
                        <a:pt x="80" y="87"/>
                        <a:pt x="80" y="87"/>
                      </a:cubicBezTo>
                      <a:cubicBezTo>
                        <a:pt x="80" y="88"/>
                        <a:pt x="80" y="88"/>
                        <a:pt x="80" y="88"/>
                      </a:cubicBezTo>
                      <a:cubicBezTo>
                        <a:pt x="87" y="87"/>
                        <a:pt x="87" y="87"/>
                        <a:pt x="87" y="87"/>
                      </a:cubicBezTo>
                      <a:cubicBezTo>
                        <a:pt x="87" y="89"/>
                        <a:pt x="87" y="90"/>
                        <a:pt x="89" y="90"/>
                      </a:cubicBezTo>
                      <a:cubicBezTo>
                        <a:pt x="90" y="90"/>
                        <a:pt x="90" y="91"/>
                        <a:pt x="91" y="92"/>
                      </a:cubicBezTo>
                      <a:cubicBezTo>
                        <a:pt x="88" y="93"/>
                        <a:pt x="86" y="96"/>
                        <a:pt x="82" y="95"/>
                      </a:cubicBezTo>
                      <a:cubicBezTo>
                        <a:pt x="86" y="92"/>
                        <a:pt x="86" y="92"/>
                        <a:pt x="86" y="92"/>
                      </a:cubicBezTo>
                      <a:cubicBezTo>
                        <a:pt x="84" y="91"/>
                        <a:pt x="84" y="90"/>
                        <a:pt x="82" y="92"/>
                      </a:cubicBezTo>
                      <a:cubicBezTo>
                        <a:pt x="80" y="93"/>
                        <a:pt x="78" y="94"/>
                        <a:pt x="76" y="96"/>
                      </a:cubicBezTo>
                      <a:cubicBezTo>
                        <a:pt x="76" y="96"/>
                        <a:pt x="75" y="97"/>
                        <a:pt x="75" y="97"/>
                      </a:cubicBezTo>
                      <a:cubicBezTo>
                        <a:pt x="72" y="97"/>
                        <a:pt x="70" y="100"/>
                        <a:pt x="68" y="102"/>
                      </a:cubicBezTo>
                      <a:cubicBezTo>
                        <a:pt x="68" y="102"/>
                        <a:pt x="68" y="102"/>
                        <a:pt x="68" y="102"/>
                      </a:cubicBezTo>
                      <a:cubicBezTo>
                        <a:pt x="67" y="104"/>
                        <a:pt x="65" y="104"/>
                        <a:pt x="64" y="104"/>
                      </a:cubicBezTo>
                      <a:cubicBezTo>
                        <a:pt x="63" y="104"/>
                        <a:pt x="63" y="105"/>
                        <a:pt x="62" y="105"/>
                      </a:cubicBezTo>
                      <a:cubicBezTo>
                        <a:pt x="62" y="105"/>
                        <a:pt x="61" y="106"/>
                        <a:pt x="61" y="107"/>
                      </a:cubicBezTo>
                      <a:cubicBezTo>
                        <a:pt x="62" y="110"/>
                        <a:pt x="60" y="112"/>
                        <a:pt x="58" y="113"/>
                      </a:cubicBezTo>
                      <a:cubicBezTo>
                        <a:pt x="55" y="115"/>
                        <a:pt x="53" y="116"/>
                        <a:pt x="51" y="117"/>
                      </a:cubicBezTo>
                      <a:cubicBezTo>
                        <a:pt x="50" y="119"/>
                        <a:pt x="49" y="122"/>
                        <a:pt x="50" y="124"/>
                      </a:cubicBezTo>
                      <a:cubicBezTo>
                        <a:pt x="51" y="126"/>
                        <a:pt x="51" y="128"/>
                        <a:pt x="50" y="129"/>
                      </a:cubicBezTo>
                      <a:cubicBezTo>
                        <a:pt x="50" y="130"/>
                        <a:pt x="49" y="130"/>
                        <a:pt x="48" y="130"/>
                      </a:cubicBezTo>
                      <a:cubicBezTo>
                        <a:pt x="48" y="130"/>
                        <a:pt x="47" y="129"/>
                        <a:pt x="47" y="129"/>
                      </a:cubicBezTo>
                      <a:cubicBezTo>
                        <a:pt x="47" y="127"/>
                        <a:pt x="46" y="125"/>
                        <a:pt x="46" y="123"/>
                      </a:cubicBezTo>
                      <a:cubicBezTo>
                        <a:pt x="46" y="122"/>
                        <a:pt x="45" y="121"/>
                        <a:pt x="45" y="121"/>
                      </a:cubicBezTo>
                      <a:cubicBezTo>
                        <a:pt x="44" y="121"/>
                        <a:pt x="44" y="121"/>
                        <a:pt x="44" y="121"/>
                      </a:cubicBezTo>
                      <a:cubicBezTo>
                        <a:pt x="44" y="122"/>
                        <a:pt x="44" y="122"/>
                        <a:pt x="44" y="123"/>
                      </a:cubicBezTo>
                      <a:cubicBezTo>
                        <a:pt x="44" y="123"/>
                        <a:pt x="44" y="123"/>
                        <a:pt x="44" y="123"/>
                      </a:cubicBezTo>
                      <a:cubicBezTo>
                        <a:pt x="44" y="123"/>
                        <a:pt x="43" y="122"/>
                        <a:pt x="42" y="122"/>
                      </a:cubicBezTo>
                      <a:cubicBezTo>
                        <a:pt x="42" y="121"/>
                        <a:pt x="41" y="120"/>
                        <a:pt x="40" y="120"/>
                      </a:cubicBezTo>
                      <a:cubicBezTo>
                        <a:pt x="39" y="119"/>
                        <a:pt x="38" y="120"/>
                        <a:pt x="37" y="121"/>
                      </a:cubicBezTo>
                      <a:cubicBezTo>
                        <a:pt x="36" y="122"/>
                        <a:pt x="35" y="123"/>
                        <a:pt x="34" y="124"/>
                      </a:cubicBezTo>
                      <a:cubicBezTo>
                        <a:pt x="33" y="123"/>
                        <a:pt x="32" y="122"/>
                        <a:pt x="32" y="122"/>
                      </a:cubicBezTo>
                      <a:cubicBezTo>
                        <a:pt x="31" y="121"/>
                        <a:pt x="31" y="121"/>
                        <a:pt x="30" y="121"/>
                      </a:cubicBezTo>
                      <a:cubicBezTo>
                        <a:pt x="28" y="121"/>
                        <a:pt x="26" y="122"/>
                        <a:pt x="25" y="124"/>
                      </a:cubicBezTo>
                      <a:cubicBezTo>
                        <a:pt x="24" y="126"/>
                        <a:pt x="22" y="127"/>
                        <a:pt x="21" y="128"/>
                      </a:cubicBezTo>
                      <a:cubicBezTo>
                        <a:pt x="19" y="129"/>
                        <a:pt x="19" y="131"/>
                        <a:pt x="20" y="133"/>
                      </a:cubicBezTo>
                      <a:cubicBezTo>
                        <a:pt x="20" y="134"/>
                        <a:pt x="20" y="134"/>
                        <a:pt x="20" y="135"/>
                      </a:cubicBezTo>
                      <a:cubicBezTo>
                        <a:pt x="19" y="139"/>
                        <a:pt x="21" y="143"/>
                        <a:pt x="25" y="144"/>
                      </a:cubicBezTo>
                      <a:cubicBezTo>
                        <a:pt x="27" y="144"/>
                        <a:pt x="29" y="144"/>
                        <a:pt x="30" y="142"/>
                      </a:cubicBezTo>
                      <a:cubicBezTo>
                        <a:pt x="31" y="141"/>
                        <a:pt x="31" y="140"/>
                        <a:pt x="32" y="139"/>
                      </a:cubicBezTo>
                      <a:cubicBezTo>
                        <a:pt x="32" y="138"/>
                        <a:pt x="33" y="137"/>
                        <a:pt x="34" y="138"/>
                      </a:cubicBezTo>
                      <a:cubicBezTo>
                        <a:pt x="34" y="138"/>
                        <a:pt x="34" y="138"/>
                        <a:pt x="34" y="138"/>
                      </a:cubicBezTo>
                      <a:cubicBezTo>
                        <a:pt x="35" y="138"/>
                        <a:pt x="35" y="139"/>
                        <a:pt x="35" y="140"/>
                      </a:cubicBezTo>
                      <a:cubicBezTo>
                        <a:pt x="35" y="142"/>
                        <a:pt x="34" y="143"/>
                        <a:pt x="34" y="145"/>
                      </a:cubicBezTo>
                      <a:cubicBezTo>
                        <a:pt x="33" y="146"/>
                        <a:pt x="34" y="147"/>
                        <a:pt x="35" y="147"/>
                      </a:cubicBezTo>
                      <a:cubicBezTo>
                        <a:pt x="37" y="148"/>
                        <a:pt x="38" y="148"/>
                        <a:pt x="39" y="148"/>
                      </a:cubicBezTo>
                      <a:cubicBezTo>
                        <a:pt x="40" y="148"/>
                        <a:pt x="41" y="149"/>
                        <a:pt x="42" y="150"/>
                      </a:cubicBezTo>
                      <a:cubicBezTo>
                        <a:pt x="42" y="150"/>
                        <a:pt x="42" y="151"/>
                        <a:pt x="42" y="151"/>
                      </a:cubicBezTo>
                      <a:cubicBezTo>
                        <a:pt x="41" y="153"/>
                        <a:pt x="41" y="155"/>
                        <a:pt x="42" y="156"/>
                      </a:cubicBezTo>
                      <a:cubicBezTo>
                        <a:pt x="42" y="158"/>
                        <a:pt x="42" y="159"/>
                        <a:pt x="43" y="159"/>
                      </a:cubicBezTo>
                      <a:cubicBezTo>
                        <a:pt x="44" y="160"/>
                        <a:pt x="45" y="160"/>
                        <a:pt x="45" y="159"/>
                      </a:cubicBezTo>
                      <a:cubicBezTo>
                        <a:pt x="46" y="159"/>
                        <a:pt x="48" y="158"/>
                        <a:pt x="49" y="159"/>
                      </a:cubicBezTo>
                      <a:cubicBezTo>
                        <a:pt x="50" y="159"/>
                        <a:pt x="50" y="159"/>
                        <a:pt x="51" y="159"/>
                      </a:cubicBezTo>
                      <a:cubicBezTo>
                        <a:pt x="53" y="160"/>
                        <a:pt x="54" y="159"/>
                        <a:pt x="55" y="158"/>
                      </a:cubicBezTo>
                      <a:cubicBezTo>
                        <a:pt x="56" y="157"/>
                        <a:pt x="57" y="156"/>
                        <a:pt x="59" y="155"/>
                      </a:cubicBezTo>
                      <a:cubicBezTo>
                        <a:pt x="59" y="155"/>
                        <a:pt x="60" y="155"/>
                        <a:pt x="60" y="156"/>
                      </a:cubicBezTo>
                      <a:cubicBezTo>
                        <a:pt x="60" y="156"/>
                        <a:pt x="60" y="157"/>
                        <a:pt x="60" y="157"/>
                      </a:cubicBezTo>
                      <a:cubicBezTo>
                        <a:pt x="59" y="158"/>
                        <a:pt x="59" y="159"/>
                        <a:pt x="60" y="159"/>
                      </a:cubicBezTo>
                      <a:cubicBezTo>
                        <a:pt x="63" y="160"/>
                        <a:pt x="63" y="160"/>
                        <a:pt x="63" y="160"/>
                      </a:cubicBezTo>
                      <a:cubicBezTo>
                        <a:pt x="61" y="157"/>
                        <a:pt x="64" y="156"/>
                        <a:pt x="65" y="155"/>
                      </a:cubicBezTo>
                      <a:cubicBezTo>
                        <a:pt x="65" y="155"/>
                        <a:pt x="66" y="155"/>
                        <a:pt x="66" y="156"/>
                      </a:cubicBezTo>
                      <a:cubicBezTo>
                        <a:pt x="67" y="157"/>
                        <a:pt x="70" y="158"/>
                        <a:pt x="72" y="158"/>
                      </a:cubicBezTo>
                      <a:cubicBezTo>
                        <a:pt x="72" y="158"/>
                        <a:pt x="72" y="158"/>
                        <a:pt x="72" y="158"/>
                      </a:cubicBezTo>
                      <a:cubicBezTo>
                        <a:pt x="75" y="158"/>
                        <a:pt x="78" y="159"/>
                        <a:pt x="80" y="161"/>
                      </a:cubicBezTo>
                      <a:cubicBezTo>
                        <a:pt x="83" y="164"/>
                        <a:pt x="87" y="166"/>
                        <a:pt x="91" y="166"/>
                      </a:cubicBezTo>
                      <a:cubicBezTo>
                        <a:pt x="92" y="167"/>
                        <a:pt x="94" y="168"/>
                        <a:pt x="95" y="169"/>
                      </a:cubicBezTo>
                      <a:cubicBezTo>
                        <a:pt x="95" y="170"/>
                        <a:pt x="96" y="172"/>
                        <a:pt x="97" y="173"/>
                      </a:cubicBezTo>
                      <a:cubicBezTo>
                        <a:pt x="98" y="175"/>
                        <a:pt x="98" y="176"/>
                        <a:pt x="96" y="177"/>
                      </a:cubicBezTo>
                      <a:cubicBezTo>
                        <a:pt x="94" y="178"/>
                        <a:pt x="94" y="178"/>
                        <a:pt x="94" y="178"/>
                      </a:cubicBezTo>
                      <a:cubicBezTo>
                        <a:pt x="95" y="179"/>
                        <a:pt x="95" y="179"/>
                        <a:pt x="96" y="178"/>
                      </a:cubicBezTo>
                      <a:cubicBezTo>
                        <a:pt x="97" y="178"/>
                        <a:pt x="97" y="178"/>
                        <a:pt x="98" y="177"/>
                      </a:cubicBezTo>
                      <a:cubicBezTo>
                        <a:pt x="99" y="177"/>
                        <a:pt x="99" y="178"/>
                        <a:pt x="100" y="178"/>
                      </a:cubicBezTo>
                      <a:cubicBezTo>
                        <a:pt x="100" y="179"/>
                        <a:pt x="99" y="179"/>
                        <a:pt x="99" y="179"/>
                      </a:cubicBezTo>
                      <a:cubicBezTo>
                        <a:pt x="99" y="180"/>
                        <a:pt x="99" y="180"/>
                        <a:pt x="99" y="180"/>
                      </a:cubicBezTo>
                      <a:cubicBezTo>
                        <a:pt x="100" y="180"/>
                        <a:pt x="100" y="181"/>
                        <a:pt x="100" y="180"/>
                      </a:cubicBezTo>
                      <a:cubicBezTo>
                        <a:pt x="101" y="180"/>
                        <a:pt x="101" y="180"/>
                        <a:pt x="101" y="180"/>
                      </a:cubicBezTo>
                      <a:cubicBezTo>
                        <a:pt x="102" y="179"/>
                        <a:pt x="105" y="179"/>
                        <a:pt x="106" y="180"/>
                      </a:cubicBezTo>
                      <a:cubicBezTo>
                        <a:pt x="106" y="180"/>
                        <a:pt x="106" y="180"/>
                        <a:pt x="106" y="180"/>
                      </a:cubicBezTo>
                      <a:cubicBezTo>
                        <a:pt x="107" y="180"/>
                        <a:pt x="107" y="180"/>
                        <a:pt x="107" y="181"/>
                      </a:cubicBezTo>
                      <a:cubicBezTo>
                        <a:pt x="107" y="183"/>
                        <a:pt x="109" y="182"/>
                        <a:pt x="110" y="182"/>
                      </a:cubicBezTo>
                      <a:cubicBezTo>
                        <a:pt x="111" y="181"/>
                        <a:pt x="113" y="181"/>
                        <a:pt x="114" y="182"/>
                      </a:cubicBezTo>
                      <a:cubicBezTo>
                        <a:pt x="116" y="183"/>
                        <a:pt x="119" y="184"/>
                        <a:pt x="122" y="185"/>
                      </a:cubicBezTo>
                      <a:cubicBezTo>
                        <a:pt x="123" y="185"/>
                        <a:pt x="124" y="186"/>
                        <a:pt x="124" y="187"/>
                      </a:cubicBezTo>
                      <a:cubicBezTo>
                        <a:pt x="124" y="192"/>
                        <a:pt x="123" y="196"/>
                        <a:pt x="120" y="200"/>
                      </a:cubicBezTo>
                      <a:cubicBezTo>
                        <a:pt x="119" y="200"/>
                        <a:pt x="119" y="200"/>
                        <a:pt x="119" y="200"/>
                      </a:cubicBezTo>
                      <a:cubicBezTo>
                        <a:pt x="118" y="201"/>
                        <a:pt x="117" y="202"/>
                        <a:pt x="117" y="203"/>
                      </a:cubicBezTo>
                      <a:cubicBezTo>
                        <a:pt x="117" y="206"/>
                        <a:pt x="117" y="209"/>
                        <a:pt x="117" y="212"/>
                      </a:cubicBezTo>
                      <a:cubicBezTo>
                        <a:pt x="117" y="214"/>
                        <a:pt x="116" y="216"/>
                        <a:pt x="115" y="217"/>
                      </a:cubicBezTo>
                      <a:cubicBezTo>
                        <a:pt x="114" y="219"/>
                        <a:pt x="114" y="220"/>
                        <a:pt x="112" y="220"/>
                      </a:cubicBezTo>
                      <a:cubicBezTo>
                        <a:pt x="111" y="220"/>
                        <a:pt x="110" y="220"/>
                        <a:pt x="110" y="220"/>
                      </a:cubicBezTo>
                      <a:cubicBezTo>
                        <a:pt x="109" y="220"/>
                        <a:pt x="109" y="221"/>
                        <a:pt x="109" y="221"/>
                      </a:cubicBezTo>
                      <a:close/>
                      <a:moveTo>
                        <a:pt x="270" y="209"/>
                      </a:moveTo>
                      <a:cubicBezTo>
                        <a:pt x="268" y="212"/>
                        <a:pt x="268" y="215"/>
                        <a:pt x="267" y="218"/>
                      </a:cubicBezTo>
                      <a:cubicBezTo>
                        <a:pt x="266" y="219"/>
                        <a:pt x="266" y="220"/>
                        <a:pt x="265" y="221"/>
                      </a:cubicBezTo>
                      <a:cubicBezTo>
                        <a:pt x="264" y="223"/>
                        <a:pt x="264" y="223"/>
                        <a:pt x="261" y="223"/>
                      </a:cubicBezTo>
                      <a:cubicBezTo>
                        <a:pt x="258" y="222"/>
                        <a:pt x="257" y="219"/>
                        <a:pt x="258" y="217"/>
                      </a:cubicBezTo>
                      <a:cubicBezTo>
                        <a:pt x="259" y="216"/>
                        <a:pt x="259" y="215"/>
                        <a:pt x="260" y="214"/>
                      </a:cubicBezTo>
                      <a:cubicBezTo>
                        <a:pt x="260" y="212"/>
                        <a:pt x="260" y="211"/>
                        <a:pt x="260" y="210"/>
                      </a:cubicBezTo>
                      <a:cubicBezTo>
                        <a:pt x="260" y="208"/>
                        <a:pt x="261" y="206"/>
                        <a:pt x="263" y="205"/>
                      </a:cubicBezTo>
                      <a:cubicBezTo>
                        <a:pt x="263" y="205"/>
                        <a:pt x="263" y="205"/>
                        <a:pt x="264" y="205"/>
                      </a:cubicBezTo>
                      <a:cubicBezTo>
                        <a:pt x="265" y="203"/>
                        <a:pt x="267" y="202"/>
                        <a:pt x="268" y="200"/>
                      </a:cubicBezTo>
                      <a:cubicBezTo>
                        <a:pt x="269" y="200"/>
                        <a:pt x="269" y="199"/>
                        <a:pt x="269" y="198"/>
                      </a:cubicBezTo>
                      <a:cubicBezTo>
                        <a:pt x="270" y="202"/>
                        <a:pt x="271" y="205"/>
                        <a:pt x="270" y="209"/>
                      </a:cubicBezTo>
                      <a:close/>
                      <a:moveTo>
                        <a:pt x="299" y="130"/>
                      </a:moveTo>
                      <a:cubicBezTo>
                        <a:pt x="298" y="129"/>
                        <a:pt x="296" y="128"/>
                        <a:pt x="295" y="128"/>
                      </a:cubicBezTo>
                      <a:cubicBezTo>
                        <a:pt x="290" y="128"/>
                        <a:pt x="285" y="128"/>
                        <a:pt x="280" y="126"/>
                      </a:cubicBezTo>
                      <a:cubicBezTo>
                        <a:pt x="277" y="125"/>
                        <a:pt x="274" y="124"/>
                        <a:pt x="271" y="122"/>
                      </a:cubicBezTo>
                      <a:cubicBezTo>
                        <a:pt x="269" y="121"/>
                        <a:pt x="266" y="120"/>
                        <a:pt x="263" y="119"/>
                      </a:cubicBezTo>
                      <a:cubicBezTo>
                        <a:pt x="264" y="120"/>
                        <a:pt x="264" y="120"/>
                        <a:pt x="264" y="121"/>
                      </a:cubicBezTo>
                      <a:cubicBezTo>
                        <a:pt x="263" y="124"/>
                        <a:pt x="266" y="126"/>
                        <a:pt x="268" y="128"/>
                      </a:cubicBezTo>
                      <a:cubicBezTo>
                        <a:pt x="269" y="129"/>
                        <a:pt x="270" y="130"/>
                        <a:pt x="271" y="131"/>
                      </a:cubicBezTo>
                      <a:cubicBezTo>
                        <a:pt x="277" y="129"/>
                        <a:pt x="277" y="129"/>
                        <a:pt x="277" y="129"/>
                      </a:cubicBezTo>
                      <a:cubicBezTo>
                        <a:pt x="279" y="129"/>
                        <a:pt x="280" y="129"/>
                        <a:pt x="281" y="131"/>
                      </a:cubicBezTo>
                      <a:cubicBezTo>
                        <a:pt x="282" y="132"/>
                        <a:pt x="283" y="133"/>
                        <a:pt x="285" y="135"/>
                      </a:cubicBezTo>
                      <a:cubicBezTo>
                        <a:pt x="286" y="136"/>
                        <a:pt x="286" y="136"/>
                        <a:pt x="284" y="137"/>
                      </a:cubicBezTo>
                      <a:cubicBezTo>
                        <a:pt x="281" y="139"/>
                        <a:pt x="278" y="142"/>
                        <a:pt x="275" y="144"/>
                      </a:cubicBezTo>
                      <a:cubicBezTo>
                        <a:pt x="275" y="145"/>
                        <a:pt x="274" y="145"/>
                        <a:pt x="274" y="146"/>
                      </a:cubicBezTo>
                      <a:cubicBezTo>
                        <a:pt x="272" y="147"/>
                        <a:pt x="270" y="148"/>
                        <a:pt x="268" y="150"/>
                      </a:cubicBezTo>
                      <a:cubicBezTo>
                        <a:pt x="265" y="151"/>
                        <a:pt x="262" y="150"/>
                        <a:pt x="260" y="147"/>
                      </a:cubicBezTo>
                      <a:cubicBezTo>
                        <a:pt x="260" y="147"/>
                        <a:pt x="260" y="147"/>
                        <a:pt x="260" y="147"/>
                      </a:cubicBezTo>
                      <a:cubicBezTo>
                        <a:pt x="259" y="144"/>
                        <a:pt x="257" y="141"/>
                        <a:pt x="255" y="139"/>
                      </a:cubicBezTo>
                      <a:cubicBezTo>
                        <a:pt x="254" y="137"/>
                        <a:pt x="253" y="136"/>
                        <a:pt x="253" y="134"/>
                      </a:cubicBezTo>
                      <a:cubicBezTo>
                        <a:pt x="252" y="132"/>
                        <a:pt x="251" y="131"/>
                        <a:pt x="249" y="130"/>
                      </a:cubicBezTo>
                      <a:cubicBezTo>
                        <a:pt x="247" y="129"/>
                        <a:pt x="246" y="128"/>
                        <a:pt x="246" y="126"/>
                      </a:cubicBezTo>
                      <a:cubicBezTo>
                        <a:pt x="245" y="124"/>
                        <a:pt x="244" y="122"/>
                        <a:pt x="243" y="120"/>
                      </a:cubicBezTo>
                      <a:cubicBezTo>
                        <a:pt x="240" y="120"/>
                        <a:pt x="240" y="120"/>
                        <a:pt x="241" y="123"/>
                      </a:cubicBezTo>
                      <a:cubicBezTo>
                        <a:pt x="242" y="127"/>
                        <a:pt x="244" y="130"/>
                        <a:pt x="246" y="134"/>
                      </a:cubicBezTo>
                      <a:cubicBezTo>
                        <a:pt x="250" y="139"/>
                        <a:pt x="253" y="144"/>
                        <a:pt x="256" y="150"/>
                      </a:cubicBezTo>
                      <a:cubicBezTo>
                        <a:pt x="256" y="152"/>
                        <a:pt x="257" y="154"/>
                        <a:pt x="257" y="155"/>
                      </a:cubicBezTo>
                      <a:cubicBezTo>
                        <a:pt x="258" y="158"/>
                        <a:pt x="259" y="158"/>
                        <a:pt x="261" y="157"/>
                      </a:cubicBezTo>
                      <a:cubicBezTo>
                        <a:pt x="262" y="157"/>
                        <a:pt x="262" y="156"/>
                        <a:pt x="262" y="156"/>
                      </a:cubicBezTo>
                      <a:cubicBezTo>
                        <a:pt x="271" y="156"/>
                        <a:pt x="271" y="156"/>
                        <a:pt x="271" y="156"/>
                      </a:cubicBezTo>
                      <a:cubicBezTo>
                        <a:pt x="270" y="159"/>
                        <a:pt x="270" y="161"/>
                        <a:pt x="269" y="163"/>
                      </a:cubicBezTo>
                      <a:cubicBezTo>
                        <a:pt x="269" y="165"/>
                        <a:pt x="268" y="167"/>
                        <a:pt x="267" y="168"/>
                      </a:cubicBezTo>
                      <a:cubicBezTo>
                        <a:pt x="265" y="170"/>
                        <a:pt x="263" y="172"/>
                        <a:pt x="260" y="173"/>
                      </a:cubicBezTo>
                      <a:cubicBezTo>
                        <a:pt x="260" y="173"/>
                        <a:pt x="259" y="174"/>
                        <a:pt x="259" y="174"/>
                      </a:cubicBezTo>
                      <a:cubicBezTo>
                        <a:pt x="256" y="179"/>
                        <a:pt x="254" y="184"/>
                        <a:pt x="252" y="188"/>
                      </a:cubicBezTo>
                      <a:cubicBezTo>
                        <a:pt x="251" y="189"/>
                        <a:pt x="251" y="190"/>
                        <a:pt x="252" y="191"/>
                      </a:cubicBezTo>
                      <a:cubicBezTo>
                        <a:pt x="255" y="195"/>
                        <a:pt x="254" y="199"/>
                        <a:pt x="254" y="204"/>
                      </a:cubicBezTo>
                      <a:cubicBezTo>
                        <a:pt x="254" y="204"/>
                        <a:pt x="253" y="205"/>
                        <a:pt x="253" y="205"/>
                      </a:cubicBezTo>
                      <a:cubicBezTo>
                        <a:pt x="250" y="206"/>
                        <a:pt x="248" y="208"/>
                        <a:pt x="246" y="210"/>
                      </a:cubicBezTo>
                      <a:cubicBezTo>
                        <a:pt x="245" y="211"/>
                        <a:pt x="244" y="212"/>
                        <a:pt x="244" y="214"/>
                      </a:cubicBezTo>
                      <a:cubicBezTo>
                        <a:pt x="243" y="217"/>
                        <a:pt x="242" y="221"/>
                        <a:pt x="240" y="224"/>
                      </a:cubicBezTo>
                      <a:cubicBezTo>
                        <a:pt x="238" y="229"/>
                        <a:pt x="235" y="234"/>
                        <a:pt x="233" y="238"/>
                      </a:cubicBezTo>
                      <a:cubicBezTo>
                        <a:pt x="232" y="240"/>
                        <a:pt x="231" y="240"/>
                        <a:pt x="230" y="240"/>
                      </a:cubicBezTo>
                      <a:cubicBezTo>
                        <a:pt x="223" y="241"/>
                        <a:pt x="223" y="241"/>
                        <a:pt x="223" y="241"/>
                      </a:cubicBezTo>
                      <a:cubicBezTo>
                        <a:pt x="222" y="241"/>
                        <a:pt x="221" y="241"/>
                        <a:pt x="220" y="241"/>
                      </a:cubicBezTo>
                      <a:cubicBezTo>
                        <a:pt x="219" y="241"/>
                        <a:pt x="219" y="241"/>
                        <a:pt x="218" y="241"/>
                      </a:cubicBezTo>
                      <a:cubicBezTo>
                        <a:pt x="217" y="240"/>
                        <a:pt x="217" y="239"/>
                        <a:pt x="216" y="239"/>
                      </a:cubicBezTo>
                      <a:cubicBezTo>
                        <a:pt x="216" y="236"/>
                        <a:pt x="215" y="234"/>
                        <a:pt x="214" y="232"/>
                      </a:cubicBezTo>
                      <a:cubicBezTo>
                        <a:pt x="214" y="231"/>
                        <a:pt x="213" y="230"/>
                        <a:pt x="212" y="230"/>
                      </a:cubicBezTo>
                      <a:cubicBezTo>
                        <a:pt x="211" y="227"/>
                        <a:pt x="210" y="224"/>
                        <a:pt x="210" y="222"/>
                      </a:cubicBezTo>
                      <a:cubicBezTo>
                        <a:pt x="210" y="220"/>
                        <a:pt x="209" y="218"/>
                        <a:pt x="209" y="217"/>
                      </a:cubicBezTo>
                      <a:cubicBezTo>
                        <a:pt x="207" y="214"/>
                        <a:pt x="206" y="211"/>
                        <a:pt x="205" y="208"/>
                      </a:cubicBezTo>
                      <a:cubicBezTo>
                        <a:pt x="205" y="206"/>
                        <a:pt x="206" y="204"/>
                        <a:pt x="206" y="202"/>
                      </a:cubicBezTo>
                      <a:cubicBezTo>
                        <a:pt x="206" y="201"/>
                        <a:pt x="207" y="201"/>
                        <a:pt x="207" y="200"/>
                      </a:cubicBezTo>
                      <a:cubicBezTo>
                        <a:pt x="208" y="199"/>
                        <a:pt x="208" y="197"/>
                        <a:pt x="208" y="195"/>
                      </a:cubicBezTo>
                      <a:cubicBezTo>
                        <a:pt x="206" y="190"/>
                        <a:pt x="204" y="184"/>
                        <a:pt x="201" y="180"/>
                      </a:cubicBezTo>
                      <a:cubicBezTo>
                        <a:pt x="200" y="179"/>
                        <a:pt x="200" y="177"/>
                        <a:pt x="201" y="176"/>
                      </a:cubicBezTo>
                      <a:cubicBezTo>
                        <a:pt x="201" y="175"/>
                        <a:pt x="202" y="174"/>
                        <a:pt x="202" y="173"/>
                      </a:cubicBezTo>
                      <a:cubicBezTo>
                        <a:pt x="203" y="172"/>
                        <a:pt x="203" y="171"/>
                        <a:pt x="202" y="171"/>
                      </a:cubicBezTo>
                      <a:cubicBezTo>
                        <a:pt x="201" y="171"/>
                        <a:pt x="200" y="170"/>
                        <a:pt x="200" y="169"/>
                      </a:cubicBezTo>
                      <a:cubicBezTo>
                        <a:pt x="200" y="168"/>
                        <a:pt x="199" y="168"/>
                        <a:pt x="198" y="168"/>
                      </a:cubicBezTo>
                      <a:cubicBezTo>
                        <a:pt x="196" y="168"/>
                        <a:pt x="194" y="167"/>
                        <a:pt x="193" y="166"/>
                      </a:cubicBezTo>
                      <a:cubicBezTo>
                        <a:pt x="192" y="165"/>
                        <a:pt x="190" y="165"/>
                        <a:pt x="189" y="165"/>
                      </a:cubicBezTo>
                      <a:cubicBezTo>
                        <a:pt x="188" y="165"/>
                        <a:pt x="187" y="165"/>
                        <a:pt x="186" y="165"/>
                      </a:cubicBezTo>
                      <a:cubicBezTo>
                        <a:pt x="173" y="169"/>
                        <a:pt x="173" y="169"/>
                        <a:pt x="173" y="169"/>
                      </a:cubicBezTo>
                      <a:cubicBezTo>
                        <a:pt x="171" y="169"/>
                        <a:pt x="168" y="168"/>
                        <a:pt x="167" y="167"/>
                      </a:cubicBezTo>
                      <a:cubicBezTo>
                        <a:pt x="167" y="166"/>
                        <a:pt x="166" y="166"/>
                        <a:pt x="166" y="166"/>
                      </a:cubicBezTo>
                      <a:cubicBezTo>
                        <a:pt x="164" y="164"/>
                        <a:pt x="163" y="162"/>
                        <a:pt x="162" y="160"/>
                      </a:cubicBezTo>
                      <a:cubicBezTo>
                        <a:pt x="162" y="159"/>
                        <a:pt x="162" y="158"/>
                        <a:pt x="161" y="158"/>
                      </a:cubicBezTo>
                      <a:cubicBezTo>
                        <a:pt x="157" y="157"/>
                        <a:pt x="156" y="153"/>
                        <a:pt x="155" y="150"/>
                      </a:cubicBezTo>
                      <a:cubicBezTo>
                        <a:pt x="155" y="149"/>
                        <a:pt x="155" y="148"/>
                        <a:pt x="156" y="147"/>
                      </a:cubicBezTo>
                      <a:cubicBezTo>
                        <a:pt x="157" y="146"/>
                        <a:pt x="157" y="145"/>
                        <a:pt x="157" y="143"/>
                      </a:cubicBezTo>
                      <a:cubicBezTo>
                        <a:pt x="155" y="140"/>
                        <a:pt x="156" y="136"/>
                        <a:pt x="158" y="133"/>
                      </a:cubicBezTo>
                      <a:cubicBezTo>
                        <a:pt x="159" y="131"/>
                        <a:pt x="160" y="129"/>
                        <a:pt x="162" y="128"/>
                      </a:cubicBezTo>
                      <a:cubicBezTo>
                        <a:pt x="163" y="127"/>
                        <a:pt x="163" y="126"/>
                        <a:pt x="164" y="125"/>
                      </a:cubicBezTo>
                      <a:cubicBezTo>
                        <a:pt x="166" y="123"/>
                        <a:pt x="167" y="121"/>
                        <a:pt x="168" y="118"/>
                      </a:cubicBezTo>
                      <a:cubicBezTo>
                        <a:pt x="169" y="116"/>
                        <a:pt x="170" y="115"/>
                        <a:pt x="171" y="115"/>
                      </a:cubicBezTo>
                      <a:cubicBezTo>
                        <a:pt x="172" y="113"/>
                        <a:pt x="174" y="112"/>
                        <a:pt x="176" y="110"/>
                      </a:cubicBezTo>
                      <a:cubicBezTo>
                        <a:pt x="177" y="109"/>
                        <a:pt x="177" y="109"/>
                        <a:pt x="178" y="110"/>
                      </a:cubicBezTo>
                      <a:cubicBezTo>
                        <a:pt x="178" y="111"/>
                        <a:pt x="179" y="111"/>
                        <a:pt x="179" y="111"/>
                      </a:cubicBezTo>
                      <a:cubicBezTo>
                        <a:pt x="186" y="110"/>
                        <a:pt x="186" y="110"/>
                        <a:pt x="186" y="110"/>
                      </a:cubicBezTo>
                      <a:cubicBezTo>
                        <a:pt x="187" y="110"/>
                        <a:pt x="188" y="110"/>
                        <a:pt x="189" y="110"/>
                      </a:cubicBezTo>
                      <a:cubicBezTo>
                        <a:pt x="192" y="110"/>
                        <a:pt x="196" y="109"/>
                        <a:pt x="199" y="108"/>
                      </a:cubicBezTo>
                      <a:cubicBezTo>
                        <a:pt x="199" y="107"/>
                        <a:pt x="200" y="107"/>
                        <a:pt x="201" y="108"/>
                      </a:cubicBezTo>
                      <a:cubicBezTo>
                        <a:pt x="201" y="108"/>
                        <a:pt x="201" y="109"/>
                        <a:pt x="201" y="109"/>
                      </a:cubicBezTo>
                      <a:cubicBezTo>
                        <a:pt x="201" y="111"/>
                        <a:pt x="202" y="112"/>
                        <a:pt x="203" y="113"/>
                      </a:cubicBezTo>
                      <a:cubicBezTo>
                        <a:pt x="207" y="117"/>
                        <a:pt x="207" y="117"/>
                        <a:pt x="207" y="117"/>
                      </a:cubicBezTo>
                      <a:cubicBezTo>
                        <a:pt x="207" y="117"/>
                        <a:pt x="207" y="117"/>
                        <a:pt x="208" y="117"/>
                      </a:cubicBezTo>
                      <a:cubicBezTo>
                        <a:pt x="210" y="118"/>
                        <a:pt x="213" y="118"/>
                        <a:pt x="215" y="118"/>
                      </a:cubicBezTo>
                      <a:cubicBezTo>
                        <a:pt x="216" y="118"/>
                        <a:pt x="217" y="118"/>
                        <a:pt x="217" y="117"/>
                      </a:cubicBezTo>
                      <a:cubicBezTo>
                        <a:pt x="218" y="115"/>
                        <a:pt x="219" y="115"/>
                        <a:pt x="220" y="114"/>
                      </a:cubicBezTo>
                      <a:cubicBezTo>
                        <a:pt x="220" y="114"/>
                        <a:pt x="220" y="114"/>
                        <a:pt x="220" y="114"/>
                      </a:cubicBezTo>
                      <a:cubicBezTo>
                        <a:pt x="220" y="115"/>
                        <a:pt x="221" y="115"/>
                        <a:pt x="222" y="116"/>
                      </a:cubicBezTo>
                      <a:cubicBezTo>
                        <a:pt x="223" y="116"/>
                        <a:pt x="224" y="117"/>
                        <a:pt x="226" y="117"/>
                      </a:cubicBezTo>
                      <a:cubicBezTo>
                        <a:pt x="227" y="117"/>
                        <a:pt x="228" y="117"/>
                        <a:pt x="229" y="117"/>
                      </a:cubicBezTo>
                      <a:cubicBezTo>
                        <a:pt x="229" y="117"/>
                        <a:pt x="230" y="117"/>
                        <a:pt x="231" y="117"/>
                      </a:cubicBezTo>
                      <a:cubicBezTo>
                        <a:pt x="233" y="118"/>
                        <a:pt x="236" y="118"/>
                        <a:pt x="238" y="118"/>
                      </a:cubicBezTo>
                      <a:cubicBezTo>
                        <a:pt x="239" y="119"/>
                        <a:pt x="240" y="118"/>
                        <a:pt x="241" y="118"/>
                      </a:cubicBezTo>
                      <a:cubicBezTo>
                        <a:pt x="243" y="117"/>
                        <a:pt x="244" y="114"/>
                        <a:pt x="243" y="111"/>
                      </a:cubicBezTo>
                      <a:cubicBezTo>
                        <a:pt x="243" y="110"/>
                        <a:pt x="243" y="109"/>
                        <a:pt x="243" y="108"/>
                      </a:cubicBezTo>
                      <a:cubicBezTo>
                        <a:pt x="241" y="108"/>
                        <a:pt x="239" y="108"/>
                        <a:pt x="238" y="109"/>
                      </a:cubicBezTo>
                      <a:cubicBezTo>
                        <a:pt x="236" y="110"/>
                        <a:pt x="233" y="110"/>
                        <a:pt x="232" y="108"/>
                      </a:cubicBezTo>
                      <a:cubicBezTo>
                        <a:pt x="229" y="106"/>
                        <a:pt x="228" y="104"/>
                        <a:pt x="227" y="101"/>
                      </a:cubicBezTo>
                      <a:cubicBezTo>
                        <a:pt x="229" y="102"/>
                        <a:pt x="230" y="101"/>
                        <a:pt x="231" y="99"/>
                      </a:cubicBezTo>
                      <a:cubicBezTo>
                        <a:pt x="228" y="99"/>
                        <a:pt x="225" y="100"/>
                        <a:pt x="223" y="101"/>
                      </a:cubicBezTo>
                      <a:cubicBezTo>
                        <a:pt x="222" y="101"/>
                        <a:pt x="221" y="102"/>
                        <a:pt x="221" y="103"/>
                      </a:cubicBezTo>
                      <a:cubicBezTo>
                        <a:pt x="222" y="103"/>
                        <a:pt x="222" y="103"/>
                        <a:pt x="222" y="103"/>
                      </a:cubicBezTo>
                      <a:cubicBezTo>
                        <a:pt x="222" y="104"/>
                        <a:pt x="222" y="104"/>
                        <a:pt x="222" y="104"/>
                      </a:cubicBezTo>
                      <a:cubicBezTo>
                        <a:pt x="222" y="105"/>
                        <a:pt x="222" y="106"/>
                        <a:pt x="221" y="106"/>
                      </a:cubicBezTo>
                      <a:cubicBezTo>
                        <a:pt x="221" y="106"/>
                        <a:pt x="220" y="106"/>
                        <a:pt x="219" y="105"/>
                      </a:cubicBezTo>
                      <a:cubicBezTo>
                        <a:pt x="219" y="104"/>
                        <a:pt x="218" y="103"/>
                        <a:pt x="217" y="103"/>
                      </a:cubicBezTo>
                      <a:cubicBezTo>
                        <a:pt x="217" y="103"/>
                        <a:pt x="217" y="102"/>
                        <a:pt x="217" y="102"/>
                      </a:cubicBezTo>
                      <a:cubicBezTo>
                        <a:pt x="217" y="100"/>
                        <a:pt x="215" y="98"/>
                        <a:pt x="214" y="96"/>
                      </a:cubicBezTo>
                      <a:cubicBezTo>
                        <a:pt x="213" y="96"/>
                        <a:pt x="213" y="96"/>
                        <a:pt x="212" y="96"/>
                      </a:cubicBezTo>
                      <a:cubicBezTo>
                        <a:pt x="210" y="96"/>
                        <a:pt x="209" y="95"/>
                        <a:pt x="208" y="93"/>
                      </a:cubicBezTo>
                      <a:cubicBezTo>
                        <a:pt x="207" y="93"/>
                        <a:pt x="207" y="92"/>
                        <a:pt x="206" y="92"/>
                      </a:cubicBezTo>
                      <a:cubicBezTo>
                        <a:pt x="205" y="91"/>
                        <a:pt x="204" y="91"/>
                        <a:pt x="204" y="92"/>
                      </a:cubicBezTo>
                      <a:cubicBezTo>
                        <a:pt x="203" y="93"/>
                        <a:pt x="203" y="94"/>
                        <a:pt x="203" y="95"/>
                      </a:cubicBezTo>
                      <a:cubicBezTo>
                        <a:pt x="203" y="95"/>
                        <a:pt x="203" y="95"/>
                        <a:pt x="204" y="95"/>
                      </a:cubicBezTo>
                      <a:cubicBezTo>
                        <a:pt x="205" y="97"/>
                        <a:pt x="207" y="98"/>
                        <a:pt x="209" y="99"/>
                      </a:cubicBezTo>
                      <a:cubicBezTo>
                        <a:pt x="210" y="100"/>
                        <a:pt x="211" y="101"/>
                        <a:pt x="212" y="102"/>
                      </a:cubicBezTo>
                      <a:cubicBezTo>
                        <a:pt x="210" y="104"/>
                        <a:pt x="207" y="103"/>
                        <a:pt x="206" y="101"/>
                      </a:cubicBezTo>
                      <a:cubicBezTo>
                        <a:pt x="205" y="101"/>
                        <a:pt x="205" y="101"/>
                        <a:pt x="205" y="100"/>
                      </a:cubicBezTo>
                      <a:cubicBezTo>
                        <a:pt x="205" y="100"/>
                        <a:pt x="204" y="99"/>
                        <a:pt x="203" y="98"/>
                      </a:cubicBezTo>
                      <a:cubicBezTo>
                        <a:pt x="202" y="97"/>
                        <a:pt x="201" y="96"/>
                        <a:pt x="200" y="94"/>
                      </a:cubicBezTo>
                      <a:cubicBezTo>
                        <a:pt x="198" y="93"/>
                        <a:pt x="195" y="93"/>
                        <a:pt x="195" y="96"/>
                      </a:cubicBezTo>
                      <a:cubicBezTo>
                        <a:pt x="195" y="96"/>
                        <a:pt x="195" y="96"/>
                        <a:pt x="195" y="97"/>
                      </a:cubicBezTo>
                      <a:cubicBezTo>
                        <a:pt x="193" y="96"/>
                        <a:pt x="193" y="96"/>
                        <a:pt x="193" y="96"/>
                      </a:cubicBezTo>
                      <a:cubicBezTo>
                        <a:pt x="192" y="96"/>
                        <a:pt x="189" y="96"/>
                        <a:pt x="188" y="98"/>
                      </a:cubicBezTo>
                      <a:cubicBezTo>
                        <a:pt x="188" y="99"/>
                        <a:pt x="187" y="99"/>
                        <a:pt x="187" y="100"/>
                      </a:cubicBezTo>
                      <a:cubicBezTo>
                        <a:pt x="187" y="100"/>
                        <a:pt x="186" y="101"/>
                        <a:pt x="186" y="101"/>
                      </a:cubicBezTo>
                      <a:cubicBezTo>
                        <a:pt x="185" y="104"/>
                        <a:pt x="184" y="106"/>
                        <a:pt x="181" y="106"/>
                      </a:cubicBezTo>
                      <a:cubicBezTo>
                        <a:pt x="178" y="107"/>
                        <a:pt x="175" y="107"/>
                        <a:pt x="172" y="107"/>
                      </a:cubicBezTo>
                      <a:cubicBezTo>
                        <a:pt x="171" y="107"/>
                        <a:pt x="171" y="106"/>
                        <a:pt x="171" y="106"/>
                      </a:cubicBezTo>
                      <a:cubicBezTo>
                        <a:pt x="170" y="103"/>
                        <a:pt x="170" y="101"/>
                        <a:pt x="171" y="99"/>
                      </a:cubicBezTo>
                      <a:cubicBezTo>
                        <a:pt x="171" y="97"/>
                        <a:pt x="173" y="95"/>
                        <a:pt x="175" y="96"/>
                      </a:cubicBezTo>
                      <a:cubicBezTo>
                        <a:pt x="182" y="96"/>
                        <a:pt x="182" y="96"/>
                        <a:pt x="182" y="96"/>
                      </a:cubicBezTo>
                      <a:cubicBezTo>
                        <a:pt x="183" y="96"/>
                        <a:pt x="183" y="95"/>
                        <a:pt x="183" y="94"/>
                      </a:cubicBezTo>
                      <a:cubicBezTo>
                        <a:pt x="183" y="94"/>
                        <a:pt x="183" y="94"/>
                        <a:pt x="183" y="93"/>
                      </a:cubicBezTo>
                      <a:cubicBezTo>
                        <a:pt x="184" y="91"/>
                        <a:pt x="183" y="90"/>
                        <a:pt x="181" y="89"/>
                      </a:cubicBezTo>
                      <a:cubicBezTo>
                        <a:pt x="180" y="89"/>
                        <a:pt x="180" y="88"/>
                        <a:pt x="179" y="88"/>
                      </a:cubicBezTo>
                      <a:cubicBezTo>
                        <a:pt x="178" y="88"/>
                        <a:pt x="178" y="87"/>
                        <a:pt x="178" y="87"/>
                      </a:cubicBezTo>
                      <a:cubicBezTo>
                        <a:pt x="178" y="87"/>
                        <a:pt x="179" y="86"/>
                        <a:pt x="179" y="86"/>
                      </a:cubicBezTo>
                      <a:cubicBezTo>
                        <a:pt x="180" y="86"/>
                        <a:pt x="181" y="86"/>
                        <a:pt x="181" y="86"/>
                      </a:cubicBezTo>
                      <a:cubicBezTo>
                        <a:pt x="185" y="86"/>
                        <a:pt x="188" y="84"/>
                        <a:pt x="189" y="81"/>
                      </a:cubicBezTo>
                      <a:cubicBezTo>
                        <a:pt x="190" y="79"/>
                        <a:pt x="192" y="78"/>
                        <a:pt x="194" y="77"/>
                      </a:cubicBezTo>
                      <a:cubicBezTo>
                        <a:pt x="197" y="77"/>
                        <a:pt x="197" y="76"/>
                        <a:pt x="198" y="73"/>
                      </a:cubicBezTo>
                      <a:cubicBezTo>
                        <a:pt x="198" y="72"/>
                        <a:pt x="198" y="71"/>
                        <a:pt x="199" y="71"/>
                      </a:cubicBezTo>
                      <a:cubicBezTo>
                        <a:pt x="199" y="71"/>
                        <a:pt x="199" y="71"/>
                        <a:pt x="199" y="71"/>
                      </a:cubicBezTo>
                      <a:cubicBezTo>
                        <a:pt x="200" y="72"/>
                        <a:pt x="200" y="73"/>
                        <a:pt x="201" y="74"/>
                      </a:cubicBezTo>
                      <a:cubicBezTo>
                        <a:pt x="201" y="75"/>
                        <a:pt x="202" y="76"/>
                        <a:pt x="203" y="76"/>
                      </a:cubicBezTo>
                      <a:cubicBezTo>
                        <a:pt x="204" y="76"/>
                        <a:pt x="205" y="76"/>
                        <a:pt x="206" y="76"/>
                      </a:cubicBezTo>
                      <a:cubicBezTo>
                        <a:pt x="208" y="76"/>
                        <a:pt x="210" y="76"/>
                        <a:pt x="212" y="75"/>
                      </a:cubicBezTo>
                      <a:cubicBezTo>
                        <a:pt x="213" y="75"/>
                        <a:pt x="214" y="75"/>
                        <a:pt x="214" y="74"/>
                      </a:cubicBezTo>
                      <a:cubicBezTo>
                        <a:pt x="214" y="73"/>
                        <a:pt x="215" y="73"/>
                        <a:pt x="216" y="72"/>
                      </a:cubicBezTo>
                      <a:cubicBezTo>
                        <a:pt x="216" y="71"/>
                        <a:pt x="217" y="71"/>
                        <a:pt x="217" y="70"/>
                      </a:cubicBezTo>
                      <a:cubicBezTo>
                        <a:pt x="218" y="68"/>
                        <a:pt x="219" y="67"/>
                        <a:pt x="221" y="67"/>
                      </a:cubicBezTo>
                      <a:cubicBezTo>
                        <a:pt x="221" y="68"/>
                        <a:pt x="222" y="68"/>
                        <a:pt x="222" y="68"/>
                      </a:cubicBezTo>
                      <a:cubicBezTo>
                        <a:pt x="223" y="69"/>
                        <a:pt x="223" y="70"/>
                        <a:pt x="223" y="71"/>
                      </a:cubicBezTo>
                      <a:cubicBezTo>
                        <a:pt x="225" y="69"/>
                        <a:pt x="226" y="66"/>
                        <a:pt x="225" y="63"/>
                      </a:cubicBezTo>
                      <a:cubicBezTo>
                        <a:pt x="225" y="63"/>
                        <a:pt x="224" y="64"/>
                        <a:pt x="223" y="64"/>
                      </a:cubicBezTo>
                      <a:cubicBezTo>
                        <a:pt x="222" y="64"/>
                        <a:pt x="221" y="64"/>
                        <a:pt x="219" y="64"/>
                      </a:cubicBezTo>
                      <a:cubicBezTo>
                        <a:pt x="216" y="63"/>
                        <a:pt x="215" y="61"/>
                        <a:pt x="217" y="59"/>
                      </a:cubicBezTo>
                      <a:cubicBezTo>
                        <a:pt x="218" y="58"/>
                        <a:pt x="219" y="56"/>
                        <a:pt x="218" y="55"/>
                      </a:cubicBezTo>
                      <a:cubicBezTo>
                        <a:pt x="217" y="54"/>
                        <a:pt x="216" y="56"/>
                        <a:pt x="215" y="56"/>
                      </a:cubicBezTo>
                      <a:cubicBezTo>
                        <a:pt x="213" y="58"/>
                        <a:pt x="211" y="61"/>
                        <a:pt x="210" y="63"/>
                      </a:cubicBezTo>
                      <a:cubicBezTo>
                        <a:pt x="210" y="66"/>
                        <a:pt x="209" y="68"/>
                        <a:pt x="208" y="70"/>
                      </a:cubicBezTo>
                      <a:cubicBezTo>
                        <a:pt x="207" y="71"/>
                        <a:pt x="205" y="71"/>
                        <a:pt x="204" y="71"/>
                      </a:cubicBezTo>
                      <a:cubicBezTo>
                        <a:pt x="204" y="71"/>
                        <a:pt x="203" y="70"/>
                        <a:pt x="203" y="70"/>
                      </a:cubicBezTo>
                      <a:cubicBezTo>
                        <a:pt x="202" y="69"/>
                        <a:pt x="202" y="68"/>
                        <a:pt x="201" y="68"/>
                      </a:cubicBezTo>
                      <a:cubicBezTo>
                        <a:pt x="201" y="68"/>
                        <a:pt x="201" y="68"/>
                        <a:pt x="201" y="68"/>
                      </a:cubicBezTo>
                      <a:cubicBezTo>
                        <a:pt x="194" y="69"/>
                        <a:pt x="194" y="69"/>
                        <a:pt x="194" y="69"/>
                      </a:cubicBezTo>
                      <a:cubicBezTo>
                        <a:pt x="194" y="68"/>
                        <a:pt x="194" y="68"/>
                        <a:pt x="194" y="68"/>
                      </a:cubicBezTo>
                      <a:cubicBezTo>
                        <a:pt x="193" y="62"/>
                        <a:pt x="192" y="63"/>
                        <a:pt x="197" y="61"/>
                      </a:cubicBezTo>
                      <a:cubicBezTo>
                        <a:pt x="199" y="60"/>
                        <a:pt x="200" y="59"/>
                        <a:pt x="201" y="58"/>
                      </a:cubicBezTo>
                      <a:cubicBezTo>
                        <a:pt x="205" y="55"/>
                        <a:pt x="205" y="55"/>
                        <a:pt x="205" y="55"/>
                      </a:cubicBezTo>
                      <a:cubicBezTo>
                        <a:pt x="205" y="55"/>
                        <a:pt x="205" y="55"/>
                        <a:pt x="205" y="54"/>
                      </a:cubicBezTo>
                      <a:cubicBezTo>
                        <a:pt x="209" y="50"/>
                        <a:pt x="214" y="49"/>
                        <a:pt x="219" y="48"/>
                      </a:cubicBezTo>
                      <a:cubicBezTo>
                        <a:pt x="223" y="48"/>
                        <a:pt x="228" y="49"/>
                        <a:pt x="232" y="51"/>
                      </a:cubicBezTo>
                      <a:cubicBezTo>
                        <a:pt x="239" y="53"/>
                        <a:pt x="239" y="53"/>
                        <a:pt x="239" y="53"/>
                      </a:cubicBezTo>
                      <a:cubicBezTo>
                        <a:pt x="236" y="56"/>
                        <a:pt x="233" y="53"/>
                        <a:pt x="230" y="53"/>
                      </a:cubicBezTo>
                      <a:cubicBezTo>
                        <a:pt x="230" y="53"/>
                        <a:pt x="230" y="54"/>
                        <a:pt x="230" y="54"/>
                      </a:cubicBezTo>
                      <a:cubicBezTo>
                        <a:pt x="232" y="55"/>
                        <a:pt x="233" y="57"/>
                        <a:pt x="235" y="59"/>
                      </a:cubicBezTo>
                      <a:cubicBezTo>
                        <a:pt x="236" y="59"/>
                        <a:pt x="238" y="59"/>
                        <a:pt x="239" y="58"/>
                      </a:cubicBezTo>
                      <a:cubicBezTo>
                        <a:pt x="239" y="57"/>
                        <a:pt x="239" y="57"/>
                        <a:pt x="239" y="57"/>
                      </a:cubicBezTo>
                      <a:cubicBezTo>
                        <a:pt x="239" y="56"/>
                        <a:pt x="239" y="55"/>
                        <a:pt x="241" y="55"/>
                      </a:cubicBezTo>
                      <a:cubicBezTo>
                        <a:pt x="242" y="55"/>
                        <a:pt x="243" y="55"/>
                        <a:pt x="244" y="53"/>
                      </a:cubicBezTo>
                      <a:cubicBezTo>
                        <a:pt x="244" y="52"/>
                        <a:pt x="245" y="52"/>
                        <a:pt x="246" y="52"/>
                      </a:cubicBezTo>
                      <a:cubicBezTo>
                        <a:pt x="246" y="53"/>
                        <a:pt x="246" y="54"/>
                        <a:pt x="248" y="54"/>
                      </a:cubicBezTo>
                      <a:cubicBezTo>
                        <a:pt x="248" y="53"/>
                        <a:pt x="249" y="53"/>
                        <a:pt x="249" y="53"/>
                      </a:cubicBezTo>
                      <a:cubicBezTo>
                        <a:pt x="250" y="52"/>
                        <a:pt x="252" y="52"/>
                        <a:pt x="254" y="52"/>
                      </a:cubicBezTo>
                      <a:cubicBezTo>
                        <a:pt x="256" y="52"/>
                        <a:pt x="259" y="51"/>
                        <a:pt x="261" y="50"/>
                      </a:cubicBezTo>
                      <a:cubicBezTo>
                        <a:pt x="263" y="50"/>
                        <a:pt x="264" y="50"/>
                        <a:pt x="265" y="51"/>
                      </a:cubicBezTo>
                      <a:cubicBezTo>
                        <a:pt x="275" y="62"/>
                        <a:pt x="283" y="73"/>
                        <a:pt x="290" y="86"/>
                      </a:cubicBezTo>
                      <a:cubicBezTo>
                        <a:pt x="298" y="101"/>
                        <a:pt x="304" y="117"/>
                        <a:pt x="306" y="134"/>
                      </a:cubicBezTo>
                      <a:cubicBezTo>
                        <a:pt x="306" y="134"/>
                        <a:pt x="306" y="134"/>
                        <a:pt x="306" y="134"/>
                      </a:cubicBezTo>
                      <a:cubicBezTo>
                        <a:pt x="302" y="135"/>
                        <a:pt x="301" y="132"/>
                        <a:pt x="299" y="130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78" name="išľïdè">
                  <a:extLst>
                    <a:ext uri="{FF2B5EF4-FFF2-40B4-BE49-F238E27FC236}">
                      <a16:creationId xmlns:a16="http://schemas.microsoft.com/office/drawing/2014/main" id="{32BC93E1-0C81-4D2D-8CBD-67068C34B0CB}"/>
                    </a:ext>
                  </a:extLst>
                </p:cNvPr>
                <p:cNvSpPr/>
                <p:nvPr/>
              </p:nvSpPr>
              <p:spPr bwMode="auto">
                <a:xfrm>
                  <a:off x="5869750" y="2730974"/>
                  <a:ext cx="637153" cy="813689"/>
                </a:xfrm>
                <a:custGeom>
                  <a:avLst/>
                  <a:gdLst>
                    <a:gd name="T0" fmla="*/ 116 w 151"/>
                    <a:gd name="T1" fmla="*/ 74 h 193"/>
                    <a:gd name="T2" fmla="*/ 116 w 151"/>
                    <a:gd name="T3" fmla="*/ 83 h 193"/>
                    <a:gd name="T4" fmla="*/ 129 w 151"/>
                    <a:gd name="T5" fmla="*/ 89 h 193"/>
                    <a:gd name="T6" fmla="*/ 105 w 151"/>
                    <a:gd name="T7" fmla="*/ 99 h 193"/>
                    <a:gd name="T8" fmla="*/ 94 w 151"/>
                    <a:gd name="T9" fmla="*/ 82 h 193"/>
                    <a:gd name="T10" fmla="*/ 91 w 151"/>
                    <a:gd name="T11" fmla="*/ 85 h 193"/>
                    <a:gd name="T12" fmla="*/ 107 w 151"/>
                    <a:gd name="T13" fmla="*/ 108 h 193"/>
                    <a:gd name="T14" fmla="*/ 105 w 151"/>
                    <a:gd name="T15" fmla="*/ 125 h 193"/>
                    <a:gd name="T16" fmla="*/ 99 w 151"/>
                    <a:gd name="T17" fmla="*/ 155 h 193"/>
                    <a:gd name="T18" fmla="*/ 85 w 151"/>
                    <a:gd name="T19" fmla="*/ 176 h 193"/>
                    <a:gd name="T20" fmla="*/ 64 w 151"/>
                    <a:gd name="T21" fmla="*/ 193 h 193"/>
                    <a:gd name="T22" fmla="*/ 57 w 151"/>
                    <a:gd name="T23" fmla="*/ 181 h 193"/>
                    <a:gd name="T24" fmla="*/ 51 w 151"/>
                    <a:gd name="T25" fmla="*/ 154 h 193"/>
                    <a:gd name="T26" fmla="*/ 45 w 151"/>
                    <a:gd name="T27" fmla="*/ 128 h 193"/>
                    <a:gd name="T28" fmla="*/ 43 w 151"/>
                    <a:gd name="T29" fmla="*/ 120 h 193"/>
                    <a:gd name="T30" fmla="*/ 18 w 151"/>
                    <a:gd name="T31" fmla="*/ 120 h 193"/>
                    <a:gd name="T32" fmla="*/ 6 w 151"/>
                    <a:gd name="T33" fmla="*/ 110 h 193"/>
                    <a:gd name="T34" fmla="*/ 2 w 151"/>
                    <a:gd name="T35" fmla="*/ 85 h 193"/>
                    <a:gd name="T36" fmla="*/ 16 w 151"/>
                    <a:gd name="T37" fmla="*/ 66 h 193"/>
                    <a:gd name="T38" fmla="*/ 31 w 151"/>
                    <a:gd name="T39" fmla="*/ 62 h 193"/>
                    <a:gd name="T40" fmla="*/ 46 w 151"/>
                    <a:gd name="T41" fmla="*/ 61 h 193"/>
                    <a:gd name="T42" fmla="*/ 60 w 151"/>
                    <a:gd name="T43" fmla="*/ 70 h 193"/>
                    <a:gd name="T44" fmla="*/ 67 w 151"/>
                    <a:gd name="T45" fmla="*/ 67 h 193"/>
                    <a:gd name="T46" fmla="*/ 83 w 151"/>
                    <a:gd name="T47" fmla="*/ 70 h 193"/>
                    <a:gd name="T48" fmla="*/ 83 w 151"/>
                    <a:gd name="T49" fmla="*/ 60 h 193"/>
                    <a:gd name="T50" fmla="*/ 68 w 151"/>
                    <a:gd name="T51" fmla="*/ 53 h 193"/>
                    <a:gd name="T52" fmla="*/ 67 w 151"/>
                    <a:gd name="T53" fmla="*/ 58 h 193"/>
                    <a:gd name="T54" fmla="*/ 59 w 151"/>
                    <a:gd name="T55" fmla="*/ 48 h 193"/>
                    <a:gd name="T56" fmla="*/ 49 w 151"/>
                    <a:gd name="T57" fmla="*/ 44 h 193"/>
                    <a:gd name="T58" fmla="*/ 57 w 151"/>
                    <a:gd name="T59" fmla="*/ 54 h 193"/>
                    <a:gd name="T60" fmla="*/ 45 w 151"/>
                    <a:gd name="T61" fmla="*/ 46 h 193"/>
                    <a:gd name="T62" fmla="*/ 34 w 151"/>
                    <a:gd name="T63" fmla="*/ 50 h 193"/>
                    <a:gd name="T64" fmla="*/ 17 w 151"/>
                    <a:gd name="T65" fmla="*/ 59 h 193"/>
                    <a:gd name="T66" fmla="*/ 27 w 151"/>
                    <a:gd name="T67" fmla="*/ 47 h 193"/>
                    <a:gd name="T68" fmla="*/ 24 w 151"/>
                    <a:gd name="T69" fmla="*/ 40 h 193"/>
                    <a:gd name="T70" fmla="*/ 35 w 151"/>
                    <a:gd name="T71" fmla="*/ 33 h 193"/>
                    <a:gd name="T72" fmla="*/ 44 w 151"/>
                    <a:gd name="T73" fmla="*/ 23 h 193"/>
                    <a:gd name="T74" fmla="*/ 57 w 151"/>
                    <a:gd name="T75" fmla="*/ 27 h 193"/>
                    <a:gd name="T76" fmla="*/ 66 w 151"/>
                    <a:gd name="T77" fmla="*/ 19 h 193"/>
                    <a:gd name="T78" fmla="*/ 68 w 151"/>
                    <a:gd name="T79" fmla="*/ 16 h 193"/>
                    <a:gd name="T80" fmla="*/ 60 w 151"/>
                    <a:gd name="T81" fmla="*/ 8 h 193"/>
                    <a:gd name="T82" fmla="*/ 48 w 151"/>
                    <a:gd name="T83" fmla="*/ 22 h 193"/>
                    <a:gd name="T84" fmla="*/ 39 w 151"/>
                    <a:gd name="T85" fmla="*/ 19 h 193"/>
                    <a:gd name="T86" fmla="*/ 50 w 151"/>
                    <a:gd name="T87" fmla="*/ 6 h 193"/>
                    <a:gd name="T88" fmla="*/ 75 w 151"/>
                    <a:gd name="T89" fmla="*/ 5 h 193"/>
                    <a:gd name="T90" fmla="*/ 85 w 151"/>
                    <a:gd name="T91" fmla="*/ 7 h 193"/>
                    <a:gd name="T92" fmla="*/ 94 w 151"/>
                    <a:gd name="T93" fmla="*/ 5 h 193"/>
                    <a:gd name="T94" fmla="*/ 135 w 151"/>
                    <a:gd name="T95" fmla="*/ 38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51" h="193">
                      <a:moveTo>
                        <a:pt x="151" y="86"/>
                      </a:moveTo>
                      <a:cubicBezTo>
                        <a:pt x="147" y="87"/>
                        <a:pt x="146" y="84"/>
                        <a:pt x="144" y="82"/>
                      </a:cubicBezTo>
                      <a:cubicBezTo>
                        <a:pt x="143" y="81"/>
                        <a:pt x="141" y="80"/>
                        <a:pt x="140" y="80"/>
                      </a:cubicBezTo>
                      <a:cubicBezTo>
                        <a:pt x="131" y="80"/>
                        <a:pt x="123" y="78"/>
                        <a:pt x="116" y="74"/>
                      </a:cubicBezTo>
                      <a:cubicBezTo>
                        <a:pt x="114" y="72"/>
                        <a:pt x="111" y="72"/>
                        <a:pt x="108" y="71"/>
                      </a:cubicBezTo>
                      <a:cubicBezTo>
                        <a:pt x="108" y="72"/>
                        <a:pt x="109" y="72"/>
                        <a:pt x="109" y="72"/>
                      </a:cubicBezTo>
                      <a:cubicBezTo>
                        <a:pt x="108" y="76"/>
                        <a:pt x="111" y="78"/>
                        <a:pt x="113" y="80"/>
                      </a:cubicBezTo>
                      <a:cubicBezTo>
                        <a:pt x="114" y="81"/>
                        <a:pt x="115" y="82"/>
                        <a:pt x="116" y="83"/>
                      </a:cubicBezTo>
                      <a:cubicBezTo>
                        <a:pt x="122" y="81"/>
                        <a:pt x="122" y="81"/>
                        <a:pt x="122" y="81"/>
                      </a:cubicBezTo>
                      <a:cubicBezTo>
                        <a:pt x="124" y="81"/>
                        <a:pt x="125" y="81"/>
                        <a:pt x="126" y="83"/>
                      </a:cubicBezTo>
                      <a:cubicBezTo>
                        <a:pt x="127" y="84"/>
                        <a:pt x="128" y="85"/>
                        <a:pt x="130" y="86"/>
                      </a:cubicBezTo>
                      <a:cubicBezTo>
                        <a:pt x="131" y="88"/>
                        <a:pt x="130" y="88"/>
                        <a:pt x="129" y="89"/>
                      </a:cubicBezTo>
                      <a:cubicBezTo>
                        <a:pt x="126" y="91"/>
                        <a:pt x="122" y="93"/>
                        <a:pt x="120" y="96"/>
                      </a:cubicBezTo>
                      <a:cubicBezTo>
                        <a:pt x="119" y="97"/>
                        <a:pt x="119" y="97"/>
                        <a:pt x="119" y="97"/>
                      </a:cubicBezTo>
                      <a:cubicBezTo>
                        <a:pt x="117" y="99"/>
                        <a:pt x="115" y="100"/>
                        <a:pt x="113" y="101"/>
                      </a:cubicBezTo>
                      <a:cubicBezTo>
                        <a:pt x="110" y="103"/>
                        <a:pt x="106" y="102"/>
                        <a:pt x="105" y="99"/>
                      </a:cubicBezTo>
                      <a:cubicBezTo>
                        <a:pt x="105" y="99"/>
                        <a:pt x="105" y="99"/>
                        <a:pt x="105" y="99"/>
                      </a:cubicBezTo>
                      <a:cubicBezTo>
                        <a:pt x="104" y="96"/>
                        <a:pt x="102" y="93"/>
                        <a:pt x="100" y="91"/>
                      </a:cubicBezTo>
                      <a:cubicBezTo>
                        <a:pt x="99" y="89"/>
                        <a:pt x="98" y="88"/>
                        <a:pt x="98" y="86"/>
                      </a:cubicBezTo>
                      <a:cubicBezTo>
                        <a:pt x="97" y="84"/>
                        <a:pt x="96" y="82"/>
                        <a:pt x="94" y="82"/>
                      </a:cubicBezTo>
                      <a:cubicBezTo>
                        <a:pt x="92" y="81"/>
                        <a:pt x="91" y="80"/>
                        <a:pt x="90" y="78"/>
                      </a:cubicBezTo>
                      <a:cubicBezTo>
                        <a:pt x="90" y="76"/>
                        <a:pt x="88" y="74"/>
                        <a:pt x="87" y="71"/>
                      </a:cubicBezTo>
                      <a:cubicBezTo>
                        <a:pt x="85" y="72"/>
                        <a:pt x="85" y="72"/>
                        <a:pt x="86" y="74"/>
                      </a:cubicBezTo>
                      <a:cubicBezTo>
                        <a:pt x="87" y="78"/>
                        <a:pt x="89" y="82"/>
                        <a:pt x="91" y="85"/>
                      </a:cubicBezTo>
                      <a:cubicBezTo>
                        <a:pt x="95" y="91"/>
                        <a:pt x="98" y="96"/>
                        <a:pt x="100" y="102"/>
                      </a:cubicBezTo>
                      <a:cubicBezTo>
                        <a:pt x="101" y="104"/>
                        <a:pt x="101" y="105"/>
                        <a:pt x="102" y="107"/>
                      </a:cubicBezTo>
                      <a:cubicBezTo>
                        <a:pt x="103" y="109"/>
                        <a:pt x="104" y="110"/>
                        <a:pt x="106" y="108"/>
                      </a:cubicBezTo>
                      <a:cubicBezTo>
                        <a:pt x="106" y="108"/>
                        <a:pt x="107" y="108"/>
                        <a:pt x="107" y="108"/>
                      </a:cubicBezTo>
                      <a:cubicBezTo>
                        <a:pt x="116" y="108"/>
                        <a:pt x="116" y="108"/>
                        <a:pt x="116" y="108"/>
                      </a:cubicBezTo>
                      <a:cubicBezTo>
                        <a:pt x="115" y="110"/>
                        <a:pt x="115" y="113"/>
                        <a:pt x="114" y="115"/>
                      </a:cubicBezTo>
                      <a:cubicBezTo>
                        <a:pt x="114" y="117"/>
                        <a:pt x="113" y="119"/>
                        <a:pt x="111" y="120"/>
                      </a:cubicBezTo>
                      <a:cubicBezTo>
                        <a:pt x="109" y="122"/>
                        <a:pt x="107" y="123"/>
                        <a:pt x="105" y="125"/>
                      </a:cubicBezTo>
                      <a:cubicBezTo>
                        <a:pt x="105" y="125"/>
                        <a:pt x="104" y="126"/>
                        <a:pt x="104" y="126"/>
                      </a:cubicBezTo>
                      <a:cubicBezTo>
                        <a:pt x="101" y="131"/>
                        <a:pt x="99" y="135"/>
                        <a:pt x="96" y="140"/>
                      </a:cubicBezTo>
                      <a:cubicBezTo>
                        <a:pt x="96" y="141"/>
                        <a:pt x="96" y="142"/>
                        <a:pt x="96" y="143"/>
                      </a:cubicBezTo>
                      <a:cubicBezTo>
                        <a:pt x="100" y="147"/>
                        <a:pt x="99" y="151"/>
                        <a:pt x="99" y="155"/>
                      </a:cubicBezTo>
                      <a:cubicBezTo>
                        <a:pt x="99" y="156"/>
                        <a:pt x="98" y="156"/>
                        <a:pt x="98" y="157"/>
                      </a:cubicBezTo>
                      <a:cubicBezTo>
                        <a:pt x="95" y="158"/>
                        <a:pt x="92" y="160"/>
                        <a:pt x="90" y="162"/>
                      </a:cubicBezTo>
                      <a:cubicBezTo>
                        <a:pt x="90" y="163"/>
                        <a:pt x="89" y="164"/>
                        <a:pt x="89" y="165"/>
                      </a:cubicBezTo>
                      <a:cubicBezTo>
                        <a:pt x="88" y="169"/>
                        <a:pt x="87" y="173"/>
                        <a:pt x="85" y="176"/>
                      </a:cubicBezTo>
                      <a:cubicBezTo>
                        <a:pt x="83" y="181"/>
                        <a:pt x="80" y="185"/>
                        <a:pt x="78" y="190"/>
                      </a:cubicBezTo>
                      <a:cubicBezTo>
                        <a:pt x="77" y="191"/>
                        <a:pt x="76" y="192"/>
                        <a:pt x="75" y="192"/>
                      </a:cubicBezTo>
                      <a:cubicBezTo>
                        <a:pt x="73" y="192"/>
                        <a:pt x="70" y="192"/>
                        <a:pt x="68" y="193"/>
                      </a:cubicBezTo>
                      <a:cubicBezTo>
                        <a:pt x="67" y="193"/>
                        <a:pt x="65" y="193"/>
                        <a:pt x="64" y="193"/>
                      </a:cubicBezTo>
                      <a:cubicBezTo>
                        <a:pt x="64" y="193"/>
                        <a:pt x="63" y="193"/>
                        <a:pt x="63" y="193"/>
                      </a:cubicBezTo>
                      <a:cubicBezTo>
                        <a:pt x="62" y="192"/>
                        <a:pt x="61" y="191"/>
                        <a:pt x="61" y="190"/>
                      </a:cubicBezTo>
                      <a:cubicBezTo>
                        <a:pt x="61" y="188"/>
                        <a:pt x="60" y="186"/>
                        <a:pt x="59" y="183"/>
                      </a:cubicBezTo>
                      <a:cubicBezTo>
                        <a:pt x="58" y="183"/>
                        <a:pt x="58" y="182"/>
                        <a:pt x="57" y="181"/>
                      </a:cubicBezTo>
                      <a:cubicBezTo>
                        <a:pt x="56" y="179"/>
                        <a:pt x="55" y="176"/>
                        <a:pt x="55" y="173"/>
                      </a:cubicBezTo>
                      <a:cubicBezTo>
                        <a:pt x="55" y="172"/>
                        <a:pt x="54" y="170"/>
                        <a:pt x="53" y="169"/>
                      </a:cubicBezTo>
                      <a:cubicBezTo>
                        <a:pt x="51" y="166"/>
                        <a:pt x="50" y="163"/>
                        <a:pt x="50" y="160"/>
                      </a:cubicBezTo>
                      <a:cubicBezTo>
                        <a:pt x="50" y="158"/>
                        <a:pt x="50" y="156"/>
                        <a:pt x="51" y="154"/>
                      </a:cubicBezTo>
                      <a:cubicBezTo>
                        <a:pt x="51" y="153"/>
                        <a:pt x="52" y="153"/>
                        <a:pt x="52" y="152"/>
                      </a:cubicBezTo>
                      <a:cubicBezTo>
                        <a:pt x="53" y="150"/>
                        <a:pt x="53" y="149"/>
                        <a:pt x="52" y="147"/>
                      </a:cubicBezTo>
                      <a:cubicBezTo>
                        <a:pt x="51" y="142"/>
                        <a:pt x="49" y="136"/>
                        <a:pt x="45" y="132"/>
                      </a:cubicBezTo>
                      <a:cubicBezTo>
                        <a:pt x="45" y="131"/>
                        <a:pt x="45" y="129"/>
                        <a:pt x="45" y="128"/>
                      </a:cubicBezTo>
                      <a:cubicBezTo>
                        <a:pt x="46" y="127"/>
                        <a:pt x="47" y="126"/>
                        <a:pt x="47" y="125"/>
                      </a:cubicBezTo>
                      <a:cubicBezTo>
                        <a:pt x="48" y="124"/>
                        <a:pt x="48" y="123"/>
                        <a:pt x="47" y="123"/>
                      </a:cubicBezTo>
                      <a:cubicBezTo>
                        <a:pt x="46" y="122"/>
                        <a:pt x="45" y="122"/>
                        <a:pt x="45" y="120"/>
                      </a:cubicBezTo>
                      <a:cubicBezTo>
                        <a:pt x="44" y="120"/>
                        <a:pt x="44" y="120"/>
                        <a:pt x="43" y="120"/>
                      </a:cubicBezTo>
                      <a:cubicBezTo>
                        <a:pt x="41" y="120"/>
                        <a:pt x="39" y="119"/>
                        <a:pt x="37" y="118"/>
                      </a:cubicBezTo>
                      <a:cubicBezTo>
                        <a:pt x="36" y="117"/>
                        <a:pt x="35" y="117"/>
                        <a:pt x="34" y="117"/>
                      </a:cubicBezTo>
                      <a:cubicBezTo>
                        <a:pt x="33" y="117"/>
                        <a:pt x="32" y="117"/>
                        <a:pt x="31" y="117"/>
                      </a:cubicBezTo>
                      <a:cubicBezTo>
                        <a:pt x="18" y="120"/>
                        <a:pt x="18" y="120"/>
                        <a:pt x="18" y="120"/>
                      </a:cubicBezTo>
                      <a:cubicBezTo>
                        <a:pt x="16" y="121"/>
                        <a:pt x="13" y="120"/>
                        <a:pt x="12" y="119"/>
                      </a:cubicBezTo>
                      <a:cubicBezTo>
                        <a:pt x="11" y="118"/>
                        <a:pt x="11" y="118"/>
                        <a:pt x="11" y="117"/>
                      </a:cubicBezTo>
                      <a:cubicBezTo>
                        <a:pt x="9" y="116"/>
                        <a:pt x="7" y="114"/>
                        <a:pt x="7" y="112"/>
                      </a:cubicBezTo>
                      <a:cubicBezTo>
                        <a:pt x="7" y="111"/>
                        <a:pt x="7" y="110"/>
                        <a:pt x="6" y="110"/>
                      </a:cubicBezTo>
                      <a:cubicBezTo>
                        <a:pt x="2" y="108"/>
                        <a:pt x="1" y="105"/>
                        <a:pt x="0" y="102"/>
                      </a:cubicBezTo>
                      <a:cubicBezTo>
                        <a:pt x="0" y="101"/>
                        <a:pt x="0" y="100"/>
                        <a:pt x="1" y="99"/>
                      </a:cubicBezTo>
                      <a:cubicBezTo>
                        <a:pt x="2" y="98"/>
                        <a:pt x="2" y="97"/>
                        <a:pt x="1" y="95"/>
                      </a:cubicBezTo>
                      <a:cubicBezTo>
                        <a:pt x="0" y="92"/>
                        <a:pt x="0" y="88"/>
                        <a:pt x="2" y="85"/>
                      </a:cubicBezTo>
                      <a:cubicBezTo>
                        <a:pt x="3" y="83"/>
                        <a:pt x="5" y="81"/>
                        <a:pt x="7" y="80"/>
                      </a:cubicBezTo>
                      <a:cubicBezTo>
                        <a:pt x="8" y="79"/>
                        <a:pt x="8" y="78"/>
                        <a:pt x="9" y="77"/>
                      </a:cubicBezTo>
                      <a:cubicBezTo>
                        <a:pt x="11" y="75"/>
                        <a:pt x="12" y="72"/>
                        <a:pt x="13" y="70"/>
                      </a:cubicBezTo>
                      <a:cubicBezTo>
                        <a:pt x="14" y="68"/>
                        <a:pt x="15" y="67"/>
                        <a:pt x="16" y="66"/>
                      </a:cubicBezTo>
                      <a:cubicBezTo>
                        <a:pt x="17" y="65"/>
                        <a:pt x="19" y="64"/>
                        <a:pt x="21" y="62"/>
                      </a:cubicBezTo>
                      <a:cubicBezTo>
                        <a:pt x="21" y="61"/>
                        <a:pt x="22" y="61"/>
                        <a:pt x="23" y="62"/>
                      </a:cubicBezTo>
                      <a:cubicBezTo>
                        <a:pt x="23" y="63"/>
                        <a:pt x="23" y="63"/>
                        <a:pt x="24" y="63"/>
                      </a:cubicBezTo>
                      <a:cubicBezTo>
                        <a:pt x="26" y="63"/>
                        <a:pt x="29" y="62"/>
                        <a:pt x="31" y="62"/>
                      </a:cubicBezTo>
                      <a:cubicBezTo>
                        <a:pt x="32" y="62"/>
                        <a:pt x="33" y="62"/>
                        <a:pt x="33" y="62"/>
                      </a:cubicBezTo>
                      <a:cubicBezTo>
                        <a:pt x="37" y="62"/>
                        <a:pt x="40" y="61"/>
                        <a:pt x="44" y="59"/>
                      </a:cubicBezTo>
                      <a:cubicBezTo>
                        <a:pt x="44" y="59"/>
                        <a:pt x="45" y="59"/>
                        <a:pt x="46" y="59"/>
                      </a:cubicBezTo>
                      <a:cubicBezTo>
                        <a:pt x="46" y="59"/>
                        <a:pt x="46" y="61"/>
                        <a:pt x="46" y="61"/>
                      </a:cubicBezTo>
                      <a:cubicBezTo>
                        <a:pt x="46" y="63"/>
                        <a:pt x="47" y="64"/>
                        <a:pt x="48" y="65"/>
                      </a:cubicBezTo>
                      <a:cubicBezTo>
                        <a:pt x="49" y="67"/>
                        <a:pt x="51" y="68"/>
                        <a:pt x="52" y="69"/>
                      </a:cubicBezTo>
                      <a:cubicBezTo>
                        <a:pt x="52" y="69"/>
                        <a:pt x="52" y="69"/>
                        <a:pt x="53" y="69"/>
                      </a:cubicBezTo>
                      <a:cubicBezTo>
                        <a:pt x="55" y="70"/>
                        <a:pt x="57" y="70"/>
                        <a:pt x="60" y="70"/>
                      </a:cubicBezTo>
                      <a:cubicBezTo>
                        <a:pt x="61" y="70"/>
                        <a:pt x="62" y="70"/>
                        <a:pt x="62" y="68"/>
                      </a:cubicBezTo>
                      <a:cubicBezTo>
                        <a:pt x="63" y="67"/>
                        <a:pt x="64" y="67"/>
                        <a:pt x="65" y="66"/>
                      </a:cubicBezTo>
                      <a:cubicBezTo>
                        <a:pt x="65" y="66"/>
                        <a:pt x="65" y="66"/>
                        <a:pt x="65" y="66"/>
                      </a:cubicBezTo>
                      <a:cubicBezTo>
                        <a:pt x="66" y="67"/>
                        <a:pt x="66" y="67"/>
                        <a:pt x="67" y="67"/>
                      </a:cubicBezTo>
                      <a:cubicBezTo>
                        <a:pt x="68" y="68"/>
                        <a:pt x="69" y="69"/>
                        <a:pt x="71" y="69"/>
                      </a:cubicBezTo>
                      <a:cubicBezTo>
                        <a:pt x="72" y="69"/>
                        <a:pt x="73" y="69"/>
                        <a:pt x="74" y="69"/>
                      </a:cubicBezTo>
                      <a:cubicBezTo>
                        <a:pt x="74" y="69"/>
                        <a:pt x="75" y="69"/>
                        <a:pt x="76" y="69"/>
                      </a:cubicBezTo>
                      <a:cubicBezTo>
                        <a:pt x="78" y="70"/>
                        <a:pt x="81" y="70"/>
                        <a:pt x="83" y="70"/>
                      </a:cubicBezTo>
                      <a:cubicBezTo>
                        <a:pt x="84" y="71"/>
                        <a:pt x="85" y="70"/>
                        <a:pt x="86" y="70"/>
                      </a:cubicBezTo>
                      <a:cubicBezTo>
                        <a:pt x="88" y="68"/>
                        <a:pt x="89" y="66"/>
                        <a:pt x="88" y="63"/>
                      </a:cubicBezTo>
                      <a:cubicBezTo>
                        <a:pt x="88" y="62"/>
                        <a:pt x="88" y="61"/>
                        <a:pt x="88" y="60"/>
                      </a:cubicBezTo>
                      <a:cubicBezTo>
                        <a:pt x="86" y="59"/>
                        <a:pt x="84" y="60"/>
                        <a:pt x="83" y="60"/>
                      </a:cubicBezTo>
                      <a:cubicBezTo>
                        <a:pt x="81" y="62"/>
                        <a:pt x="79" y="61"/>
                        <a:pt x="77" y="60"/>
                      </a:cubicBezTo>
                      <a:cubicBezTo>
                        <a:pt x="74" y="58"/>
                        <a:pt x="73" y="56"/>
                        <a:pt x="72" y="53"/>
                      </a:cubicBezTo>
                      <a:cubicBezTo>
                        <a:pt x="74" y="54"/>
                        <a:pt x="75" y="53"/>
                        <a:pt x="76" y="51"/>
                      </a:cubicBezTo>
                      <a:cubicBezTo>
                        <a:pt x="73" y="51"/>
                        <a:pt x="71" y="52"/>
                        <a:pt x="68" y="53"/>
                      </a:cubicBezTo>
                      <a:cubicBezTo>
                        <a:pt x="67" y="53"/>
                        <a:pt x="66" y="54"/>
                        <a:pt x="67" y="55"/>
                      </a:cubicBezTo>
                      <a:cubicBezTo>
                        <a:pt x="67" y="55"/>
                        <a:pt x="67" y="55"/>
                        <a:pt x="67" y="55"/>
                      </a:cubicBezTo>
                      <a:cubicBezTo>
                        <a:pt x="67" y="56"/>
                        <a:pt x="67" y="56"/>
                        <a:pt x="67" y="56"/>
                      </a:cubicBezTo>
                      <a:cubicBezTo>
                        <a:pt x="67" y="57"/>
                        <a:pt x="67" y="58"/>
                        <a:pt x="67" y="58"/>
                      </a:cubicBezTo>
                      <a:cubicBezTo>
                        <a:pt x="66" y="58"/>
                        <a:pt x="65" y="58"/>
                        <a:pt x="64" y="57"/>
                      </a:cubicBezTo>
                      <a:cubicBezTo>
                        <a:pt x="64" y="57"/>
                        <a:pt x="64" y="55"/>
                        <a:pt x="62" y="55"/>
                      </a:cubicBezTo>
                      <a:cubicBezTo>
                        <a:pt x="62" y="55"/>
                        <a:pt x="62" y="54"/>
                        <a:pt x="62" y="54"/>
                      </a:cubicBezTo>
                      <a:cubicBezTo>
                        <a:pt x="62" y="52"/>
                        <a:pt x="60" y="50"/>
                        <a:pt x="59" y="48"/>
                      </a:cubicBezTo>
                      <a:cubicBezTo>
                        <a:pt x="59" y="48"/>
                        <a:pt x="58" y="48"/>
                        <a:pt x="57" y="48"/>
                      </a:cubicBezTo>
                      <a:cubicBezTo>
                        <a:pt x="55" y="48"/>
                        <a:pt x="54" y="47"/>
                        <a:pt x="53" y="45"/>
                      </a:cubicBezTo>
                      <a:cubicBezTo>
                        <a:pt x="52" y="45"/>
                        <a:pt x="52" y="44"/>
                        <a:pt x="51" y="44"/>
                      </a:cubicBezTo>
                      <a:cubicBezTo>
                        <a:pt x="50" y="43"/>
                        <a:pt x="49" y="43"/>
                        <a:pt x="49" y="44"/>
                      </a:cubicBezTo>
                      <a:cubicBezTo>
                        <a:pt x="48" y="45"/>
                        <a:pt x="48" y="46"/>
                        <a:pt x="48" y="47"/>
                      </a:cubicBezTo>
                      <a:cubicBezTo>
                        <a:pt x="48" y="47"/>
                        <a:pt x="48" y="47"/>
                        <a:pt x="49" y="47"/>
                      </a:cubicBezTo>
                      <a:cubicBezTo>
                        <a:pt x="50" y="49"/>
                        <a:pt x="52" y="50"/>
                        <a:pt x="54" y="51"/>
                      </a:cubicBezTo>
                      <a:cubicBezTo>
                        <a:pt x="55" y="51"/>
                        <a:pt x="56" y="53"/>
                        <a:pt x="57" y="54"/>
                      </a:cubicBezTo>
                      <a:cubicBezTo>
                        <a:pt x="55" y="55"/>
                        <a:pt x="52" y="55"/>
                        <a:pt x="51" y="53"/>
                      </a:cubicBezTo>
                      <a:cubicBezTo>
                        <a:pt x="50" y="53"/>
                        <a:pt x="50" y="53"/>
                        <a:pt x="50" y="52"/>
                      </a:cubicBezTo>
                      <a:cubicBezTo>
                        <a:pt x="50" y="51"/>
                        <a:pt x="49" y="51"/>
                        <a:pt x="48" y="50"/>
                      </a:cubicBezTo>
                      <a:cubicBezTo>
                        <a:pt x="47" y="49"/>
                        <a:pt x="46" y="48"/>
                        <a:pt x="45" y="46"/>
                      </a:cubicBezTo>
                      <a:cubicBezTo>
                        <a:pt x="43" y="45"/>
                        <a:pt x="40" y="45"/>
                        <a:pt x="40" y="48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39" y="48"/>
                        <a:pt x="39" y="48"/>
                        <a:pt x="39" y="48"/>
                      </a:cubicBezTo>
                      <a:cubicBezTo>
                        <a:pt x="37" y="47"/>
                        <a:pt x="34" y="48"/>
                        <a:pt x="34" y="50"/>
                      </a:cubicBezTo>
                      <a:cubicBezTo>
                        <a:pt x="33" y="51"/>
                        <a:pt x="33" y="51"/>
                        <a:pt x="32" y="52"/>
                      </a:cubicBezTo>
                      <a:cubicBezTo>
                        <a:pt x="32" y="52"/>
                        <a:pt x="31" y="53"/>
                        <a:pt x="31" y="53"/>
                      </a:cubicBezTo>
                      <a:cubicBezTo>
                        <a:pt x="30" y="56"/>
                        <a:pt x="29" y="57"/>
                        <a:pt x="26" y="58"/>
                      </a:cubicBezTo>
                      <a:cubicBezTo>
                        <a:pt x="23" y="58"/>
                        <a:pt x="20" y="59"/>
                        <a:pt x="17" y="59"/>
                      </a:cubicBezTo>
                      <a:cubicBezTo>
                        <a:pt x="16" y="59"/>
                        <a:pt x="16" y="58"/>
                        <a:pt x="16" y="57"/>
                      </a:cubicBezTo>
                      <a:cubicBezTo>
                        <a:pt x="15" y="55"/>
                        <a:pt x="15" y="53"/>
                        <a:pt x="16" y="51"/>
                      </a:cubicBezTo>
                      <a:cubicBezTo>
                        <a:pt x="16" y="49"/>
                        <a:pt x="18" y="47"/>
                        <a:pt x="20" y="47"/>
                      </a:cubicBezTo>
                      <a:cubicBezTo>
                        <a:pt x="22" y="47"/>
                        <a:pt x="25" y="47"/>
                        <a:pt x="27" y="47"/>
                      </a:cubicBezTo>
                      <a:cubicBezTo>
                        <a:pt x="28" y="47"/>
                        <a:pt x="28" y="47"/>
                        <a:pt x="28" y="46"/>
                      </a:cubicBezTo>
                      <a:cubicBezTo>
                        <a:pt x="28" y="46"/>
                        <a:pt x="28" y="45"/>
                        <a:pt x="28" y="45"/>
                      </a:cubicBezTo>
                      <a:cubicBezTo>
                        <a:pt x="29" y="43"/>
                        <a:pt x="28" y="42"/>
                        <a:pt x="26" y="41"/>
                      </a:cubicBezTo>
                      <a:cubicBezTo>
                        <a:pt x="25" y="40"/>
                        <a:pt x="25" y="40"/>
                        <a:pt x="24" y="40"/>
                      </a:cubicBezTo>
                      <a:cubicBezTo>
                        <a:pt x="23" y="39"/>
                        <a:pt x="23" y="39"/>
                        <a:pt x="23" y="39"/>
                      </a:cubicBezTo>
                      <a:cubicBezTo>
                        <a:pt x="23" y="39"/>
                        <a:pt x="24" y="38"/>
                        <a:pt x="24" y="38"/>
                      </a:cubicBezTo>
                      <a:cubicBezTo>
                        <a:pt x="25" y="38"/>
                        <a:pt x="26" y="38"/>
                        <a:pt x="27" y="38"/>
                      </a:cubicBezTo>
                      <a:cubicBezTo>
                        <a:pt x="30" y="38"/>
                        <a:pt x="33" y="36"/>
                        <a:pt x="35" y="33"/>
                      </a:cubicBezTo>
                      <a:cubicBezTo>
                        <a:pt x="35" y="31"/>
                        <a:pt x="37" y="29"/>
                        <a:pt x="39" y="29"/>
                      </a:cubicBezTo>
                      <a:cubicBezTo>
                        <a:pt x="42" y="29"/>
                        <a:pt x="42" y="28"/>
                        <a:pt x="43" y="25"/>
                      </a:cubicBezTo>
                      <a:cubicBezTo>
                        <a:pt x="43" y="24"/>
                        <a:pt x="43" y="23"/>
                        <a:pt x="44" y="23"/>
                      </a:cubicBezTo>
                      <a:cubicBezTo>
                        <a:pt x="44" y="23"/>
                        <a:pt x="44" y="23"/>
                        <a:pt x="44" y="23"/>
                      </a:cubicBezTo>
                      <a:cubicBezTo>
                        <a:pt x="45" y="24"/>
                        <a:pt x="45" y="25"/>
                        <a:pt x="46" y="26"/>
                      </a:cubicBezTo>
                      <a:cubicBezTo>
                        <a:pt x="46" y="27"/>
                        <a:pt x="47" y="28"/>
                        <a:pt x="48" y="28"/>
                      </a:cubicBezTo>
                      <a:cubicBezTo>
                        <a:pt x="49" y="28"/>
                        <a:pt x="50" y="28"/>
                        <a:pt x="51" y="28"/>
                      </a:cubicBezTo>
                      <a:cubicBezTo>
                        <a:pt x="53" y="28"/>
                        <a:pt x="55" y="28"/>
                        <a:pt x="57" y="27"/>
                      </a:cubicBezTo>
                      <a:cubicBezTo>
                        <a:pt x="58" y="27"/>
                        <a:pt x="59" y="27"/>
                        <a:pt x="59" y="26"/>
                      </a:cubicBezTo>
                      <a:cubicBezTo>
                        <a:pt x="59" y="25"/>
                        <a:pt x="60" y="25"/>
                        <a:pt x="61" y="24"/>
                      </a:cubicBezTo>
                      <a:cubicBezTo>
                        <a:pt x="61" y="23"/>
                        <a:pt x="62" y="23"/>
                        <a:pt x="62" y="22"/>
                      </a:cubicBezTo>
                      <a:cubicBezTo>
                        <a:pt x="62" y="20"/>
                        <a:pt x="64" y="19"/>
                        <a:pt x="66" y="19"/>
                      </a:cubicBezTo>
                      <a:cubicBezTo>
                        <a:pt x="66" y="19"/>
                        <a:pt x="67" y="20"/>
                        <a:pt x="67" y="20"/>
                      </a:cubicBezTo>
                      <a:cubicBezTo>
                        <a:pt x="68" y="21"/>
                        <a:pt x="68" y="22"/>
                        <a:pt x="68" y="23"/>
                      </a:cubicBezTo>
                      <a:cubicBezTo>
                        <a:pt x="70" y="21"/>
                        <a:pt x="71" y="18"/>
                        <a:pt x="70" y="15"/>
                      </a:cubicBezTo>
                      <a:cubicBezTo>
                        <a:pt x="70" y="15"/>
                        <a:pt x="69" y="15"/>
                        <a:pt x="68" y="16"/>
                      </a:cubicBezTo>
                      <a:cubicBezTo>
                        <a:pt x="67" y="16"/>
                        <a:pt x="66" y="16"/>
                        <a:pt x="64" y="16"/>
                      </a:cubicBezTo>
                      <a:cubicBezTo>
                        <a:pt x="61" y="15"/>
                        <a:pt x="60" y="13"/>
                        <a:pt x="62" y="10"/>
                      </a:cubicBezTo>
                      <a:cubicBezTo>
                        <a:pt x="63" y="10"/>
                        <a:pt x="64" y="7"/>
                        <a:pt x="63" y="7"/>
                      </a:cubicBezTo>
                      <a:cubicBezTo>
                        <a:pt x="62" y="6"/>
                        <a:pt x="61" y="8"/>
                        <a:pt x="60" y="8"/>
                      </a:cubicBezTo>
                      <a:cubicBezTo>
                        <a:pt x="58" y="10"/>
                        <a:pt x="56" y="12"/>
                        <a:pt x="56" y="15"/>
                      </a:cubicBezTo>
                      <a:cubicBezTo>
                        <a:pt x="55" y="18"/>
                        <a:pt x="54" y="20"/>
                        <a:pt x="53" y="22"/>
                      </a:cubicBezTo>
                      <a:cubicBezTo>
                        <a:pt x="52" y="23"/>
                        <a:pt x="50" y="23"/>
                        <a:pt x="49" y="23"/>
                      </a:cubicBezTo>
                      <a:cubicBezTo>
                        <a:pt x="49" y="23"/>
                        <a:pt x="48" y="22"/>
                        <a:pt x="48" y="22"/>
                      </a:cubicBezTo>
                      <a:cubicBezTo>
                        <a:pt x="47" y="21"/>
                        <a:pt x="47" y="20"/>
                        <a:pt x="46" y="20"/>
                      </a:cubicBezTo>
                      <a:cubicBezTo>
                        <a:pt x="46" y="20"/>
                        <a:pt x="46" y="20"/>
                        <a:pt x="46" y="20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0"/>
                        <a:pt x="39" y="20"/>
                        <a:pt x="39" y="19"/>
                      </a:cubicBezTo>
                      <a:cubicBezTo>
                        <a:pt x="38" y="14"/>
                        <a:pt x="37" y="15"/>
                        <a:pt x="42" y="13"/>
                      </a:cubicBezTo>
                      <a:cubicBezTo>
                        <a:pt x="44" y="12"/>
                        <a:pt x="45" y="11"/>
                        <a:pt x="46" y="10"/>
                      </a:cubicBezTo>
                      <a:cubicBezTo>
                        <a:pt x="50" y="7"/>
                        <a:pt x="50" y="7"/>
                        <a:pt x="50" y="7"/>
                      </a:cubicBezTo>
                      <a:cubicBezTo>
                        <a:pt x="50" y="7"/>
                        <a:pt x="50" y="7"/>
                        <a:pt x="50" y="6"/>
                      </a:cubicBezTo>
                      <a:cubicBezTo>
                        <a:pt x="54" y="2"/>
                        <a:pt x="59" y="1"/>
                        <a:pt x="64" y="0"/>
                      </a:cubicBezTo>
                      <a:cubicBezTo>
                        <a:pt x="68" y="0"/>
                        <a:pt x="73" y="1"/>
                        <a:pt x="77" y="3"/>
                      </a:cubicBezTo>
                      <a:cubicBezTo>
                        <a:pt x="79" y="3"/>
                        <a:pt x="81" y="4"/>
                        <a:pt x="84" y="5"/>
                      </a:cubicBezTo>
                      <a:cubicBezTo>
                        <a:pt x="81" y="7"/>
                        <a:pt x="78" y="5"/>
                        <a:pt x="75" y="5"/>
                      </a:cubicBezTo>
                      <a:cubicBezTo>
                        <a:pt x="75" y="6"/>
                        <a:pt x="75" y="6"/>
                        <a:pt x="75" y="6"/>
                      </a:cubicBezTo>
                      <a:cubicBezTo>
                        <a:pt x="77" y="7"/>
                        <a:pt x="78" y="9"/>
                        <a:pt x="80" y="10"/>
                      </a:cubicBezTo>
                      <a:cubicBezTo>
                        <a:pt x="81" y="11"/>
                        <a:pt x="83" y="10"/>
                        <a:pt x="84" y="9"/>
                      </a:cubicBezTo>
                      <a:cubicBezTo>
                        <a:pt x="84" y="7"/>
                        <a:pt x="84" y="7"/>
                        <a:pt x="85" y="7"/>
                      </a:cubicBezTo>
                      <a:cubicBezTo>
                        <a:pt x="87" y="7"/>
                        <a:pt x="88" y="6"/>
                        <a:pt x="89" y="5"/>
                      </a:cubicBezTo>
                      <a:cubicBezTo>
                        <a:pt x="89" y="4"/>
                        <a:pt x="90" y="4"/>
                        <a:pt x="91" y="4"/>
                      </a:cubicBezTo>
                      <a:cubicBezTo>
                        <a:pt x="91" y="5"/>
                        <a:pt x="91" y="6"/>
                        <a:pt x="93" y="5"/>
                      </a:cubicBezTo>
                      <a:cubicBezTo>
                        <a:pt x="93" y="5"/>
                        <a:pt x="94" y="5"/>
                        <a:pt x="94" y="5"/>
                      </a:cubicBezTo>
                      <a:cubicBezTo>
                        <a:pt x="95" y="4"/>
                        <a:pt x="97" y="4"/>
                        <a:pt x="99" y="4"/>
                      </a:cubicBezTo>
                      <a:cubicBezTo>
                        <a:pt x="101" y="4"/>
                        <a:pt x="104" y="3"/>
                        <a:pt x="106" y="2"/>
                      </a:cubicBezTo>
                      <a:cubicBezTo>
                        <a:pt x="107" y="2"/>
                        <a:pt x="109" y="2"/>
                        <a:pt x="110" y="3"/>
                      </a:cubicBezTo>
                      <a:cubicBezTo>
                        <a:pt x="120" y="13"/>
                        <a:pt x="128" y="25"/>
                        <a:pt x="135" y="38"/>
                      </a:cubicBezTo>
                      <a:cubicBezTo>
                        <a:pt x="143" y="53"/>
                        <a:pt x="148" y="69"/>
                        <a:pt x="151" y="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79" name="ïşļïḑe">
                  <a:extLst>
                    <a:ext uri="{FF2B5EF4-FFF2-40B4-BE49-F238E27FC236}">
                      <a16:creationId xmlns:a16="http://schemas.microsoft.com/office/drawing/2014/main" id="{2F3D5DC5-F4E4-4921-8CE3-60E263EFD23F}"/>
                    </a:ext>
                  </a:extLst>
                </p:cNvPr>
                <p:cNvSpPr/>
                <p:nvPr/>
              </p:nvSpPr>
              <p:spPr bwMode="auto">
                <a:xfrm>
                  <a:off x="5242744" y="2706624"/>
                  <a:ext cx="497142" cy="1002400"/>
                </a:xfrm>
                <a:custGeom>
                  <a:avLst/>
                  <a:gdLst>
                    <a:gd name="T0" fmla="*/ 64 w 118"/>
                    <a:gd name="T1" fmla="*/ 37 h 238"/>
                    <a:gd name="T2" fmla="*/ 81 w 118"/>
                    <a:gd name="T3" fmla="*/ 21 h 238"/>
                    <a:gd name="T4" fmla="*/ 92 w 118"/>
                    <a:gd name="T5" fmla="*/ 23 h 238"/>
                    <a:gd name="T6" fmla="*/ 97 w 118"/>
                    <a:gd name="T7" fmla="*/ 35 h 238"/>
                    <a:gd name="T8" fmla="*/ 81 w 118"/>
                    <a:gd name="T9" fmla="*/ 41 h 238"/>
                    <a:gd name="T10" fmla="*/ 74 w 118"/>
                    <a:gd name="T11" fmla="*/ 45 h 238"/>
                    <a:gd name="T12" fmla="*/ 85 w 118"/>
                    <a:gd name="T13" fmla="*/ 49 h 238"/>
                    <a:gd name="T14" fmla="*/ 76 w 118"/>
                    <a:gd name="T15" fmla="*/ 49 h 238"/>
                    <a:gd name="T16" fmla="*/ 62 w 118"/>
                    <a:gd name="T17" fmla="*/ 60 h 238"/>
                    <a:gd name="T18" fmla="*/ 55 w 118"/>
                    <a:gd name="T19" fmla="*/ 64 h 238"/>
                    <a:gd name="T20" fmla="*/ 44 w 118"/>
                    <a:gd name="T21" fmla="*/ 82 h 238"/>
                    <a:gd name="T22" fmla="*/ 41 w 118"/>
                    <a:gd name="T23" fmla="*/ 86 h 238"/>
                    <a:gd name="T24" fmla="*/ 38 w 118"/>
                    <a:gd name="T25" fmla="*/ 78 h 238"/>
                    <a:gd name="T26" fmla="*/ 36 w 118"/>
                    <a:gd name="T27" fmla="*/ 79 h 238"/>
                    <a:gd name="T28" fmla="*/ 28 w 118"/>
                    <a:gd name="T29" fmla="*/ 82 h 238"/>
                    <a:gd name="T30" fmla="*/ 19 w 118"/>
                    <a:gd name="T31" fmla="*/ 82 h 238"/>
                    <a:gd name="T32" fmla="*/ 14 w 118"/>
                    <a:gd name="T33" fmla="*/ 93 h 238"/>
                    <a:gd name="T34" fmla="*/ 25 w 118"/>
                    <a:gd name="T35" fmla="*/ 97 h 238"/>
                    <a:gd name="T36" fmla="*/ 29 w 118"/>
                    <a:gd name="T37" fmla="*/ 98 h 238"/>
                    <a:gd name="T38" fmla="*/ 33 w 118"/>
                    <a:gd name="T39" fmla="*/ 106 h 238"/>
                    <a:gd name="T40" fmla="*/ 35 w 118"/>
                    <a:gd name="T41" fmla="*/ 114 h 238"/>
                    <a:gd name="T42" fmla="*/ 43 w 118"/>
                    <a:gd name="T43" fmla="*/ 117 h 238"/>
                    <a:gd name="T44" fmla="*/ 53 w 118"/>
                    <a:gd name="T45" fmla="*/ 113 h 238"/>
                    <a:gd name="T46" fmla="*/ 54 w 118"/>
                    <a:gd name="T47" fmla="*/ 117 h 238"/>
                    <a:gd name="T48" fmla="*/ 60 w 118"/>
                    <a:gd name="T49" fmla="*/ 113 h 238"/>
                    <a:gd name="T50" fmla="*/ 85 w 118"/>
                    <a:gd name="T51" fmla="*/ 124 h 238"/>
                    <a:gd name="T52" fmla="*/ 91 w 118"/>
                    <a:gd name="T53" fmla="*/ 134 h 238"/>
                    <a:gd name="T54" fmla="*/ 90 w 118"/>
                    <a:gd name="T55" fmla="*/ 136 h 238"/>
                    <a:gd name="T56" fmla="*/ 93 w 118"/>
                    <a:gd name="T57" fmla="*/ 137 h 238"/>
                    <a:gd name="T58" fmla="*/ 95 w 118"/>
                    <a:gd name="T59" fmla="*/ 138 h 238"/>
                    <a:gd name="T60" fmla="*/ 101 w 118"/>
                    <a:gd name="T61" fmla="*/ 138 h 238"/>
                    <a:gd name="T62" fmla="*/ 116 w 118"/>
                    <a:gd name="T63" fmla="*/ 143 h 238"/>
                    <a:gd name="T64" fmla="*/ 113 w 118"/>
                    <a:gd name="T65" fmla="*/ 158 h 238"/>
                    <a:gd name="T66" fmla="*/ 109 w 118"/>
                    <a:gd name="T67" fmla="*/ 175 h 238"/>
                    <a:gd name="T68" fmla="*/ 98 w 118"/>
                    <a:gd name="T69" fmla="*/ 182 h 238"/>
                    <a:gd name="T70" fmla="*/ 91 w 118"/>
                    <a:gd name="T71" fmla="*/ 197 h 238"/>
                    <a:gd name="T72" fmla="*/ 85 w 118"/>
                    <a:gd name="T73" fmla="*/ 206 h 238"/>
                    <a:gd name="T74" fmla="*/ 78 w 118"/>
                    <a:gd name="T75" fmla="*/ 218 h 238"/>
                    <a:gd name="T76" fmla="*/ 79 w 118"/>
                    <a:gd name="T77" fmla="*/ 231 h 238"/>
                    <a:gd name="T78" fmla="*/ 83 w 118"/>
                    <a:gd name="T79" fmla="*/ 237 h 238"/>
                    <a:gd name="T80" fmla="*/ 75 w 118"/>
                    <a:gd name="T81" fmla="*/ 233 h 238"/>
                    <a:gd name="T82" fmla="*/ 64 w 118"/>
                    <a:gd name="T83" fmla="*/ 213 h 238"/>
                    <a:gd name="T84" fmla="*/ 61 w 118"/>
                    <a:gd name="T85" fmla="*/ 191 h 238"/>
                    <a:gd name="T86" fmla="*/ 54 w 118"/>
                    <a:gd name="T87" fmla="*/ 167 h 238"/>
                    <a:gd name="T88" fmla="*/ 43 w 118"/>
                    <a:gd name="T89" fmla="*/ 152 h 238"/>
                    <a:gd name="T90" fmla="*/ 40 w 118"/>
                    <a:gd name="T91" fmla="*/ 142 h 238"/>
                    <a:gd name="T92" fmla="*/ 45 w 118"/>
                    <a:gd name="T93" fmla="*/ 127 h 238"/>
                    <a:gd name="T94" fmla="*/ 36 w 118"/>
                    <a:gd name="T95" fmla="*/ 120 h 238"/>
                    <a:gd name="T96" fmla="*/ 26 w 118"/>
                    <a:gd name="T97" fmla="*/ 111 h 238"/>
                    <a:gd name="T98" fmla="*/ 13 w 118"/>
                    <a:gd name="T99" fmla="*/ 106 h 238"/>
                    <a:gd name="T100" fmla="*/ 6 w 118"/>
                    <a:gd name="T101" fmla="*/ 67 h 238"/>
                    <a:gd name="T102" fmla="*/ 37 w 118"/>
                    <a:gd name="T103" fmla="*/ 14 h 238"/>
                    <a:gd name="T104" fmla="*/ 58 w 118"/>
                    <a:gd name="T105" fmla="*/ 11 h 238"/>
                    <a:gd name="T106" fmla="*/ 67 w 118"/>
                    <a:gd name="T107" fmla="*/ 1 h 238"/>
                    <a:gd name="T108" fmla="*/ 67 w 118"/>
                    <a:gd name="T109" fmla="*/ 6 h 238"/>
                    <a:gd name="T110" fmla="*/ 79 w 118"/>
                    <a:gd name="T111" fmla="*/ 9 h 238"/>
                    <a:gd name="T112" fmla="*/ 65 w 118"/>
                    <a:gd name="T113" fmla="*/ 15 h 238"/>
                    <a:gd name="T114" fmla="*/ 50 w 118"/>
                    <a:gd name="T115" fmla="*/ 28 h 238"/>
                    <a:gd name="T116" fmla="*/ 57 w 118"/>
                    <a:gd name="T117" fmla="*/ 32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18" h="238">
                      <a:moveTo>
                        <a:pt x="61" y="33"/>
                      </a:moveTo>
                      <a:cubicBezTo>
                        <a:pt x="60" y="39"/>
                        <a:pt x="60" y="39"/>
                        <a:pt x="60" y="39"/>
                      </a:cubicBezTo>
                      <a:cubicBezTo>
                        <a:pt x="62" y="39"/>
                        <a:pt x="63" y="39"/>
                        <a:pt x="64" y="37"/>
                      </a:cubicBezTo>
                      <a:cubicBezTo>
                        <a:pt x="67" y="34"/>
                        <a:pt x="69" y="30"/>
                        <a:pt x="72" y="26"/>
                      </a:cubicBezTo>
                      <a:cubicBezTo>
                        <a:pt x="72" y="26"/>
                        <a:pt x="73" y="25"/>
                        <a:pt x="73" y="25"/>
                      </a:cubicBezTo>
                      <a:cubicBezTo>
                        <a:pt x="75" y="22"/>
                        <a:pt x="78" y="20"/>
                        <a:pt x="81" y="21"/>
                      </a:cubicBezTo>
                      <a:cubicBezTo>
                        <a:pt x="83" y="21"/>
                        <a:pt x="84" y="22"/>
                        <a:pt x="84" y="24"/>
                      </a:cubicBezTo>
                      <a:cubicBezTo>
                        <a:pt x="84" y="24"/>
                        <a:pt x="85" y="25"/>
                        <a:pt x="86" y="25"/>
                      </a:cubicBezTo>
                      <a:cubicBezTo>
                        <a:pt x="88" y="25"/>
                        <a:pt x="90" y="24"/>
                        <a:pt x="92" y="23"/>
                      </a:cubicBezTo>
                      <a:cubicBezTo>
                        <a:pt x="93" y="23"/>
                        <a:pt x="93" y="24"/>
                        <a:pt x="93" y="24"/>
                      </a:cubicBezTo>
                      <a:cubicBezTo>
                        <a:pt x="93" y="25"/>
                        <a:pt x="93" y="25"/>
                        <a:pt x="93" y="26"/>
                      </a:cubicBezTo>
                      <a:cubicBezTo>
                        <a:pt x="92" y="29"/>
                        <a:pt x="94" y="33"/>
                        <a:pt x="97" y="35"/>
                      </a:cubicBezTo>
                      <a:cubicBezTo>
                        <a:pt x="98" y="35"/>
                        <a:pt x="98" y="35"/>
                        <a:pt x="98" y="35"/>
                      </a:cubicBezTo>
                      <a:cubicBezTo>
                        <a:pt x="95" y="38"/>
                        <a:pt x="92" y="39"/>
                        <a:pt x="88" y="39"/>
                      </a:cubicBezTo>
                      <a:cubicBezTo>
                        <a:pt x="86" y="39"/>
                        <a:pt x="83" y="40"/>
                        <a:pt x="81" y="41"/>
                      </a:cubicBezTo>
                      <a:cubicBezTo>
                        <a:pt x="79" y="42"/>
                        <a:pt x="77" y="43"/>
                        <a:pt x="75" y="43"/>
                      </a:cubicBezTo>
                      <a:cubicBezTo>
                        <a:pt x="75" y="44"/>
                        <a:pt x="74" y="44"/>
                        <a:pt x="73" y="45"/>
                      </a:cubicBezTo>
                      <a:cubicBezTo>
                        <a:pt x="74" y="45"/>
                        <a:pt x="74" y="45"/>
                        <a:pt x="74" y="45"/>
                      </a:cubicBezTo>
                      <a:cubicBezTo>
                        <a:pt x="81" y="45"/>
                        <a:pt x="81" y="45"/>
                        <a:pt x="81" y="45"/>
                      </a:cubicBezTo>
                      <a:cubicBezTo>
                        <a:pt x="81" y="47"/>
                        <a:pt x="81" y="48"/>
                        <a:pt x="83" y="48"/>
                      </a:cubicBezTo>
                      <a:cubicBezTo>
                        <a:pt x="84" y="48"/>
                        <a:pt x="84" y="49"/>
                        <a:pt x="85" y="49"/>
                      </a:cubicBezTo>
                      <a:cubicBezTo>
                        <a:pt x="82" y="50"/>
                        <a:pt x="80" y="53"/>
                        <a:pt x="76" y="53"/>
                      </a:cubicBezTo>
                      <a:cubicBezTo>
                        <a:pt x="79" y="50"/>
                        <a:pt x="79" y="50"/>
                        <a:pt x="79" y="50"/>
                      </a:cubicBezTo>
                      <a:cubicBezTo>
                        <a:pt x="78" y="48"/>
                        <a:pt x="78" y="48"/>
                        <a:pt x="76" y="49"/>
                      </a:cubicBezTo>
                      <a:cubicBezTo>
                        <a:pt x="74" y="50"/>
                        <a:pt x="72" y="52"/>
                        <a:pt x="70" y="53"/>
                      </a:cubicBezTo>
                      <a:cubicBezTo>
                        <a:pt x="70" y="54"/>
                        <a:pt x="69" y="54"/>
                        <a:pt x="69" y="54"/>
                      </a:cubicBezTo>
                      <a:cubicBezTo>
                        <a:pt x="66" y="55"/>
                        <a:pt x="64" y="57"/>
                        <a:pt x="62" y="60"/>
                      </a:cubicBezTo>
                      <a:cubicBezTo>
                        <a:pt x="61" y="61"/>
                        <a:pt x="60" y="62"/>
                        <a:pt x="58" y="62"/>
                      </a:cubicBezTo>
                      <a:cubicBezTo>
                        <a:pt x="57" y="62"/>
                        <a:pt x="57" y="62"/>
                        <a:pt x="56" y="63"/>
                      </a:cubicBezTo>
                      <a:cubicBezTo>
                        <a:pt x="56" y="63"/>
                        <a:pt x="55" y="64"/>
                        <a:pt x="55" y="64"/>
                      </a:cubicBezTo>
                      <a:cubicBezTo>
                        <a:pt x="56" y="67"/>
                        <a:pt x="54" y="70"/>
                        <a:pt x="51" y="71"/>
                      </a:cubicBezTo>
                      <a:cubicBezTo>
                        <a:pt x="49" y="72"/>
                        <a:pt x="47" y="73"/>
                        <a:pt x="45" y="75"/>
                      </a:cubicBezTo>
                      <a:cubicBezTo>
                        <a:pt x="43" y="77"/>
                        <a:pt x="43" y="79"/>
                        <a:pt x="44" y="82"/>
                      </a:cubicBezTo>
                      <a:cubicBezTo>
                        <a:pt x="45" y="83"/>
                        <a:pt x="45" y="85"/>
                        <a:pt x="44" y="87"/>
                      </a:cubicBezTo>
                      <a:cubicBezTo>
                        <a:pt x="44" y="87"/>
                        <a:pt x="43" y="87"/>
                        <a:pt x="42" y="87"/>
                      </a:cubicBezTo>
                      <a:cubicBezTo>
                        <a:pt x="42" y="87"/>
                        <a:pt x="41" y="87"/>
                        <a:pt x="41" y="86"/>
                      </a:cubicBezTo>
                      <a:cubicBezTo>
                        <a:pt x="41" y="84"/>
                        <a:pt x="40" y="82"/>
                        <a:pt x="40" y="80"/>
                      </a:cubicBezTo>
                      <a:cubicBezTo>
                        <a:pt x="40" y="80"/>
                        <a:pt x="39" y="79"/>
                        <a:pt x="39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81"/>
                        <a:pt x="38" y="81"/>
                        <a:pt x="38" y="81"/>
                      </a:cubicBezTo>
                      <a:cubicBezTo>
                        <a:pt x="38" y="81"/>
                        <a:pt x="38" y="81"/>
                        <a:pt x="38" y="81"/>
                      </a:cubicBezTo>
                      <a:cubicBezTo>
                        <a:pt x="37" y="80"/>
                        <a:pt x="37" y="80"/>
                        <a:pt x="36" y="79"/>
                      </a:cubicBezTo>
                      <a:cubicBezTo>
                        <a:pt x="36" y="79"/>
                        <a:pt x="35" y="78"/>
                        <a:pt x="34" y="78"/>
                      </a:cubicBezTo>
                      <a:cubicBezTo>
                        <a:pt x="33" y="77"/>
                        <a:pt x="32" y="77"/>
                        <a:pt x="31" y="78"/>
                      </a:cubicBezTo>
                      <a:cubicBezTo>
                        <a:pt x="30" y="80"/>
                        <a:pt x="29" y="81"/>
                        <a:pt x="28" y="82"/>
                      </a:cubicBezTo>
                      <a:cubicBezTo>
                        <a:pt x="27" y="81"/>
                        <a:pt x="26" y="80"/>
                        <a:pt x="25" y="79"/>
                      </a:cubicBezTo>
                      <a:cubicBezTo>
                        <a:pt x="25" y="79"/>
                        <a:pt x="25" y="79"/>
                        <a:pt x="24" y="79"/>
                      </a:cubicBezTo>
                      <a:cubicBezTo>
                        <a:pt x="22" y="79"/>
                        <a:pt x="20" y="80"/>
                        <a:pt x="19" y="82"/>
                      </a:cubicBezTo>
                      <a:cubicBezTo>
                        <a:pt x="18" y="83"/>
                        <a:pt x="16" y="85"/>
                        <a:pt x="15" y="86"/>
                      </a:cubicBezTo>
                      <a:cubicBezTo>
                        <a:pt x="13" y="87"/>
                        <a:pt x="13" y="89"/>
                        <a:pt x="14" y="91"/>
                      </a:cubicBezTo>
                      <a:cubicBezTo>
                        <a:pt x="14" y="91"/>
                        <a:pt x="14" y="92"/>
                        <a:pt x="14" y="93"/>
                      </a:cubicBezTo>
                      <a:cubicBezTo>
                        <a:pt x="13" y="96"/>
                        <a:pt x="15" y="100"/>
                        <a:pt x="19" y="101"/>
                      </a:cubicBezTo>
                      <a:cubicBezTo>
                        <a:pt x="21" y="102"/>
                        <a:pt x="23" y="101"/>
                        <a:pt x="24" y="99"/>
                      </a:cubicBezTo>
                      <a:cubicBezTo>
                        <a:pt x="25" y="98"/>
                        <a:pt x="25" y="97"/>
                        <a:pt x="25" y="97"/>
                      </a:cubicBezTo>
                      <a:cubicBezTo>
                        <a:pt x="26" y="96"/>
                        <a:pt x="27" y="95"/>
                        <a:pt x="28" y="95"/>
                      </a:cubicBezTo>
                      <a:cubicBezTo>
                        <a:pt x="28" y="95"/>
                        <a:pt x="28" y="95"/>
                        <a:pt x="28" y="95"/>
                      </a:cubicBezTo>
                      <a:cubicBezTo>
                        <a:pt x="29" y="96"/>
                        <a:pt x="29" y="97"/>
                        <a:pt x="29" y="98"/>
                      </a:cubicBezTo>
                      <a:cubicBezTo>
                        <a:pt x="29" y="99"/>
                        <a:pt x="28" y="101"/>
                        <a:pt x="28" y="102"/>
                      </a:cubicBezTo>
                      <a:cubicBezTo>
                        <a:pt x="27" y="104"/>
                        <a:pt x="28" y="105"/>
                        <a:pt x="29" y="105"/>
                      </a:cubicBezTo>
                      <a:cubicBezTo>
                        <a:pt x="31" y="105"/>
                        <a:pt x="32" y="105"/>
                        <a:pt x="33" y="106"/>
                      </a:cubicBezTo>
                      <a:cubicBezTo>
                        <a:pt x="34" y="106"/>
                        <a:pt x="35" y="107"/>
                        <a:pt x="35" y="108"/>
                      </a:cubicBezTo>
                      <a:cubicBezTo>
                        <a:pt x="36" y="108"/>
                        <a:pt x="35" y="108"/>
                        <a:pt x="35" y="108"/>
                      </a:cubicBezTo>
                      <a:cubicBezTo>
                        <a:pt x="35" y="110"/>
                        <a:pt x="35" y="112"/>
                        <a:pt x="35" y="114"/>
                      </a:cubicBezTo>
                      <a:cubicBezTo>
                        <a:pt x="36" y="115"/>
                        <a:pt x="36" y="116"/>
                        <a:pt x="37" y="117"/>
                      </a:cubicBezTo>
                      <a:cubicBezTo>
                        <a:pt x="38" y="117"/>
                        <a:pt x="39" y="117"/>
                        <a:pt x="39" y="117"/>
                      </a:cubicBezTo>
                      <a:cubicBezTo>
                        <a:pt x="40" y="116"/>
                        <a:pt x="42" y="116"/>
                        <a:pt x="43" y="117"/>
                      </a:cubicBezTo>
                      <a:cubicBezTo>
                        <a:pt x="45" y="117"/>
                        <a:pt x="45" y="117"/>
                        <a:pt x="45" y="117"/>
                      </a:cubicBezTo>
                      <a:cubicBezTo>
                        <a:pt x="47" y="118"/>
                        <a:pt x="48" y="117"/>
                        <a:pt x="49" y="116"/>
                      </a:cubicBezTo>
                      <a:cubicBezTo>
                        <a:pt x="50" y="115"/>
                        <a:pt x="51" y="114"/>
                        <a:pt x="53" y="113"/>
                      </a:cubicBezTo>
                      <a:cubicBezTo>
                        <a:pt x="53" y="113"/>
                        <a:pt x="53" y="113"/>
                        <a:pt x="54" y="113"/>
                      </a:cubicBezTo>
                      <a:cubicBezTo>
                        <a:pt x="54" y="114"/>
                        <a:pt x="54" y="114"/>
                        <a:pt x="54" y="115"/>
                      </a:cubicBezTo>
                      <a:cubicBezTo>
                        <a:pt x="53" y="116"/>
                        <a:pt x="53" y="116"/>
                        <a:pt x="54" y="117"/>
                      </a:cubicBezTo>
                      <a:cubicBezTo>
                        <a:pt x="57" y="118"/>
                        <a:pt x="57" y="118"/>
                        <a:pt x="57" y="118"/>
                      </a:cubicBezTo>
                      <a:cubicBezTo>
                        <a:pt x="55" y="115"/>
                        <a:pt x="58" y="114"/>
                        <a:pt x="59" y="112"/>
                      </a:cubicBezTo>
                      <a:cubicBezTo>
                        <a:pt x="59" y="113"/>
                        <a:pt x="59" y="113"/>
                        <a:pt x="60" y="113"/>
                      </a:cubicBezTo>
                      <a:cubicBezTo>
                        <a:pt x="61" y="115"/>
                        <a:pt x="64" y="116"/>
                        <a:pt x="66" y="116"/>
                      </a:cubicBezTo>
                      <a:cubicBezTo>
                        <a:pt x="69" y="115"/>
                        <a:pt x="72" y="117"/>
                        <a:pt x="74" y="119"/>
                      </a:cubicBezTo>
                      <a:cubicBezTo>
                        <a:pt x="77" y="121"/>
                        <a:pt x="81" y="123"/>
                        <a:pt x="85" y="124"/>
                      </a:cubicBezTo>
                      <a:cubicBezTo>
                        <a:pt x="86" y="124"/>
                        <a:pt x="88" y="125"/>
                        <a:pt x="89" y="127"/>
                      </a:cubicBezTo>
                      <a:cubicBezTo>
                        <a:pt x="89" y="128"/>
                        <a:pt x="90" y="129"/>
                        <a:pt x="91" y="130"/>
                      </a:cubicBezTo>
                      <a:cubicBezTo>
                        <a:pt x="92" y="131"/>
                        <a:pt x="92" y="133"/>
                        <a:pt x="91" y="134"/>
                      </a:cubicBezTo>
                      <a:cubicBezTo>
                        <a:pt x="91" y="134"/>
                        <a:pt x="90" y="134"/>
                        <a:pt x="90" y="134"/>
                      </a:cubicBezTo>
                      <a:cubicBezTo>
                        <a:pt x="88" y="135"/>
                        <a:pt x="88" y="135"/>
                        <a:pt x="88" y="135"/>
                      </a:cubicBezTo>
                      <a:cubicBezTo>
                        <a:pt x="89" y="136"/>
                        <a:pt x="89" y="136"/>
                        <a:pt x="90" y="136"/>
                      </a:cubicBezTo>
                      <a:cubicBezTo>
                        <a:pt x="91" y="136"/>
                        <a:pt x="91" y="135"/>
                        <a:pt x="92" y="135"/>
                      </a:cubicBezTo>
                      <a:cubicBezTo>
                        <a:pt x="93" y="135"/>
                        <a:pt x="93" y="135"/>
                        <a:pt x="94" y="136"/>
                      </a:cubicBezTo>
                      <a:cubicBezTo>
                        <a:pt x="94" y="136"/>
                        <a:pt x="93" y="137"/>
                        <a:pt x="93" y="137"/>
                      </a:cubicBezTo>
                      <a:cubicBezTo>
                        <a:pt x="93" y="137"/>
                        <a:pt x="93" y="138"/>
                        <a:pt x="93" y="138"/>
                      </a:cubicBezTo>
                      <a:cubicBezTo>
                        <a:pt x="94" y="138"/>
                        <a:pt x="94" y="138"/>
                        <a:pt x="94" y="138"/>
                      </a:cubicBezTo>
                      <a:cubicBezTo>
                        <a:pt x="95" y="138"/>
                        <a:pt x="95" y="138"/>
                        <a:pt x="95" y="138"/>
                      </a:cubicBezTo>
                      <a:cubicBezTo>
                        <a:pt x="96" y="136"/>
                        <a:pt x="99" y="136"/>
                        <a:pt x="100" y="137"/>
                      </a:cubicBezTo>
                      <a:cubicBezTo>
                        <a:pt x="100" y="137"/>
                        <a:pt x="100" y="138"/>
                        <a:pt x="100" y="138"/>
                      </a:cubicBezTo>
                      <a:cubicBezTo>
                        <a:pt x="100" y="138"/>
                        <a:pt x="101" y="138"/>
                        <a:pt x="101" y="138"/>
                      </a:cubicBezTo>
                      <a:cubicBezTo>
                        <a:pt x="101" y="141"/>
                        <a:pt x="103" y="140"/>
                        <a:pt x="104" y="139"/>
                      </a:cubicBezTo>
                      <a:cubicBezTo>
                        <a:pt x="105" y="139"/>
                        <a:pt x="106" y="139"/>
                        <a:pt x="108" y="139"/>
                      </a:cubicBezTo>
                      <a:cubicBezTo>
                        <a:pt x="110" y="141"/>
                        <a:pt x="113" y="142"/>
                        <a:pt x="116" y="143"/>
                      </a:cubicBezTo>
                      <a:cubicBezTo>
                        <a:pt x="117" y="143"/>
                        <a:pt x="118" y="144"/>
                        <a:pt x="118" y="145"/>
                      </a:cubicBezTo>
                      <a:cubicBezTo>
                        <a:pt x="118" y="149"/>
                        <a:pt x="117" y="154"/>
                        <a:pt x="114" y="157"/>
                      </a:cubicBezTo>
                      <a:cubicBezTo>
                        <a:pt x="114" y="157"/>
                        <a:pt x="113" y="158"/>
                        <a:pt x="113" y="158"/>
                      </a:cubicBezTo>
                      <a:cubicBezTo>
                        <a:pt x="112" y="158"/>
                        <a:pt x="111" y="159"/>
                        <a:pt x="111" y="161"/>
                      </a:cubicBezTo>
                      <a:cubicBezTo>
                        <a:pt x="111" y="164"/>
                        <a:pt x="111" y="167"/>
                        <a:pt x="111" y="169"/>
                      </a:cubicBezTo>
                      <a:cubicBezTo>
                        <a:pt x="111" y="171"/>
                        <a:pt x="110" y="173"/>
                        <a:pt x="109" y="175"/>
                      </a:cubicBezTo>
                      <a:cubicBezTo>
                        <a:pt x="108" y="176"/>
                        <a:pt x="108" y="177"/>
                        <a:pt x="106" y="177"/>
                      </a:cubicBezTo>
                      <a:cubicBezTo>
                        <a:pt x="105" y="177"/>
                        <a:pt x="103" y="178"/>
                        <a:pt x="103" y="179"/>
                      </a:cubicBezTo>
                      <a:cubicBezTo>
                        <a:pt x="101" y="180"/>
                        <a:pt x="99" y="181"/>
                        <a:pt x="98" y="182"/>
                      </a:cubicBezTo>
                      <a:cubicBezTo>
                        <a:pt x="97" y="183"/>
                        <a:pt x="97" y="185"/>
                        <a:pt x="97" y="186"/>
                      </a:cubicBezTo>
                      <a:cubicBezTo>
                        <a:pt x="96" y="189"/>
                        <a:pt x="96" y="191"/>
                        <a:pt x="95" y="194"/>
                      </a:cubicBezTo>
                      <a:cubicBezTo>
                        <a:pt x="94" y="195"/>
                        <a:pt x="92" y="196"/>
                        <a:pt x="91" y="197"/>
                      </a:cubicBezTo>
                      <a:cubicBezTo>
                        <a:pt x="90" y="200"/>
                        <a:pt x="86" y="200"/>
                        <a:pt x="84" y="199"/>
                      </a:cubicBezTo>
                      <a:cubicBezTo>
                        <a:pt x="83" y="201"/>
                        <a:pt x="85" y="202"/>
                        <a:pt x="85" y="203"/>
                      </a:cubicBezTo>
                      <a:cubicBezTo>
                        <a:pt x="86" y="205"/>
                        <a:pt x="86" y="205"/>
                        <a:pt x="85" y="206"/>
                      </a:cubicBezTo>
                      <a:cubicBezTo>
                        <a:pt x="83" y="207"/>
                        <a:pt x="81" y="209"/>
                        <a:pt x="80" y="210"/>
                      </a:cubicBezTo>
                      <a:cubicBezTo>
                        <a:pt x="79" y="211"/>
                        <a:pt x="78" y="212"/>
                        <a:pt x="79" y="214"/>
                      </a:cubicBezTo>
                      <a:cubicBezTo>
                        <a:pt x="79" y="215"/>
                        <a:pt x="79" y="217"/>
                        <a:pt x="78" y="218"/>
                      </a:cubicBezTo>
                      <a:cubicBezTo>
                        <a:pt x="78" y="219"/>
                        <a:pt x="78" y="219"/>
                        <a:pt x="78" y="220"/>
                      </a:cubicBezTo>
                      <a:cubicBezTo>
                        <a:pt x="78" y="221"/>
                        <a:pt x="79" y="223"/>
                        <a:pt x="79" y="224"/>
                      </a:cubicBezTo>
                      <a:cubicBezTo>
                        <a:pt x="79" y="226"/>
                        <a:pt x="79" y="228"/>
                        <a:pt x="79" y="231"/>
                      </a:cubicBezTo>
                      <a:cubicBezTo>
                        <a:pt x="79" y="231"/>
                        <a:pt x="80" y="232"/>
                        <a:pt x="81" y="232"/>
                      </a:cubicBezTo>
                      <a:cubicBezTo>
                        <a:pt x="81" y="232"/>
                        <a:pt x="82" y="233"/>
                        <a:pt x="82" y="233"/>
                      </a:cubicBezTo>
                      <a:cubicBezTo>
                        <a:pt x="82" y="234"/>
                        <a:pt x="83" y="236"/>
                        <a:pt x="83" y="237"/>
                      </a:cubicBezTo>
                      <a:cubicBezTo>
                        <a:pt x="82" y="238"/>
                        <a:pt x="80" y="238"/>
                        <a:pt x="79" y="236"/>
                      </a:cubicBezTo>
                      <a:cubicBezTo>
                        <a:pt x="79" y="236"/>
                        <a:pt x="79" y="236"/>
                        <a:pt x="79" y="236"/>
                      </a:cubicBezTo>
                      <a:cubicBezTo>
                        <a:pt x="78" y="235"/>
                        <a:pt x="77" y="234"/>
                        <a:pt x="75" y="233"/>
                      </a:cubicBezTo>
                      <a:cubicBezTo>
                        <a:pt x="72" y="232"/>
                        <a:pt x="70" y="230"/>
                        <a:pt x="69" y="227"/>
                      </a:cubicBezTo>
                      <a:cubicBezTo>
                        <a:pt x="67" y="225"/>
                        <a:pt x="66" y="222"/>
                        <a:pt x="67" y="218"/>
                      </a:cubicBezTo>
                      <a:cubicBezTo>
                        <a:pt x="67" y="216"/>
                        <a:pt x="66" y="214"/>
                        <a:pt x="64" y="213"/>
                      </a:cubicBezTo>
                      <a:cubicBezTo>
                        <a:pt x="63" y="213"/>
                        <a:pt x="63" y="212"/>
                        <a:pt x="63" y="212"/>
                      </a:cubicBezTo>
                      <a:cubicBezTo>
                        <a:pt x="63" y="210"/>
                        <a:pt x="63" y="207"/>
                        <a:pt x="62" y="205"/>
                      </a:cubicBezTo>
                      <a:cubicBezTo>
                        <a:pt x="62" y="200"/>
                        <a:pt x="61" y="196"/>
                        <a:pt x="61" y="191"/>
                      </a:cubicBezTo>
                      <a:cubicBezTo>
                        <a:pt x="61" y="188"/>
                        <a:pt x="61" y="184"/>
                        <a:pt x="61" y="181"/>
                      </a:cubicBezTo>
                      <a:cubicBezTo>
                        <a:pt x="61" y="179"/>
                        <a:pt x="61" y="178"/>
                        <a:pt x="61" y="176"/>
                      </a:cubicBezTo>
                      <a:cubicBezTo>
                        <a:pt x="61" y="172"/>
                        <a:pt x="58" y="168"/>
                        <a:pt x="54" y="167"/>
                      </a:cubicBezTo>
                      <a:cubicBezTo>
                        <a:pt x="52" y="167"/>
                        <a:pt x="50" y="165"/>
                        <a:pt x="50" y="163"/>
                      </a:cubicBezTo>
                      <a:cubicBezTo>
                        <a:pt x="50" y="161"/>
                        <a:pt x="49" y="159"/>
                        <a:pt x="48" y="158"/>
                      </a:cubicBezTo>
                      <a:cubicBezTo>
                        <a:pt x="45" y="157"/>
                        <a:pt x="44" y="155"/>
                        <a:pt x="43" y="152"/>
                      </a:cubicBezTo>
                      <a:cubicBezTo>
                        <a:pt x="42" y="151"/>
                        <a:pt x="42" y="151"/>
                        <a:pt x="41" y="150"/>
                      </a:cubicBezTo>
                      <a:cubicBezTo>
                        <a:pt x="40" y="149"/>
                        <a:pt x="39" y="147"/>
                        <a:pt x="40" y="145"/>
                      </a:cubicBezTo>
                      <a:cubicBezTo>
                        <a:pt x="40" y="144"/>
                        <a:pt x="40" y="143"/>
                        <a:pt x="40" y="142"/>
                      </a:cubicBezTo>
                      <a:cubicBezTo>
                        <a:pt x="39" y="141"/>
                        <a:pt x="39" y="140"/>
                        <a:pt x="39" y="140"/>
                      </a:cubicBezTo>
                      <a:cubicBezTo>
                        <a:pt x="40" y="137"/>
                        <a:pt x="41" y="135"/>
                        <a:pt x="42" y="133"/>
                      </a:cubicBezTo>
                      <a:cubicBezTo>
                        <a:pt x="43" y="131"/>
                        <a:pt x="44" y="129"/>
                        <a:pt x="45" y="127"/>
                      </a:cubicBezTo>
                      <a:cubicBezTo>
                        <a:pt x="46" y="124"/>
                        <a:pt x="45" y="121"/>
                        <a:pt x="43" y="120"/>
                      </a:cubicBezTo>
                      <a:cubicBezTo>
                        <a:pt x="42" y="120"/>
                        <a:pt x="42" y="120"/>
                        <a:pt x="41" y="120"/>
                      </a:cubicBezTo>
                      <a:cubicBezTo>
                        <a:pt x="39" y="121"/>
                        <a:pt x="37" y="121"/>
                        <a:pt x="36" y="120"/>
                      </a:cubicBezTo>
                      <a:cubicBezTo>
                        <a:pt x="33" y="118"/>
                        <a:pt x="31" y="115"/>
                        <a:pt x="29" y="112"/>
                      </a:cubicBezTo>
                      <a:cubicBezTo>
                        <a:pt x="29" y="112"/>
                        <a:pt x="29" y="111"/>
                        <a:pt x="28" y="111"/>
                      </a:cubicBezTo>
                      <a:cubicBezTo>
                        <a:pt x="27" y="111"/>
                        <a:pt x="27" y="111"/>
                        <a:pt x="26" y="111"/>
                      </a:cubicBezTo>
                      <a:cubicBezTo>
                        <a:pt x="24" y="111"/>
                        <a:pt x="22" y="110"/>
                        <a:pt x="21" y="108"/>
                      </a:cubicBezTo>
                      <a:cubicBezTo>
                        <a:pt x="19" y="106"/>
                        <a:pt x="17" y="106"/>
                        <a:pt x="14" y="106"/>
                      </a:cubicBezTo>
                      <a:cubicBezTo>
                        <a:pt x="14" y="106"/>
                        <a:pt x="14" y="106"/>
                        <a:pt x="13" y="106"/>
                      </a:cubicBezTo>
                      <a:cubicBezTo>
                        <a:pt x="9" y="105"/>
                        <a:pt x="5" y="102"/>
                        <a:pt x="1" y="99"/>
                      </a:cubicBezTo>
                      <a:cubicBezTo>
                        <a:pt x="0" y="97"/>
                        <a:pt x="0" y="96"/>
                        <a:pt x="0" y="94"/>
                      </a:cubicBezTo>
                      <a:cubicBezTo>
                        <a:pt x="1" y="85"/>
                        <a:pt x="3" y="75"/>
                        <a:pt x="6" y="67"/>
                      </a:cubicBezTo>
                      <a:cubicBezTo>
                        <a:pt x="11" y="53"/>
                        <a:pt x="17" y="40"/>
                        <a:pt x="26" y="28"/>
                      </a:cubicBezTo>
                      <a:cubicBezTo>
                        <a:pt x="29" y="23"/>
                        <a:pt x="32" y="19"/>
                        <a:pt x="36" y="15"/>
                      </a:cubicBezTo>
                      <a:cubicBezTo>
                        <a:pt x="36" y="14"/>
                        <a:pt x="37" y="14"/>
                        <a:pt x="37" y="14"/>
                      </a:cubicBezTo>
                      <a:cubicBezTo>
                        <a:pt x="39" y="15"/>
                        <a:pt x="40" y="15"/>
                        <a:pt x="41" y="15"/>
                      </a:cubicBezTo>
                      <a:cubicBezTo>
                        <a:pt x="44" y="15"/>
                        <a:pt x="46" y="15"/>
                        <a:pt x="49" y="14"/>
                      </a:cubicBezTo>
                      <a:cubicBezTo>
                        <a:pt x="52" y="13"/>
                        <a:pt x="55" y="12"/>
                        <a:pt x="58" y="11"/>
                      </a:cubicBezTo>
                      <a:cubicBezTo>
                        <a:pt x="61" y="10"/>
                        <a:pt x="62" y="8"/>
                        <a:pt x="63" y="5"/>
                      </a:cubicBezTo>
                      <a:cubicBezTo>
                        <a:pt x="63" y="4"/>
                        <a:pt x="63" y="4"/>
                        <a:pt x="63" y="3"/>
                      </a:cubicBezTo>
                      <a:cubicBezTo>
                        <a:pt x="64" y="0"/>
                        <a:pt x="64" y="0"/>
                        <a:pt x="67" y="1"/>
                      </a:cubicBezTo>
                      <a:cubicBezTo>
                        <a:pt x="72" y="2"/>
                        <a:pt x="72" y="2"/>
                        <a:pt x="72" y="2"/>
                      </a:cubicBezTo>
                      <a:cubicBezTo>
                        <a:pt x="71" y="3"/>
                        <a:pt x="69" y="3"/>
                        <a:pt x="68" y="4"/>
                      </a:cubicBezTo>
                      <a:cubicBezTo>
                        <a:pt x="67" y="4"/>
                        <a:pt x="67" y="5"/>
                        <a:pt x="67" y="6"/>
                      </a:cubicBezTo>
                      <a:cubicBezTo>
                        <a:pt x="68" y="6"/>
                        <a:pt x="69" y="8"/>
                        <a:pt x="70" y="10"/>
                      </a:cubicBezTo>
                      <a:cubicBezTo>
                        <a:pt x="71" y="10"/>
                        <a:pt x="71" y="10"/>
                        <a:pt x="72" y="10"/>
                      </a:cubicBezTo>
                      <a:cubicBezTo>
                        <a:pt x="74" y="9"/>
                        <a:pt x="77" y="9"/>
                        <a:pt x="79" y="9"/>
                      </a:cubicBezTo>
                      <a:cubicBezTo>
                        <a:pt x="78" y="10"/>
                        <a:pt x="78" y="11"/>
                        <a:pt x="77" y="12"/>
                      </a:cubicBezTo>
                      <a:cubicBezTo>
                        <a:pt x="76" y="13"/>
                        <a:pt x="75" y="13"/>
                        <a:pt x="74" y="13"/>
                      </a:cubicBezTo>
                      <a:cubicBezTo>
                        <a:pt x="71" y="14"/>
                        <a:pt x="68" y="14"/>
                        <a:pt x="65" y="15"/>
                      </a:cubicBezTo>
                      <a:cubicBezTo>
                        <a:pt x="65" y="17"/>
                        <a:pt x="63" y="18"/>
                        <a:pt x="61" y="18"/>
                      </a:cubicBezTo>
                      <a:cubicBezTo>
                        <a:pt x="58" y="19"/>
                        <a:pt x="54" y="20"/>
                        <a:pt x="52" y="23"/>
                      </a:cubicBezTo>
                      <a:cubicBezTo>
                        <a:pt x="50" y="24"/>
                        <a:pt x="49" y="26"/>
                        <a:pt x="50" y="28"/>
                      </a:cubicBezTo>
                      <a:cubicBezTo>
                        <a:pt x="50" y="29"/>
                        <a:pt x="50" y="30"/>
                        <a:pt x="52" y="30"/>
                      </a:cubicBezTo>
                      <a:cubicBezTo>
                        <a:pt x="52" y="30"/>
                        <a:pt x="52" y="30"/>
                        <a:pt x="53" y="30"/>
                      </a:cubicBezTo>
                      <a:cubicBezTo>
                        <a:pt x="54" y="31"/>
                        <a:pt x="55" y="31"/>
                        <a:pt x="57" y="32"/>
                      </a:cubicBezTo>
                      <a:cubicBezTo>
                        <a:pt x="58" y="33"/>
                        <a:pt x="59" y="33"/>
                        <a:pt x="60" y="33"/>
                      </a:cubicBezTo>
                      <a:cubicBezTo>
                        <a:pt x="61" y="33"/>
                        <a:pt x="61" y="33"/>
                        <a:pt x="61" y="3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80" name="íṥļiďê">
                  <a:extLst>
                    <a:ext uri="{FF2B5EF4-FFF2-40B4-BE49-F238E27FC236}">
                      <a16:creationId xmlns:a16="http://schemas.microsoft.com/office/drawing/2014/main" id="{634906C5-5175-4E6B-969C-E5DF75727F4B}"/>
                    </a:ext>
                  </a:extLst>
                </p:cNvPr>
                <p:cNvSpPr/>
                <p:nvPr/>
              </p:nvSpPr>
              <p:spPr bwMode="auto">
                <a:xfrm>
                  <a:off x="5681040" y="2655895"/>
                  <a:ext cx="277994" cy="146099"/>
                </a:xfrm>
                <a:custGeom>
                  <a:avLst/>
                  <a:gdLst>
                    <a:gd name="T0" fmla="*/ 0 w 66"/>
                    <a:gd name="T1" fmla="*/ 7 h 35"/>
                    <a:gd name="T2" fmla="*/ 10 w 66"/>
                    <a:gd name="T3" fmla="*/ 6 h 35"/>
                    <a:gd name="T4" fmla="*/ 14 w 66"/>
                    <a:gd name="T5" fmla="*/ 4 h 35"/>
                    <a:gd name="T6" fmla="*/ 25 w 66"/>
                    <a:gd name="T7" fmla="*/ 2 h 35"/>
                    <a:gd name="T8" fmla="*/ 36 w 66"/>
                    <a:gd name="T9" fmla="*/ 3 h 35"/>
                    <a:gd name="T10" fmla="*/ 39 w 66"/>
                    <a:gd name="T11" fmla="*/ 2 h 35"/>
                    <a:gd name="T12" fmla="*/ 41 w 66"/>
                    <a:gd name="T13" fmla="*/ 1 h 35"/>
                    <a:gd name="T14" fmla="*/ 50 w 66"/>
                    <a:gd name="T15" fmla="*/ 0 h 35"/>
                    <a:gd name="T16" fmla="*/ 54 w 66"/>
                    <a:gd name="T17" fmla="*/ 0 h 35"/>
                    <a:gd name="T18" fmla="*/ 65 w 66"/>
                    <a:gd name="T19" fmla="*/ 2 h 35"/>
                    <a:gd name="T20" fmla="*/ 66 w 66"/>
                    <a:gd name="T21" fmla="*/ 3 h 35"/>
                    <a:gd name="T22" fmla="*/ 62 w 66"/>
                    <a:gd name="T23" fmla="*/ 3 h 35"/>
                    <a:gd name="T24" fmla="*/ 59 w 66"/>
                    <a:gd name="T25" fmla="*/ 4 h 35"/>
                    <a:gd name="T26" fmla="*/ 57 w 66"/>
                    <a:gd name="T27" fmla="*/ 7 h 35"/>
                    <a:gd name="T28" fmla="*/ 53 w 66"/>
                    <a:gd name="T29" fmla="*/ 11 h 35"/>
                    <a:gd name="T30" fmla="*/ 48 w 66"/>
                    <a:gd name="T31" fmla="*/ 13 h 35"/>
                    <a:gd name="T32" fmla="*/ 48 w 66"/>
                    <a:gd name="T33" fmla="*/ 15 h 35"/>
                    <a:gd name="T34" fmla="*/ 52 w 66"/>
                    <a:gd name="T35" fmla="*/ 17 h 35"/>
                    <a:gd name="T36" fmla="*/ 45 w 66"/>
                    <a:gd name="T37" fmla="*/ 16 h 35"/>
                    <a:gd name="T38" fmla="*/ 47 w 66"/>
                    <a:gd name="T39" fmla="*/ 19 h 35"/>
                    <a:gd name="T40" fmla="*/ 38 w 66"/>
                    <a:gd name="T41" fmla="*/ 21 h 35"/>
                    <a:gd name="T42" fmla="*/ 31 w 66"/>
                    <a:gd name="T43" fmla="*/ 25 h 35"/>
                    <a:gd name="T44" fmla="*/ 23 w 66"/>
                    <a:gd name="T45" fmla="*/ 27 h 35"/>
                    <a:gd name="T46" fmla="*/ 21 w 66"/>
                    <a:gd name="T47" fmla="*/ 30 h 35"/>
                    <a:gd name="T48" fmla="*/ 19 w 66"/>
                    <a:gd name="T49" fmla="*/ 32 h 35"/>
                    <a:gd name="T50" fmla="*/ 17 w 66"/>
                    <a:gd name="T51" fmla="*/ 34 h 35"/>
                    <a:gd name="T52" fmla="*/ 10 w 66"/>
                    <a:gd name="T53" fmla="*/ 33 h 35"/>
                    <a:gd name="T54" fmla="*/ 9 w 66"/>
                    <a:gd name="T55" fmla="*/ 30 h 35"/>
                    <a:gd name="T56" fmla="*/ 9 w 66"/>
                    <a:gd name="T57" fmla="*/ 27 h 35"/>
                    <a:gd name="T58" fmla="*/ 11 w 66"/>
                    <a:gd name="T59" fmla="*/ 24 h 35"/>
                    <a:gd name="T60" fmla="*/ 12 w 66"/>
                    <a:gd name="T61" fmla="*/ 22 h 35"/>
                    <a:gd name="T62" fmla="*/ 13 w 66"/>
                    <a:gd name="T63" fmla="*/ 13 h 35"/>
                    <a:gd name="T64" fmla="*/ 10 w 66"/>
                    <a:gd name="T65" fmla="*/ 11 h 35"/>
                    <a:gd name="T66" fmla="*/ 2 w 66"/>
                    <a:gd name="T67" fmla="*/ 8 h 35"/>
                    <a:gd name="T68" fmla="*/ 0 w 66"/>
                    <a:gd name="T69" fmla="*/ 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6" h="35">
                      <a:moveTo>
                        <a:pt x="0" y="7"/>
                      </a:moveTo>
                      <a:cubicBezTo>
                        <a:pt x="3" y="7"/>
                        <a:pt x="7" y="6"/>
                        <a:pt x="10" y="6"/>
                      </a:cubicBezTo>
                      <a:cubicBezTo>
                        <a:pt x="11" y="5"/>
                        <a:pt x="13" y="5"/>
                        <a:pt x="14" y="4"/>
                      </a:cubicBezTo>
                      <a:cubicBezTo>
                        <a:pt x="17" y="3"/>
                        <a:pt x="21" y="2"/>
                        <a:pt x="25" y="2"/>
                      </a:cubicBezTo>
                      <a:cubicBezTo>
                        <a:pt x="28" y="3"/>
                        <a:pt x="32" y="3"/>
                        <a:pt x="36" y="3"/>
                      </a:cubicBezTo>
                      <a:cubicBezTo>
                        <a:pt x="37" y="4"/>
                        <a:pt x="38" y="3"/>
                        <a:pt x="39" y="2"/>
                      </a:cubicBezTo>
                      <a:cubicBezTo>
                        <a:pt x="40" y="2"/>
                        <a:pt x="41" y="2"/>
                        <a:pt x="41" y="1"/>
                      </a:cubicBezTo>
                      <a:cubicBezTo>
                        <a:pt x="44" y="1"/>
                        <a:pt x="47" y="0"/>
                        <a:pt x="50" y="0"/>
                      </a:cubicBezTo>
                      <a:cubicBezTo>
                        <a:pt x="51" y="0"/>
                        <a:pt x="53" y="0"/>
                        <a:pt x="54" y="0"/>
                      </a:cubicBezTo>
                      <a:cubicBezTo>
                        <a:pt x="58" y="1"/>
                        <a:pt x="61" y="1"/>
                        <a:pt x="65" y="2"/>
                      </a:cubicBezTo>
                      <a:cubicBezTo>
                        <a:pt x="65" y="2"/>
                        <a:pt x="66" y="2"/>
                        <a:pt x="66" y="3"/>
                      </a:cubicBezTo>
                      <a:cubicBezTo>
                        <a:pt x="65" y="3"/>
                        <a:pt x="63" y="3"/>
                        <a:pt x="62" y="3"/>
                      </a:cubicBezTo>
                      <a:cubicBezTo>
                        <a:pt x="61" y="3"/>
                        <a:pt x="60" y="3"/>
                        <a:pt x="59" y="4"/>
                      </a:cubicBezTo>
                      <a:cubicBezTo>
                        <a:pt x="58" y="4"/>
                        <a:pt x="57" y="5"/>
                        <a:pt x="57" y="7"/>
                      </a:cubicBezTo>
                      <a:cubicBezTo>
                        <a:pt x="57" y="9"/>
                        <a:pt x="55" y="10"/>
                        <a:pt x="53" y="11"/>
                      </a:cubicBezTo>
                      <a:cubicBezTo>
                        <a:pt x="52" y="12"/>
                        <a:pt x="50" y="12"/>
                        <a:pt x="48" y="13"/>
                      </a:cubicBezTo>
                      <a:cubicBezTo>
                        <a:pt x="47" y="14"/>
                        <a:pt x="47" y="14"/>
                        <a:pt x="48" y="15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0" y="18"/>
                        <a:pt x="50" y="18"/>
                        <a:pt x="45" y="16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4" y="20"/>
                        <a:pt x="41" y="21"/>
                        <a:pt x="38" y="21"/>
                      </a:cubicBezTo>
                      <a:cubicBezTo>
                        <a:pt x="35" y="22"/>
                        <a:pt x="33" y="23"/>
                        <a:pt x="31" y="25"/>
                      </a:cubicBezTo>
                      <a:cubicBezTo>
                        <a:pt x="28" y="26"/>
                        <a:pt x="26" y="27"/>
                        <a:pt x="23" y="27"/>
                      </a:cubicBezTo>
                      <a:cubicBezTo>
                        <a:pt x="22" y="28"/>
                        <a:pt x="20" y="28"/>
                        <a:pt x="21" y="30"/>
                      </a:cubicBezTo>
                      <a:cubicBezTo>
                        <a:pt x="20" y="31"/>
                        <a:pt x="20" y="31"/>
                        <a:pt x="19" y="32"/>
                      </a:cubicBezTo>
                      <a:cubicBezTo>
                        <a:pt x="19" y="33"/>
                        <a:pt x="18" y="33"/>
                        <a:pt x="17" y="34"/>
                      </a:cubicBezTo>
                      <a:cubicBezTo>
                        <a:pt x="15" y="35"/>
                        <a:pt x="12" y="35"/>
                        <a:pt x="10" y="33"/>
                      </a:cubicBezTo>
                      <a:cubicBezTo>
                        <a:pt x="9" y="32"/>
                        <a:pt x="9" y="31"/>
                        <a:pt x="9" y="30"/>
                      </a:cubicBezTo>
                      <a:cubicBezTo>
                        <a:pt x="9" y="29"/>
                        <a:pt x="9" y="28"/>
                        <a:pt x="9" y="27"/>
                      </a:cubicBezTo>
                      <a:cubicBezTo>
                        <a:pt x="9" y="26"/>
                        <a:pt x="10" y="25"/>
                        <a:pt x="11" y="24"/>
                      </a:cubicBezTo>
                      <a:cubicBezTo>
                        <a:pt x="11" y="23"/>
                        <a:pt x="11" y="23"/>
                        <a:pt x="12" y="22"/>
                      </a:cubicBezTo>
                      <a:cubicBezTo>
                        <a:pt x="14" y="20"/>
                        <a:pt x="15" y="16"/>
                        <a:pt x="13" y="13"/>
                      </a:cubicBezTo>
                      <a:cubicBezTo>
                        <a:pt x="12" y="12"/>
                        <a:pt x="11" y="11"/>
                        <a:pt x="10" y="11"/>
                      </a:cubicBezTo>
                      <a:cubicBezTo>
                        <a:pt x="7" y="9"/>
                        <a:pt x="5" y="9"/>
                        <a:pt x="2" y="8"/>
                      </a:cubicBezTo>
                      <a:cubicBezTo>
                        <a:pt x="2" y="8"/>
                        <a:pt x="1" y="8"/>
                        <a:pt x="0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81" name="ïṣľíḓe">
                  <a:extLst>
                    <a:ext uri="{FF2B5EF4-FFF2-40B4-BE49-F238E27FC236}">
                      <a16:creationId xmlns:a16="http://schemas.microsoft.com/office/drawing/2014/main" id="{9E96FE57-FBD6-4E6E-A409-777CD9916440}"/>
                    </a:ext>
                  </a:extLst>
                </p:cNvPr>
                <p:cNvSpPr/>
                <p:nvPr/>
              </p:nvSpPr>
              <p:spPr bwMode="auto">
                <a:xfrm>
                  <a:off x="5541028" y="2692419"/>
                  <a:ext cx="121749" cy="97399"/>
                </a:xfrm>
                <a:custGeom>
                  <a:avLst/>
                  <a:gdLst>
                    <a:gd name="T0" fmla="*/ 7 w 29"/>
                    <a:gd name="T1" fmla="*/ 2 h 23"/>
                    <a:gd name="T2" fmla="*/ 11 w 29"/>
                    <a:gd name="T3" fmla="*/ 1 h 23"/>
                    <a:gd name="T4" fmla="*/ 17 w 29"/>
                    <a:gd name="T5" fmla="*/ 1 h 23"/>
                    <a:gd name="T6" fmla="*/ 18 w 29"/>
                    <a:gd name="T7" fmla="*/ 2 h 23"/>
                    <a:gd name="T8" fmla="*/ 17 w 29"/>
                    <a:gd name="T9" fmla="*/ 3 h 23"/>
                    <a:gd name="T10" fmla="*/ 14 w 29"/>
                    <a:gd name="T11" fmla="*/ 4 h 23"/>
                    <a:gd name="T12" fmla="*/ 13 w 29"/>
                    <a:gd name="T13" fmla="*/ 5 h 23"/>
                    <a:gd name="T14" fmla="*/ 14 w 29"/>
                    <a:gd name="T15" fmla="*/ 6 h 23"/>
                    <a:gd name="T16" fmla="*/ 26 w 29"/>
                    <a:gd name="T17" fmla="*/ 9 h 23"/>
                    <a:gd name="T18" fmla="*/ 26 w 29"/>
                    <a:gd name="T19" fmla="*/ 10 h 23"/>
                    <a:gd name="T20" fmla="*/ 26 w 29"/>
                    <a:gd name="T21" fmla="*/ 12 h 23"/>
                    <a:gd name="T22" fmla="*/ 29 w 29"/>
                    <a:gd name="T23" fmla="*/ 16 h 23"/>
                    <a:gd name="T24" fmla="*/ 27 w 29"/>
                    <a:gd name="T25" fmla="*/ 18 h 23"/>
                    <a:gd name="T26" fmla="*/ 22 w 29"/>
                    <a:gd name="T27" fmla="*/ 19 h 23"/>
                    <a:gd name="T28" fmla="*/ 20 w 29"/>
                    <a:gd name="T29" fmla="*/ 21 h 23"/>
                    <a:gd name="T30" fmla="*/ 20 w 29"/>
                    <a:gd name="T31" fmla="*/ 22 h 23"/>
                    <a:gd name="T32" fmla="*/ 14 w 29"/>
                    <a:gd name="T33" fmla="*/ 22 h 23"/>
                    <a:gd name="T34" fmla="*/ 15 w 29"/>
                    <a:gd name="T35" fmla="*/ 18 h 23"/>
                    <a:gd name="T36" fmla="*/ 16 w 29"/>
                    <a:gd name="T37" fmla="*/ 17 h 23"/>
                    <a:gd name="T38" fmla="*/ 19 w 29"/>
                    <a:gd name="T39" fmla="*/ 17 h 23"/>
                    <a:gd name="T40" fmla="*/ 21 w 29"/>
                    <a:gd name="T41" fmla="*/ 16 h 23"/>
                    <a:gd name="T42" fmla="*/ 20 w 29"/>
                    <a:gd name="T43" fmla="*/ 15 h 23"/>
                    <a:gd name="T44" fmla="*/ 9 w 29"/>
                    <a:gd name="T45" fmla="*/ 10 h 23"/>
                    <a:gd name="T46" fmla="*/ 3 w 29"/>
                    <a:gd name="T47" fmla="*/ 10 h 23"/>
                    <a:gd name="T48" fmla="*/ 0 w 29"/>
                    <a:gd name="T49" fmla="*/ 8 h 23"/>
                    <a:gd name="T50" fmla="*/ 2 w 29"/>
                    <a:gd name="T51" fmla="*/ 6 h 23"/>
                    <a:gd name="T52" fmla="*/ 3 w 29"/>
                    <a:gd name="T53" fmla="*/ 6 h 23"/>
                    <a:gd name="T54" fmla="*/ 7 w 29"/>
                    <a:gd name="T55" fmla="*/ 6 h 23"/>
                    <a:gd name="T56" fmla="*/ 9 w 29"/>
                    <a:gd name="T57" fmla="*/ 5 h 23"/>
                    <a:gd name="T58" fmla="*/ 7 w 29"/>
                    <a:gd name="T59" fmla="*/ 3 h 23"/>
                    <a:gd name="T60" fmla="*/ 7 w 29"/>
                    <a:gd name="T61" fmla="*/ 2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9" h="23">
                      <a:moveTo>
                        <a:pt x="7" y="2"/>
                      </a:moveTo>
                      <a:cubicBezTo>
                        <a:pt x="8" y="0"/>
                        <a:pt x="9" y="0"/>
                        <a:pt x="11" y="1"/>
                      </a:cubicBezTo>
                      <a:cubicBezTo>
                        <a:pt x="13" y="2"/>
                        <a:pt x="15" y="2"/>
                        <a:pt x="17" y="1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7" y="2"/>
                        <a:pt x="17" y="3"/>
                        <a:pt x="17" y="3"/>
                      </a:cubicBezTo>
                      <a:cubicBezTo>
                        <a:pt x="16" y="3"/>
                        <a:pt x="15" y="3"/>
                        <a:pt x="14" y="4"/>
                      </a:cubicBezTo>
                      <a:cubicBezTo>
                        <a:pt x="13" y="4"/>
                        <a:pt x="13" y="4"/>
                        <a:pt x="13" y="5"/>
                      </a:cubicBezTo>
                      <a:cubicBezTo>
                        <a:pt x="13" y="5"/>
                        <a:pt x="13" y="6"/>
                        <a:pt x="14" y="6"/>
                      </a:cubicBezTo>
                      <a:cubicBezTo>
                        <a:pt x="26" y="9"/>
                        <a:pt x="26" y="9"/>
                        <a:pt x="26" y="9"/>
                      </a:cubicBezTo>
                      <a:cubicBezTo>
                        <a:pt x="26" y="9"/>
                        <a:pt x="26" y="10"/>
                        <a:pt x="26" y="10"/>
                      </a:cubicBezTo>
                      <a:cubicBezTo>
                        <a:pt x="26" y="11"/>
                        <a:pt x="26" y="11"/>
                        <a:pt x="26" y="12"/>
                      </a:cubicBezTo>
                      <a:cubicBezTo>
                        <a:pt x="25" y="15"/>
                        <a:pt x="26" y="16"/>
                        <a:pt x="29" y="16"/>
                      </a:cubicBezTo>
                      <a:cubicBezTo>
                        <a:pt x="29" y="17"/>
                        <a:pt x="28" y="18"/>
                        <a:pt x="27" y="18"/>
                      </a:cubicBezTo>
                      <a:cubicBezTo>
                        <a:pt x="26" y="18"/>
                        <a:pt x="23" y="19"/>
                        <a:pt x="22" y="19"/>
                      </a:cubicBezTo>
                      <a:cubicBezTo>
                        <a:pt x="21" y="20"/>
                        <a:pt x="20" y="20"/>
                        <a:pt x="20" y="21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18" y="23"/>
                        <a:pt x="16" y="23"/>
                        <a:pt x="14" y="22"/>
                      </a:cubicBezTo>
                      <a:cubicBezTo>
                        <a:pt x="13" y="21"/>
                        <a:pt x="13" y="19"/>
                        <a:pt x="15" y="18"/>
                      </a:cubicBezTo>
                      <a:cubicBezTo>
                        <a:pt x="15" y="18"/>
                        <a:pt x="15" y="18"/>
                        <a:pt x="16" y="17"/>
                      </a:cubicBezTo>
                      <a:cubicBezTo>
                        <a:pt x="17" y="17"/>
                        <a:pt x="18" y="17"/>
                        <a:pt x="19" y="17"/>
                      </a:cubicBezTo>
                      <a:cubicBezTo>
                        <a:pt x="20" y="17"/>
                        <a:pt x="20" y="16"/>
                        <a:pt x="21" y="16"/>
                      </a:cubicBezTo>
                      <a:cubicBezTo>
                        <a:pt x="21" y="16"/>
                        <a:pt x="20" y="15"/>
                        <a:pt x="20" y="15"/>
                      </a:cubicBezTo>
                      <a:cubicBezTo>
                        <a:pt x="17" y="12"/>
                        <a:pt x="13" y="10"/>
                        <a:pt x="9" y="10"/>
                      </a:cubicBezTo>
                      <a:cubicBezTo>
                        <a:pt x="7" y="10"/>
                        <a:pt x="5" y="10"/>
                        <a:pt x="3" y="10"/>
                      </a:cubicBezTo>
                      <a:cubicBezTo>
                        <a:pt x="2" y="10"/>
                        <a:pt x="1" y="10"/>
                        <a:pt x="0" y="8"/>
                      </a:cubicBezTo>
                      <a:cubicBezTo>
                        <a:pt x="0" y="7"/>
                        <a:pt x="1" y="6"/>
                        <a:pt x="2" y="6"/>
                      </a:cubicBezTo>
                      <a:cubicBezTo>
                        <a:pt x="2" y="6"/>
                        <a:pt x="2" y="6"/>
                        <a:pt x="3" y="6"/>
                      </a:cubicBezTo>
                      <a:cubicBezTo>
                        <a:pt x="4" y="6"/>
                        <a:pt x="5" y="6"/>
                        <a:pt x="7" y="6"/>
                      </a:cubicBezTo>
                      <a:cubicBezTo>
                        <a:pt x="7" y="6"/>
                        <a:pt x="8" y="5"/>
                        <a:pt x="9" y="5"/>
                      </a:cubicBezTo>
                      <a:cubicBezTo>
                        <a:pt x="9" y="4"/>
                        <a:pt x="8" y="3"/>
                        <a:pt x="7" y="3"/>
                      </a:cubicBezTo>
                      <a:cubicBezTo>
                        <a:pt x="7" y="2"/>
                        <a:pt x="7" y="2"/>
                        <a:pt x="7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82" name="ïSḻiḓé">
                  <a:extLst>
                    <a:ext uri="{FF2B5EF4-FFF2-40B4-BE49-F238E27FC236}">
                      <a16:creationId xmlns:a16="http://schemas.microsoft.com/office/drawing/2014/main" id="{ECF94322-B2C5-4E8C-844C-FFE21AE980D1}"/>
                    </a:ext>
                  </a:extLst>
                </p:cNvPr>
                <p:cNvSpPr/>
                <p:nvPr/>
              </p:nvSpPr>
              <p:spPr bwMode="auto">
                <a:xfrm>
                  <a:off x="6299930" y="3368127"/>
                  <a:ext cx="58846" cy="101457"/>
                </a:xfrm>
                <a:custGeom>
                  <a:avLst/>
                  <a:gdLst>
                    <a:gd name="T0" fmla="*/ 12 w 14"/>
                    <a:gd name="T1" fmla="*/ 0 h 24"/>
                    <a:gd name="T2" fmla="*/ 13 w 14"/>
                    <a:gd name="T3" fmla="*/ 10 h 24"/>
                    <a:gd name="T4" fmla="*/ 10 w 14"/>
                    <a:gd name="T5" fmla="*/ 19 h 24"/>
                    <a:gd name="T6" fmla="*/ 8 w 14"/>
                    <a:gd name="T7" fmla="*/ 22 h 24"/>
                    <a:gd name="T8" fmla="*/ 4 w 14"/>
                    <a:gd name="T9" fmla="*/ 24 h 24"/>
                    <a:gd name="T10" fmla="*/ 1 w 14"/>
                    <a:gd name="T11" fmla="*/ 18 h 24"/>
                    <a:gd name="T12" fmla="*/ 1 w 14"/>
                    <a:gd name="T13" fmla="*/ 18 h 24"/>
                    <a:gd name="T14" fmla="*/ 3 w 14"/>
                    <a:gd name="T15" fmla="*/ 15 h 24"/>
                    <a:gd name="T16" fmla="*/ 3 w 14"/>
                    <a:gd name="T17" fmla="*/ 11 h 24"/>
                    <a:gd name="T18" fmla="*/ 5 w 14"/>
                    <a:gd name="T19" fmla="*/ 6 h 24"/>
                    <a:gd name="T20" fmla="*/ 7 w 14"/>
                    <a:gd name="T21" fmla="*/ 6 h 24"/>
                    <a:gd name="T22" fmla="*/ 11 w 14"/>
                    <a:gd name="T23" fmla="*/ 1 h 24"/>
                    <a:gd name="T24" fmla="*/ 12 w 14"/>
                    <a:gd name="T25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" h="24">
                      <a:moveTo>
                        <a:pt x="12" y="0"/>
                      </a:moveTo>
                      <a:cubicBezTo>
                        <a:pt x="13" y="3"/>
                        <a:pt x="14" y="7"/>
                        <a:pt x="13" y="10"/>
                      </a:cubicBezTo>
                      <a:cubicBezTo>
                        <a:pt x="11" y="13"/>
                        <a:pt x="11" y="16"/>
                        <a:pt x="10" y="19"/>
                      </a:cubicBezTo>
                      <a:cubicBezTo>
                        <a:pt x="9" y="20"/>
                        <a:pt x="9" y="21"/>
                        <a:pt x="8" y="22"/>
                      </a:cubicBezTo>
                      <a:cubicBezTo>
                        <a:pt x="7" y="24"/>
                        <a:pt x="7" y="24"/>
                        <a:pt x="4" y="24"/>
                      </a:cubicBezTo>
                      <a:cubicBezTo>
                        <a:pt x="1" y="23"/>
                        <a:pt x="0" y="20"/>
                        <a:pt x="1" y="18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2" y="17"/>
                        <a:pt x="2" y="16"/>
                        <a:pt x="3" y="15"/>
                      </a:cubicBezTo>
                      <a:cubicBezTo>
                        <a:pt x="3" y="13"/>
                        <a:pt x="3" y="12"/>
                        <a:pt x="3" y="11"/>
                      </a:cubicBezTo>
                      <a:cubicBezTo>
                        <a:pt x="3" y="9"/>
                        <a:pt x="4" y="7"/>
                        <a:pt x="5" y="6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8" y="4"/>
                        <a:pt x="10" y="3"/>
                        <a:pt x="11" y="1"/>
                      </a:cubicBezTo>
                      <a:cubicBezTo>
                        <a:pt x="12" y="1"/>
                        <a:pt x="12" y="0"/>
                        <a:pt x="1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83" name="îS1ïďê">
                  <a:extLst>
                    <a:ext uri="{FF2B5EF4-FFF2-40B4-BE49-F238E27FC236}">
                      <a16:creationId xmlns:a16="http://schemas.microsoft.com/office/drawing/2014/main" id="{F1A29D1D-7AA5-4877-AF03-E0AAFB6A3B09}"/>
                    </a:ext>
                  </a:extLst>
                </p:cNvPr>
                <p:cNvSpPr/>
                <p:nvPr/>
              </p:nvSpPr>
              <p:spPr bwMode="auto">
                <a:xfrm>
                  <a:off x="5599874" y="2655895"/>
                  <a:ext cx="131895" cy="44641"/>
                </a:xfrm>
                <a:custGeom>
                  <a:avLst/>
                  <a:gdLst>
                    <a:gd name="T0" fmla="*/ 31 w 31"/>
                    <a:gd name="T1" fmla="*/ 0 h 11"/>
                    <a:gd name="T2" fmla="*/ 22 w 31"/>
                    <a:gd name="T3" fmla="*/ 4 h 11"/>
                    <a:gd name="T4" fmla="*/ 9 w 31"/>
                    <a:gd name="T5" fmla="*/ 10 h 11"/>
                    <a:gd name="T6" fmla="*/ 5 w 31"/>
                    <a:gd name="T7" fmla="*/ 9 h 11"/>
                    <a:gd name="T8" fmla="*/ 4 w 31"/>
                    <a:gd name="T9" fmla="*/ 8 h 11"/>
                    <a:gd name="T10" fmla="*/ 0 w 31"/>
                    <a:gd name="T11" fmla="*/ 8 h 11"/>
                    <a:gd name="T12" fmla="*/ 1 w 31"/>
                    <a:gd name="T13" fmla="*/ 7 h 11"/>
                    <a:gd name="T14" fmla="*/ 4 w 31"/>
                    <a:gd name="T15" fmla="*/ 6 h 11"/>
                    <a:gd name="T16" fmla="*/ 7 w 31"/>
                    <a:gd name="T17" fmla="*/ 4 h 11"/>
                    <a:gd name="T18" fmla="*/ 9 w 31"/>
                    <a:gd name="T19" fmla="*/ 3 h 11"/>
                    <a:gd name="T20" fmla="*/ 15 w 31"/>
                    <a:gd name="T21" fmla="*/ 2 h 11"/>
                    <a:gd name="T22" fmla="*/ 19 w 31"/>
                    <a:gd name="T23" fmla="*/ 1 h 11"/>
                    <a:gd name="T24" fmla="*/ 27 w 31"/>
                    <a:gd name="T25" fmla="*/ 0 h 11"/>
                    <a:gd name="T26" fmla="*/ 29 w 31"/>
                    <a:gd name="T27" fmla="*/ 0 h 11"/>
                    <a:gd name="T28" fmla="*/ 31 w 31"/>
                    <a:gd name="T2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1" h="11">
                      <a:moveTo>
                        <a:pt x="31" y="0"/>
                      </a:moveTo>
                      <a:cubicBezTo>
                        <a:pt x="28" y="3"/>
                        <a:pt x="25" y="4"/>
                        <a:pt x="22" y="4"/>
                      </a:cubicBezTo>
                      <a:cubicBezTo>
                        <a:pt x="17" y="5"/>
                        <a:pt x="13" y="7"/>
                        <a:pt x="9" y="10"/>
                      </a:cubicBezTo>
                      <a:cubicBezTo>
                        <a:pt x="7" y="10"/>
                        <a:pt x="6" y="11"/>
                        <a:pt x="5" y="9"/>
                      </a:cubicBezTo>
                      <a:cubicBezTo>
                        <a:pt x="5" y="9"/>
                        <a:pt x="4" y="9"/>
                        <a:pt x="4" y="8"/>
                      </a:cubicBezTo>
                      <a:cubicBezTo>
                        <a:pt x="2" y="8"/>
                        <a:pt x="1" y="8"/>
                        <a:pt x="0" y="8"/>
                      </a:cubicBezTo>
                      <a:cubicBezTo>
                        <a:pt x="0" y="7"/>
                        <a:pt x="1" y="7"/>
                        <a:pt x="1" y="7"/>
                      </a:cubicBezTo>
                      <a:cubicBezTo>
                        <a:pt x="2" y="7"/>
                        <a:pt x="3" y="6"/>
                        <a:pt x="4" y="6"/>
                      </a:cubicBezTo>
                      <a:cubicBezTo>
                        <a:pt x="5" y="6"/>
                        <a:pt x="7" y="6"/>
                        <a:pt x="7" y="4"/>
                      </a:cubicBezTo>
                      <a:cubicBezTo>
                        <a:pt x="7" y="3"/>
                        <a:pt x="8" y="3"/>
                        <a:pt x="9" y="3"/>
                      </a:cubicBezTo>
                      <a:cubicBezTo>
                        <a:pt x="11" y="2"/>
                        <a:pt x="13" y="2"/>
                        <a:pt x="15" y="2"/>
                      </a:cubicBezTo>
                      <a:cubicBezTo>
                        <a:pt x="16" y="2"/>
                        <a:pt x="18" y="1"/>
                        <a:pt x="19" y="1"/>
                      </a:cubicBezTo>
                      <a:cubicBezTo>
                        <a:pt x="21" y="0"/>
                        <a:pt x="24" y="0"/>
                        <a:pt x="27" y="0"/>
                      </a:cubicBezTo>
                      <a:cubicBezTo>
                        <a:pt x="27" y="0"/>
                        <a:pt x="28" y="0"/>
                        <a:pt x="29" y="0"/>
                      </a:cubicBezTo>
                      <a:cubicBezTo>
                        <a:pt x="31" y="0"/>
                        <a:pt x="31" y="0"/>
                        <a:pt x="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84" name="iṧ1îdè">
                  <a:extLst>
                    <a:ext uri="{FF2B5EF4-FFF2-40B4-BE49-F238E27FC236}">
                      <a16:creationId xmlns:a16="http://schemas.microsoft.com/office/drawing/2014/main" id="{FD2B63B0-781C-47A6-A09F-609AFF847BCE}"/>
                    </a:ext>
                  </a:extLst>
                </p:cNvPr>
                <p:cNvSpPr/>
                <p:nvPr/>
              </p:nvSpPr>
              <p:spPr bwMode="auto">
                <a:xfrm>
                  <a:off x="5938741" y="2820256"/>
                  <a:ext cx="75079" cy="54788"/>
                </a:xfrm>
                <a:custGeom>
                  <a:avLst/>
                  <a:gdLst>
                    <a:gd name="T0" fmla="*/ 11 w 18"/>
                    <a:gd name="T1" fmla="*/ 7 h 13"/>
                    <a:gd name="T2" fmla="*/ 7 w 18"/>
                    <a:gd name="T3" fmla="*/ 5 h 13"/>
                    <a:gd name="T4" fmla="*/ 6 w 18"/>
                    <a:gd name="T5" fmla="*/ 10 h 13"/>
                    <a:gd name="T6" fmla="*/ 0 w 18"/>
                    <a:gd name="T7" fmla="*/ 12 h 13"/>
                    <a:gd name="T8" fmla="*/ 0 w 18"/>
                    <a:gd name="T9" fmla="*/ 6 h 13"/>
                    <a:gd name="T10" fmla="*/ 4 w 18"/>
                    <a:gd name="T11" fmla="*/ 4 h 13"/>
                    <a:gd name="T12" fmla="*/ 6 w 18"/>
                    <a:gd name="T13" fmla="*/ 4 h 13"/>
                    <a:gd name="T14" fmla="*/ 8 w 18"/>
                    <a:gd name="T15" fmla="*/ 3 h 13"/>
                    <a:gd name="T16" fmla="*/ 8 w 18"/>
                    <a:gd name="T17" fmla="*/ 1 h 13"/>
                    <a:gd name="T18" fmla="*/ 10 w 18"/>
                    <a:gd name="T19" fmla="*/ 0 h 13"/>
                    <a:gd name="T20" fmla="*/ 12 w 18"/>
                    <a:gd name="T21" fmla="*/ 1 h 13"/>
                    <a:gd name="T22" fmla="*/ 12 w 18"/>
                    <a:gd name="T23" fmla="*/ 4 h 13"/>
                    <a:gd name="T24" fmla="*/ 13 w 18"/>
                    <a:gd name="T25" fmla="*/ 5 h 13"/>
                    <a:gd name="T26" fmla="*/ 15 w 18"/>
                    <a:gd name="T27" fmla="*/ 8 h 13"/>
                    <a:gd name="T28" fmla="*/ 18 w 18"/>
                    <a:gd name="T29" fmla="*/ 10 h 13"/>
                    <a:gd name="T30" fmla="*/ 15 w 18"/>
                    <a:gd name="T31" fmla="*/ 12 h 13"/>
                    <a:gd name="T32" fmla="*/ 12 w 18"/>
                    <a:gd name="T33" fmla="*/ 13 h 13"/>
                    <a:gd name="T34" fmla="*/ 9 w 18"/>
                    <a:gd name="T35" fmla="*/ 13 h 13"/>
                    <a:gd name="T36" fmla="*/ 9 w 18"/>
                    <a:gd name="T37" fmla="*/ 13 h 13"/>
                    <a:gd name="T38" fmla="*/ 11 w 18"/>
                    <a:gd name="T39" fmla="*/ 12 h 13"/>
                    <a:gd name="T40" fmla="*/ 9 w 18"/>
                    <a:gd name="T41" fmla="*/ 9 h 13"/>
                    <a:gd name="T42" fmla="*/ 11 w 18"/>
                    <a:gd name="T43" fmla="*/ 7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8" h="13">
                      <a:moveTo>
                        <a:pt x="11" y="7"/>
                      </a:moveTo>
                      <a:cubicBezTo>
                        <a:pt x="10" y="5"/>
                        <a:pt x="8" y="5"/>
                        <a:pt x="7" y="5"/>
                      </a:cubicBezTo>
                      <a:cubicBezTo>
                        <a:pt x="5" y="7"/>
                        <a:pt x="5" y="8"/>
                        <a:pt x="6" y="10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0"/>
                        <a:pt x="2" y="8"/>
                        <a:pt x="0" y="6"/>
                      </a:cubicBezTo>
                      <a:cubicBezTo>
                        <a:pt x="1" y="5"/>
                        <a:pt x="3" y="4"/>
                        <a:pt x="4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7" y="4"/>
                        <a:pt x="8" y="4"/>
                        <a:pt x="8" y="3"/>
                      </a:cubicBezTo>
                      <a:cubicBezTo>
                        <a:pt x="8" y="2"/>
                        <a:pt x="8" y="2"/>
                        <a:pt x="8" y="1"/>
                      </a:cubicBezTo>
                      <a:cubicBezTo>
                        <a:pt x="9" y="1"/>
                        <a:pt x="9" y="0"/>
                        <a:pt x="10" y="0"/>
                      </a:cubicBezTo>
                      <a:cubicBezTo>
                        <a:pt x="10" y="0"/>
                        <a:pt x="11" y="0"/>
                        <a:pt x="12" y="1"/>
                      </a:cubicBezTo>
                      <a:cubicBezTo>
                        <a:pt x="10" y="2"/>
                        <a:pt x="11" y="3"/>
                        <a:pt x="12" y="4"/>
                      </a:cubicBezTo>
                      <a:cubicBezTo>
                        <a:pt x="13" y="4"/>
                        <a:pt x="13" y="4"/>
                        <a:pt x="13" y="5"/>
                      </a:cubicBezTo>
                      <a:cubicBezTo>
                        <a:pt x="14" y="6"/>
                        <a:pt x="14" y="7"/>
                        <a:pt x="15" y="8"/>
                      </a:cubicBezTo>
                      <a:cubicBezTo>
                        <a:pt x="16" y="9"/>
                        <a:pt x="17" y="9"/>
                        <a:pt x="18" y="10"/>
                      </a:cubicBezTo>
                      <a:cubicBezTo>
                        <a:pt x="17" y="10"/>
                        <a:pt x="16" y="11"/>
                        <a:pt x="15" y="12"/>
                      </a:cubicBezTo>
                      <a:cubicBezTo>
                        <a:pt x="14" y="13"/>
                        <a:pt x="13" y="13"/>
                        <a:pt x="12" y="13"/>
                      </a:cubicBezTo>
                      <a:cubicBezTo>
                        <a:pt x="11" y="13"/>
                        <a:pt x="10" y="13"/>
                        <a:pt x="9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ubicBezTo>
                        <a:pt x="10" y="11"/>
                        <a:pt x="9" y="10"/>
                        <a:pt x="9" y="9"/>
                      </a:cubicBezTo>
                      <a:cubicBezTo>
                        <a:pt x="9" y="8"/>
                        <a:pt x="10" y="8"/>
                        <a:pt x="11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85" name="ïṧlïḋê">
                  <a:extLst>
                    <a:ext uri="{FF2B5EF4-FFF2-40B4-BE49-F238E27FC236}">
                      <a16:creationId xmlns:a16="http://schemas.microsoft.com/office/drawing/2014/main" id="{79CCB010-5733-4AB1-BFB8-8596F93FBD7C}"/>
                    </a:ext>
                  </a:extLst>
                </p:cNvPr>
                <p:cNvSpPr/>
                <p:nvPr/>
              </p:nvSpPr>
              <p:spPr bwMode="auto">
                <a:xfrm>
                  <a:off x="5883955" y="2761411"/>
                  <a:ext cx="44641" cy="20291"/>
                </a:xfrm>
                <a:custGeom>
                  <a:avLst/>
                  <a:gdLst>
                    <a:gd name="T0" fmla="*/ 0 w 11"/>
                    <a:gd name="T1" fmla="*/ 2 h 5"/>
                    <a:gd name="T2" fmla="*/ 2 w 11"/>
                    <a:gd name="T3" fmla="*/ 2 h 5"/>
                    <a:gd name="T4" fmla="*/ 8 w 11"/>
                    <a:gd name="T5" fmla="*/ 0 h 5"/>
                    <a:gd name="T6" fmla="*/ 11 w 11"/>
                    <a:gd name="T7" fmla="*/ 1 h 5"/>
                    <a:gd name="T8" fmla="*/ 10 w 11"/>
                    <a:gd name="T9" fmla="*/ 3 h 5"/>
                    <a:gd name="T10" fmla="*/ 6 w 11"/>
                    <a:gd name="T11" fmla="*/ 5 h 5"/>
                    <a:gd name="T12" fmla="*/ 2 w 11"/>
                    <a:gd name="T13" fmla="*/ 4 h 5"/>
                    <a:gd name="T14" fmla="*/ 0 w 11"/>
                    <a:gd name="T15" fmla="*/ 3 h 5"/>
                    <a:gd name="T16" fmla="*/ 0 w 11"/>
                    <a:gd name="T17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" h="5">
                      <a:moveTo>
                        <a:pt x="0" y="2"/>
                      </a:moveTo>
                      <a:cubicBezTo>
                        <a:pt x="0" y="2"/>
                        <a:pt x="1" y="2"/>
                        <a:pt x="2" y="2"/>
                      </a:cubicBezTo>
                      <a:cubicBezTo>
                        <a:pt x="4" y="1"/>
                        <a:pt x="6" y="0"/>
                        <a:pt x="8" y="0"/>
                      </a:cubicBezTo>
                      <a:cubicBezTo>
                        <a:pt x="9" y="0"/>
                        <a:pt x="10" y="0"/>
                        <a:pt x="11" y="1"/>
                      </a:cubicBezTo>
                      <a:cubicBezTo>
                        <a:pt x="11" y="2"/>
                        <a:pt x="10" y="2"/>
                        <a:pt x="10" y="3"/>
                      </a:cubicBezTo>
                      <a:cubicBezTo>
                        <a:pt x="8" y="4"/>
                        <a:pt x="7" y="4"/>
                        <a:pt x="6" y="5"/>
                      </a:cubicBezTo>
                      <a:cubicBezTo>
                        <a:pt x="4" y="5"/>
                        <a:pt x="3" y="5"/>
                        <a:pt x="2" y="4"/>
                      </a:cubicBezTo>
                      <a:cubicBezTo>
                        <a:pt x="1" y="3"/>
                        <a:pt x="0" y="3"/>
                        <a:pt x="0" y="3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86" name="ïşľîďê">
                  <a:extLst>
                    <a:ext uri="{FF2B5EF4-FFF2-40B4-BE49-F238E27FC236}">
                      <a16:creationId xmlns:a16="http://schemas.microsoft.com/office/drawing/2014/main" id="{F3DC36DF-77B1-445B-83A5-40C1A22156D6}"/>
                    </a:ext>
                  </a:extLst>
                </p:cNvPr>
                <p:cNvSpPr/>
                <p:nvPr/>
              </p:nvSpPr>
              <p:spPr bwMode="auto">
                <a:xfrm>
                  <a:off x="5622194" y="2875043"/>
                  <a:ext cx="36525" cy="24350"/>
                </a:xfrm>
                <a:custGeom>
                  <a:avLst/>
                  <a:gdLst>
                    <a:gd name="T0" fmla="*/ 0 w 9"/>
                    <a:gd name="T1" fmla="*/ 5 h 6"/>
                    <a:gd name="T2" fmla="*/ 7 w 9"/>
                    <a:gd name="T3" fmla="*/ 0 h 6"/>
                    <a:gd name="T4" fmla="*/ 5 w 9"/>
                    <a:gd name="T5" fmla="*/ 1 h 6"/>
                    <a:gd name="T6" fmla="*/ 7 w 9"/>
                    <a:gd name="T7" fmla="*/ 2 h 6"/>
                    <a:gd name="T8" fmla="*/ 8 w 9"/>
                    <a:gd name="T9" fmla="*/ 4 h 6"/>
                    <a:gd name="T10" fmla="*/ 6 w 9"/>
                    <a:gd name="T11" fmla="*/ 6 h 6"/>
                    <a:gd name="T12" fmla="*/ 0 w 9"/>
                    <a:gd name="T13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6">
                      <a:moveTo>
                        <a:pt x="0" y="5"/>
                      </a:moveTo>
                      <a:cubicBezTo>
                        <a:pt x="2" y="3"/>
                        <a:pt x="4" y="1"/>
                        <a:pt x="7" y="0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6" y="1"/>
                        <a:pt x="7" y="2"/>
                        <a:pt x="7" y="2"/>
                      </a:cubicBezTo>
                      <a:cubicBezTo>
                        <a:pt x="7" y="2"/>
                        <a:pt x="9" y="4"/>
                        <a:pt x="8" y="4"/>
                      </a:cubicBezTo>
                      <a:cubicBezTo>
                        <a:pt x="8" y="5"/>
                        <a:pt x="7" y="6"/>
                        <a:pt x="6" y="6"/>
                      </a:cubicBezTo>
                      <a:cubicBezTo>
                        <a:pt x="4" y="5"/>
                        <a:pt x="2" y="5"/>
                        <a:pt x="0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87" name="ïŝlíde">
                  <a:extLst>
                    <a:ext uri="{FF2B5EF4-FFF2-40B4-BE49-F238E27FC236}">
                      <a16:creationId xmlns:a16="http://schemas.microsoft.com/office/drawing/2014/main" id="{FE12F0D2-9270-4A5A-BA3C-9FCC443DE6CA}"/>
                    </a:ext>
                  </a:extLst>
                </p:cNvPr>
                <p:cNvSpPr/>
                <p:nvPr/>
              </p:nvSpPr>
              <p:spPr bwMode="auto">
                <a:xfrm>
                  <a:off x="5137228" y="2540234"/>
                  <a:ext cx="1075449" cy="1379821"/>
                </a:xfrm>
                <a:custGeom>
                  <a:avLst/>
                  <a:gdLst>
                    <a:gd name="T0" fmla="*/ 255 w 255"/>
                    <a:gd name="T1" fmla="*/ 281 h 327"/>
                    <a:gd name="T2" fmla="*/ 254 w 255"/>
                    <a:gd name="T3" fmla="*/ 283 h 327"/>
                    <a:gd name="T4" fmla="*/ 43 w 255"/>
                    <a:gd name="T5" fmla="*/ 230 h 327"/>
                    <a:gd name="T6" fmla="*/ 96 w 255"/>
                    <a:gd name="T7" fmla="*/ 20 h 327"/>
                    <a:gd name="T8" fmla="*/ 150 w 255"/>
                    <a:gd name="T9" fmla="*/ 0 h 327"/>
                    <a:gd name="T10" fmla="*/ 120 w 255"/>
                    <a:gd name="T11" fmla="*/ 30 h 327"/>
                    <a:gd name="T12" fmla="*/ 115 w 255"/>
                    <a:gd name="T13" fmla="*/ 36 h 327"/>
                    <a:gd name="T14" fmla="*/ 111 w 255"/>
                    <a:gd name="T15" fmla="*/ 42 h 327"/>
                    <a:gd name="T16" fmla="*/ 108 w 255"/>
                    <a:gd name="T17" fmla="*/ 46 h 327"/>
                    <a:gd name="T18" fmla="*/ 98 w 255"/>
                    <a:gd name="T19" fmla="*/ 64 h 327"/>
                    <a:gd name="T20" fmla="*/ 98 w 255"/>
                    <a:gd name="T21" fmla="*/ 64 h 327"/>
                    <a:gd name="T22" fmla="*/ 87 w 255"/>
                    <a:gd name="T23" fmla="*/ 99 h 327"/>
                    <a:gd name="T24" fmla="*/ 91 w 255"/>
                    <a:gd name="T25" fmla="*/ 155 h 327"/>
                    <a:gd name="T26" fmla="*/ 103 w 255"/>
                    <a:gd name="T27" fmla="*/ 181 h 327"/>
                    <a:gd name="T28" fmla="*/ 129 w 255"/>
                    <a:gd name="T29" fmla="*/ 217 h 327"/>
                    <a:gd name="T30" fmla="*/ 255 w 255"/>
                    <a:gd name="T31" fmla="*/ 281 h 3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55" h="327">
                      <a:moveTo>
                        <a:pt x="255" y="281"/>
                      </a:moveTo>
                      <a:cubicBezTo>
                        <a:pt x="254" y="283"/>
                        <a:pt x="254" y="283"/>
                        <a:pt x="254" y="283"/>
                      </a:cubicBezTo>
                      <a:cubicBezTo>
                        <a:pt x="182" y="327"/>
                        <a:pt x="87" y="303"/>
                        <a:pt x="43" y="230"/>
                      </a:cubicBezTo>
                      <a:cubicBezTo>
                        <a:pt x="0" y="158"/>
                        <a:pt x="23" y="63"/>
                        <a:pt x="96" y="20"/>
                      </a:cubicBezTo>
                      <a:cubicBezTo>
                        <a:pt x="113" y="10"/>
                        <a:pt x="131" y="3"/>
                        <a:pt x="150" y="0"/>
                      </a:cubicBezTo>
                      <a:cubicBezTo>
                        <a:pt x="139" y="9"/>
                        <a:pt x="129" y="19"/>
                        <a:pt x="120" y="30"/>
                      </a:cubicBezTo>
                      <a:cubicBezTo>
                        <a:pt x="119" y="32"/>
                        <a:pt x="117" y="34"/>
                        <a:pt x="115" y="36"/>
                      </a:cubicBezTo>
                      <a:cubicBezTo>
                        <a:pt x="113" y="39"/>
                        <a:pt x="112" y="40"/>
                        <a:pt x="111" y="42"/>
                      </a:cubicBezTo>
                      <a:cubicBezTo>
                        <a:pt x="110" y="44"/>
                        <a:pt x="109" y="45"/>
                        <a:pt x="108" y="46"/>
                      </a:cubicBezTo>
                      <a:cubicBezTo>
                        <a:pt x="104" y="52"/>
                        <a:pt x="101" y="58"/>
                        <a:pt x="98" y="64"/>
                      </a:cubicBezTo>
                      <a:cubicBezTo>
                        <a:pt x="98" y="64"/>
                        <a:pt x="98" y="64"/>
                        <a:pt x="98" y="64"/>
                      </a:cubicBezTo>
                      <a:cubicBezTo>
                        <a:pt x="93" y="75"/>
                        <a:pt x="89" y="87"/>
                        <a:pt x="87" y="99"/>
                      </a:cubicBezTo>
                      <a:cubicBezTo>
                        <a:pt x="83" y="118"/>
                        <a:pt x="85" y="137"/>
                        <a:pt x="91" y="155"/>
                      </a:cubicBezTo>
                      <a:cubicBezTo>
                        <a:pt x="94" y="164"/>
                        <a:pt x="98" y="173"/>
                        <a:pt x="103" y="181"/>
                      </a:cubicBezTo>
                      <a:cubicBezTo>
                        <a:pt x="111" y="194"/>
                        <a:pt x="119" y="206"/>
                        <a:pt x="129" y="217"/>
                      </a:cubicBezTo>
                      <a:cubicBezTo>
                        <a:pt x="187" y="285"/>
                        <a:pt x="255" y="281"/>
                        <a:pt x="255" y="28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88" name="îṥlïdé">
                  <a:extLst>
                    <a:ext uri="{FF2B5EF4-FFF2-40B4-BE49-F238E27FC236}">
                      <a16:creationId xmlns:a16="http://schemas.microsoft.com/office/drawing/2014/main" id="{F29D1443-4A56-4839-AD0E-26543DAACACF}"/>
                    </a:ext>
                  </a:extLst>
                </p:cNvPr>
                <p:cNvSpPr/>
                <p:nvPr/>
              </p:nvSpPr>
              <p:spPr bwMode="auto">
                <a:xfrm>
                  <a:off x="8304729" y="3301164"/>
                  <a:ext cx="606716" cy="375393"/>
                </a:xfrm>
                <a:custGeom>
                  <a:avLst/>
                  <a:gdLst>
                    <a:gd name="T0" fmla="*/ 140 w 144"/>
                    <a:gd name="T1" fmla="*/ 73 h 89"/>
                    <a:gd name="T2" fmla="*/ 117 w 144"/>
                    <a:gd name="T3" fmla="*/ 86 h 89"/>
                    <a:gd name="T4" fmla="*/ 2 w 144"/>
                    <a:gd name="T5" fmla="*/ 86 h 89"/>
                    <a:gd name="T6" fmla="*/ 2 w 144"/>
                    <a:gd name="T7" fmla="*/ 76 h 89"/>
                    <a:gd name="T8" fmla="*/ 2 w 144"/>
                    <a:gd name="T9" fmla="*/ 75 h 89"/>
                    <a:gd name="T10" fmla="*/ 34 w 144"/>
                    <a:gd name="T11" fmla="*/ 75 h 89"/>
                    <a:gd name="T12" fmla="*/ 25 w 144"/>
                    <a:gd name="T13" fmla="*/ 31 h 89"/>
                    <a:gd name="T14" fmla="*/ 108 w 144"/>
                    <a:gd name="T15" fmla="*/ 0 h 89"/>
                    <a:gd name="T16" fmla="*/ 116 w 144"/>
                    <a:gd name="T17" fmla="*/ 0 h 89"/>
                    <a:gd name="T18" fmla="*/ 140 w 144"/>
                    <a:gd name="T19" fmla="*/ 7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4" h="89">
                      <a:moveTo>
                        <a:pt x="140" y="73"/>
                      </a:moveTo>
                      <a:cubicBezTo>
                        <a:pt x="136" y="89"/>
                        <a:pt x="117" y="86"/>
                        <a:pt x="117" y="86"/>
                      </a:cubicBezTo>
                      <a:cubicBezTo>
                        <a:pt x="117" y="86"/>
                        <a:pt x="5" y="88"/>
                        <a:pt x="2" y="86"/>
                      </a:cubicBezTo>
                      <a:cubicBezTo>
                        <a:pt x="0" y="84"/>
                        <a:pt x="2" y="78"/>
                        <a:pt x="2" y="76"/>
                      </a:cubicBezTo>
                      <a:cubicBezTo>
                        <a:pt x="2" y="75"/>
                        <a:pt x="2" y="75"/>
                        <a:pt x="2" y="75"/>
                      </a:cubicBezTo>
                      <a:cubicBezTo>
                        <a:pt x="34" y="75"/>
                        <a:pt x="34" y="75"/>
                        <a:pt x="34" y="75"/>
                      </a:cubicBezTo>
                      <a:cubicBezTo>
                        <a:pt x="34" y="75"/>
                        <a:pt x="49" y="67"/>
                        <a:pt x="25" y="31"/>
                      </a:cubicBezTo>
                      <a:cubicBezTo>
                        <a:pt x="4" y="1"/>
                        <a:pt x="82" y="0"/>
                        <a:pt x="108" y="0"/>
                      </a:cubicBezTo>
                      <a:cubicBezTo>
                        <a:pt x="113" y="0"/>
                        <a:pt x="116" y="0"/>
                        <a:pt x="116" y="0"/>
                      </a:cubicBezTo>
                      <a:cubicBezTo>
                        <a:pt x="116" y="0"/>
                        <a:pt x="144" y="57"/>
                        <a:pt x="140" y="73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89" name="iṣļîḓe">
                  <a:extLst>
                    <a:ext uri="{FF2B5EF4-FFF2-40B4-BE49-F238E27FC236}">
                      <a16:creationId xmlns:a16="http://schemas.microsoft.com/office/drawing/2014/main" id="{D4178B15-8123-4486-AC2F-BF70F2C71BAD}"/>
                    </a:ext>
                  </a:extLst>
                </p:cNvPr>
                <p:cNvSpPr/>
                <p:nvPr/>
              </p:nvSpPr>
              <p:spPr bwMode="auto">
                <a:xfrm>
                  <a:off x="8312845" y="3301164"/>
                  <a:ext cx="539754" cy="328722"/>
                </a:xfrm>
                <a:custGeom>
                  <a:avLst/>
                  <a:gdLst>
                    <a:gd name="T0" fmla="*/ 125 w 128"/>
                    <a:gd name="T1" fmla="*/ 61 h 78"/>
                    <a:gd name="T2" fmla="*/ 101 w 128"/>
                    <a:gd name="T3" fmla="*/ 75 h 78"/>
                    <a:gd name="T4" fmla="*/ 0 w 128"/>
                    <a:gd name="T5" fmla="*/ 76 h 78"/>
                    <a:gd name="T6" fmla="*/ 0 w 128"/>
                    <a:gd name="T7" fmla="*/ 75 h 78"/>
                    <a:gd name="T8" fmla="*/ 32 w 128"/>
                    <a:gd name="T9" fmla="*/ 75 h 78"/>
                    <a:gd name="T10" fmla="*/ 23 w 128"/>
                    <a:gd name="T11" fmla="*/ 31 h 78"/>
                    <a:gd name="T12" fmla="*/ 106 w 128"/>
                    <a:gd name="T13" fmla="*/ 0 h 78"/>
                    <a:gd name="T14" fmla="*/ 125 w 128"/>
                    <a:gd name="T15" fmla="*/ 61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78">
                      <a:moveTo>
                        <a:pt x="125" y="61"/>
                      </a:moveTo>
                      <a:cubicBezTo>
                        <a:pt x="121" y="78"/>
                        <a:pt x="101" y="75"/>
                        <a:pt x="101" y="75"/>
                      </a:cubicBezTo>
                      <a:cubicBezTo>
                        <a:pt x="101" y="75"/>
                        <a:pt x="30" y="76"/>
                        <a:pt x="0" y="76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32" y="75"/>
                        <a:pt x="32" y="75"/>
                        <a:pt x="32" y="75"/>
                      </a:cubicBezTo>
                      <a:cubicBezTo>
                        <a:pt x="32" y="75"/>
                        <a:pt x="47" y="67"/>
                        <a:pt x="23" y="31"/>
                      </a:cubicBezTo>
                      <a:cubicBezTo>
                        <a:pt x="2" y="1"/>
                        <a:pt x="80" y="0"/>
                        <a:pt x="106" y="0"/>
                      </a:cubicBezTo>
                      <a:cubicBezTo>
                        <a:pt x="114" y="18"/>
                        <a:pt x="128" y="50"/>
                        <a:pt x="125" y="6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90" name="îśļiḑê">
                  <a:extLst>
                    <a:ext uri="{FF2B5EF4-FFF2-40B4-BE49-F238E27FC236}">
                      <a16:creationId xmlns:a16="http://schemas.microsoft.com/office/drawing/2014/main" id="{6C94A1AB-25B0-484D-872C-0CCB89A37A18}"/>
                    </a:ext>
                  </a:extLst>
                </p:cNvPr>
                <p:cNvSpPr/>
                <p:nvPr/>
              </p:nvSpPr>
              <p:spPr bwMode="auto">
                <a:xfrm>
                  <a:off x="8312845" y="3301164"/>
                  <a:ext cx="555987" cy="336839"/>
                </a:xfrm>
                <a:custGeom>
                  <a:avLst/>
                  <a:gdLst>
                    <a:gd name="T0" fmla="*/ 129 w 132"/>
                    <a:gd name="T1" fmla="*/ 64 h 80"/>
                    <a:gd name="T2" fmla="*/ 101 w 132"/>
                    <a:gd name="T3" fmla="*/ 75 h 80"/>
                    <a:gd name="T4" fmla="*/ 0 w 132"/>
                    <a:gd name="T5" fmla="*/ 76 h 80"/>
                    <a:gd name="T6" fmla="*/ 0 w 132"/>
                    <a:gd name="T7" fmla="*/ 75 h 80"/>
                    <a:gd name="T8" fmla="*/ 32 w 132"/>
                    <a:gd name="T9" fmla="*/ 75 h 80"/>
                    <a:gd name="T10" fmla="*/ 23 w 132"/>
                    <a:gd name="T11" fmla="*/ 31 h 80"/>
                    <a:gd name="T12" fmla="*/ 106 w 132"/>
                    <a:gd name="T13" fmla="*/ 0 h 80"/>
                    <a:gd name="T14" fmla="*/ 129 w 132"/>
                    <a:gd name="T15" fmla="*/ 64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2" h="80">
                      <a:moveTo>
                        <a:pt x="129" y="64"/>
                      </a:moveTo>
                      <a:cubicBezTo>
                        <a:pt x="125" y="80"/>
                        <a:pt x="101" y="75"/>
                        <a:pt x="101" y="75"/>
                      </a:cubicBezTo>
                      <a:cubicBezTo>
                        <a:pt x="101" y="75"/>
                        <a:pt x="30" y="76"/>
                        <a:pt x="0" y="76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32" y="75"/>
                        <a:pt x="32" y="75"/>
                        <a:pt x="32" y="75"/>
                      </a:cubicBezTo>
                      <a:cubicBezTo>
                        <a:pt x="32" y="75"/>
                        <a:pt x="48" y="67"/>
                        <a:pt x="23" y="31"/>
                      </a:cubicBezTo>
                      <a:cubicBezTo>
                        <a:pt x="2" y="1"/>
                        <a:pt x="80" y="0"/>
                        <a:pt x="106" y="0"/>
                      </a:cubicBezTo>
                      <a:cubicBezTo>
                        <a:pt x="114" y="18"/>
                        <a:pt x="132" y="52"/>
                        <a:pt x="129" y="64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91" name="ïSḷiḍê">
                  <a:extLst>
                    <a:ext uri="{FF2B5EF4-FFF2-40B4-BE49-F238E27FC236}">
                      <a16:creationId xmlns:a16="http://schemas.microsoft.com/office/drawing/2014/main" id="{0C1ED2A6-1E5B-408B-862C-53ED4557258F}"/>
                    </a:ext>
                  </a:extLst>
                </p:cNvPr>
                <p:cNvSpPr/>
                <p:nvPr/>
              </p:nvSpPr>
              <p:spPr bwMode="auto">
                <a:xfrm>
                  <a:off x="7953686" y="2621400"/>
                  <a:ext cx="120328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92" name="iş1iďe">
                  <a:extLst>
                    <a:ext uri="{FF2B5EF4-FFF2-40B4-BE49-F238E27FC236}">
                      <a16:creationId xmlns:a16="http://schemas.microsoft.com/office/drawing/2014/main" id="{1545D811-7820-4CD8-B49E-F2E1FC58746C}"/>
                    </a:ext>
                  </a:extLst>
                </p:cNvPr>
                <p:cNvSpPr/>
                <p:nvPr/>
              </p:nvSpPr>
              <p:spPr bwMode="auto">
                <a:xfrm>
                  <a:off x="7953686" y="2621400"/>
                  <a:ext cx="120328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93" name="îšḷidè">
                  <a:extLst>
                    <a:ext uri="{FF2B5EF4-FFF2-40B4-BE49-F238E27FC236}">
                      <a16:creationId xmlns:a16="http://schemas.microsoft.com/office/drawing/2014/main" id="{202B51B6-9C2C-4B0F-9173-A4D3EDACFDF5}"/>
                    </a:ext>
                  </a:extLst>
                </p:cNvPr>
                <p:cNvSpPr/>
                <p:nvPr/>
              </p:nvSpPr>
              <p:spPr bwMode="auto">
                <a:xfrm>
                  <a:off x="7929337" y="2621400"/>
                  <a:ext cx="120125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94" name="íšļîḓé">
                  <a:extLst>
                    <a:ext uri="{FF2B5EF4-FFF2-40B4-BE49-F238E27FC236}">
                      <a16:creationId xmlns:a16="http://schemas.microsoft.com/office/drawing/2014/main" id="{3D3F039E-4A2C-4635-916D-D34FEF646C21}"/>
                    </a:ext>
                  </a:extLst>
                </p:cNvPr>
                <p:cNvSpPr/>
                <p:nvPr/>
              </p:nvSpPr>
              <p:spPr bwMode="auto">
                <a:xfrm>
                  <a:off x="7929337" y="2621400"/>
                  <a:ext cx="120125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6000">
                      <a:srgbClr val="68AFFD"/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95" name="is1ídé">
                  <a:extLst>
                    <a:ext uri="{FF2B5EF4-FFF2-40B4-BE49-F238E27FC236}">
                      <a16:creationId xmlns:a16="http://schemas.microsoft.com/office/drawing/2014/main" id="{D34F28E9-55A0-4785-A26A-924E827B4D02}"/>
                    </a:ext>
                  </a:extLst>
                </p:cNvPr>
                <p:cNvSpPr/>
                <p:nvPr/>
              </p:nvSpPr>
              <p:spPr bwMode="auto">
                <a:xfrm>
                  <a:off x="7929340" y="3254496"/>
                  <a:ext cx="1201254" cy="172478"/>
                </a:xfrm>
                <a:custGeom>
                  <a:avLst/>
                  <a:gdLst>
                    <a:gd name="T0" fmla="*/ 285 w 285"/>
                    <a:gd name="T1" fmla="*/ 0 h 41"/>
                    <a:gd name="T2" fmla="*/ 285 w 285"/>
                    <a:gd name="T3" fmla="*/ 19 h 41"/>
                    <a:gd name="T4" fmla="*/ 262 w 285"/>
                    <a:gd name="T5" fmla="*/ 41 h 41"/>
                    <a:gd name="T6" fmla="*/ 262 w 285"/>
                    <a:gd name="T7" fmla="*/ 41 h 41"/>
                    <a:gd name="T8" fmla="*/ 23 w 285"/>
                    <a:gd name="T9" fmla="*/ 41 h 41"/>
                    <a:gd name="T10" fmla="*/ 0 w 285"/>
                    <a:gd name="T11" fmla="*/ 19 h 41"/>
                    <a:gd name="T12" fmla="*/ 0 w 285"/>
                    <a:gd name="T13" fmla="*/ 19 h 41"/>
                    <a:gd name="T14" fmla="*/ 0 w 285"/>
                    <a:gd name="T15" fmla="*/ 0 h 41"/>
                    <a:gd name="T16" fmla="*/ 285 w 285"/>
                    <a:gd name="T17" fmla="*/ 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41">
                      <a:moveTo>
                        <a:pt x="285" y="0"/>
                      </a:moveTo>
                      <a:cubicBezTo>
                        <a:pt x="285" y="19"/>
                        <a:pt x="285" y="19"/>
                        <a:pt x="285" y="19"/>
                      </a:cubicBezTo>
                      <a:cubicBezTo>
                        <a:pt x="285" y="31"/>
                        <a:pt x="275" y="41"/>
                        <a:pt x="262" y="41"/>
                      </a:cubicBezTo>
                      <a:cubicBezTo>
                        <a:pt x="262" y="41"/>
                        <a:pt x="262" y="41"/>
                        <a:pt x="262" y="41"/>
                      </a:cubicBezTo>
                      <a:cubicBezTo>
                        <a:pt x="23" y="41"/>
                        <a:pt x="23" y="41"/>
                        <a:pt x="23" y="41"/>
                      </a:cubicBezTo>
                      <a:cubicBezTo>
                        <a:pt x="10" y="41"/>
                        <a:pt x="0" y="31"/>
                        <a:pt x="0" y="19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285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96" name="íṧlíḍe">
                  <a:extLst>
                    <a:ext uri="{FF2B5EF4-FFF2-40B4-BE49-F238E27FC236}">
                      <a16:creationId xmlns:a16="http://schemas.microsoft.com/office/drawing/2014/main" id="{315BB9B0-0351-4CC2-ABEF-7F66EB590464}"/>
                    </a:ext>
                  </a:extLst>
                </p:cNvPr>
                <p:cNvSpPr/>
                <p:nvPr/>
              </p:nvSpPr>
              <p:spPr bwMode="auto">
                <a:xfrm>
                  <a:off x="8312845" y="3621770"/>
                  <a:ext cx="472792" cy="40583"/>
                </a:xfrm>
                <a:prstGeom prst="rect">
                  <a:avLst/>
                </a:pr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97" name="iṩlíḓe">
                  <a:extLst>
                    <a:ext uri="{FF2B5EF4-FFF2-40B4-BE49-F238E27FC236}">
                      <a16:creationId xmlns:a16="http://schemas.microsoft.com/office/drawing/2014/main" id="{65E59F53-66EF-4811-94C5-A22FB588FB41}"/>
                    </a:ext>
                  </a:extLst>
                </p:cNvPr>
                <p:cNvSpPr/>
                <p:nvPr/>
              </p:nvSpPr>
              <p:spPr bwMode="auto">
                <a:xfrm>
                  <a:off x="8785637" y="3571042"/>
                  <a:ext cx="75079" cy="101457"/>
                </a:xfrm>
                <a:custGeom>
                  <a:avLst/>
                  <a:gdLst>
                    <a:gd name="T0" fmla="*/ 17 w 18"/>
                    <a:gd name="T1" fmla="*/ 0 h 24"/>
                    <a:gd name="T2" fmla="*/ 18 w 18"/>
                    <a:gd name="T3" fmla="*/ 19 h 24"/>
                    <a:gd name="T4" fmla="*/ 0 w 18"/>
                    <a:gd name="T5" fmla="*/ 22 h 24"/>
                    <a:gd name="T6" fmla="*/ 0 w 18"/>
                    <a:gd name="T7" fmla="*/ 12 h 24"/>
                    <a:gd name="T8" fmla="*/ 17 w 18"/>
                    <a:gd name="T9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24">
                      <a:moveTo>
                        <a:pt x="17" y="0"/>
                      </a:moveTo>
                      <a:cubicBezTo>
                        <a:pt x="18" y="19"/>
                        <a:pt x="18" y="19"/>
                        <a:pt x="18" y="19"/>
                      </a:cubicBezTo>
                      <a:cubicBezTo>
                        <a:pt x="13" y="22"/>
                        <a:pt x="6" y="24"/>
                        <a:pt x="0" y="2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16" y="16"/>
                        <a:pt x="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98" name="íšļídê">
                  <a:extLst>
                    <a:ext uri="{FF2B5EF4-FFF2-40B4-BE49-F238E27FC236}">
                      <a16:creationId xmlns:a16="http://schemas.microsoft.com/office/drawing/2014/main" id="{1925CAC1-C2B5-4CC6-BBE6-C3356A7C5FC2}"/>
                    </a:ext>
                  </a:extLst>
                </p:cNvPr>
                <p:cNvSpPr/>
                <p:nvPr/>
              </p:nvSpPr>
              <p:spPr bwMode="auto">
                <a:xfrm>
                  <a:off x="3229828" y="2870985"/>
                  <a:ext cx="460617" cy="282052"/>
                </a:xfrm>
                <a:custGeom>
                  <a:avLst/>
                  <a:gdLst>
                    <a:gd name="T0" fmla="*/ 3 w 109"/>
                    <a:gd name="T1" fmla="*/ 55 h 67"/>
                    <a:gd name="T2" fmla="*/ 21 w 109"/>
                    <a:gd name="T3" fmla="*/ 65 h 67"/>
                    <a:gd name="T4" fmla="*/ 107 w 109"/>
                    <a:gd name="T5" fmla="*/ 65 h 67"/>
                    <a:gd name="T6" fmla="*/ 107 w 109"/>
                    <a:gd name="T7" fmla="*/ 57 h 67"/>
                    <a:gd name="T8" fmla="*/ 107 w 109"/>
                    <a:gd name="T9" fmla="*/ 57 h 67"/>
                    <a:gd name="T10" fmla="*/ 83 w 109"/>
                    <a:gd name="T11" fmla="*/ 57 h 67"/>
                    <a:gd name="T12" fmla="*/ 90 w 109"/>
                    <a:gd name="T13" fmla="*/ 24 h 67"/>
                    <a:gd name="T14" fmla="*/ 27 w 109"/>
                    <a:gd name="T15" fmla="*/ 0 h 67"/>
                    <a:gd name="T16" fmla="*/ 21 w 109"/>
                    <a:gd name="T17" fmla="*/ 0 h 67"/>
                    <a:gd name="T18" fmla="*/ 3 w 109"/>
                    <a:gd name="T19" fmla="*/ 55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9" h="67">
                      <a:moveTo>
                        <a:pt x="3" y="55"/>
                      </a:moveTo>
                      <a:cubicBezTo>
                        <a:pt x="6" y="67"/>
                        <a:pt x="21" y="65"/>
                        <a:pt x="21" y="65"/>
                      </a:cubicBezTo>
                      <a:cubicBezTo>
                        <a:pt x="21" y="65"/>
                        <a:pt x="105" y="67"/>
                        <a:pt x="107" y="65"/>
                      </a:cubicBezTo>
                      <a:cubicBezTo>
                        <a:pt x="109" y="64"/>
                        <a:pt x="108" y="59"/>
                        <a:pt x="107" y="57"/>
                      </a:cubicBezTo>
                      <a:cubicBezTo>
                        <a:pt x="107" y="57"/>
                        <a:pt x="107" y="57"/>
                        <a:pt x="107" y="57"/>
                      </a:cubicBezTo>
                      <a:cubicBezTo>
                        <a:pt x="83" y="57"/>
                        <a:pt x="83" y="57"/>
                        <a:pt x="83" y="57"/>
                      </a:cubicBezTo>
                      <a:cubicBezTo>
                        <a:pt x="83" y="57"/>
                        <a:pt x="71" y="51"/>
                        <a:pt x="90" y="24"/>
                      </a:cubicBezTo>
                      <a:cubicBezTo>
                        <a:pt x="106" y="1"/>
                        <a:pt x="46" y="0"/>
                        <a:pt x="27" y="0"/>
                      </a:cubicBezTo>
                      <a:cubicBezTo>
                        <a:pt x="23" y="0"/>
                        <a:pt x="21" y="0"/>
                        <a:pt x="21" y="0"/>
                      </a:cubicBezTo>
                      <a:cubicBezTo>
                        <a:pt x="21" y="0"/>
                        <a:pt x="0" y="43"/>
                        <a:pt x="3" y="55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99" name="íŝ1iḓé">
                  <a:extLst>
                    <a:ext uri="{FF2B5EF4-FFF2-40B4-BE49-F238E27FC236}">
                      <a16:creationId xmlns:a16="http://schemas.microsoft.com/office/drawing/2014/main" id="{DE4D0013-AB5A-4544-A9E3-34273ACE71B9}"/>
                    </a:ext>
                  </a:extLst>
                </p:cNvPr>
                <p:cNvSpPr/>
                <p:nvPr/>
              </p:nvSpPr>
              <p:spPr bwMode="auto">
                <a:xfrm>
                  <a:off x="3272440" y="2870985"/>
                  <a:ext cx="407860" cy="247556"/>
                </a:xfrm>
                <a:custGeom>
                  <a:avLst/>
                  <a:gdLst>
                    <a:gd name="T0" fmla="*/ 3 w 97"/>
                    <a:gd name="T1" fmla="*/ 46 h 59"/>
                    <a:gd name="T2" fmla="*/ 21 w 97"/>
                    <a:gd name="T3" fmla="*/ 56 h 59"/>
                    <a:gd name="T4" fmla="*/ 97 w 97"/>
                    <a:gd name="T5" fmla="*/ 57 h 59"/>
                    <a:gd name="T6" fmla="*/ 97 w 97"/>
                    <a:gd name="T7" fmla="*/ 56 h 59"/>
                    <a:gd name="T8" fmla="*/ 73 w 97"/>
                    <a:gd name="T9" fmla="*/ 56 h 59"/>
                    <a:gd name="T10" fmla="*/ 80 w 97"/>
                    <a:gd name="T11" fmla="*/ 23 h 59"/>
                    <a:gd name="T12" fmla="*/ 17 w 97"/>
                    <a:gd name="T13" fmla="*/ 0 h 59"/>
                    <a:gd name="T14" fmla="*/ 3 w 97"/>
                    <a:gd name="T15" fmla="*/ 46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7" h="59">
                      <a:moveTo>
                        <a:pt x="3" y="46"/>
                      </a:moveTo>
                      <a:cubicBezTo>
                        <a:pt x="6" y="59"/>
                        <a:pt x="21" y="56"/>
                        <a:pt x="21" y="56"/>
                      </a:cubicBezTo>
                      <a:cubicBezTo>
                        <a:pt x="21" y="56"/>
                        <a:pt x="74" y="57"/>
                        <a:pt x="97" y="57"/>
                      </a:cubicBezTo>
                      <a:cubicBezTo>
                        <a:pt x="97" y="57"/>
                        <a:pt x="97" y="57"/>
                        <a:pt x="97" y="56"/>
                      </a:cubicBezTo>
                      <a:cubicBezTo>
                        <a:pt x="73" y="56"/>
                        <a:pt x="73" y="56"/>
                        <a:pt x="73" y="56"/>
                      </a:cubicBezTo>
                      <a:cubicBezTo>
                        <a:pt x="73" y="56"/>
                        <a:pt x="61" y="50"/>
                        <a:pt x="80" y="23"/>
                      </a:cubicBezTo>
                      <a:cubicBezTo>
                        <a:pt x="96" y="1"/>
                        <a:pt x="36" y="0"/>
                        <a:pt x="17" y="0"/>
                      </a:cubicBezTo>
                      <a:cubicBezTo>
                        <a:pt x="11" y="13"/>
                        <a:pt x="0" y="37"/>
                        <a:pt x="3" y="46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0" name="iślide">
                  <a:extLst>
                    <a:ext uri="{FF2B5EF4-FFF2-40B4-BE49-F238E27FC236}">
                      <a16:creationId xmlns:a16="http://schemas.microsoft.com/office/drawing/2014/main" id="{C8375E5D-FAEA-4DC0-8EE4-6966FD670214}"/>
                    </a:ext>
                  </a:extLst>
                </p:cNvPr>
                <p:cNvSpPr/>
                <p:nvPr/>
              </p:nvSpPr>
              <p:spPr bwMode="auto">
                <a:xfrm>
                  <a:off x="3258236" y="2870985"/>
                  <a:ext cx="422063" cy="255673"/>
                </a:xfrm>
                <a:custGeom>
                  <a:avLst/>
                  <a:gdLst>
                    <a:gd name="T0" fmla="*/ 2 w 100"/>
                    <a:gd name="T1" fmla="*/ 48 h 61"/>
                    <a:gd name="T2" fmla="*/ 24 w 100"/>
                    <a:gd name="T3" fmla="*/ 57 h 61"/>
                    <a:gd name="T4" fmla="*/ 100 w 100"/>
                    <a:gd name="T5" fmla="*/ 57 h 61"/>
                    <a:gd name="T6" fmla="*/ 100 w 100"/>
                    <a:gd name="T7" fmla="*/ 57 h 61"/>
                    <a:gd name="T8" fmla="*/ 76 w 100"/>
                    <a:gd name="T9" fmla="*/ 57 h 61"/>
                    <a:gd name="T10" fmla="*/ 83 w 100"/>
                    <a:gd name="T11" fmla="*/ 24 h 61"/>
                    <a:gd name="T12" fmla="*/ 20 w 100"/>
                    <a:gd name="T13" fmla="*/ 0 h 61"/>
                    <a:gd name="T14" fmla="*/ 2 w 100"/>
                    <a:gd name="T15" fmla="*/ 48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0" h="61">
                      <a:moveTo>
                        <a:pt x="2" y="48"/>
                      </a:moveTo>
                      <a:cubicBezTo>
                        <a:pt x="5" y="61"/>
                        <a:pt x="24" y="57"/>
                        <a:pt x="24" y="57"/>
                      </a:cubicBezTo>
                      <a:cubicBezTo>
                        <a:pt x="24" y="57"/>
                        <a:pt x="77" y="58"/>
                        <a:pt x="100" y="57"/>
                      </a:cubicBezTo>
                      <a:cubicBezTo>
                        <a:pt x="100" y="57"/>
                        <a:pt x="100" y="57"/>
                        <a:pt x="100" y="57"/>
                      </a:cubicBezTo>
                      <a:cubicBezTo>
                        <a:pt x="76" y="57"/>
                        <a:pt x="76" y="57"/>
                        <a:pt x="76" y="57"/>
                      </a:cubicBezTo>
                      <a:cubicBezTo>
                        <a:pt x="76" y="57"/>
                        <a:pt x="64" y="51"/>
                        <a:pt x="83" y="24"/>
                      </a:cubicBezTo>
                      <a:cubicBezTo>
                        <a:pt x="99" y="1"/>
                        <a:pt x="39" y="0"/>
                        <a:pt x="20" y="0"/>
                      </a:cubicBezTo>
                      <a:cubicBezTo>
                        <a:pt x="14" y="13"/>
                        <a:pt x="0" y="39"/>
                        <a:pt x="2" y="48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1" name="îšḻîďe">
                  <a:extLst>
                    <a:ext uri="{FF2B5EF4-FFF2-40B4-BE49-F238E27FC236}">
                      <a16:creationId xmlns:a16="http://schemas.microsoft.com/office/drawing/2014/main" id="{74FB4C22-8B16-487D-AB2D-6565103CC445}"/>
                    </a:ext>
                  </a:extLst>
                </p:cNvPr>
                <p:cNvSpPr/>
                <p:nvPr/>
              </p:nvSpPr>
              <p:spPr bwMode="auto">
                <a:xfrm>
                  <a:off x="3043147" y="2355581"/>
                  <a:ext cx="913117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8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8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8" y="0"/>
                        <a:pt x="198" y="0"/>
                        <a:pt x="198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8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7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7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2" name="i$ľîḓé">
                  <a:extLst>
                    <a:ext uri="{FF2B5EF4-FFF2-40B4-BE49-F238E27FC236}">
                      <a16:creationId xmlns:a16="http://schemas.microsoft.com/office/drawing/2014/main" id="{9324EE55-A6D7-4AE1-BB6B-DFE995C79DB9}"/>
                    </a:ext>
                  </a:extLst>
                </p:cNvPr>
                <p:cNvSpPr/>
                <p:nvPr/>
              </p:nvSpPr>
              <p:spPr bwMode="auto">
                <a:xfrm>
                  <a:off x="3043147" y="2355581"/>
                  <a:ext cx="913117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8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8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8" y="0"/>
                        <a:pt x="198" y="0"/>
                        <a:pt x="198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8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7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7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3" name="iš1îdê">
                  <a:extLst>
                    <a:ext uri="{FF2B5EF4-FFF2-40B4-BE49-F238E27FC236}">
                      <a16:creationId xmlns:a16="http://schemas.microsoft.com/office/drawing/2014/main" id="{5B282A9A-17A3-4F4A-8B08-332A800C4934}"/>
                    </a:ext>
                  </a:extLst>
                </p:cNvPr>
                <p:cNvSpPr/>
                <p:nvPr/>
              </p:nvSpPr>
              <p:spPr bwMode="auto">
                <a:xfrm>
                  <a:off x="3061408" y="2355581"/>
                  <a:ext cx="911088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9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9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9" y="0"/>
                        <a:pt x="199" y="0"/>
                        <a:pt x="199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9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8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4" name="iṧ1iďè">
                  <a:extLst>
                    <a:ext uri="{FF2B5EF4-FFF2-40B4-BE49-F238E27FC236}">
                      <a16:creationId xmlns:a16="http://schemas.microsoft.com/office/drawing/2014/main" id="{345803F5-C038-4775-881A-40A0823B136E}"/>
                    </a:ext>
                  </a:extLst>
                </p:cNvPr>
                <p:cNvSpPr/>
                <p:nvPr/>
              </p:nvSpPr>
              <p:spPr bwMode="auto">
                <a:xfrm>
                  <a:off x="3061407" y="2355579"/>
                  <a:ext cx="911089" cy="610775"/>
                </a:xfrm>
                <a:custGeom>
                  <a:avLst/>
                  <a:gdLst>
                    <a:gd name="T0" fmla="*/ 17 w 216"/>
                    <a:gd name="T1" fmla="*/ 0 h 145"/>
                    <a:gd name="T2" fmla="*/ 199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9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9" y="0"/>
                        <a:pt x="199" y="0"/>
                        <a:pt x="199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9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8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6000">
                      <a:srgbClr val="68AFFD"/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5" name="íś1îde">
                  <a:extLst>
                    <a:ext uri="{FF2B5EF4-FFF2-40B4-BE49-F238E27FC236}">
                      <a16:creationId xmlns:a16="http://schemas.microsoft.com/office/drawing/2014/main" id="{E301A6F9-66B5-4C07-BC07-B90A216BC9C0}"/>
                    </a:ext>
                  </a:extLst>
                </p:cNvPr>
                <p:cNvSpPr/>
                <p:nvPr/>
              </p:nvSpPr>
              <p:spPr bwMode="auto">
                <a:xfrm>
                  <a:off x="3065467" y="2832431"/>
                  <a:ext cx="907030" cy="133924"/>
                </a:xfrm>
                <a:custGeom>
                  <a:avLst/>
                  <a:gdLst>
                    <a:gd name="T0" fmla="*/ 0 w 215"/>
                    <a:gd name="T1" fmla="*/ 0 h 32"/>
                    <a:gd name="T2" fmla="*/ 0 w 215"/>
                    <a:gd name="T3" fmla="*/ 14 h 32"/>
                    <a:gd name="T4" fmla="*/ 17 w 215"/>
                    <a:gd name="T5" fmla="*/ 32 h 32"/>
                    <a:gd name="T6" fmla="*/ 17 w 215"/>
                    <a:gd name="T7" fmla="*/ 32 h 32"/>
                    <a:gd name="T8" fmla="*/ 198 w 215"/>
                    <a:gd name="T9" fmla="*/ 32 h 32"/>
                    <a:gd name="T10" fmla="*/ 215 w 215"/>
                    <a:gd name="T11" fmla="*/ 14 h 32"/>
                    <a:gd name="T12" fmla="*/ 215 w 215"/>
                    <a:gd name="T13" fmla="*/ 14 h 32"/>
                    <a:gd name="T14" fmla="*/ 215 w 215"/>
                    <a:gd name="T15" fmla="*/ 0 h 32"/>
                    <a:gd name="T16" fmla="*/ 0 w 215"/>
                    <a:gd name="T17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5" h="32">
                      <a:moveTo>
                        <a:pt x="0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24"/>
                        <a:pt x="7" y="32"/>
                        <a:pt x="17" y="32"/>
                      </a:cubicBezTo>
                      <a:cubicBezTo>
                        <a:pt x="17" y="32"/>
                        <a:pt x="17" y="32"/>
                        <a:pt x="17" y="32"/>
                      </a:cubicBezTo>
                      <a:cubicBezTo>
                        <a:pt x="198" y="32"/>
                        <a:pt x="198" y="32"/>
                        <a:pt x="198" y="32"/>
                      </a:cubicBezTo>
                      <a:cubicBezTo>
                        <a:pt x="207" y="32"/>
                        <a:pt x="215" y="24"/>
                        <a:pt x="215" y="14"/>
                      </a:cubicBezTo>
                      <a:cubicBezTo>
                        <a:pt x="215" y="14"/>
                        <a:pt x="215" y="14"/>
                        <a:pt x="215" y="14"/>
                      </a:cubicBezTo>
                      <a:cubicBezTo>
                        <a:pt x="215" y="0"/>
                        <a:pt x="215" y="0"/>
                        <a:pt x="21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6" name="ïSľiḓê">
                  <a:extLst>
                    <a:ext uri="{FF2B5EF4-FFF2-40B4-BE49-F238E27FC236}">
                      <a16:creationId xmlns:a16="http://schemas.microsoft.com/office/drawing/2014/main" id="{B3DB2D20-F44D-43F2-A477-86C3BE6E0DCF}"/>
                    </a:ext>
                  </a:extLst>
                </p:cNvPr>
                <p:cNvSpPr/>
                <p:nvPr/>
              </p:nvSpPr>
              <p:spPr bwMode="auto">
                <a:xfrm>
                  <a:off x="3323169" y="3110424"/>
                  <a:ext cx="357130" cy="34496"/>
                </a:xfrm>
                <a:prstGeom prst="rect">
                  <a:avLst/>
                </a:pr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7" name="iş1íḋê">
                  <a:extLst>
                    <a:ext uri="{FF2B5EF4-FFF2-40B4-BE49-F238E27FC236}">
                      <a16:creationId xmlns:a16="http://schemas.microsoft.com/office/drawing/2014/main" id="{713161EC-98A6-4BFC-A4FA-7E0643027C6D}"/>
                    </a:ext>
                  </a:extLst>
                </p:cNvPr>
                <p:cNvSpPr/>
                <p:nvPr/>
              </p:nvSpPr>
              <p:spPr bwMode="auto">
                <a:xfrm>
                  <a:off x="3264323" y="3071871"/>
                  <a:ext cx="58846" cy="77108"/>
                </a:xfrm>
                <a:custGeom>
                  <a:avLst/>
                  <a:gdLst>
                    <a:gd name="T0" fmla="*/ 1 w 14"/>
                    <a:gd name="T1" fmla="*/ 0 h 18"/>
                    <a:gd name="T2" fmla="*/ 0 w 14"/>
                    <a:gd name="T3" fmla="*/ 15 h 18"/>
                    <a:gd name="T4" fmla="*/ 14 w 14"/>
                    <a:gd name="T5" fmla="*/ 17 h 18"/>
                    <a:gd name="T6" fmla="*/ 14 w 14"/>
                    <a:gd name="T7" fmla="*/ 9 h 18"/>
                    <a:gd name="T8" fmla="*/ 1 w 14"/>
                    <a:gd name="T9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8">
                      <a:moveTo>
                        <a:pt x="1" y="0"/>
                      </a:move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5" y="18"/>
                        <a:pt x="10" y="18"/>
                        <a:pt x="14" y="17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9"/>
                        <a:pt x="2" y="12"/>
                        <a:pt x="1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8" name="îŝḻíďê">
                  <a:extLst>
                    <a:ext uri="{FF2B5EF4-FFF2-40B4-BE49-F238E27FC236}">
                      <a16:creationId xmlns:a16="http://schemas.microsoft.com/office/drawing/2014/main" id="{1EC442AA-9E72-4ECD-8795-94BABFF036AE}"/>
                    </a:ext>
                  </a:extLst>
                </p:cNvPr>
                <p:cNvSpPr/>
                <p:nvPr/>
              </p:nvSpPr>
              <p:spPr bwMode="auto">
                <a:xfrm>
                  <a:off x="6515019" y="2199337"/>
                  <a:ext cx="574250" cy="519462"/>
                </a:xfrm>
                <a:custGeom>
                  <a:avLst/>
                  <a:gdLst>
                    <a:gd name="T0" fmla="*/ 126 w 136"/>
                    <a:gd name="T1" fmla="*/ 123 h 123"/>
                    <a:gd name="T2" fmla="*/ 15 w 136"/>
                    <a:gd name="T3" fmla="*/ 106 h 123"/>
                    <a:gd name="T4" fmla="*/ 9 w 136"/>
                    <a:gd name="T5" fmla="*/ 99 h 123"/>
                    <a:gd name="T6" fmla="*/ 1 w 136"/>
                    <a:gd name="T7" fmla="*/ 9 h 123"/>
                    <a:gd name="T8" fmla="*/ 8 w 136"/>
                    <a:gd name="T9" fmla="*/ 0 h 123"/>
                    <a:gd name="T10" fmla="*/ 10 w 136"/>
                    <a:gd name="T11" fmla="*/ 0 h 123"/>
                    <a:gd name="T12" fmla="*/ 121 w 136"/>
                    <a:gd name="T13" fmla="*/ 17 h 123"/>
                    <a:gd name="T14" fmla="*/ 127 w 136"/>
                    <a:gd name="T15" fmla="*/ 24 h 123"/>
                    <a:gd name="T16" fmla="*/ 135 w 136"/>
                    <a:gd name="T17" fmla="*/ 114 h 123"/>
                    <a:gd name="T18" fmla="*/ 128 w 136"/>
                    <a:gd name="T19" fmla="*/ 123 h 123"/>
                    <a:gd name="T20" fmla="*/ 126 w 136"/>
                    <a:gd name="T21" fmla="*/ 123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6" h="123">
                      <a:moveTo>
                        <a:pt x="126" y="123"/>
                      </a:move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12" y="106"/>
                        <a:pt x="9" y="103"/>
                        <a:pt x="9" y="9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0" y="5"/>
                        <a:pt x="3" y="1"/>
                        <a:pt x="8" y="0"/>
                      </a:cubicBezTo>
                      <a:cubicBezTo>
                        <a:pt x="8" y="0"/>
                        <a:pt x="9" y="0"/>
                        <a:pt x="10" y="0"/>
                      </a:cubicBezTo>
                      <a:cubicBezTo>
                        <a:pt x="121" y="17"/>
                        <a:pt x="121" y="17"/>
                        <a:pt x="121" y="17"/>
                      </a:cubicBezTo>
                      <a:cubicBezTo>
                        <a:pt x="124" y="18"/>
                        <a:pt x="127" y="21"/>
                        <a:pt x="127" y="24"/>
                      </a:cubicBezTo>
                      <a:cubicBezTo>
                        <a:pt x="135" y="114"/>
                        <a:pt x="135" y="114"/>
                        <a:pt x="135" y="114"/>
                      </a:cubicBezTo>
                      <a:cubicBezTo>
                        <a:pt x="136" y="119"/>
                        <a:pt x="132" y="123"/>
                        <a:pt x="128" y="123"/>
                      </a:cubicBezTo>
                      <a:cubicBezTo>
                        <a:pt x="127" y="123"/>
                        <a:pt x="127" y="123"/>
                        <a:pt x="126" y="123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9" name="îŝ1íde">
                  <a:extLst>
                    <a:ext uri="{FF2B5EF4-FFF2-40B4-BE49-F238E27FC236}">
                      <a16:creationId xmlns:a16="http://schemas.microsoft.com/office/drawing/2014/main" id="{7717BA14-C246-464A-9D61-5CFD3F8D6862}"/>
                    </a:ext>
                  </a:extLst>
                </p:cNvPr>
                <p:cNvSpPr/>
                <p:nvPr/>
              </p:nvSpPr>
              <p:spPr bwMode="auto">
                <a:xfrm>
                  <a:off x="6545454" y="2225713"/>
                  <a:ext cx="515405" cy="450470"/>
                </a:xfrm>
                <a:custGeom>
                  <a:avLst/>
                  <a:gdLst>
                    <a:gd name="T0" fmla="*/ 114 w 122"/>
                    <a:gd name="T1" fmla="*/ 107 h 107"/>
                    <a:gd name="T2" fmla="*/ 14 w 122"/>
                    <a:gd name="T3" fmla="*/ 92 h 107"/>
                    <a:gd name="T4" fmla="*/ 8 w 122"/>
                    <a:gd name="T5" fmla="*/ 85 h 107"/>
                    <a:gd name="T6" fmla="*/ 0 w 122"/>
                    <a:gd name="T7" fmla="*/ 7 h 107"/>
                    <a:gd name="T8" fmla="*/ 7 w 122"/>
                    <a:gd name="T9" fmla="*/ 0 h 107"/>
                    <a:gd name="T10" fmla="*/ 8 w 122"/>
                    <a:gd name="T11" fmla="*/ 0 h 107"/>
                    <a:gd name="T12" fmla="*/ 108 w 122"/>
                    <a:gd name="T13" fmla="*/ 15 h 107"/>
                    <a:gd name="T14" fmla="*/ 115 w 122"/>
                    <a:gd name="T15" fmla="*/ 21 h 107"/>
                    <a:gd name="T16" fmla="*/ 122 w 122"/>
                    <a:gd name="T17" fmla="*/ 99 h 107"/>
                    <a:gd name="T18" fmla="*/ 116 w 122"/>
                    <a:gd name="T19" fmla="*/ 107 h 107"/>
                    <a:gd name="T20" fmla="*/ 114 w 122"/>
                    <a:gd name="T21" fmla="*/ 107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2" h="107">
                      <a:moveTo>
                        <a:pt x="114" y="107"/>
                      </a:moveTo>
                      <a:cubicBezTo>
                        <a:pt x="14" y="92"/>
                        <a:pt x="14" y="92"/>
                        <a:pt x="14" y="92"/>
                      </a:cubicBezTo>
                      <a:cubicBezTo>
                        <a:pt x="10" y="91"/>
                        <a:pt x="8" y="89"/>
                        <a:pt x="8" y="85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3"/>
                        <a:pt x="3" y="0"/>
                        <a:pt x="7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108" y="15"/>
                        <a:pt x="108" y="15"/>
                        <a:pt x="108" y="15"/>
                      </a:cubicBezTo>
                      <a:cubicBezTo>
                        <a:pt x="112" y="15"/>
                        <a:pt x="114" y="18"/>
                        <a:pt x="115" y="21"/>
                      </a:cubicBezTo>
                      <a:cubicBezTo>
                        <a:pt x="122" y="99"/>
                        <a:pt x="122" y="99"/>
                        <a:pt x="122" y="99"/>
                      </a:cubicBezTo>
                      <a:cubicBezTo>
                        <a:pt x="122" y="103"/>
                        <a:pt x="119" y="106"/>
                        <a:pt x="116" y="107"/>
                      </a:cubicBezTo>
                      <a:cubicBezTo>
                        <a:pt x="115" y="107"/>
                        <a:pt x="114" y="107"/>
                        <a:pt x="114" y="10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10" name="iṡ1îdé">
                  <a:extLst>
                    <a:ext uri="{FF2B5EF4-FFF2-40B4-BE49-F238E27FC236}">
                      <a16:creationId xmlns:a16="http://schemas.microsoft.com/office/drawing/2014/main" id="{11670196-659B-4282-9CBE-5BFA7DD3CDC1}"/>
                    </a:ext>
                  </a:extLst>
                </p:cNvPr>
                <p:cNvSpPr/>
                <p:nvPr/>
              </p:nvSpPr>
              <p:spPr bwMode="auto">
                <a:xfrm>
                  <a:off x="6561690" y="2633575"/>
                  <a:ext cx="655416" cy="135954"/>
                </a:xfrm>
                <a:custGeom>
                  <a:avLst/>
                  <a:gdLst>
                    <a:gd name="T0" fmla="*/ 6 w 155"/>
                    <a:gd name="T1" fmla="*/ 0 h 32"/>
                    <a:gd name="T2" fmla="*/ 151 w 155"/>
                    <a:gd name="T3" fmla="*/ 22 h 32"/>
                    <a:gd name="T4" fmla="*/ 155 w 155"/>
                    <a:gd name="T5" fmla="*/ 27 h 32"/>
                    <a:gd name="T6" fmla="*/ 155 w 155"/>
                    <a:gd name="T7" fmla="*/ 27 h 32"/>
                    <a:gd name="T8" fmla="*/ 155 w 155"/>
                    <a:gd name="T9" fmla="*/ 27 h 32"/>
                    <a:gd name="T10" fmla="*/ 149 w 155"/>
                    <a:gd name="T11" fmla="*/ 32 h 32"/>
                    <a:gd name="T12" fmla="*/ 149 w 155"/>
                    <a:gd name="T13" fmla="*/ 32 h 32"/>
                    <a:gd name="T14" fmla="*/ 5 w 155"/>
                    <a:gd name="T15" fmla="*/ 10 h 32"/>
                    <a:gd name="T16" fmla="*/ 1 w 155"/>
                    <a:gd name="T17" fmla="*/ 4 h 32"/>
                    <a:gd name="T18" fmla="*/ 1 w 155"/>
                    <a:gd name="T19" fmla="*/ 4 h 32"/>
                    <a:gd name="T20" fmla="*/ 1 w 155"/>
                    <a:gd name="T21" fmla="*/ 4 h 32"/>
                    <a:gd name="T22" fmla="*/ 6 w 155"/>
                    <a:gd name="T23" fmla="*/ 0 h 32"/>
                    <a:gd name="T24" fmla="*/ 6 w 155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5" h="32">
                      <a:moveTo>
                        <a:pt x="6" y="0"/>
                      </a:moveTo>
                      <a:cubicBezTo>
                        <a:pt x="151" y="22"/>
                        <a:pt x="151" y="22"/>
                        <a:pt x="151" y="22"/>
                      </a:cubicBezTo>
                      <a:cubicBezTo>
                        <a:pt x="153" y="22"/>
                        <a:pt x="155" y="25"/>
                        <a:pt x="155" y="27"/>
                      </a:cubicBezTo>
                      <a:cubicBezTo>
                        <a:pt x="155" y="27"/>
                        <a:pt x="155" y="27"/>
                        <a:pt x="155" y="27"/>
                      </a:cubicBezTo>
                      <a:cubicBezTo>
                        <a:pt x="155" y="27"/>
                        <a:pt x="155" y="27"/>
                        <a:pt x="155" y="27"/>
                      </a:cubicBezTo>
                      <a:cubicBezTo>
                        <a:pt x="155" y="30"/>
                        <a:pt x="152" y="32"/>
                        <a:pt x="149" y="32"/>
                      </a:cubicBezTo>
                      <a:cubicBezTo>
                        <a:pt x="149" y="32"/>
                        <a:pt x="149" y="32"/>
                        <a:pt x="149" y="32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2" y="10"/>
                        <a:pt x="0" y="7"/>
                        <a:pt x="1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4" y="0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11" name="iṥ1iďé">
                  <a:extLst>
                    <a:ext uri="{FF2B5EF4-FFF2-40B4-BE49-F238E27FC236}">
                      <a16:creationId xmlns:a16="http://schemas.microsoft.com/office/drawing/2014/main" id="{7AA1B20F-B1D0-4E60-818B-39C6DDBF46C7}"/>
                    </a:ext>
                  </a:extLst>
                </p:cNvPr>
                <p:cNvSpPr/>
                <p:nvPr/>
              </p:nvSpPr>
              <p:spPr bwMode="auto">
                <a:xfrm>
                  <a:off x="6831567" y="2672128"/>
                  <a:ext cx="531637" cy="117691"/>
                </a:xfrm>
                <a:custGeom>
                  <a:avLst/>
                  <a:gdLst>
                    <a:gd name="T0" fmla="*/ 6 w 126"/>
                    <a:gd name="T1" fmla="*/ 1 h 28"/>
                    <a:gd name="T2" fmla="*/ 122 w 126"/>
                    <a:gd name="T3" fmla="*/ 18 h 28"/>
                    <a:gd name="T4" fmla="*/ 125 w 126"/>
                    <a:gd name="T5" fmla="*/ 23 h 28"/>
                    <a:gd name="T6" fmla="*/ 125 w 126"/>
                    <a:gd name="T7" fmla="*/ 24 h 28"/>
                    <a:gd name="T8" fmla="*/ 120 w 126"/>
                    <a:gd name="T9" fmla="*/ 28 h 28"/>
                    <a:gd name="T10" fmla="*/ 4 w 126"/>
                    <a:gd name="T11" fmla="*/ 10 h 28"/>
                    <a:gd name="T12" fmla="*/ 0 w 126"/>
                    <a:gd name="T13" fmla="*/ 5 h 28"/>
                    <a:gd name="T14" fmla="*/ 1 w 126"/>
                    <a:gd name="T15" fmla="*/ 4 h 28"/>
                    <a:gd name="T16" fmla="*/ 6 w 126"/>
                    <a:gd name="T17" fmla="*/ 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6" h="28">
                      <a:moveTo>
                        <a:pt x="6" y="1"/>
                      </a:moveTo>
                      <a:cubicBezTo>
                        <a:pt x="122" y="18"/>
                        <a:pt x="122" y="18"/>
                        <a:pt x="122" y="18"/>
                      </a:cubicBezTo>
                      <a:cubicBezTo>
                        <a:pt x="124" y="18"/>
                        <a:pt x="126" y="21"/>
                        <a:pt x="125" y="23"/>
                      </a:cubicBezTo>
                      <a:cubicBezTo>
                        <a:pt x="125" y="24"/>
                        <a:pt x="125" y="24"/>
                        <a:pt x="125" y="24"/>
                      </a:cubicBezTo>
                      <a:cubicBezTo>
                        <a:pt x="125" y="26"/>
                        <a:pt x="123" y="28"/>
                        <a:pt x="120" y="28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2" y="10"/>
                        <a:pt x="0" y="8"/>
                        <a:pt x="0" y="5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3" y="0"/>
                        <a:pt x="6" y="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12" name="í$1íḍe">
                  <a:extLst>
                    <a:ext uri="{FF2B5EF4-FFF2-40B4-BE49-F238E27FC236}">
                      <a16:creationId xmlns:a16="http://schemas.microsoft.com/office/drawing/2014/main" id="{E8EA41F5-C018-48F0-BE95-EE2B89E25E09}"/>
                    </a:ext>
                  </a:extLst>
                </p:cNvPr>
                <p:cNvSpPr/>
                <p:nvPr/>
              </p:nvSpPr>
              <p:spPr bwMode="auto">
                <a:xfrm>
                  <a:off x="6831567" y="2672128"/>
                  <a:ext cx="531637" cy="117691"/>
                </a:xfrm>
                <a:custGeom>
                  <a:avLst/>
                  <a:gdLst>
                    <a:gd name="T0" fmla="*/ 6 w 126"/>
                    <a:gd name="T1" fmla="*/ 1 h 28"/>
                    <a:gd name="T2" fmla="*/ 122 w 126"/>
                    <a:gd name="T3" fmla="*/ 18 h 28"/>
                    <a:gd name="T4" fmla="*/ 125 w 126"/>
                    <a:gd name="T5" fmla="*/ 23 h 28"/>
                    <a:gd name="T6" fmla="*/ 125 w 126"/>
                    <a:gd name="T7" fmla="*/ 24 h 28"/>
                    <a:gd name="T8" fmla="*/ 120 w 126"/>
                    <a:gd name="T9" fmla="*/ 28 h 28"/>
                    <a:gd name="T10" fmla="*/ 4 w 126"/>
                    <a:gd name="T11" fmla="*/ 10 h 28"/>
                    <a:gd name="T12" fmla="*/ 0 w 126"/>
                    <a:gd name="T13" fmla="*/ 5 h 28"/>
                    <a:gd name="T14" fmla="*/ 1 w 126"/>
                    <a:gd name="T15" fmla="*/ 4 h 28"/>
                    <a:gd name="T16" fmla="*/ 6 w 126"/>
                    <a:gd name="T17" fmla="*/ 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6" h="28">
                      <a:moveTo>
                        <a:pt x="6" y="1"/>
                      </a:moveTo>
                      <a:cubicBezTo>
                        <a:pt x="122" y="18"/>
                        <a:pt x="122" y="18"/>
                        <a:pt x="122" y="18"/>
                      </a:cubicBezTo>
                      <a:cubicBezTo>
                        <a:pt x="124" y="18"/>
                        <a:pt x="126" y="21"/>
                        <a:pt x="125" y="23"/>
                      </a:cubicBezTo>
                      <a:cubicBezTo>
                        <a:pt x="125" y="24"/>
                        <a:pt x="125" y="24"/>
                        <a:pt x="125" y="24"/>
                      </a:cubicBezTo>
                      <a:cubicBezTo>
                        <a:pt x="125" y="26"/>
                        <a:pt x="123" y="28"/>
                        <a:pt x="120" y="28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2" y="10"/>
                        <a:pt x="0" y="8"/>
                        <a:pt x="0" y="5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3" y="0"/>
                        <a:pt x="6" y="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13" name="ïṥļiḓe">
                  <a:extLst>
                    <a:ext uri="{FF2B5EF4-FFF2-40B4-BE49-F238E27FC236}">
                      <a16:creationId xmlns:a16="http://schemas.microsoft.com/office/drawing/2014/main" id="{F201BE67-4FD7-4979-96D0-866991CEAB29}"/>
                    </a:ext>
                  </a:extLst>
                </p:cNvPr>
                <p:cNvSpPr/>
                <p:nvPr/>
              </p:nvSpPr>
              <p:spPr bwMode="auto">
                <a:xfrm>
                  <a:off x="3976555" y="2992733"/>
                  <a:ext cx="675707" cy="515404"/>
                </a:xfrm>
                <a:custGeom>
                  <a:avLst/>
                  <a:gdLst>
                    <a:gd name="T0" fmla="*/ 155 w 160"/>
                    <a:gd name="T1" fmla="*/ 84 h 122"/>
                    <a:gd name="T2" fmla="*/ 58 w 160"/>
                    <a:gd name="T3" fmla="*/ 121 h 122"/>
                    <a:gd name="T4" fmla="*/ 49 w 160"/>
                    <a:gd name="T5" fmla="*/ 118 h 122"/>
                    <a:gd name="T6" fmla="*/ 2 w 160"/>
                    <a:gd name="T7" fmla="*/ 49 h 122"/>
                    <a:gd name="T8" fmla="*/ 4 w 160"/>
                    <a:gd name="T9" fmla="*/ 39 h 122"/>
                    <a:gd name="T10" fmla="*/ 6 w 160"/>
                    <a:gd name="T11" fmla="*/ 38 h 122"/>
                    <a:gd name="T12" fmla="*/ 102 w 160"/>
                    <a:gd name="T13" fmla="*/ 1 h 122"/>
                    <a:gd name="T14" fmla="*/ 111 w 160"/>
                    <a:gd name="T15" fmla="*/ 4 h 122"/>
                    <a:gd name="T16" fmla="*/ 158 w 160"/>
                    <a:gd name="T17" fmla="*/ 73 h 122"/>
                    <a:gd name="T18" fmla="*/ 156 w 160"/>
                    <a:gd name="T19" fmla="*/ 83 h 122"/>
                    <a:gd name="T20" fmla="*/ 155 w 160"/>
                    <a:gd name="T21" fmla="*/ 84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0" h="122">
                      <a:moveTo>
                        <a:pt x="155" y="84"/>
                      </a:moveTo>
                      <a:cubicBezTo>
                        <a:pt x="58" y="121"/>
                        <a:pt x="58" y="121"/>
                        <a:pt x="58" y="121"/>
                      </a:cubicBezTo>
                      <a:cubicBezTo>
                        <a:pt x="55" y="122"/>
                        <a:pt x="51" y="121"/>
                        <a:pt x="49" y="118"/>
                      </a:cubicBezTo>
                      <a:cubicBezTo>
                        <a:pt x="2" y="49"/>
                        <a:pt x="2" y="49"/>
                        <a:pt x="2" y="49"/>
                      </a:cubicBezTo>
                      <a:cubicBezTo>
                        <a:pt x="0" y="46"/>
                        <a:pt x="1" y="41"/>
                        <a:pt x="4" y="39"/>
                      </a:cubicBezTo>
                      <a:cubicBezTo>
                        <a:pt x="5" y="38"/>
                        <a:pt x="5" y="38"/>
                        <a:pt x="6" y="38"/>
                      </a:cubicBezTo>
                      <a:cubicBezTo>
                        <a:pt x="102" y="1"/>
                        <a:pt x="102" y="1"/>
                        <a:pt x="102" y="1"/>
                      </a:cubicBezTo>
                      <a:cubicBezTo>
                        <a:pt x="106" y="0"/>
                        <a:pt x="109" y="1"/>
                        <a:pt x="111" y="4"/>
                      </a:cubicBezTo>
                      <a:cubicBezTo>
                        <a:pt x="158" y="73"/>
                        <a:pt x="158" y="73"/>
                        <a:pt x="158" y="73"/>
                      </a:cubicBezTo>
                      <a:cubicBezTo>
                        <a:pt x="160" y="76"/>
                        <a:pt x="159" y="81"/>
                        <a:pt x="156" y="83"/>
                      </a:cubicBezTo>
                      <a:cubicBezTo>
                        <a:pt x="156" y="84"/>
                        <a:pt x="155" y="84"/>
                        <a:pt x="155" y="84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14" name="íşľiďè">
                  <a:extLst>
                    <a:ext uri="{FF2B5EF4-FFF2-40B4-BE49-F238E27FC236}">
                      <a16:creationId xmlns:a16="http://schemas.microsoft.com/office/drawing/2014/main" id="{289B7F8E-C422-4D95-9858-1E43D64F6345}"/>
                    </a:ext>
                  </a:extLst>
                </p:cNvPr>
                <p:cNvSpPr/>
                <p:nvPr/>
              </p:nvSpPr>
              <p:spPr bwMode="auto">
                <a:xfrm>
                  <a:off x="4004963" y="3013025"/>
                  <a:ext cx="608745" cy="456559"/>
                </a:xfrm>
                <a:custGeom>
                  <a:avLst/>
                  <a:gdLst>
                    <a:gd name="T0" fmla="*/ 139 w 144"/>
                    <a:gd name="T1" fmla="*/ 73 h 108"/>
                    <a:gd name="T2" fmla="*/ 51 w 144"/>
                    <a:gd name="T3" fmla="*/ 106 h 108"/>
                    <a:gd name="T4" fmla="*/ 43 w 144"/>
                    <a:gd name="T5" fmla="*/ 104 h 108"/>
                    <a:gd name="T6" fmla="*/ 2 w 144"/>
                    <a:gd name="T7" fmla="*/ 44 h 108"/>
                    <a:gd name="T8" fmla="*/ 4 w 144"/>
                    <a:gd name="T9" fmla="*/ 35 h 108"/>
                    <a:gd name="T10" fmla="*/ 5 w 144"/>
                    <a:gd name="T11" fmla="*/ 35 h 108"/>
                    <a:gd name="T12" fmla="*/ 93 w 144"/>
                    <a:gd name="T13" fmla="*/ 2 h 108"/>
                    <a:gd name="T14" fmla="*/ 101 w 144"/>
                    <a:gd name="T15" fmla="*/ 4 h 108"/>
                    <a:gd name="T16" fmla="*/ 142 w 144"/>
                    <a:gd name="T17" fmla="*/ 64 h 108"/>
                    <a:gd name="T18" fmla="*/ 140 w 144"/>
                    <a:gd name="T19" fmla="*/ 73 h 108"/>
                    <a:gd name="T20" fmla="*/ 139 w 144"/>
                    <a:gd name="T21" fmla="*/ 73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4" h="108">
                      <a:moveTo>
                        <a:pt x="139" y="73"/>
                      </a:moveTo>
                      <a:cubicBezTo>
                        <a:pt x="51" y="106"/>
                        <a:pt x="51" y="106"/>
                        <a:pt x="51" y="106"/>
                      </a:cubicBezTo>
                      <a:cubicBezTo>
                        <a:pt x="48" y="108"/>
                        <a:pt x="45" y="107"/>
                        <a:pt x="43" y="104"/>
                      </a:cubicBezTo>
                      <a:cubicBezTo>
                        <a:pt x="2" y="44"/>
                        <a:pt x="2" y="44"/>
                        <a:pt x="2" y="44"/>
                      </a:cubicBezTo>
                      <a:cubicBezTo>
                        <a:pt x="0" y="42"/>
                        <a:pt x="1" y="37"/>
                        <a:pt x="4" y="35"/>
                      </a:cubicBezTo>
                      <a:cubicBezTo>
                        <a:pt x="4" y="35"/>
                        <a:pt x="5" y="35"/>
                        <a:pt x="5" y="35"/>
                      </a:cubicBezTo>
                      <a:cubicBezTo>
                        <a:pt x="93" y="2"/>
                        <a:pt x="93" y="2"/>
                        <a:pt x="93" y="2"/>
                      </a:cubicBezTo>
                      <a:cubicBezTo>
                        <a:pt x="96" y="0"/>
                        <a:pt x="99" y="1"/>
                        <a:pt x="101" y="4"/>
                      </a:cubicBezTo>
                      <a:cubicBezTo>
                        <a:pt x="142" y="64"/>
                        <a:pt x="142" y="64"/>
                        <a:pt x="142" y="64"/>
                      </a:cubicBezTo>
                      <a:cubicBezTo>
                        <a:pt x="144" y="67"/>
                        <a:pt x="143" y="71"/>
                        <a:pt x="140" y="73"/>
                      </a:cubicBezTo>
                      <a:cubicBezTo>
                        <a:pt x="140" y="73"/>
                        <a:pt x="139" y="73"/>
                        <a:pt x="139" y="7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15" name="iṩḻiďè">
                  <a:extLst>
                    <a:ext uri="{FF2B5EF4-FFF2-40B4-BE49-F238E27FC236}">
                      <a16:creationId xmlns:a16="http://schemas.microsoft.com/office/drawing/2014/main" id="{A07D1BE7-E8F5-4206-8B6F-FB250C288B78}"/>
                    </a:ext>
                  </a:extLst>
                </p:cNvPr>
                <p:cNvSpPr/>
                <p:nvPr/>
              </p:nvSpPr>
              <p:spPr bwMode="auto">
                <a:xfrm>
                  <a:off x="4203820" y="3282902"/>
                  <a:ext cx="578308" cy="245528"/>
                </a:xfrm>
                <a:custGeom>
                  <a:avLst/>
                  <a:gdLst>
                    <a:gd name="T0" fmla="*/ 4 w 137"/>
                    <a:gd name="T1" fmla="*/ 48 h 58"/>
                    <a:gd name="T2" fmla="*/ 130 w 137"/>
                    <a:gd name="T3" fmla="*/ 1 h 58"/>
                    <a:gd name="T4" fmla="*/ 136 w 137"/>
                    <a:gd name="T5" fmla="*/ 3 h 58"/>
                    <a:gd name="T6" fmla="*/ 136 w 137"/>
                    <a:gd name="T7" fmla="*/ 3 h 58"/>
                    <a:gd name="T8" fmla="*/ 133 w 137"/>
                    <a:gd name="T9" fmla="*/ 9 h 58"/>
                    <a:gd name="T10" fmla="*/ 7 w 137"/>
                    <a:gd name="T11" fmla="*/ 57 h 58"/>
                    <a:gd name="T12" fmla="*/ 1 w 137"/>
                    <a:gd name="T13" fmla="*/ 54 h 58"/>
                    <a:gd name="T14" fmla="*/ 1 w 137"/>
                    <a:gd name="T15" fmla="*/ 54 h 58"/>
                    <a:gd name="T16" fmla="*/ 1 w 137"/>
                    <a:gd name="T17" fmla="*/ 54 h 58"/>
                    <a:gd name="T18" fmla="*/ 4 w 137"/>
                    <a:gd name="T19" fmla="*/ 48 h 58"/>
                    <a:gd name="T20" fmla="*/ 4 w 137"/>
                    <a:gd name="T21" fmla="*/ 4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7" h="58">
                      <a:moveTo>
                        <a:pt x="4" y="48"/>
                      </a:moveTo>
                      <a:cubicBezTo>
                        <a:pt x="130" y="1"/>
                        <a:pt x="130" y="1"/>
                        <a:pt x="130" y="1"/>
                      </a:cubicBezTo>
                      <a:cubicBezTo>
                        <a:pt x="133" y="0"/>
                        <a:pt x="135" y="1"/>
                        <a:pt x="136" y="3"/>
                      </a:cubicBezTo>
                      <a:cubicBezTo>
                        <a:pt x="136" y="3"/>
                        <a:pt x="136" y="3"/>
                        <a:pt x="136" y="3"/>
                      </a:cubicBezTo>
                      <a:cubicBezTo>
                        <a:pt x="137" y="6"/>
                        <a:pt x="136" y="8"/>
                        <a:pt x="133" y="9"/>
                      </a:cubicBezTo>
                      <a:cubicBezTo>
                        <a:pt x="7" y="57"/>
                        <a:pt x="7" y="57"/>
                        <a:pt x="7" y="57"/>
                      </a:cubicBezTo>
                      <a:cubicBezTo>
                        <a:pt x="5" y="58"/>
                        <a:pt x="2" y="57"/>
                        <a:pt x="1" y="54"/>
                      </a:cubicBezTo>
                      <a:cubicBezTo>
                        <a:pt x="1" y="54"/>
                        <a:pt x="1" y="54"/>
                        <a:pt x="1" y="54"/>
                      </a:cubicBezTo>
                      <a:cubicBezTo>
                        <a:pt x="1" y="54"/>
                        <a:pt x="1" y="54"/>
                        <a:pt x="1" y="54"/>
                      </a:cubicBezTo>
                      <a:cubicBezTo>
                        <a:pt x="0" y="52"/>
                        <a:pt x="2" y="49"/>
                        <a:pt x="4" y="48"/>
                      </a:cubicBezTo>
                      <a:cubicBezTo>
                        <a:pt x="4" y="48"/>
                        <a:pt x="4" y="48"/>
                        <a:pt x="4" y="48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16" name="ïṥḻíḍé">
                  <a:extLst>
                    <a:ext uri="{FF2B5EF4-FFF2-40B4-BE49-F238E27FC236}">
                      <a16:creationId xmlns:a16="http://schemas.microsoft.com/office/drawing/2014/main" id="{4983ECAA-BDA0-45A0-83CA-562102C64D54}"/>
                    </a:ext>
                  </a:extLst>
                </p:cNvPr>
                <p:cNvSpPr/>
                <p:nvPr/>
              </p:nvSpPr>
              <p:spPr bwMode="auto">
                <a:xfrm>
                  <a:off x="4441229" y="3232173"/>
                  <a:ext cx="466704" cy="206973"/>
                </a:xfrm>
                <a:custGeom>
                  <a:avLst/>
                  <a:gdLst>
                    <a:gd name="T0" fmla="*/ 3 w 111"/>
                    <a:gd name="T1" fmla="*/ 39 h 49"/>
                    <a:gd name="T2" fmla="*/ 105 w 111"/>
                    <a:gd name="T3" fmla="*/ 1 h 49"/>
                    <a:gd name="T4" fmla="*/ 110 w 111"/>
                    <a:gd name="T5" fmla="*/ 3 h 49"/>
                    <a:gd name="T6" fmla="*/ 110 w 111"/>
                    <a:gd name="T7" fmla="*/ 4 h 49"/>
                    <a:gd name="T8" fmla="*/ 108 w 111"/>
                    <a:gd name="T9" fmla="*/ 10 h 49"/>
                    <a:gd name="T10" fmla="*/ 6 w 111"/>
                    <a:gd name="T11" fmla="*/ 48 h 49"/>
                    <a:gd name="T12" fmla="*/ 1 w 111"/>
                    <a:gd name="T13" fmla="*/ 46 h 49"/>
                    <a:gd name="T14" fmla="*/ 1 w 111"/>
                    <a:gd name="T15" fmla="*/ 45 h 49"/>
                    <a:gd name="T16" fmla="*/ 3 w 111"/>
                    <a:gd name="T17" fmla="*/ 3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49">
                      <a:moveTo>
                        <a:pt x="3" y="39"/>
                      </a:moveTo>
                      <a:cubicBezTo>
                        <a:pt x="105" y="1"/>
                        <a:pt x="105" y="1"/>
                        <a:pt x="105" y="1"/>
                      </a:cubicBezTo>
                      <a:cubicBezTo>
                        <a:pt x="107" y="0"/>
                        <a:pt x="109" y="1"/>
                        <a:pt x="110" y="3"/>
                      </a:cubicBezTo>
                      <a:cubicBezTo>
                        <a:pt x="110" y="4"/>
                        <a:pt x="110" y="4"/>
                        <a:pt x="110" y="4"/>
                      </a:cubicBezTo>
                      <a:cubicBezTo>
                        <a:pt x="111" y="6"/>
                        <a:pt x="110" y="9"/>
                        <a:pt x="108" y="10"/>
                      </a:cubicBezTo>
                      <a:cubicBezTo>
                        <a:pt x="6" y="48"/>
                        <a:pt x="6" y="48"/>
                        <a:pt x="6" y="48"/>
                      </a:cubicBezTo>
                      <a:cubicBezTo>
                        <a:pt x="4" y="49"/>
                        <a:pt x="2" y="48"/>
                        <a:pt x="1" y="46"/>
                      </a:cubicBezTo>
                      <a:cubicBezTo>
                        <a:pt x="1" y="45"/>
                        <a:pt x="1" y="45"/>
                        <a:pt x="1" y="45"/>
                      </a:cubicBezTo>
                      <a:cubicBezTo>
                        <a:pt x="0" y="43"/>
                        <a:pt x="1" y="40"/>
                        <a:pt x="3" y="39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17" name="ïśḷiḋé">
                  <a:extLst>
                    <a:ext uri="{FF2B5EF4-FFF2-40B4-BE49-F238E27FC236}">
                      <a16:creationId xmlns:a16="http://schemas.microsoft.com/office/drawing/2014/main" id="{6C3AEB95-301A-4531-9A38-6D2F62053ABA}"/>
                    </a:ext>
                  </a:extLst>
                </p:cNvPr>
                <p:cNvSpPr/>
                <p:nvPr/>
              </p:nvSpPr>
              <p:spPr bwMode="auto">
                <a:xfrm>
                  <a:off x="4441229" y="3232173"/>
                  <a:ext cx="466704" cy="206973"/>
                </a:xfrm>
                <a:custGeom>
                  <a:avLst/>
                  <a:gdLst>
                    <a:gd name="T0" fmla="*/ 3 w 111"/>
                    <a:gd name="T1" fmla="*/ 39 h 49"/>
                    <a:gd name="T2" fmla="*/ 105 w 111"/>
                    <a:gd name="T3" fmla="*/ 1 h 49"/>
                    <a:gd name="T4" fmla="*/ 110 w 111"/>
                    <a:gd name="T5" fmla="*/ 3 h 49"/>
                    <a:gd name="T6" fmla="*/ 110 w 111"/>
                    <a:gd name="T7" fmla="*/ 4 h 49"/>
                    <a:gd name="T8" fmla="*/ 108 w 111"/>
                    <a:gd name="T9" fmla="*/ 10 h 49"/>
                    <a:gd name="T10" fmla="*/ 6 w 111"/>
                    <a:gd name="T11" fmla="*/ 48 h 49"/>
                    <a:gd name="T12" fmla="*/ 1 w 111"/>
                    <a:gd name="T13" fmla="*/ 46 h 49"/>
                    <a:gd name="T14" fmla="*/ 1 w 111"/>
                    <a:gd name="T15" fmla="*/ 45 h 49"/>
                    <a:gd name="T16" fmla="*/ 3 w 111"/>
                    <a:gd name="T17" fmla="*/ 3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49">
                      <a:moveTo>
                        <a:pt x="3" y="39"/>
                      </a:moveTo>
                      <a:cubicBezTo>
                        <a:pt x="105" y="1"/>
                        <a:pt x="105" y="1"/>
                        <a:pt x="105" y="1"/>
                      </a:cubicBezTo>
                      <a:cubicBezTo>
                        <a:pt x="107" y="0"/>
                        <a:pt x="109" y="1"/>
                        <a:pt x="110" y="3"/>
                      </a:cubicBezTo>
                      <a:cubicBezTo>
                        <a:pt x="110" y="4"/>
                        <a:pt x="110" y="4"/>
                        <a:pt x="110" y="4"/>
                      </a:cubicBezTo>
                      <a:cubicBezTo>
                        <a:pt x="111" y="6"/>
                        <a:pt x="110" y="9"/>
                        <a:pt x="108" y="10"/>
                      </a:cubicBezTo>
                      <a:cubicBezTo>
                        <a:pt x="6" y="48"/>
                        <a:pt x="6" y="48"/>
                        <a:pt x="6" y="48"/>
                      </a:cubicBezTo>
                      <a:cubicBezTo>
                        <a:pt x="4" y="49"/>
                        <a:pt x="2" y="48"/>
                        <a:pt x="1" y="46"/>
                      </a:cubicBezTo>
                      <a:cubicBezTo>
                        <a:pt x="1" y="45"/>
                        <a:pt x="1" y="45"/>
                        <a:pt x="1" y="45"/>
                      </a:cubicBezTo>
                      <a:cubicBezTo>
                        <a:pt x="0" y="43"/>
                        <a:pt x="1" y="40"/>
                        <a:pt x="3" y="3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18" name="ïśľïḍé">
                  <a:extLst>
                    <a:ext uri="{FF2B5EF4-FFF2-40B4-BE49-F238E27FC236}">
                      <a16:creationId xmlns:a16="http://schemas.microsoft.com/office/drawing/2014/main" id="{D42592DF-E2B9-4C1F-89B5-752176F48B8C}"/>
                    </a:ext>
                  </a:extLst>
                </p:cNvPr>
                <p:cNvSpPr/>
                <p:nvPr/>
              </p:nvSpPr>
              <p:spPr bwMode="auto">
                <a:xfrm>
                  <a:off x="4508192" y="3524370"/>
                  <a:ext cx="728465" cy="1290539"/>
                </a:xfrm>
                <a:custGeom>
                  <a:avLst/>
                  <a:gdLst>
                    <a:gd name="T0" fmla="*/ 25 w 173"/>
                    <a:gd name="T1" fmla="*/ 11 h 306"/>
                    <a:gd name="T2" fmla="*/ 121 w 173"/>
                    <a:gd name="T3" fmla="*/ 2 h 306"/>
                    <a:gd name="T4" fmla="*/ 149 w 173"/>
                    <a:gd name="T5" fmla="*/ 25 h 306"/>
                    <a:gd name="T6" fmla="*/ 172 w 173"/>
                    <a:gd name="T7" fmla="*/ 267 h 306"/>
                    <a:gd name="T8" fmla="*/ 149 w 173"/>
                    <a:gd name="T9" fmla="*/ 296 h 306"/>
                    <a:gd name="T10" fmla="*/ 53 w 173"/>
                    <a:gd name="T11" fmla="*/ 305 h 306"/>
                    <a:gd name="T12" fmla="*/ 25 w 173"/>
                    <a:gd name="T13" fmla="*/ 281 h 306"/>
                    <a:gd name="T14" fmla="*/ 2 w 173"/>
                    <a:gd name="T15" fmla="*/ 39 h 306"/>
                    <a:gd name="T16" fmla="*/ 25 w 173"/>
                    <a:gd name="T17" fmla="*/ 11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306">
                      <a:moveTo>
                        <a:pt x="25" y="11"/>
                      </a:moveTo>
                      <a:cubicBezTo>
                        <a:pt x="121" y="2"/>
                        <a:pt x="121" y="2"/>
                        <a:pt x="121" y="2"/>
                      </a:cubicBezTo>
                      <a:cubicBezTo>
                        <a:pt x="135" y="0"/>
                        <a:pt x="148" y="11"/>
                        <a:pt x="149" y="25"/>
                      </a:cubicBezTo>
                      <a:cubicBezTo>
                        <a:pt x="172" y="267"/>
                        <a:pt x="172" y="267"/>
                        <a:pt x="172" y="267"/>
                      </a:cubicBezTo>
                      <a:cubicBezTo>
                        <a:pt x="173" y="281"/>
                        <a:pt x="163" y="294"/>
                        <a:pt x="149" y="296"/>
                      </a:cubicBezTo>
                      <a:cubicBezTo>
                        <a:pt x="53" y="305"/>
                        <a:pt x="53" y="305"/>
                        <a:pt x="53" y="305"/>
                      </a:cubicBezTo>
                      <a:cubicBezTo>
                        <a:pt x="39" y="306"/>
                        <a:pt x="26" y="295"/>
                        <a:pt x="25" y="281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5"/>
                        <a:pt x="11" y="12"/>
                        <a:pt x="25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19" name="îsḷïde">
                  <a:extLst>
                    <a:ext uri="{FF2B5EF4-FFF2-40B4-BE49-F238E27FC236}">
                      <a16:creationId xmlns:a16="http://schemas.microsoft.com/office/drawing/2014/main" id="{36FBB17C-3C27-4F1D-B8A6-F4A5AC83F65D}"/>
                    </a:ext>
                  </a:extLst>
                </p:cNvPr>
                <p:cNvSpPr/>
                <p:nvPr/>
              </p:nvSpPr>
              <p:spPr bwMode="auto">
                <a:xfrm>
                  <a:off x="4508192" y="3524370"/>
                  <a:ext cx="728465" cy="1290539"/>
                </a:xfrm>
                <a:custGeom>
                  <a:avLst/>
                  <a:gdLst>
                    <a:gd name="T0" fmla="*/ 25 w 173"/>
                    <a:gd name="T1" fmla="*/ 11 h 306"/>
                    <a:gd name="T2" fmla="*/ 121 w 173"/>
                    <a:gd name="T3" fmla="*/ 2 h 306"/>
                    <a:gd name="T4" fmla="*/ 149 w 173"/>
                    <a:gd name="T5" fmla="*/ 25 h 306"/>
                    <a:gd name="T6" fmla="*/ 172 w 173"/>
                    <a:gd name="T7" fmla="*/ 267 h 306"/>
                    <a:gd name="T8" fmla="*/ 149 w 173"/>
                    <a:gd name="T9" fmla="*/ 296 h 306"/>
                    <a:gd name="T10" fmla="*/ 53 w 173"/>
                    <a:gd name="T11" fmla="*/ 305 h 306"/>
                    <a:gd name="T12" fmla="*/ 25 w 173"/>
                    <a:gd name="T13" fmla="*/ 281 h 306"/>
                    <a:gd name="T14" fmla="*/ 2 w 173"/>
                    <a:gd name="T15" fmla="*/ 39 h 306"/>
                    <a:gd name="T16" fmla="*/ 25 w 173"/>
                    <a:gd name="T17" fmla="*/ 11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306">
                      <a:moveTo>
                        <a:pt x="25" y="11"/>
                      </a:moveTo>
                      <a:cubicBezTo>
                        <a:pt x="121" y="2"/>
                        <a:pt x="121" y="2"/>
                        <a:pt x="121" y="2"/>
                      </a:cubicBezTo>
                      <a:cubicBezTo>
                        <a:pt x="135" y="0"/>
                        <a:pt x="148" y="11"/>
                        <a:pt x="149" y="25"/>
                      </a:cubicBezTo>
                      <a:cubicBezTo>
                        <a:pt x="172" y="267"/>
                        <a:pt x="172" y="267"/>
                        <a:pt x="172" y="267"/>
                      </a:cubicBezTo>
                      <a:cubicBezTo>
                        <a:pt x="173" y="281"/>
                        <a:pt x="163" y="294"/>
                        <a:pt x="149" y="296"/>
                      </a:cubicBezTo>
                      <a:cubicBezTo>
                        <a:pt x="53" y="305"/>
                        <a:pt x="53" y="305"/>
                        <a:pt x="53" y="305"/>
                      </a:cubicBezTo>
                      <a:cubicBezTo>
                        <a:pt x="39" y="306"/>
                        <a:pt x="26" y="295"/>
                        <a:pt x="25" y="281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5"/>
                        <a:pt x="11" y="12"/>
                        <a:pt x="25" y="1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0" name="išļîdè">
                  <a:extLst>
                    <a:ext uri="{FF2B5EF4-FFF2-40B4-BE49-F238E27FC236}">
                      <a16:creationId xmlns:a16="http://schemas.microsoft.com/office/drawing/2014/main" id="{F5E06F8C-4125-47BD-8AA2-9F1660B896EA}"/>
                    </a:ext>
                  </a:extLst>
                </p:cNvPr>
                <p:cNvSpPr/>
                <p:nvPr/>
              </p:nvSpPr>
              <p:spPr bwMode="auto">
                <a:xfrm>
                  <a:off x="4508189" y="3524372"/>
                  <a:ext cx="728464" cy="1260104"/>
                </a:xfrm>
                <a:custGeom>
                  <a:avLst/>
                  <a:gdLst>
                    <a:gd name="T0" fmla="*/ 25 w 173"/>
                    <a:gd name="T1" fmla="*/ 10 h 299"/>
                    <a:gd name="T2" fmla="*/ 121 w 173"/>
                    <a:gd name="T3" fmla="*/ 1 h 299"/>
                    <a:gd name="T4" fmla="*/ 149 w 173"/>
                    <a:gd name="T5" fmla="*/ 25 h 299"/>
                    <a:gd name="T6" fmla="*/ 172 w 173"/>
                    <a:gd name="T7" fmla="*/ 261 h 299"/>
                    <a:gd name="T8" fmla="*/ 148 w 173"/>
                    <a:gd name="T9" fmla="*/ 289 h 299"/>
                    <a:gd name="T10" fmla="*/ 52 w 173"/>
                    <a:gd name="T11" fmla="*/ 298 h 299"/>
                    <a:gd name="T12" fmla="*/ 24 w 173"/>
                    <a:gd name="T13" fmla="*/ 275 h 299"/>
                    <a:gd name="T14" fmla="*/ 2 w 173"/>
                    <a:gd name="T15" fmla="*/ 39 h 299"/>
                    <a:gd name="T16" fmla="*/ 25 w 173"/>
                    <a:gd name="T17" fmla="*/ 10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299">
                      <a:moveTo>
                        <a:pt x="25" y="10"/>
                      </a:moveTo>
                      <a:cubicBezTo>
                        <a:pt x="121" y="1"/>
                        <a:pt x="121" y="1"/>
                        <a:pt x="121" y="1"/>
                      </a:cubicBezTo>
                      <a:cubicBezTo>
                        <a:pt x="135" y="0"/>
                        <a:pt x="148" y="10"/>
                        <a:pt x="149" y="25"/>
                      </a:cubicBezTo>
                      <a:cubicBezTo>
                        <a:pt x="172" y="261"/>
                        <a:pt x="172" y="261"/>
                        <a:pt x="172" y="261"/>
                      </a:cubicBezTo>
                      <a:cubicBezTo>
                        <a:pt x="173" y="275"/>
                        <a:pt x="162" y="288"/>
                        <a:pt x="148" y="289"/>
                      </a:cubicBezTo>
                      <a:cubicBezTo>
                        <a:pt x="52" y="298"/>
                        <a:pt x="52" y="298"/>
                        <a:pt x="52" y="298"/>
                      </a:cubicBezTo>
                      <a:cubicBezTo>
                        <a:pt x="38" y="299"/>
                        <a:pt x="25" y="289"/>
                        <a:pt x="24" y="275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4"/>
                        <a:pt x="11" y="12"/>
                        <a:pt x="25" y="10"/>
                      </a:cubicBezTo>
                      <a:close/>
                    </a:path>
                  </a:pathLst>
                </a:custGeom>
                <a:solidFill>
                  <a:srgbClr val="21A5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1" name="ïSľîḍê">
                  <a:extLst>
                    <a:ext uri="{FF2B5EF4-FFF2-40B4-BE49-F238E27FC236}">
                      <a16:creationId xmlns:a16="http://schemas.microsoft.com/office/drawing/2014/main" id="{234669DB-A402-4E4F-BCFE-430725CB5809}"/>
                    </a:ext>
                  </a:extLst>
                </p:cNvPr>
                <p:cNvSpPr/>
                <p:nvPr/>
              </p:nvSpPr>
              <p:spPr bwMode="auto">
                <a:xfrm>
                  <a:off x="4546745" y="3552779"/>
                  <a:ext cx="653386" cy="1136323"/>
                </a:xfrm>
                <a:custGeom>
                  <a:avLst/>
                  <a:gdLst>
                    <a:gd name="T0" fmla="*/ 22 w 155"/>
                    <a:gd name="T1" fmla="*/ 10 h 269"/>
                    <a:gd name="T2" fmla="*/ 108 w 155"/>
                    <a:gd name="T3" fmla="*/ 1 h 269"/>
                    <a:gd name="T4" fmla="*/ 134 w 155"/>
                    <a:gd name="T5" fmla="*/ 22 h 269"/>
                    <a:gd name="T6" fmla="*/ 154 w 155"/>
                    <a:gd name="T7" fmla="*/ 234 h 269"/>
                    <a:gd name="T8" fmla="*/ 133 w 155"/>
                    <a:gd name="T9" fmla="*/ 260 h 269"/>
                    <a:gd name="T10" fmla="*/ 46 w 155"/>
                    <a:gd name="T11" fmla="*/ 268 h 269"/>
                    <a:gd name="T12" fmla="*/ 21 w 155"/>
                    <a:gd name="T13" fmla="*/ 247 h 269"/>
                    <a:gd name="T14" fmla="*/ 1 w 155"/>
                    <a:gd name="T15" fmla="*/ 35 h 269"/>
                    <a:gd name="T16" fmla="*/ 22 w 155"/>
                    <a:gd name="T17" fmla="*/ 10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5" h="269">
                      <a:moveTo>
                        <a:pt x="22" y="10"/>
                      </a:moveTo>
                      <a:cubicBezTo>
                        <a:pt x="108" y="1"/>
                        <a:pt x="108" y="1"/>
                        <a:pt x="108" y="1"/>
                      </a:cubicBezTo>
                      <a:cubicBezTo>
                        <a:pt x="121" y="0"/>
                        <a:pt x="132" y="10"/>
                        <a:pt x="134" y="22"/>
                      </a:cubicBezTo>
                      <a:cubicBezTo>
                        <a:pt x="154" y="234"/>
                        <a:pt x="154" y="234"/>
                        <a:pt x="154" y="234"/>
                      </a:cubicBezTo>
                      <a:cubicBezTo>
                        <a:pt x="155" y="247"/>
                        <a:pt x="145" y="258"/>
                        <a:pt x="133" y="260"/>
                      </a:cubicBezTo>
                      <a:cubicBezTo>
                        <a:pt x="46" y="268"/>
                        <a:pt x="46" y="268"/>
                        <a:pt x="46" y="268"/>
                      </a:cubicBezTo>
                      <a:cubicBezTo>
                        <a:pt x="33" y="269"/>
                        <a:pt x="22" y="260"/>
                        <a:pt x="21" y="247"/>
                      </a:cubicBezTo>
                      <a:cubicBezTo>
                        <a:pt x="1" y="35"/>
                        <a:pt x="1" y="35"/>
                        <a:pt x="1" y="35"/>
                      </a:cubicBezTo>
                      <a:cubicBezTo>
                        <a:pt x="0" y="22"/>
                        <a:pt x="9" y="11"/>
                        <a:pt x="22" y="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2" name="íṩ1ïḋè">
                  <a:extLst>
                    <a:ext uri="{FF2B5EF4-FFF2-40B4-BE49-F238E27FC236}">
                      <a16:creationId xmlns:a16="http://schemas.microsoft.com/office/drawing/2014/main" id="{6F1FFFE5-2F54-4918-A0B0-F40D923F5A15}"/>
                    </a:ext>
                  </a:extLst>
                </p:cNvPr>
                <p:cNvSpPr/>
                <p:nvPr/>
              </p:nvSpPr>
              <p:spPr bwMode="auto">
                <a:xfrm>
                  <a:off x="5567408" y="2136433"/>
                  <a:ext cx="501200" cy="243498"/>
                </a:xfrm>
                <a:custGeom>
                  <a:avLst/>
                  <a:gdLst>
                    <a:gd name="T0" fmla="*/ 13 w 119"/>
                    <a:gd name="T1" fmla="*/ 58 h 58"/>
                    <a:gd name="T2" fmla="*/ 0 w 119"/>
                    <a:gd name="T3" fmla="*/ 46 h 58"/>
                    <a:gd name="T4" fmla="*/ 5 w 119"/>
                    <a:gd name="T5" fmla="*/ 36 h 58"/>
                    <a:gd name="T6" fmla="*/ 112 w 119"/>
                    <a:gd name="T7" fmla="*/ 32 h 58"/>
                    <a:gd name="T8" fmla="*/ 115 w 119"/>
                    <a:gd name="T9" fmla="*/ 49 h 58"/>
                    <a:gd name="T10" fmla="*/ 98 w 119"/>
                    <a:gd name="T11" fmla="*/ 52 h 58"/>
                    <a:gd name="T12" fmla="*/ 98 w 119"/>
                    <a:gd name="T13" fmla="*/ 52 h 58"/>
                    <a:gd name="T14" fmla="*/ 20 w 119"/>
                    <a:gd name="T15" fmla="*/ 55 h 58"/>
                    <a:gd name="T16" fmla="*/ 13 w 119"/>
                    <a:gd name="T17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9" h="58">
                      <a:moveTo>
                        <a:pt x="13" y="58"/>
                      </a:moveTo>
                      <a:cubicBezTo>
                        <a:pt x="6" y="58"/>
                        <a:pt x="0" y="53"/>
                        <a:pt x="0" y="46"/>
                      </a:cubicBezTo>
                      <a:cubicBezTo>
                        <a:pt x="0" y="42"/>
                        <a:pt x="2" y="39"/>
                        <a:pt x="5" y="36"/>
                      </a:cubicBezTo>
                      <a:cubicBezTo>
                        <a:pt x="23" y="21"/>
                        <a:pt x="70" y="0"/>
                        <a:pt x="112" y="32"/>
                      </a:cubicBezTo>
                      <a:cubicBezTo>
                        <a:pt x="118" y="36"/>
                        <a:pt x="119" y="44"/>
                        <a:pt x="115" y="49"/>
                      </a:cubicBezTo>
                      <a:cubicBezTo>
                        <a:pt x="112" y="55"/>
                        <a:pt x="104" y="56"/>
                        <a:pt x="98" y="52"/>
                      </a:cubicBezTo>
                      <a:cubicBezTo>
                        <a:pt x="98" y="52"/>
                        <a:pt x="98" y="52"/>
                        <a:pt x="98" y="52"/>
                      </a:cubicBezTo>
                      <a:cubicBezTo>
                        <a:pt x="60" y="23"/>
                        <a:pt x="22" y="54"/>
                        <a:pt x="20" y="55"/>
                      </a:cubicBezTo>
                      <a:cubicBezTo>
                        <a:pt x="18" y="57"/>
                        <a:pt x="15" y="58"/>
                        <a:pt x="13" y="58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3" name="íśḷïḋé">
                  <a:extLst>
                    <a:ext uri="{FF2B5EF4-FFF2-40B4-BE49-F238E27FC236}">
                      <a16:creationId xmlns:a16="http://schemas.microsoft.com/office/drawing/2014/main" id="{2AEF44CC-5932-484E-87E2-FE2C0D6929D6}"/>
                    </a:ext>
                  </a:extLst>
                </p:cNvPr>
                <p:cNvSpPr/>
                <p:nvPr/>
              </p:nvSpPr>
              <p:spPr bwMode="auto">
                <a:xfrm>
                  <a:off x="5439571" y="1828002"/>
                  <a:ext cx="730494" cy="383510"/>
                </a:xfrm>
                <a:custGeom>
                  <a:avLst/>
                  <a:gdLst>
                    <a:gd name="T0" fmla="*/ 14 w 173"/>
                    <a:gd name="T1" fmla="*/ 91 h 91"/>
                    <a:gd name="T2" fmla="*/ 5 w 173"/>
                    <a:gd name="T3" fmla="*/ 88 h 91"/>
                    <a:gd name="T4" fmla="*/ 5 w 173"/>
                    <a:gd name="T5" fmla="*/ 71 h 91"/>
                    <a:gd name="T6" fmla="*/ 167 w 173"/>
                    <a:gd name="T7" fmla="*/ 65 h 91"/>
                    <a:gd name="T8" fmla="*/ 169 w 173"/>
                    <a:gd name="T9" fmla="*/ 82 h 91"/>
                    <a:gd name="T10" fmla="*/ 152 w 173"/>
                    <a:gd name="T11" fmla="*/ 85 h 91"/>
                    <a:gd name="T12" fmla="*/ 22 w 173"/>
                    <a:gd name="T13" fmla="*/ 88 h 91"/>
                    <a:gd name="T14" fmla="*/ 14 w 173"/>
                    <a:gd name="T15" fmla="*/ 91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3" h="91">
                      <a:moveTo>
                        <a:pt x="14" y="91"/>
                      </a:moveTo>
                      <a:cubicBezTo>
                        <a:pt x="10" y="91"/>
                        <a:pt x="7" y="90"/>
                        <a:pt x="5" y="88"/>
                      </a:cubicBezTo>
                      <a:cubicBezTo>
                        <a:pt x="0" y="83"/>
                        <a:pt x="0" y="75"/>
                        <a:pt x="5" y="71"/>
                      </a:cubicBezTo>
                      <a:cubicBezTo>
                        <a:pt x="6" y="70"/>
                        <a:pt x="76" y="0"/>
                        <a:pt x="167" y="65"/>
                      </a:cubicBezTo>
                      <a:cubicBezTo>
                        <a:pt x="172" y="69"/>
                        <a:pt x="173" y="77"/>
                        <a:pt x="169" y="82"/>
                      </a:cubicBezTo>
                      <a:cubicBezTo>
                        <a:pt x="166" y="88"/>
                        <a:pt x="158" y="89"/>
                        <a:pt x="152" y="85"/>
                      </a:cubicBezTo>
                      <a:cubicBezTo>
                        <a:pt x="79" y="33"/>
                        <a:pt x="25" y="86"/>
                        <a:pt x="22" y="88"/>
                      </a:cubicBezTo>
                      <a:cubicBezTo>
                        <a:pt x="20" y="90"/>
                        <a:pt x="17" y="91"/>
                        <a:pt x="14" y="91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4" name="is1íḑé">
                  <a:extLst>
                    <a:ext uri="{FF2B5EF4-FFF2-40B4-BE49-F238E27FC236}">
                      <a16:creationId xmlns:a16="http://schemas.microsoft.com/office/drawing/2014/main" id="{8D11F662-8CD5-4AF3-9C66-C1BF81930709}"/>
                    </a:ext>
                  </a:extLst>
                </p:cNvPr>
                <p:cNvSpPr/>
                <p:nvPr/>
              </p:nvSpPr>
              <p:spPr bwMode="auto">
                <a:xfrm>
                  <a:off x="5283327" y="1545951"/>
                  <a:ext cx="1042982" cy="480909"/>
                </a:xfrm>
                <a:custGeom>
                  <a:avLst/>
                  <a:gdLst>
                    <a:gd name="T0" fmla="*/ 233 w 247"/>
                    <a:gd name="T1" fmla="*/ 113 h 114"/>
                    <a:gd name="T2" fmla="*/ 226 w 247"/>
                    <a:gd name="T3" fmla="*/ 110 h 114"/>
                    <a:gd name="T4" fmla="*/ 21 w 247"/>
                    <a:gd name="T5" fmla="*/ 110 h 114"/>
                    <a:gd name="T6" fmla="*/ 4 w 247"/>
                    <a:gd name="T7" fmla="*/ 108 h 114"/>
                    <a:gd name="T8" fmla="*/ 5 w 247"/>
                    <a:gd name="T9" fmla="*/ 91 h 114"/>
                    <a:gd name="T10" fmla="*/ 241 w 247"/>
                    <a:gd name="T11" fmla="*/ 90 h 114"/>
                    <a:gd name="T12" fmla="*/ 243 w 247"/>
                    <a:gd name="T13" fmla="*/ 108 h 114"/>
                    <a:gd name="T14" fmla="*/ 233 w 247"/>
                    <a:gd name="T15" fmla="*/ 113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7" h="114">
                      <a:moveTo>
                        <a:pt x="233" y="113"/>
                      </a:moveTo>
                      <a:cubicBezTo>
                        <a:pt x="231" y="113"/>
                        <a:pt x="228" y="112"/>
                        <a:pt x="226" y="110"/>
                      </a:cubicBezTo>
                      <a:cubicBezTo>
                        <a:pt x="118" y="31"/>
                        <a:pt x="25" y="106"/>
                        <a:pt x="21" y="110"/>
                      </a:cubicBezTo>
                      <a:cubicBezTo>
                        <a:pt x="16" y="114"/>
                        <a:pt x="8" y="113"/>
                        <a:pt x="4" y="108"/>
                      </a:cubicBezTo>
                      <a:cubicBezTo>
                        <a:pt x="0" y="103"/>
                        <a:pt x="1" y="95"/>
                        <a:pt x="5" y="91"/>
                      </a:cubicBezTo>
                      <a:cubicBezTo>
                        <a:pt x="7" y="90"/>
                        <a:pt x="116" y="0"/>
                        <a:pt x="241" y="90"/>
                      </a:cubicBezTo>
                      <a:cubicBezTo>
                        <a:pt x="246" y="95"/>
                        <a:pt x="247" y="102"/>
                        <a:pt x="243" y="108"/>
                      </a:cubicBezTo>
                      <a:cubicBezTo>
                        <a:pt x="241" y="111"/>
                        <a:pt x="237" y="113"/>
                        <a:pt x="233" y="113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170" name="Rectangle 483">
              <a:extLst>
                <a:ext uri="{FF2B5EF4-FFF2-40B4-BE49-F238E27FC236}">
                  <a16:creationId xmlns:a16="http://schemas.microsoft.com/office/drawing/2014/main" id="{6C542FF6-8C57-4C6A-9F02-151940E75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6628" y="757802"/>
              <a:ext cx="159264" cy="455757"/>
            </a:xfrm>
            <a:prstGeom prst="parallelogram">
              <a:avLst>
                <a:gd name="adj" fmla="val 79989"/>
              </a:avLst>
            </a:prstGeom>
            <a:solidFill>
              <a:srgbClr val="03CBD8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171" name="Rectangle 483">
              <a:extLst>
                <a:ext uri="{FF2B5EF4-FFF2-40B4-BE49-F238E27FC236}">
                  <a16:creationId xmlns:a16="http://schemas.microsoft.com/office/drawing/2014/main" id="{B1B605F4-8159-4667-8BC1-98EB12281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9435" y="669412"/>
              <a:ext cx="159264" cy="455757"/>
            </a:xfrm>
            <a:prstGeom prst="parallelogram">
              <a:avLst>
                <a:gd name="adj" fmla="val 87491"/>
              </a:avLst>
            </a:prstGeom>
            <a:solidFill>
              <a:srgbClr val="0070C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pic>
        <p:nvPicPr>
          <p:cNvPr id="61" name="图片 60">
            <a:extLst>
              <a:ext uri="{FF2B5EF4-FFF2-40B4-BE49-F238E27FC236}">
                <a16:creationId xmlns:a16="http://schemas.microsoft.com/office/drawing/2014/main" id="{31CF6188-7A41-4B6B-AE18-9806A0BD4C4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51592" y="851087"/>
            <a:ext cx="6392182" cy="488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03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D44A99FE-DD13-46B6-8943-B71B1DDFF096}"/>
              </a:ext>
            </a:extLst>
          </p:cNvPr>
          <p:cNvGrpSpPr/>
          <p:nvPr/>
        </p:nvGrpSpPr>
        <p:grpSpPr>
          <a:xfrm>
            <a:off x="363035" y="568648"/>
            <a:ext cx="7092842" cy="584775"/>
            <a:chOff x="477335" y="652468"/>
            <a:chExt cx="6046002" cy="584775"/>
          </a:xfrm>
        </p:grpSpPr>
        <p:sp>
          <p:nvSpPr>
            <p:cNvPr id="89" name="Rectangle 483">
              <a:extLst>
                <a:ext uri="{FF2B5EF4-FFF2-40B4-BE49-F238E27FC236}">
                  <a16:creationId xmlns:a16="http://schemas.microsoft.com/office/drawing/2014/main" id="{0365BD79-C4B0-4B91-A017-367D6650B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2552" y="670956"/>
              <a:ext cx="5356169" cy="538652"/>
            </a:xfrm>
            <a:prstGeom prst="parallelogram">
              <a:avLst/>
            </a:prstGeom>
            <a:solidFill>
              <a:srgbClr val="0B4A8D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484B5893-1AC3-441C-9F2E-776559551684}"/>
                </a:ext>
              </a:extLst>
            </p:cNvPr>
            <p:cNvGrpSpPr/>
            <p:nvPr/>
          </p:nvGrpSpPr>
          <p:grpSpPr>
            <a:xfrm rot="21148477">
              <a:off x="477335" y="660117"/>
              <a:ext cx="1028068" cy="524893"/>
              <a:chOff x="477335" y="660117"/>
              <a:chExt cx="1028068" cy="524893"/>
            </a:xfrm>
          </p:grpSpPr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FE36594A-936A-4FA8-979C-334A5B1BF4F2}"/>
                  </a:ext>
                </a:extLst>
              </p:cNvPr>
              <p:cNvSpPr/>
              <p:nvPr/>
            </p:nvSpPr>
            <p:spPr>
              <a:xfrm>
                <a:off x="477335" y="690564"/>
                <a:ext cx="1028068" cy="494446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0" name="15e18aa3-2cc2-42f5-93e1-1ca323d446c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  <a:extLst>
                  <a:ext uri="{FF2B5EF4-FFF2-40B4-BE49-F238E27FC236}">
                    <a16:creationId xmlns:a16="http://schemas.microsoft.com/office/drawing/2014/main" id="{0BFB6412-726B-4C8A-83E4-CC475B836562}"/>
                  </a:ext>
                </a:extLst>
              </p:cNvPr>
              <p:cNvGrpSpPr>
                <a:grpSpLocks noChangeAspect="1"/>
              </p:cNvGrpSpPr>
              <p:nvPr>
                <p:custDataLst>
                  <p:tags r:id="rId1"/>
                </p:custDataLst>
              </p:nvPr>
            </p:nvGrpSpPr>
            <p:grpSpPr>
              <a:xfrm>
                <a:off x="539889" y="660117"/>
                <a:ext cx="956404" cy="502706"/>
                <a:chOff x="2959951" y="1545951"/>
                <a:chExt cx="6197021" cy="3268958"/>
              </a:xfrm>
            </p:grpSpPr>
            <p:sp>
              <p:nvSpPr>
                <p:cNvPr id="107" name="îslïḍè">
                  <a:extLst>
                    <a:ext uri="{FF2B5EF4-FFF2-40B4-BE49-F238E27FC236}">
                      <a16:creationId xmlns:a16="http://schemas.microsoft.com/office/drawing/2014/main" id="{55FECC6B-E3F0-4B37-AE30-6153F5F44810}"/>
                    </a:ext>
                  </a:extLst>
                </p:cNvPr>
                <p:cNvSpPr/>
                <p:nvPr/>
              </p:nvSpPr>
              <p:spPr bwMode="auto">
                <a:xfrm>
                  <a:off x="4140915" y="2911568"/>
                  <a:ext cx="3421145" cy="1012546"/>
                </a:xfrm>
                <a:custGeom>
                  <a:avLst/>
                  <a:gdLst>
                    <a:gd name="T0" fmla="*/ 406 w 811"/>
                    <a:gd name="T1" fmla="*/ 240 h 240"/>
                    <a:gd name="T2" fmla="*/ 0 w 811"/>
                    <a:gd name="T3" fmla="*/ 120 h 240"/>
                    <a:gd name="T4" fmla="*/ 406 w 811"/>
                    <a:gd name="T5" fmla="*/ 0 h 240"/>
                    <a:gd name="T6" fmla="*/ 811 w 811"/>
                    <a:gd name="T7" fmla="*/ 120 h 240"/>
                    <a:gd name="T8" fmla="*/ 406 w 811"/>
                    <a:gd name="T9" fmla="*/ 240 h 240"/>
                    <a:gd name="T10" fmla="*/ 406 w 811"/>
                    <a:gd name="T11" fmla="*/ 11 h 240"/>
                    <a:gd name="T12" fmla="*/ 11 w 811"/>
                    <a:gd name="T13" fmla="*/ 120 h 240"/>
                    <a:gd name="T14" fmla="*/ 406 w 811"/>
                    <a:gd name="T15" fmla="*/ 229 h 240"/>
                    <a:gd name="T16" fmla="*/ 800 w 811"/>
                    <a:gd name="T17" fmla="*/ 120 h 240"/>
                    <a:gd name="T18" fmla="*/ 406 w 811"/>
                    <a:gd name="T19" fmla="*/ 11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11" h="240">
                      <a:moveTo>
                        <a:pt x="406" y="240"/>
                      </a:moveTo>
                      <a:cubicBezTo>
                        <a:pt x="178" y="240"/>
                        <a:pt x="0" y="187"/>
                        <a:pt x="0" y="120"/>
                      </a:cubicBezTo>
                      <a:cubicBezTo>
                        <a:pt x="0" y="53"/>
                        <a:pt x="178" y="0"/>
                        <a:pt x="406" y="0"/>
                      </a:cubicBezTo>
                      <a:cubicBezTo>
                        <a:pt x="633" y="0"/>
                        <a:pt x="811" y="53"/>
                        <a:pt x="811" y="120"/>
                      </a:cubicBezTo>
                      <a:cubicBezTo>
                        <a:pt x="811" y="187"/>
                        <a:pt x="633" y="240"/>
                        <a:pt x="406" y="240"/>
                      </a:cubicBezTo>
                      <a:close/>
                      <a:moveTo>
                        <a:pt x="406" y="11"/>
                      </a:moveTo>
                      <a:cubicBezTo>
                        <a:pt x="192" y="11"/>
                        <a:pt x="11" y="61"/>
                        <a:pt x="11" y="120"/>
                      </a:cubicBezTo>
                      <a:cubicBezTo>
                        <a:pt x="11" y="179"/>
                        <a:pt x="192" y="229"/>
                        <a:pt x="406" y="229"/>
                      </a:cubicBezTo>
                      <a:cubicBezTo>
                        <a:pt x="620" y="229"/>
                        <a:pt x="800" y="179"/>
                        <a:pt x="800" y="120"/>
                      </a:cubicBezTo>
                      <a:cubicBezTo>
                        <a:pt x="800" y="61"/>
                        <a:pt x="620" y="11"/>
                        <a:pt x="406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9" name="îšḻîḋè">
                  <a:extLst>
                    <a:ext uri="{FF2B5EF4-FFF2-40B4-BE49-F238E27FC236}">
                      <a16:creationId xmlns:a16="http://schemas.microsoft.com/office/drawing/2014/main" id="{7A02E974-BFFA-49AF-B398-9F6C4D35B89D}"/>
                    </a:ext>
                  </a:extLst>
                </p:cNvPr>
                <p:cNvSpPr/>
                <p:nvPr/>
              </p:nvSpPr>
              <p:spPr bwMode="auto">
                <a:xfrm>
                  <a:off x="2959951" y="2546321"/>
                  <a:ext cx="5892648" cy="1854642"/>
                </a:xfrm>
                <a:custGeom>
                  <a:avLst/>
                  <a:gdLst>
                    <a:gd name="T0" fmla="*/ 698 w 1397"/>
                    <a:gd name="T1" fmla="*/ 440 h 440"/>
                    <a:gd name="T2" fmla="*/ 206 w 1397"/>
                    <a:gd name="T3" fmla="*/ 377 h 440"/>
                    <a:gd name="T4" fmla="*/ 0 w 1397"/>
                    <a:gd name="T5" fmla="*/ 220 h 440"/>
                    <a:gd name="T6" fmla="*/ 206 w 1397"/>
                    <a:gd name="T7" fmla="*/ 63 h 440"/>
                    <a:gd name="T8" fmla="*/ 698 w 1397"/>
                    <a:gd name="T9" fmla="*/ 0 h 440"/>
                    <a:gd name="T10" fmla="*/ 1190 w 1397"/>
                    <a:gd name="T11" fmla="*/ 63 h 440"/>
                    <a:gd name="T12" fmla="*/ 1397 w 1397"/>
                    <a:gd name="T13" fmla="*/ 220 h 440"/>
                    <a:gd name="T14" fmla="*/ 1190 w 1397"/>
                    <a:gd name="T15" fmla="*/ 377 h 440"/>
                    <a:gd name="T16" fmla="*/ 698 w 1397"/>
                    <a:gd name="T17" fmla="*/ 440 h 440"/>
                    <a:gd name="T18" fmla="*/ 698 w 1397"/>
                    <a:gd name="T19" fmla="*/ 11 h 440"/>
                    <a:gd name="T20" fmla="*/ 210 w 1397"/>
                    <a:gd name="T21" fmla="*/ 74 h 440"/>
                    <a:gd name="T22" fmla="*/ 11 w 1397"/>
                    <a:gd name="T23" fmla="*/ 220 h 440"/>
                    <a:gd name="T24" fmla="*/ 210 w 1397"/>
                    <a:gd name="T25" fmla="*/ 366 h 440"/>
                    <a:gd name="T26" fmla="*/ 698 w 1397"/>
                    <a:gd name="T27" fmla="*/ 429 h 440"/>
                    <a:gd name="T28" fmla="*/ 1186 w 1397"/>
                    <a:gd name="T29" fmla="*/ 366 h 440"/>
                    <a:gd name="T30" fmla="*/ 1385 w 1397"/>
                    <a:gd name="T31" fmla="*/ 220 h 440"/>
                    <a:gd name="T32" fmla="*/ 1186 w 1397"/>
                    <a:gd name="T33" fmla="*/ 74 h 440"/>
                    <a:gd name="T34" fmla="*/ 698 w 1397"/>
                    <a:gd name="T35" fmla="*/ 11 h 4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397" h="440">
                      <a:moveTo>
                        <a:pt x="698" y="440"/>
                      </a:moveTo>
                      <a:cubicBezTo>
                        <a:pt x="512" y="440"/>
                        <a:pt x="338" y="418"/>
                        <a:pt x="206" y="377"/>
                      </a:cubicBezTo>
                      <a:cubicBezTo>
                        <a:pt x="73" y="336"/>
                        <a:pt x="0" y="280"/>
                        <a:pt x="0" y="220"/>
                      </a:cubicBezTo>
                      <a:cubicBezTo>
                        <a:pt x="0" y="160"/>
                        <a:pt x="73" y="104"/>
                        <a:pt x="206" y="63"/>
                      </a:cubicBezTo>
                      <a:cubicBezTo>
                        <a:pt x="338" y="22"/>
                        <a:pt x="513" y="0"/>
                        <a:pt x="698" y="0"/>
                      </a:cubicBezTo>
                      <a:cubicBezTo>
                        <a:pt x="884" y="0"/>
                        <a:pt x="1059" y="22"/>
                        <a:pt x="1190" y="63"/>
                      </a:cubicBezTo>
                      <a:cubicBezTo>
                        <a:pt x="1323" y="104"/>
                        <a:pt x="1397" y="160"/>
                        <a:pt x="1397" y="220"/>
                      </a:cubicBezTo>
                      <a:cubicBezTo>
                        <a:pt x="1397" y="280"/>
                        <a:pt x="1323" y="336"/>
                        <a:pt x="1190" y="377"/>
                      </a:cubicBezTo>
                      <a:cubicBezTo>
                        <a:pt x="1058" y="418"/>
                        <a:pt x="884" y="440"/>
                        <a:pt x="698" y="440"/>
                      </a:cubicBezTo>
                      <a:close/>
                      <a:moveTo>
                        <a:pt x="698" y="11"/>
                      </a:moveTo>
                      <a:cubicBezTo>
                        <a:pt x="514" y="11"/>
                        <a:pt x="340" y="33"/>
                        <a:pt x="210" y="74"/>
                      </a:cubicBezTo>
                      <a:cubicBezTo>
                        <a:pt x="83" y="113"/>
                        <a:pt x="11" y="166"/>
                        <a:pt x="11" y="220"/>
                      </a:cubicBezTo>
                      <a:cubicBezTo>
                        <a:pt x="11" y="274"/>
                        <a:pt x="83" y="327"/>
                        <a:pt x="210" y="366"/>
                      </a:cubicBezTo>
                      <a:cubicBezTo>
                        <a:pt x="340" y="407"/>
                        <a:pt x="514" y="429"/>
                        <a:pt x="698" y="429"/>
                      </a:cubicBezTo>
                      <a:cubicBezTo>
                        <a:pt x="882" y="429"/>
                        <a:pt x="1056" y="407"/>
                        <a:pt x="1186" y="366"/>
                      </a:cubicBezTo>
                      <a:cubicBezTo>
                        <a:pt x="1313" y="327"/>
                        <a:pt x="1385" y="274"/>
                        <a:pt x="1385" y="220"/>
                      </a:cubicBezTo>
                      <a:cubicBezTo>
                        <a:pt x="1385" y="166"/>
                        <a:pt x="1313" y="113"/>
                        <a:pt x="1186" y="74"/>
                      </a:cubicBezTo>
                      <a:cubicBezTo>
                        <a:pt x="1056" y="33"/>
                        <a:pt x="883" y="11"/>
                        <a:pt x="698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0" name="iṩļïḑè">
                  <a:extLst>
                    <a:ext uri="{FF2B5EF4-FFF2-40B4-BE49-F238E27FC236}">
                      <a16:creationId xmlns:a16="http://schemas.microsoft.com/office/drawing/2014/main" id="{EBA0F5E0-888F-4D79-97DB-A3ADEFA5EB21}"/>
                    </a:ext>
                  </a:extLst>
                </p:cNvPr>
                <p:cNvSpPr/>
                <p:nvPr/>
              </p:nvSpPr>
              <p:spPr bwMode="auto">
                <a:xfrm>
                  <a:off x="5216366" y="2528058"/>
                  <a:ext cx="1308801" cy="1300686"/>
                </a:xfrm>
                <a:custGeom>
                  <a:avLst/>
                  <a:gdLst>
                    <a:gd name="T0" fmla="*/ 181 w 310"/>
                    <a:gd name="T1" fmla="*/ 69 h 308"/>
                    <a:gd name="T2" fmla="*/ 180 w 310"/>
                    <a:gd name="T3" fmla="*/ 82 h 308"/>
                    <a:gd name="T4" fmla="*/ 177 w 310"/>
                    <a:gd name="T5" fmla="*/ 73 h 308"/>
                    <a:gd name="T6" fmla="*/ 176 w 310"/>
                    <a:gd name="T7" fmla="*/ 33 h 308"/>
                    <a:gd name="T8" fmla="*/ 157 w 310"/>
                    <a:gd name="T9" fmla="*/ 49 h 308"/>
                    <a:gd name="T10" fmla="*/ 119 w 310"/>
                    <a:gd name="T11" fmla="*/ 57 h 308"/>
                    <a:gd name="T12" fmla="*/ 135 w 310"/>
                    <a:gd name="T13" fmla="*/ 32 h 308"/>
                    <a:gd name="T14" fmla="*/ 169 w 310"/>
                    <a:gd name="T15" fmla="*/ 56 h 308"/>
                    <a:gd name="T16" fmla="*/ 120 w 310"/>
                    <a:gd name="T17" fmla="*/ 30 h 308"/>
                    <a:gd name="T18" fmla="*/ 92 w 310"/>
                    <a:gd name="T19" fmla="*/ 37 h 308"/>
                    <a:gd name="T20" fmla="*/ 91 w 310"/>
                    <a:gd name="T21" fmla="*/ 45 h 308"/>
                    <a:gd name="T22" fmla="*/ 97 w 310"/>
                    <a:gd name="T23" fmla="*/ 61 h 308"/>
                    <a:gd name="T24" fmla="*/ 80 w 310"/>
                    <a:gd name="T25" fmla="*/ 49 h 308"/>
                    <a:gd name="T26" fmla="*/ 102 w 310"/>
                    <a:gd name="T27" fmla="*/ 88 h 308"/>
                    <a:gd name="T28" fmla="*/ 97 w 310"/>
                    <a:gd name="T29" fmla="*/ 240 h 308"/>
                    <a:gd name="T30" fmla="*/ 85 w 310"/>
                    <a:gd name="T31" fmla="*/ 273 h 308"/>
                    <a:gd name="T32" fmla="*/ 70 w 310"/>
                    <a:gd name="T33" fmla="*/ 256 h 308"/>
                    <a:gd name="T34" fmla="*/ 49 w 310"/>
                    <a:gd name="T35" fmla="*/ 194 h 308"/>
                    <a:gd name="T36" fmla="*/ 42 w 310"/>
                    <a:gd name="T37" fmla="*/ 162 h 308"/>
                    <a:gd name="T38" fmla="*/ 12 w 310"/>
                    <a:gd name="T39" fmla="*/ 109 h 308"/>
                    <a:gd name="T40" fmla="*/ 73 w 310"/>
                    <a:gd name="T41" fmla="*/ 43 h 308"/>
                    <a:gd name="T42" fmla="*/ 72 w 310"/>
                    <a:gd name="T43" fmla="*/ 57 h 308"/>
                    <a:gd name="T44" fmla="*/ 66 w 310"/>
                    <a:gd name="T45" fmla="*/ 82 h 308"/>
                    <a:gd name="T46" fmla="*/ 99 w 310"/>
                    <a:gd name="T47" fmla="*/ 67 h 308"/>
                    <a:gd name="T48" fmla="*/ 87 w 310"/>
                    <a:gd name="T49" fmla="*/ 87 h 308"/>
                    <a:gd name="T50" fmla="*/ 68 w 310"/>
                    <a:gd name="T51" fmla="*/ 102 h 308"/>
                    <a:gd name="T52" fmla="*/ 47 w 310"/>
                    <a:gd name="T53" fmla="*/ 129 h 308"/>
                    <a:gd name="T54" fmla="*/ 34 w 310"/>
                    <a:gd name="T55" fmla="*/ 124 h 308"/>
                    <a:gd name="T56" fmla="*/ 32 w 310"/>
                    <a:gd name="T57" fmla="*/ 139 h 308"/>
                    <a:gd name="T58" fmla="*/ 42 w 310"/>
                    <a:gd name="T59" fmla="*/ 156 h 308"/>
                    <a:gd name="T60" fmla="*/ 60 w 310"/>
                    <a:gd name="T61" fmla="*/ 159 h 308"/>
                    <a:gd name="T62" fmla="*/ 97 w 310"/>
                    <a:gd name="T63" fmla="*/ 173 h 308"/>
                    <a:gd name="T64" fmla="*/ 101 w 310"/>
                    <a:gd name="T65" fmla="*/ 180 h 308"/>
                    <a:gd name="T66" fmla="*/ 119 w 310"/>
                    <a:gd name="T67" fmla="*/ 200 h 308"/>
                    <a:gd name="T68" fmla="*/ 265 w 310"/>
                    <a:gd name="T69" fmla="*/ 221 h 308"/>
                    <a:gd name="T70" fmla="*/ 270 w 310"/>
                    <a:gd name="T71" fmla="*/ 209 h 308"/>
                    <a:gd name="T72" fmla="*/ 277 w 310"/>
                    <a:gd name="T73" fmla="*/ 129 h 308"/>
                    <a:gd name="T74" fmla="*/ 255 w 310"/>
                    <a:gd name="T75" fmla="*/ 139 h 308"/>
                    <a:gd name="T76" fmla="*/ 261 w 310"/>
                    <a:gd name="T77" fmla="*/ 157 h 308"/>
                    <a:gd name="T78" fmla="*/ 254 w 310"/>
                    <a:gd name="T79" fmla="*/ 204 h 308"/>
                    <a:gd name="T80" fmla="*/ 218 w 310"/>
                    <a:gd name="T81" fmla="*/ 241 h 308"/>
                    <a:gd name="T82" fmla="*/ 208 w 310"/>
                    <a:gd name="T83" fmla="*/ 195 h 308"/>
                    <a:gd name="T84" fmla="*/ 186 w 310"/>
                    <a:gd name="T85" fmla="*/ 165 h 308"/>
                    <a:gd name="T86" fmla="*/ 158 w 310"/>
                    <a:gd name="T87" fmla="*/ 133 h 308"/>
                    <a:gd name="T88" fmla="*/ 189 w 310"/>
                    <a:gd name="T89" fmla="*/ 110 h 308"/>
                    <a:gd name="T90" fmla="*/ 220 w 310"/>
                    <a:gd name="T91" fmla="*/ 114 h 308"/>
                    <a:gd name="T92" fmla="*/ 243 w 310"/>
                    <a:gd name="T93" fmla="*/ 108 h 308"/>
                    <a:gd name="T94" fmla="*/ 221 w 310"/>
                    <a:gd name="T95" fmla="*/ 106 h 308"/>
                    <a:gd name="T96" fmla="*/ 203 w 310"/>
                    <a:gd name="T97" fmla="*/ 95 h 308"/>
                    <a:gd name="T98" fmla="*/ 195 w 310"/>
                    <a:gd name="T99" fmla="*/ 97 h 308"/>
                    <a:gd name="T100" fmla="*/ 175 w 310"/>
                    <a:gd name="T101" fmla="*/ 96 h 308"/>
                    <a:gd name="T102" fmla="*/ 189 w 310"/>
                    <a:gd name="T103" fmla="*/ 81 h 308"/>
                    <a:gd name="T104" fmla="*/ 214 w 310"/>
                    <a:gd name="T105" fmla="*/ 74 h 308"/>
                    <a:gd name="T106" fmla="*/ 217 w 310"/>
                    <a:gd name="T107" fmla="*/ 59 h 308"/>
                    <a:gd name="T108" fmla="*/ 194 w 310"/>
                    <a:gd name="T109" fmla="*/ 69 h 308"/>
                    <a:gd name="T110" fmla="*/ 230 w 310"/>
                    <a:gd name="T111" fmla="*/ 53 h 308"/>
                    <a:gd name="T112" fmla="*/ 249 w 310"/>
                    <a:gd name="T113" fmla="*/ 53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10" h="308">
                      <a:moveTo>
                        <a:pt x="156" y="1"/>
                      </a:moveTo>
                      <a:cubicBezTo>
                        <a:pt x="71" y="0"/>
                        <a:pt x="2" y="68"/>
                        <a:pt x="1" y="152"/>
                      </a:cubicBezTo>
                      <a:cubicBezTo>
                        <a:pt x="0" y="237"/>
                        <a:pt x="68" y="307"/>
                        <a:pt x="152" y="308"/>
                      </a:cubicBezTo>
                      <a:cubicBezTo>
                        <a:pt x="154" y="308"/>
                        <a:pt x="156" y="308"/>
                        <a:pt x="157" y="308"/>
                      </a:cubicBezTo>
                      <a:cubicBezTo>
                        <a:pt x="242" y="306"/>
                        <a:pt x="310" y="236"/>
                        <a:pt x="308" y="151"/>
                      </a:cubicBezTo>
                      <a:cubicBezTo>
                        <a:pt x="306" y="68"/>
                        <a:pt x="239" y="2"/>
                        <a:pt x="156" y="1"/>
                      </a:cubicBezTo>
                      <a:close/>
                      <a:moveTo>
                        <a:pt x="179" y="71"/>
                      </a:moveTo>
                      <a:cubicBezTo>
                        <a:pt x="179" y="71"/>
                        <a:pt x="179" y="71"/>
                        <a:pt x="179" y="70"/>
                      </a:cubicBezTo>
                      <a:cubicBezTo>
                        <a:pt x="180" y="70"/>
                        <a:pt x="180" y="69"/>
                        <a:pt x="181" y="69"/>
                      </a:cubicBezTo>
                      <a:cubicBezTo>
                        <a:pt x="181" y="68"/>
                        <a:pt x="182" y="69"/>
                        <a:pt x="183" y="70"/>
                      </a:cubicBezTo>
                      <a:cubicBezTo>
                        <a:pt x="181" y="71"/>
                        <a:pt x="182" y="72"/>
                        <a:pt x="184" y="73"/>
                      </a:cubicBezTo>
                      <a:cubicBezTo>
                        <a:pt x="184" y="73"/>
                        <a:pt x="184" y="73"/>
                        <a:pt x="184" y="74"/>
                      </a:cubicBezTo>
                      <a:cubicBezTo>
                        <a:pt x="185" y="75"/>
                        <a:pt x="185" y="76"/>
                        <a:pt x="186" y="77"/>
                      </a:cubicBezTo>
                      <a:cubicBezTo>
                        <a:pt x="187" y="77"/>
                        <a:pt x="188" y="78"/>
                        <a:pt x="189" y="79"/>
                      </a:cubicBezTo>
                      <a:cubicBezTo>
                        <a:pt x="188" y="79"/>
                        <a:pt x="187" y="80"/>
                        <a:pt x="186" y="81"/>
                      </a:cubicBezTo>
                      <a:cubicBezTo>
                        <a:pt x="185" y="81"/>
                        <a:pt x="184" y="82"/>
                        <a:pt x="183" y="82"/>
                      </a:cubicBezTo>
                      <a:cubicBezTo>
                        <a:pt x="182" y="82"/>
                        <a:pt x="181" y="82"/>
                        <a:pt x="180" y="82"/>
                      </a:cubicBezTo>
                      <a:cubicBezTo>
                        <a:pt x="180" y="82"/>
                        <a:pt x="180" y="82"/>
                        <a:pt x="180" y="82"/>
                      </a:cubicBezTo>
                      <a:cubicBezTo>
                        <a:pt x="182" y="81"/>
                        <a:pt x="182" y="81"/>
                        <a:pt x="182" y="81"/>
                      </a:cubicBezTo>
                      <a:cubicBezTo>
                        <a:pt x="181" y="80"/>
                        <a:pt x="180" y="79"/>
                        <a:pt x="180" y="78"/>
                      </a:cubicBezTo>
                      <a:cubicBezTo>
                        <a:pt x="180" y="77"/>
                        <a:pt x="181" y="77"/>
                        <a:pt x="182" y="76"/>
                      </a:cubicBezTo>
                      <a:cubicBezTo>
                        <a:pt x="181" y="74"/>
                        <a:pt x="179" y="74"/>
                        <a:pt x="179" y="74"/>
                      </a:cubicBezTo>
                      <a:cubicBezTo>
                        <a:pt x="176" y="76"/>
                        <a:pt x="176" y="77"/>
                        <a:pt x="177" y="78"/>
                      </a:cubicBezTo>
                      <a:cubicBezTo>
                        <a:pt x="175" y="79"/>
                        <a:pt x="173" y="80"/>
                        <a:pt x="172" y="80"/>
                      </a:cubicBezTo>
                      <a:cubicBezTo>
                        <a:pt x="171" y="79"/>
                        <a:pt x="173" y="77"/>
                        <a:pt x="172" y="75"/>
                      </a:cubicBezTo>
                      <a:cubicBezTo>
                        <a:pt x="172" y="74"/>
                        <a:pt x="174" y="73"/>
                        <a:pt x="175" y="73"/>
                      </a:cubicBezTo>
                      <a:cubicBezTo>
                        <a:pt x="177" y="73"/>
                        <a:pt x="177" y="73"/>
                        <a:pt x="177" y="73"/>
                      </a:cubicBezTo>
                      <a:cubicBezTo>
                        <a:pt x="178" y="73"/>
                        <a:pt x="179" y="73"/>
                        <a:pt x="179" y="71"/>
                      </a:cubicBezTo>
                      <a:close/>
                      <a:moveTo>
                        <a:pt x="135" y="32"/>
                      </a:moveTo>
                      <a:cubicBezTo>
                        <a:pt x="139" y="33"/>
                        <a:pt x="142" y="33"/>
                        <a:pt x="146" y="33"/>
                      </a:cubicBezTo>
                      <a:cubicBezTo>
                        <a:pt x="147" y="34"/>
                        <a:pt x="149" y="33"/>
                        <a:pt x="149" y="32"/>
                      </a:cubicBezTo>
                      <a:cubicBezTo>
                        <a:pt x="150" y="32"/>
                        <a:pt x="151" y="32"/>
                        <a:pt x="152" y="31"/>
                      </a:cubicBezTo>
                      <a:cubicBezTo>
                        <a:pt x="154" y="31"/>
                        <a:pt x="157" y="30"/>
                        <a:pt x="160" y="30"/>
                      </a:cubicBezTo>
                      <a:cubicBezTo>
                        <a:pt x="161" y="30"/>
                        <a:pt x="163" y="30"/>
                        <a:pt x="164" y="30"/>
                      </a:cubicBezTo>
                      <a:cubicBezTo>
                        <a:pt x="168" y="31"/>
                        <a:pt x="171" y="31"/>
                        <a:pt x="175" y="32"/>
                      </a:cubicBezTo>
                      <a:cubicBezTo>
                        <a:pt x="175" y="32"/>
                        <a:pt x="176" y="32"/>
                        <a:pt x="176" y="33"/>
                      </a:cubicBezTo>
                      <a:cubicBezTo>
                        <a:pt x="175" y="33"/>
                        <a:pt x="173" y="33"/>
                        <a:pt x="172" y="33"/>
                      </a:cubicBezTo>
                      <a:cubicBezTo>
                        <a:pt x="171" y="33"/>
                        <a:pt x="170" y="33"/>
                        <a:pt x="169" y="34"/>
                      </a:cubicBezTo>
                      <a:cubicBezTo>
                        <a:pt x="168" y="34"/>
                        <a:pt x="167" y="35"/>
                        <a:pt x="167" y="37"/>
                      </a:cubicBezTo>
                      <a:cubicBezTo>
                        <a:pt x="167" y="39"/>
                        <a:pt x="165" y="41"/>
                        <a:pt x="164" y="41"/>
                      </a:cubicBezTo>
                      <a:cubicBezTo>
                        <a:pt x="162" y="42"/>
                        <a:pt x="160" y="42"/>
                        <a:pt x="158" y="43"/>
                      </a:cubicBezTo>
                      <a:cubicBezTo>
                        <a:pt x="157" y="44"/>
                        <a:pt x="157" y="44"/>
                        <a:pt x="158" y="45"/>
                      </a:cubicBezTo>
                      <a:cubicBezTo>
                        <a:pt x="159" y="45"/>
                        <a:pt x="161" y="46"/>
                        <a:pt x="162" y="47"/>
                      </a:cubicBezTo>
                      <a:cubicBezTo>
                        <a:pt x="160" y="48"/>
                        <a:pt x="160" y="48"/>
                        <a:pt x="155" y="46"/>
                      </a:cubicBezTo>
                      <a:cubicBezTo>
                        <a:pt x="156" y="47"/>
                        <a:pt x="157" y="48"/>
                        <a:pt x="157" y="49"/>
                      </a:cubicBezTo>
                      <a:cubicBezTo>
                        <a:pt x="154" y="50"/>
                        <a:pt x="151" y="51"/>
                        <a:pt x="148" y="51"/>
                      </a:cubicBezTo>
                      <a:cubicBezTo>
                        <a:pt x="145" y="52"/>
                        <a:pt x="143" y="53"/>
                        <a:pt x="141" y="55"/>
                      </a:cubicBezTo>
                      <a:cubicBezTo>
                        <a:pt x="138" y="57"/>
                        <a:pt x="136" y="57"/>
                        <a:pt x="133" y="58"/>
                      </a:cubicBezTo>
                      <a:cubicBezTo>
                        <a:pt x="132" y="58"/>
                        <a:pt x="131" y="58"/>
                        <a:pt x="131" y="60"/>
                      </a:cubicBezTo>
                      <a:cubicBezTo>
                        <a:pt x="131" y="61"/>
                        <a:pt x="130" y="61"/>
                        <a:pt x="129" y="62"/>
                      </a:cubicBezTo>
                      <a:cubicBezTo>
                        <a:pt x="129" y="63"/>
                        <a:pt x="128" y="63"/>
                        <a:pt x="127" y="64"/>
                      </a:cubicBezTo>
                      <a:cubicBezTo>
                        <a:pt x="125" y="65"/>
                        <a:pt x="122" y="65"/>
                        <a:pt x="120" y="63"/>
                      </a:cubicBezTo>
                      <a:cubicBezTo>
                        <a:pt x="120" y="62"/>
                        <a:pt x="119" y="61"/>
                        <a:pt x="119" y="60"/>
                      </a:cubicBezTo>
                      <a:cubicBezTo>
                        <a:pt x="119" y="59"/>
                        <a:pt x="119" y="58"/>
                        <a:pt x="119" y="57"/>
                      </a:cubicBezTo>
                      <a:cubicBezTo>
                        <a:pt x="120" y="56"/>
                        <a:pt x="120" y="55"/>
                        <a:pt x="121" y="54"/>
                      </a:cubicBezTo>
                      <a:cubicBezTo>
                        <a:pt x="121" y="53"/>
                        <a:pt x="121" y="53"/>
                        <a:pt x="122" y="52"/>
                      </a:cubicBezTo>
                      <a:cubicBezTo>
                        <a:pt x="125" y="50"/>
                        <a:pt x="125" y="46"/>
                        <a:pt x="123" y="43"/>
                      </a:cubicBezTo>
                      <a:cubicBezTo>
                        <a:pt x="122" y="42"/>
                        <a:pt x="121" y="41"/>
                        <a:pt x="120" y="41"/>
                      </a:cubicBezTo>
                      <a:cubicBezTo>
                        <a:pt x="118" y="39"/>
                        <a:pt x="115" y="39"/>
                        <a:pt x="113" y="38"/>
                      </a:cubicBezTo>
                      <a:cubicBezTo>
                        <a:pt x="112" y="38"/>
                        <a:pt x="111" y="38"/>
                        <a:pt x="110" y="37"/>
                      </a:cubicBezTo>
                      <a:cubicBezTo>
                        <a:pt x="114" y="37"/>
                        <a:pt x="117" y="36"/>
                        <a:pt x="120" y="36"/>
                      </a:cubicBezTo>
                      <a:cubicBezTo>
                        <a:pt x="121" y="35"/>
                        <a:pt x="123" y="35"/>
                        <a:pt x="124" y="34"/>
                      </a:cubicBezTo>
                      <a:cubicBezTo>
                        <a:pt x="127" y="33"/>
                        <a:pt x="131" y="32"/>
                        <a:pt x="135" y="32"/>
                      </a:cubicBezTo>
                      <a:close/>
                      <a:moveTo>
                        <a:pt x="169" y="56"/>
                      </a:moveTo>
                      <a:cubicBezTo>
                        <a:pt x="169" y="56"/>
                        <a:pt x="168" y="57"/>
                        <a:pt x="168" y="58"/>
                      </a:cubicBezTo>
                      <a:cubicBezTo>
                        <a:pt x="166" y="58"/>
                        <a:pt x="165" y="59"/>
                        <a:pt x="164" y="60"/>
                      </a:cubicBezTo>
                      <a:cubicBezTo>
                        <a:pt x="162" y="60"/>
                        <a:pt x="161" y="60"/>
                        <a:pt x="160" y="59"/>
                      </a:cubicBezTo>
                      <a:cubicBezTo>
                        <a:pt x="159" y="58"/>
                        <a:pt x="159" y="58"/>
                        <a:pt x="158" y="58"/>
                      </a:cubicBezTo>
                      <a:cubicBezTo>
                        <a:pt x="158" y="58"/>
                        <a:pt x="158" y="57"/>
                        <a:pt x="158" y="57"/>
                      </a:cubicBezTo>
                      <a:cubicBezTo>
                        <a:pt x="159" y="57"/>
                        <a:pt x="159" y="57"/>
                        <a:pt x="160" y="56"/>
                      </a:cubicBezTo>
                      <a:cubicBezTo>
                        <a:pt x="162" y="56"/>
                        <a:pt x="164" y="55"/>
                        <a:pt x="166" y="55"/>
                      </a:cubicBezTo>
                      <a:cubicBezTo>
                        <a:pt x="167" y="54"/>
                        <a:pt x="168" y="54"/>
                        <a:pt x="169" y="56"/>
                      </a:cubicBezTo>
                      <a:close/>
                      <a:moveTo>
                        <a:pt x="92" y="37"/>
                      </a:moveTo>
                      <a:cubicBezTo>
                        <a:pt x="93" y="37"/>
                        <a:pt x="94" y="37"/>
                        <a:pt x="95" y="36"/>
                      </a:cubicBezTo>
                      <a:cubicBezTo>
                        <a:pt x="96" y="36"/>
                        <a:pt x="98" y="36"/>
                        <a:pt x="98" y="34"/>
                      </a:cubicBezTo>
                      <a:cubicBezTo>
                        <a:pt x="99" y="34"/>
                        <a:pt x="99" y="33"/>
                        <a:pt x="100" y="33"/>
                      </a:cubicBezTo>
                      <a:cubicBezTo>
                        <a:pt x="101" y="33"/>
                        <a:pt x="101" y="33"/>
                        <a:pt x="101" y="33"/>
                      </a:cubicBezTo>
                      <a:cubicBezTo>
                        <a:pt x="103" y="32"/>
                        <a:pt x="105" y="32"/>
                        <a:pt x="106" y="32"/>
                      </a:cubicBezTo>
                      <a:cubicBezTo>
                        <a:pt x="108" y="32"/>
                        <a:pt x="109" y="32"/>
                        <a:pt x="110" y="31"/>
                      </a:cubicBezTo>
                      <a:cubicBezTo>
                        <a:pt x="113" y="30"/>
                        <a:pt x="115" y="30"/>
                        <a:pt x="118" y="30"/>
                      </a:cubicBezTo>
                      <a:cubicBezTo>
                        <a:pt x="118" y="30"/>
                        <a:pt x="119" y="30"/>
                        <a:pt x="120" y="30"/>
                      </a:cubicBezTo>
                      <a:cubicBezTo>
                        <a:pt x="122" y="30"/>
                        <a:pt x="122" y="30"/>
                        <a:pt x="122" y="30"/>
                      </a:cubicBezTo>
                      <a:cubicBezTo>
                        <a:pt x="122" y="30"/>
                        <a:pt x="122" y="30"/>
                        <a:pt x="122" y="31"/>
                      </a:cubicBezTo>
                      <a:cubicBezTo>
                        <a:pt x="120" y="33"/>
                        <a:pt x="116" y="34"/>
                        <a:pt x="113" y="35"/>
                      </a:cubicBezTo>
                      <a:cubicBezTo>
                        <a:pt x="108" y="35"/>
                        <a:pt x="104" y="37"/>
                        <a:pt x="100" y="40"/>
                      </a:cubicBezTo>
                      <a:cubicBezTo>
                        <a:pt x="98" y="41"/>
                        <a:pt x="97" y="41"/>
                        <a:pt x="96" y="39"/>
                      </a:cubicBezTo>
                      <a:cubicBezTo>
                        <a:pt x="96" y="39"/>
                        <a:pt x="96" y="39"/>
                        <a:pt x="96" y="39"/>
                      </a:cubicBezTo>
                      <a:cubicBezTo>
                        <a:pt x="96" y="39"/>
                        <a:pt x="95" y="39"/>
                        <a:pt x="95" y="39"/>
                      </a:cubicBezTo>
                      <a:cubicBezTo>
                        <a:pt x="93" y="39"/>
                        <a:pt x="92" y="38"/>
                        <a:pt x="91" y="38"/>
                      </a:cubicBezTo>
                      <a:cubicBezTo>
                        <a:pt x="91" y="38"/>
                        <a:pt x="92" y="37"/>
                        <a:pt x="92" y="37"/>
                      </a:cubicBezTo>
                      <a:close/>
                      <a:moveTo>
                        <a:pt x="84" y="41"/>
                      </a:moveTo>
                      <a:cubicBezTo>
                        <a:pt x="84" y="41"/>
                        <a:pt x="84" y="41"/>
                        <a:pt x="84" y="41"/>
                      </a:cubicBezTo>
                      <a:cubicBezTo>
                        <a:pt x="85" y="39"/>
                        <a:pt x="86" y="39"/>
                        <a:pt x="88" y="40"/>
                      </a:cubicBezTo>
                      <a:cubicBezTo>
                        <a:pt x="90" y="41"/>
                        <a:pt x="92" y="41"/>
                        <a:pt x="95" y="40"/>
                      </a:cubicBezTo>
                      <a:cubicBezTo>
                        <a:pt x="95" y="40"/>
                        <a:pt x="95" y="40"/>
                        <a:pt x="95" y="40"/>
                      </a:cubicBezTo>
                      <a:cubicBezTo>
                        <a:pt x="95" y="41"/>
                        <a:pt x="94" y="41"/>
                        <a:pt x="94" y="42"/>
                      </a:cubicBezTo>
                      <a:cubicBezTo>
                        <a:pt x="94" y="42"/>
                        <a:pt x="92" y="42"/>
                        <a:pt x="91" y="42"/>
                      </a:cubicBezTo>
                      <a:cubicBezTo>
                        <a:pt x="90" y="43"/>
                        <a:pt x="90" y="43"/>
                        <a:pt x="90" y="44"/>
                      </a:cubicBezTo>
                      <a:cubicBezTo>
                        <a:pt x="90" y="44"/>
                        <a:pt x="90" y="44"/>
                        <a:pt x="91" y="45"/>
                      </a:cubicBezTo>
                      <a:cubicBezTo>
                        <a:pt x="92" y="45"/>
                        <a:pt x="92" y="45"/>
                        <a:pt x="92" y="45"/>
                      </a:cubicBezTo>
                      <a:cubicBezTo>
                        <a:pt x="103" y="48"/>
                        <a:pt x="103" y="48"/>
                        <a:pt x="103" y="48"/>
                      </a:cubicBezTo>
                      <a:cubicBezTo>
                        <a:pt x="103" y="48"/>
                        <a:pt x="103" y="48"/>
                        <a:pt x="104" y="49"/>
                      </a:cubicBezTo>
                      <a:cubicBezTo>
                        <a:pt x="103" y="49"/>
                        <a:pt x="103" y="50"/>
                        <a:pt x="103" y="50"/>
                      </a:cubicBezTo>
                      <a:cubicBezTo>
                        <a:pt x="103" y="53"/>
                        <a:pt x="103" y="54"/>
                        <a:pt x="106" y="54"/>
                      </a:cubicBezTo>
                      <a:cubicBezTo>
                        <a:pt x="106" y="56"/>
                        <a:pt x="106" y="56"/>
                        <a:pt x="105" y="57"/>
                      </a:cubicBezTo>
                      <a:cubicBezTo>
                        <a:pt x="103" y="57"/>
                        <a:pt x="101" y="58"/>
                        <a:pt x="99" y="58"/>
                      </a:cubicBezTo>
                      <a:cubicBezTo>
                        <a:pt x="98" y="59"/>
                        <a:pt x="97" y="59"/>
                        <a:pt x="97" y="60"/>
                      </a:cubicBezTo>
                      <a:cubicBezTo>
                        <a:pt x="97" y="60"/>
                        <a:pt x="97" y="61"/>
                        <a:pt x="97" y="61"/>
                      </a:cubicBezTo>
                      <a:cubicBezTo>
                        <a:pt x="95" y="62"/>
                        <a:pt x="93" y="62"/>
                        <a:pt x="92" y="61"/>
                      </a:cubicBezTo>
                      <a:cubicBezTo>
                        <a:pt x="90" y="60"/>
                        <a:pt x="91" y="58"/>
                        <a:pt x="92" y="57"/>
                      </a:cubicBezTo>
                      <a:cubicBezTo>
                        <a:pt x="92" y="57"/>
                        <a:pt x="93" y="56"/>
                        <a:pt x="93" y="56"/>
                      </a:cubicBezTo>
                      <a:cubicBezTo>
                        <a:pt x="94" y="56"/>
                        <a:pt x="95" y="56"/>
                        <a:pt x="97" y="56"/>
                      </a:cubicBezTo>
                      <a:cubicBezTo>
                        <a:pt x="97" y="56"/>
                        <a:pt x="98" y="55"/>
                        <a:pt x="98" y="55"/>
                      </a:cubicBezTo>
                      <a:cubicBezTo>
                        <a:pt x="98" y="54"/>
                        <a:pt x="98" y="54"/>
                        <a:pt x="97" y="53"/>
                      </a:cubicBezTo>
                      <a:cubicBezTo>
                        <a:pt x="95" y="51"/>
                        <a:pt x="92" y="50"/>
                        <a:pt x="89" y="49"/>
                      </a:cubicBezTo>
                      <a:cubicBezTo>
                        <a:pt x="88" y="49"/>
                        <a:pt x="87" y="49"/>
                        <a:pt x="86" y="49"/>
                      </a:cubicBezTo>
                      <a:cubicBezTo>
                        <a:pt x="84" y="49"/>
                        <a:pt x="82" y="49"/>
                        <a:pt x="80" y="49"/>
                      </a:cubicBezTo>
                      <a:cubicBezTo>
                        <a:pt x="79" y="49"/>
                        <a:pt x="78" y="49"/>
                        <a:pt x="78" y="47"/>
                      </a:cubicBezTo>
                      <a:cubicBezTo>
                        <a:pt x="77" y="46"/>
                        <a:pt x="78" y="45"/>
                        <a:pt x="79" y="45"/>
                      </a:cubicBezTo>
                      <a:cubicBezTo>
                        <a:pt x="79" y="45"/>
                        <a:pt x="80" y="45"/>
                        <a:pt x="80" y="45"/>
                      </a:cubicBezTo>
                      <a:cubicBezTo>
                        <a:pt x="81" y="45"/>
                        <a:pt x="83" y="45"/>
                        <a:pt x="84" y="44"/>
                      </a:cubicBezTo>
                      <a:cubicBezTo>
                        <a:pt x="85" y="44"/>
                        <a:pt x="86" y="44"/>
                        <a:pt x="86" y="43"/>
                      </a:cubicBezTo>
                      <a:cubicBezTo>
                        <a:pt x="86" y="42"/>
                        <a:pt x="85" y="41"/>
                        <a:pt x="84" y="41"/>
                      </a:cubicBezTo>
                      <a:close/>
                      <a:moveTo>
                        <a:pt x="103" y="84"/>
                      </a:moveTo>
                      <a:cubicBezTo>
                        <a:pt x="104" y="85"/>
                        <a:pt x="105" y="86"/>
                        <a:pt x="105" y="86"/>
                      </a:cubicBezTo>
                      <a:cubicBezTo>
                        <a:pt x="104" y="87"/>
                        <a:pt x="103" y="88"/>
                        <a:pt x="102" y="88"/>
                      </a:cubicBezTo>
                      <a:cubicBezTo>
                        <a:pt x="100" y="88"/>
                        <a:pt x="98" y="87"/>
                        <a:pt x="96" y="87"/>
                      </a:cubicBezTo>
                      <a:cubicBezTo>
                        <a:pt x="98" y="85"/>
                        <a:pt x="100" y="83"/>
                        <a:pt x="103" y="82"/>
                      </a:cubicBezTo>
                      <a:cubicBezTo>
                        <a:pt x="102" y="83"/>
                        <a:pt x="102" y="83"/>
                        <a:pt x="102" y="83"/>
                      </a:cubicBezTo>
                      <a:cubicBezTo>
                        <a:pt x="102" y="83"/>
                        <a:pt x="103" y="84"/>
                        <a:pt x="103" y="84"/>
                      </a:cubicBezTo>
                      <a:close/>
                      <a:moveTo>
                        <a:pt x="109" y="221"/>
                      </a:moveTo>
                      <a:cubicBezTo>
                        <a:pt x="107" y="222"/>
                        <a:pt x="106" y="223"/>
                        <a:pt x="104" y="224"/>
                      </a:cubicBezTo>
                      <a:cubicBezTo>
                        <a:pt x="103" y="226"/>
                        <a:pt x="103" y="227"/>
                        <a:pt x="103" y="228"/>
                      </a:cubicBezTo>
                      <a:cubicBezTo>
                        <a:pt x="102" y="231"/>
                        <a:pt x="102" y="234"/>
                        <a:pt x="101" y="236"/>
                      </a:cubicBezTo>
                      <a:cubicBezTo>
                        <a:pt x="100" y="237"/>
                        <a:pt x="98" y="238"/>
                        <a:pt x="97" y="240"/>
                      </a:cubicBezTo>
                      <a:cubicBezTo>
                        <a:pt x="96" y="242"/>
                        <a:pt x="92" y="243"/>
                        <a:pt x="90" y="241"/>
                      </a:cubicBezTo>
                      <a:cubicBezTo>
                        <a:pt x="89" y="243"/>
                        <a:pt x="91" y="244"/>
                        <a:pt x="91" y="245"/>
                      </a:cubicBezTo>
                      <a:cubicBezTo>
                        <a:pt x="92" y="247"/>
                        <a:pt x="92" y="247"/>
                        <a:pt x="91" y="248"/>
                      </a:cubicBezTo>
                      <a:cubicBezTo>
                        <a:pt x="89" y="249"/>
                        <a:pt x="87" y="251"/>
                        <a:pt x="86" y="252"/>
                      </a:cubicBezTo>
                      <a:cubicBezTo>
                        <a:pt x="85" y="253"/>
                        <a:pt x="84" y="255"/>
                        <a:pt x="85" y="256"/>
                      </a:cubicBezTo>
                      <a:cubicBezTo>
                        <a:pt x="85" y="258"/>
                        <a:pt x="85" y="259"/>
                        <a:pt x="84" y="260"/>
                      </a:cubicBezTo>
                      <a:cubicBezTo>
                        <a:pt x="84" y="261"/>
                        <a:pt x="84" y="262"/>
                        <a:pt x="84" y="262"/>
                      </a:cubicBezTo>
                      <a:cubicBezTo>
                        <a:pt x="84" y="264"/>
                        <a:pt x="85" y="265"/>
                        <a:pt x="85" y="266"/>
                      </a:cubicBezTo>
                      <a:cubicBezTo>
                        <a:pt x="85" y="268"/>
                        <a:pt x="85" y="271"/>
                        <a:pt x="85" y="273"/>
                      </a:cubicBezTo>
                      <a:cubicBezTo>
                        <a:pt x="85" y="274"/>
                        <a:pt x="86" y="274"/>
                        <a:pt x="87" y="274"/>
                      </a:cubicBezTo>
                      <a:cubicBezTo>
                        <a:pt x="87" y="275"/>
                        <a:pt x="88" y="275"/>
                        <a:pt x="88" y="275"/>
                      </a:cubicBezTo>
                      <a:cubicBezTo>
                        <a:pt x="88" y="277"/>
                        <a:pt x="89" y="278"/>
                        <a:pt x="90" y="279"/>
                      </a:cubicBezTo>
                      <a:cubicBezTo>
                        <a:pt x="88" y="280"/>
                        <a:pt x="86" y="280"/>
                        <a:pt x="85" y="279"/>
                      </a:cubicBezTo>
                      <a:cubicBezTo>
                        <a:pt x="85" y="279"/>
                        <a:pt x="85" y="279"/>
                        <a:pt x="85" y="279"/>
                      </a:cubicBezTo>
                      <a:cubicBezTo>
                        <a:pt x="84" y="277"/>
                        <a:pt x="83" y="276"/>
                        <a:pt x="81" y="275"/>
                      </a:cubicBezTo>
                      <a:cubicBezTo>
                        <a:pt x="78" y="274"/>
                        <a:pt x="76" y="272"/>
                        <a:pt x="75" y="270"/>
                      </a:cubicBezTo>
                      <a:cubicBezTo>
                        <a:pt x="73" y="267"/>
                        <a:pt x="72" y="264"/>
                        <a:pt x="73" y="261"/>
                      </a:cubicBezTo>
                      <a:cubicBezTo>
                        <a:pt x="73" y="259"/>
                        <a:pt x="72" y="256"/>
                        <a:pt x="70" y="256"/>
                      </a:cubicBezTo>
                      <a:cubicBezTo>
                        <a:pt x="69" y="256"/>
                        <a:pt x="69" y="255"/>
                        <a:pt x="69" y="254"/>
                      </a:cubicBezTo>
                      <a:cubicBezTo>
                        <a:pt x="69" y="252"/>
                        <a:pt x="69" y="250"/>
                        <a:pt x="68" y="247"/>
                      </a:cubicBezTo>
                      <a:cubicBezTo>
                        <a:pt x="68" y="243"/>
                        <a:pt x="67" y="238"/>
                        <a:pt x="67" y="234"/>
                      </a:cubicBezTo>
                      <a:cubicBezTo>
                        <a:pt x="67" y="230"/>
                        <a:pt x="67" y="227"/>
                        <a:pt x="67" y="223"/>
                      </a:cubicBezTo>
                      <a:cubicBezTo>
                        <a:pt x="67" y="221"/>
                        <a:pt x="67" y="220"/>
                        <a:pt x="67" y="218"/>
                      </a:cubicBezTo>
                      <a:cubicBezTo>
                        <a:pt x="67" y="214"/>
                        <a:pt x="64" y="211"/>
                        <a:pt x="60" y="209"/>
                      </a:cubicBezTo>
                      <a:cubicBezTo>
                        <a:pt x="58" y="209"/>
                        <a:pt x="56" y="207"/>
                        <a:pt x="56" y="205"/>
                      </a:cubicBezTo>
                      <a:cubicBezTo>
                        <a:pt x="56" y="203"/>
                        <a:pt x="55" y="201"/>
                        <a:pt x="54" y="200"/>
                      </a:cubicBezTo>
                      <a:cubicBezTo>
                        <a:pt x="51" y="199"/>
                        <a:pt x="50" y="197"/>
                        <a:pt x="49" y="194"/>
                      </a:cubicBezTo>
                      <a:cubicBezTo>
                        <a:pt x="48" y="194"/>
                        <a:pt x="48" y="193"/>
                        <a:pt x="47" y="192"/>
                      </a:cubicBezTo>
                      <a:cubicBezTo>
                        <a:pt x="46" y="191"/>
                        <a:pt x="46" y="189"/>
                        <a:pt x="46" y="188"/>
                      </a:cubicBezTo>
                      <a:cubicBezTo>
                        <a:pt x="46" y="187"/>
                        <a:pt x="46" y="185"/>
                        <a:pt x="46" y="184"/>
                      </a:cubicBezTo>
                      <a:cubicBezTo>
                        <a:pt x="46" y="184"/>
                        <a:pt x="45" y="183"/>
                        <a:pt x="45" y="182"/>
                      </a:cubicBezTo>
                      <a:cubicBezTo>
                        <a:pt x="46" y="180"/>
                        <a:pt x="47" y="178"/>
                        <a:pt x="48" y="176"/>
                      </a:cubicBezTo>
                      <a:cubicBezTo>
                        <a:pt x="49" y="174"/>
                        <a:pt x="50" y="171"/>
                        <a:pt x="51" y="169"/>
                      </a:cubicBezTo>
                      <a:cubicBezTo>
                        <a:pt x="52" y="167"/>
                        <a:pt x="51" y="164"/>
                        <a:pt x="49" y="162"/>
                      </a:cubicBezTo>
                      <a:cubicBezTo>
                        <a:pt x="48" y="162"/>
                        <a:pt x="48" y="162"/>
                        <a:pt x="47" y="162"/>
                      </a:cubicBezTo>
                      <a:cubicBezTo>
                        <a:pt x="45" y="163"/>
                        <a:pt x="43" y="163"/>
                        <a:pt x="42" y="162"/>
                      </a:cubicBezTo>
                      <a:cubicBezTo>
                        <a:pt x="39" y="160"/>
                        <a:pt x="37" y="158"/>
                        <a:pt x="35" y="155"/>
                      </a:cubicBezTo>
                      <a:cubicBezTo>
                        <a:pt x="35" y="154"/>
                        <a:pt x="35" y="154"/>
                        <a:pt x="34" y="154"/>
                      </a:cubicBezTo>
                      <a:cubicBezTo>
                        <a:pt x="33" y="153"/>
                        <a:pt x="33" y="153"/>
                        <a:pt x="32" y="153"/>
                      </a:cubicBezTo>
                      <a:cubicBezTo>
                        <a:pt x="30" y="153"/>
                        <a:pt x="28" y="152"/>
                        <a:pt x="27" y="151"/>
                      </a:cubicBezTo>
                      <a:cubicBezTo>
                        <a:pt x="25" y="149"/>
                        <a:pt x="23" y="148"/>
                        <a:pt x="20" y="148"/>
                      </a:cubicBezTo>
                      <a:cubicBezTo>
                        <a:pt x="20" y="148"/>
                        <a:pt x="20" y="148"/>
                        <a:pt x="19" y="148"/>
                      </a:cubicBezTo>
                      <a:cubicBezTo>
                        <a:pt x="15" y="147"/>
                        <a:pt x="11" y="145"/>
                        <a:pt x="7" y="141"/>
                      </a:cubicBezTo>
                      <a:cubicBezTo>
                        <a:pt x="6" y="140"/>
                        <a:pt x="6" y="138"/>
                        <a:pt x="6" y="136"/>
                      </a:cubicBezTo>
                      <a:cubicBezTo>
                        <a:pt x="7" y="127"/>
                        <a:pt x="9" y="118"/>
                        <a:pt x="12" y="109"/>
                      </a:cubicBezTo>
                      <a:cubicBezTo>
                        <a:pt x="17" y="95"/>
                        <a:pt x="23" y="82"/>
                        <a:pt x="32" y="70"/>
                      </a:cubicBezTo>
                      <a:cubicBezTo>
                        <a:pt x="35" y="66"/>
                        <a:pt x="38" y="62"/>
                        <a:pt x="42" y="57"/>
                      </a:cubicBezTo>
                      <a:cubicBezTo>
                        <a:pt x="42" y="57"/>
                        <a:pt x="43" y="56"/>
                        <a:pt x="44" y="57"/>
                      </a:cubicBezTo>
                      <a:cubicBezTo>
                        <a:pt x="45" y="57"/>
                        <a:pt x="46" y="58"/>
                        <a:pt x="47" y="57"/>
                      </a:cubicBezTo>
                      <a:cubicBezTo>
                        <a:pt x="50" y="57"/>
                        <a:pt x="52" y="57"/>
                        <a:pt x="55" y="57"/>
                      </a:cubicBezTo>
                      <a:cubicBezTo>
                        <a:pt x="58" y="56"/>
                        <a:pt x="62" y="55"/>
                        <a:pt x="65" y="54"/>
                      </a:cubicBezTo>
                      <a:cubicBezTo>
                        <a:pt x="67" y="52"/>
                        <a:pt x="68" y="50"/>
                        <a:pt x="69" y="47"/>
                      </a:cubicBezTo>
                      <a:cubicBezTo>
                        <a:pt x="69" y="47"/>
                        <a:pt x="69" y="46"/>
                        <a:pt x="69" y="45"/>
                      </a:cubicBezTo>
                      <a:cubicBezTo>
                        <a:pt x="70" y="43"/>
                        <a:pt x="70" y="43"/>
                        <a:pt x="73" y="43"/>
                      </a:cubicBezTo>
                      <a:cubicBezTo>
                        <a:pt x="75" y="44"/>
                        <a:pt x="77" y="44"/>
                        <a:pt x="79" y="44"/>
                      </a:cubicBezTo>
                      <a:cubicBezTo>
                        <a:pt x="77" y="45"/>
                        <a:pt x="75" y="46"/>
                        <a:pt x="74" y="46"/>
                      </a:cubicBezTo>
                      <a:cubicBezTo>
                        <a:pt x="72" y="47"/>
                        <a:pt x="73" y="47"/>
                        <a:pt x="73" y="48"/>
                      </a:cubicBezTo>
                      <a:cubicBezTo>
                        <a:pt x="74" y="49"/>
                        <a:pt x="76" y="51"/>
                        <a:pt x="77" y="52"/>
                      </a:cubicBezTo>
                      <a:cubicBezTo>
                        <a:pt x="77" y="52"/>
                        <a:pt x="78" y="53"/>
                        <a:pt x="78" y="52"/>
                      </a:cubicBezTo>
                      <a:cubicBezTo>
                        <a:pt x="80" y="52"/>
                        <a:pt x="83" y="51"/>
                        <a:pt x="85" y="51"/>
                      </a:cubicBezTo>
                      <a:cubicBezTo>
                        <a:pt x="85" y="53"/>
                        <a:pt x="84" y="53"/>
                        <a:pt x="83" y="54"/>
                      </a:cubicBezTo>
                      <a:cubicBezTo>
                        <a:pt x="82" y="55"/>
                        <a:pt x="81" y="56"/>
                        <a:pt x="80" y="56"/>
                      </a:cubicBezTo>
                      <a:cubicBezTo>
                        <a:pt x="77" y="56"/>
                        <a:pt x="74" y="57"/>
                        <a:pt x="72" y="57"/>
                      </a:cubicBezTo>
                      <a:cubicBezTo>
                        <a:pt x="71" y="59"/>
                        <a:pt x="70" y="60"/>
                        <a:pt x="68" y="60"/>
                      </a:cubicBezTo>
                      <a:cubicBezTo>
                        <a:pt x="64" y="61"/>
                        <a:pt x="61" y="63"/>
                        <a:pt x="58" y="65"/>
                      </a:cubicBezTo>
                      <a:cubicBezTo>
                        <a:pt x="56" y="66"/>
                        <a:pt x="55" y="69"/>
                        <a:pt x="56" y="71"/>
                      </a:cubicBezTo>
                      <a:cubicBezTo>
                        <a:pt x="56" y="72"/>
                        <a:pt x="56" y="73"/>
                        <a:pt x="58" y="72"/>
                      </a:cubicBezTo>
                      <a:cubicBezTo>
                        <a:pt x="58" y="72"/>
                        <a:pt x="58" y="72"/>
                        <a:pt x="59" y="72"/>
                      </a:cubicBezTo>
                      <a:cubicBezTo>
                        <a:pt x="60" y="73"/>
                        <a:pt x="61" y="74"/>
                        <a:pt x="63" y="74"/>
                      </a:cubicBezTo>
                      <a:cubicBezTo>
                        <a:pt x="64" y="75"/>
                        <a:pt x="65" y="76"/>
                        <a:pt x="66" y="75"/>
                      </a:cubicBezTo>
                      <a:cubicBezTo>
                        <a:pt x="67" y="75"/>
                        <a:pt x="67" y="75"/>
                        <a:pt x="67" y="75"/>
                      </a:cubicBezTo>
                      <a:cubicBezTo>
                        <a:pt x="67" y="78"/>
                        <a:pt x="67" y="80"/>
                        <a:pt x="66" y="82"/>
                      </a:cubicBezTo>
                      <a:cubicBezTo>
                        <a:pt x="68" y="82"/>
                        <a:pt x="69" y="81"/>
                        <a:pt x="70" y="80"/>
                      </a:cubicBezTo>
                      <a:cubicBezTo>
                        <a:pt x="73" y="76"/>
                        <a:pt x="75" y="72"/>
                        <a:pt x="78" y="69"/>
                      </a:cubicBezTo>
                      <a:cubicBezTo>
                        <a:pt x="79" y="68"/>
                        <a:pt x="79" y="68"/>
                        <a:pt x="79" y="67"/>
                      </a:cubicBezTo>
                      <a:cubicBezTo>
                        <a:pt x="79" y="67"/>
                        <a:pt x="79" y="67"/>
                        <a:pt x="79" y="67"/>
                      </a:cubicBezTo>
                      <a:cubicBezTo>
                        <a:pt x="81" y="64"/>
                        <a:pt x="84" y="63"/>
                        <a:pt x="87" y="63"/>
                      </a:cubicBezTo>
                      <a:cubicBezTo>
                        <a:pt x="89" y="64"/>
                        <a:pt x="90" y="64"/>
                        <a:pt x="90" y="66"/>
                      </a:cubicBezTo>
                      <a:cubicBezTo>
                        <a:pt x="90" y="67"/>
                        <a:pt x="91" y="67"/>
                        <a:pt x="92" y="67"/>
                      </a:cubicBezTo>
                      <a:cubicBezTo>
                        <a:pt x="94" y="67"/>
                        <a:pt x="96" y="67"/>
                        <a:pt x="99" y="66"/>
                      </a:cubicBezTo>
                      <a:cubicBezTo>
                        <a:pt x="99" y="66"/>
                        <a:pt x="99" y="66"/>
                        <a:pt x="99" y="67"/>
                      </a:cubicBezTo>
                      <a:cubicBezTo>
                        <a:pt x="99" y="67"/>
                        <a:pt x="99" y="68"/>
                        <a:pt x="99" y="68"/>
                      </a:cubicBezTo>
                      <a:cubicBezTo>
                        <a:pt x="98" y="72"/>
                        <a:pt x="100" y="76"/>
                        <a:pt x="103" y="77"/>
                      </a:cubicBezTo>
                      <a:cubicBezTo>
                        <a:pt x="104" y="78"/>
                        <a:pt x="104" y="78"/>
                        <a:pt x="104" y="78"/>
                      </a:cubicBezTo>
                      <a:cubicBezTo>
                        <a:pt x="101" y="80"/>
                        <a:pt x="98" y="82"/>
                        <a:pt x="94" y="82"/>
                      </a:cubicBezTo>
                      <a:cubicBezTo>
                        <a:pt x="92" y="82"/>
                        <a:pt x="89" y="82"/>
                        <a:pt x="87" y="84"/>
                      </a:cubicBezTo>
                      <a:cubicBezTo>
                        <a:pt x="85" y="85"/>
                        <a:pt x="83" y="85"/>
                        <a:pt x="81" y="86"/>
                      </a:cubicBezTo>
                      <a:cubicBezTo>
                        <a:pt x="81" y="86"/>
                        <a:pt x="80" y="87"/>
                        <a:pt x="80" y="87"/>
                      </a:cubicBezTo>
                      <a:cubicBezTo>
                        <a:pt x="80" y="88"/>
                        <a:pt x="80" y="88"/>
                        <a:pt x="80" y="88"/>
                      </a:cubicBezTo>
                      <a:cubicBezTo>
                        <a:pt x="87" y="87"/>
                        <a:pt x="87" y="87"/>
                        <a:pt x="87" y="87"/>
                      </a:cubicBezTo>
                      <a:cubicBezTo>
                        <a:pt x="87" y="89"/>
                        <a:pt x="87" y="90"/>
                        <a:pt x="89" y="90"/>
                      </a:cubicBezTo>
                      <a:cubicBezTo>
                        <a:pt x="90" y="90"/>
                        <a:pt x="90" y="91"/>
                        <a:pt x="91" y="92"/>
                      </a:cubicBezTo>
                      <a:cubicBezTo>
                        <a:pt x="88" y="93"/>
                        <a:pt x="86" y="96"/>
                        <a:pt x="82" y="95"/>
                      </a:cubicBezTo>
                      <a:cubicBezTo>
                        <a:pt x="86" y="92"/>
                        <a:pt x="86" y="92"/>
                        <a:pt x="86" y="92"/>
                      </a:cubicBezTo>
                      <a:cubicBezTo>
                        <a:pt x="84" y="91"/>
                        <a:pt x="84" y="90"/>
                        <a:pt x="82" y="92"/>
                      </a:cubicBezTo>
                      <a:cubicBezTo>
                        <a:pt x="80" y="93"/>
                        <a:pt x="78" y="94"/>
                        <a:pt x="76" y="96"/>
                      </a:cubicBezTo>
                      <a:cubicBezTo>
                        <a:pt x="76" y="96"/>
                        <a:pt x="75" y="97"/>
                        <a:pt x="75" y="97"/>
                      </a:cubicBezTo>
                      <a:cubicBezTo>
                        <a:pt x="72" y="97"/>
                        <a:pt x="70" y="100"/>
                        <a:pt x="68" y="102"/>
                      </a:cubicBezTo>
                      <a:cubicBezTo>
                        <a:pt x="68" y="102"/>
                        <a:pt x="68" y="102"/>
                        <a:pt x="68" y="102"/>
                      </a:cubicBezTo>
                      <a:cubicBezTo>
                        <a:pt x="67" y="104"/>
                        <a:pt x="65" y="104"/>
                        <a:pt x="64" y="104"/>
                      </a:cubicBezTo>
                      <a:cubicBezTo>
                        <a:pt x="63" y="104"/>
                        <a:pt x="63" y="105"/>
                        <a:pt x="62" y="105"/>
                      </a:cubicBezTo>
                      <a:cubicBezTo>
                        <a:pt x="62" y="105"/>
                        <a:pt x="61" y="106"/>
                        <a:pt x="61" y="107"/>
                      </a:cubicBezTo>
                      <a:cubicBezTo>
                        <a:pt x="62" y="110"/>
                        <a:pt x="60" y="112"/>
                        <a:pt x="58" y="113"/>
                      </a:cubicBezTo>
                      <a:cubicBezTo>
                        <a:pt x="55" y="115"/>
                        <a:pt x="53" y="116"/>
                        <a:pt x="51" y="117"/>
                      </a:cubicBezTo>
                      <a:cubicBezTo>
                        <a:pt x="50" y="119"/>
                        <a:pt x="49" y="122"/>
                        <a:pt x="50" y="124"/>
                      </a:cubicBezTo>
                      <a:cubicBezTo>
                        <a:pt x="51" y="126"/>
                        <a:pt x="51" y="128"/>
                        <a:pt x="50" y="129"/>
                      </a:cubicBezTo>
                      <a:cubicBezTo>
                        <a:pt x="50" y="130"/>
                        <a:pt x="49" y="130"/>
                        <a:pt x="48" y="130"/>
                      </a:cubicBezTo>
                      <a:cubicBezTo>
                        <a:pt x="48" y="130"/>
                        <a:pt x="47" y="129"/>
                        <a:pt x="47" y="129"/>
                      </a:cubicBezTo>
                      <a:cubicBezTo>
                        <a:pt x="47" y="127"/>
                        <a:pt x="46" y="125"/>
                        <a:pt x="46" y="123"/>
                      </a:cubicBezTo>
                      <a:cubicBezTo>
                        <a:pt x="46" y="122"/>
                        <a:pt x="45" y="121"/>
                        <a:pt x="45" y="121"/>
                      </a:cubicBezTo>
                      <a:cubicBezTo>
                        <a:pt x="44" y="121"/>
                        <a:pt x="44" y="121"/>
                        <a:pt x="44" y="121"/>
                      </a:cubicBezTo>
                      <a:cubicBezTo>
                        <a:pt x="44" y="122"/>
                        <a:pt x="44" y="122"/>
                        <a:pt x="44" y="123"/>
                      </a:cubicBezTo>
                      <a:cubicBezTo>
                        <a:pt x="44" y="123"/>
                        <a:pt x="44" y="123"/>
                        <a:pt x="44" y="123"/>
                      </a:cubicBezTo>
                      <a:cubicBezTo>
                        <a:pt x="44" y="123"/>
                        <a:pt x="43" y="122"/>
                        <a:pt x="42" y="122"/>
                      </a:cubicBezTo>
                      <a:cubicBezTo>
                        <a:pt x="42" y="121"/>
                        <a:pt x="41" y="120"/>
                        <a:pt x="40" y="120"/>
                      </a:cubicBezTo>
                      <a:cubicBezTo>
                        <a:pt x="39" y="119"/>
                        <a:pt x="38" y="120"/>
                        <a:pt x="37" y="121"/>
                      </a:cubicBezTo>
                      <a:cubicBezTo>
                        <a:pt x="36" y="122"/>
                        <a:pt x="35" y="123"/>
                        <a:pt x="34" y="124"/>
                      </a:cubicBezTo>
                      <a:cubicBezTo>
                        <a:pt x="33" y="123"/>
                        <a:pt x="32" y="122"/>
                        <a:pt x="32" y="122"/>
                      </a:cubicBezTo>
                      <a:cubicBezTo>
                        <a:pt x="31" y="121"/>
                        <a:pt x="31" y="121"/>
                        <a:pt x="30" y="121"/>
                      </a:cubicBezTo>
                      <a:cubicBezTo>
                        <a:pt x="28" y="121"/>
                        <a:pt x="26" y="122"/>
                        <a:pt x="25" y="124"/>
                      </a:cubicBezTo>
                      <a:cubicBezTo>
                        <a:pt x="24" y="126"/>
                        <a:pt x="22" y="127"/>
                        <a:pt x="21" y="128"/>
                      </a:cubicBezTo>
                      <a:cubicBezTo>
                        <a:pt x="19" y="129"/>
                        <a:pt x="19" y="131"/>
                        <a:pt x="20" y="133"/>
                      </a:cubicBezTo>
                      <a:cubicBezTo>
                        <a:pt x="20" y="134"/>
                        <a:pt x="20" y="134"/>
                        <a:pt x="20" y="135"/>
                      </a:cubicBezTo>
                      <a:cubicBezTo>
                        <a:pt x="19" y="139"/>
                        <a:pt x="21" y="143"/>
                        <a:pt x="25" y="144"/>
                      </a:cubicBezTo>
                      <a:cubicBezTo>
                        <a:pt x="27" y="144"/>
                        <a:pt x="29" y="144"/>
                        <a:pt x="30" y="142"/>
                      </a:cubicBezTo>
                      <a:cubicBezTo>
                        <a:pt x="31" y="141"/>
                        <a:pt x="31" y="140"/>
                        <a:pt x="32" y="139"/>
                      </a:cubicBezTo>
                      <a:cubicBezTo>
                        <a:pt x="32" y="138"/>
                        <a:pt x="33" y="137"/>
                        <a:pt x="34" y="138"/>
                      </a:cubicBezTo>
                      <a:cubicBezTo>
                        <a:pt x="34" y="138"/>
                        <a:pt x="34" y="138"/>
                        <a:pt x="34" y="138"/>
                      </a:cubicBezTo>
                      <a:cubicBezTo>
                        <a:pt x="35" y="138"/>
                        <a:pt x="35" y="139"/>
                        <a:pt x="35" y="140"/>
                      </a:cubicBezTo>
                      <a:cubicBezTo>
                        <a:pt x="35" y="142"/>
                        <a:pt x="34" y="143"/>
                        <a:pt x="34" y="145"/>
                      </a:cubicBezTo>
                      <a:cubicBezTo>
                        <a:pt x="33" y="146"/>
                        <a:pt x="34" y="147"/>
                        <a:pt x="35" y="147"/>
                      </a:cubicBezTo>
                      <a:cubicBezTo>
                        <a:pt x="37" y="148"/>
                        <a:pt x="38" y="148"/>
                        <a:pt x="39" y="148"/>
                      </a:cubicBezTo>
                      <a:cubicBezTo>
                        <a:pt x="40" y="148"/>
                        <a:pt x="41" y="149"/>
                        <a:pt x="42" y="150"/>
                      </a:cubicBezTo>
                      <a:cubicBezTo>
                        <a:pt x="42" y="150"/>
                        <a:pt x="42" y="151"/>
                        <a:pt x="42" y="151"/>
                      </a:cubicBezTo>
                      <a:cubicBezTo>
                        <a:pt x="41" y="153"/>
                        <a:pt x="41" y="155"/>
                        <a:pt x="42" y="156"/>
                      </a:cubicBezTo>
                      <a:cubicBezTo>
                        <a:pt x="42" y="158"/>
                        <a:pt x="42" y="159"/>
                        <a:pt x="43" y="159"/>
                      </a:cubicBezTo>
                      <a:cubicBezTo>
                        <a:pt x="44" y="160"/>
                        <a:pt x="45" y="160"/>
                        <a:pt x="45" y="159"/>
                      </a:cubicBezTo>
                      <a:cubicBezTo>
                        <a:pt x="46" y="159"/>
                        <a:pt x="48" y="158"/>
                        <a:pt x="49" y="159"/>
                      </a:cubicBezTo>
                      <a:cubicBezTo>
                        <a:pt x="50" y="159"/>
                        <a:pt x="50" y="159"/>
                        <a:pt x="51" y="159"/>
                      </a:cubicBezTo>
                      <a:cubicBezTo>
                        <a:pt x="53" y="160"/>
                        <a:pt x="54" y="159"/>
                        <a:pt x="55" y="158"/>
                      </a:cubicBezTo>
                      <a:cubicBezTo>
                        <a:pt x="56" y="157"/>
                        <a:pt x="57" y="156"/>
                        <a:pt x="59" y="155"/>
                      </a:cubicBezTo>
                      <a:cubicBezTo>
                        <a:pt x="59" y="155"/>
                        <a:pt x="60" y="155"/>
                        <a:pt x="60" y="156"/>
                      </a:cubicBezTo>
                      <a:cubicBezTo>
                        <a:pt x="60" y="156"/>
                        <a:pt x="60" y="157"/>
                        <a:pt x="60" y="157"/>
                      </a:cubicBezTo>
                      <a:cubicBezTo>
                        <a:pt x="59" y="158"/>
                        <a:pt x="59" y="159"/>
                        <a:pt x="60" y="159"/>
                      </a:cubicBezTo>
                      <a:cubicBezTo>
                        <a:pt x="63" y="160"/>
                        <a:pt x="63" y="160"/>
                        <a:pt x="63" y="160"/>
                      </a:cubicBezTo>
                      <a:cubicBezTo>
                        <a:pt x="61" y="157"/>
                        <a:pt x="64" y="156"/>
                        <a:pt x="65" y="155"/>
                      </a:cubicBezTo>
                      <a:cubicBezTo>
                        <a:pt x="65" y="155"/>
                        <a:pt x="66" y="155"/>
                        <a:pt x="66" y="156"/>
                      </a:cubicBezTo>
                      <a:cubicBezTo>
                        <a:pt x="67" y="157"/>
                        <a:pt x="70" y="158"/>
                        <a:pt x="72" y="158"/>
                      </a:cubicBezTo>
                      <a:cubicBezTo>
                        <a:pt x="72" y="158"/>
                        <a:pt x="72" y="158"/>
                        <a:pt x="72" y="158"/>
                      </a:cubicBezTo>
                      <a:cubicBezTo>
                        <a:pt x="75" y="158"/>
                        <a:pt x="78" y="159"/>
                        <a:pt x="80" y="161"/>
                      </a:cubicBezTo>
                      <a:cubicBezTo>
                        <a:pt x="83" y="164"/>
                        <a:pt x="87" y="166"/>
                        <a:pt x="91" y="166"/>
                      </a:cubicBezTo>
                      <a:cubicBezTo>
                        <a:pt x="92" y="167"/>
                        <a:pt x="94" y="168"/>
                        <a:pt x="95" y="169"/>
                      </a:cubicBezTo>
                      <a:cubicBezTo>
                        <a:pt x="95" y="170"/>
                        <a:pt x="96" y="172"/>
                        <a:pt x="97" y="173"/>
                      </a:cubicBezTo>
                      <a:cubicBezTo>
                        <a:pt x="98" y="175"/>
                        <a:pt x="98" y="176"/>
                        <a:pt x="96" y="177"/>
                      </a:cubicBezTo>
                      <a:cubicBezTo>
                        <a:pt x="94" y="178"/>
                        <a:pt x="94" y="178"/>
                        <a:pt x="94" y="178"/>
                      </a:cubicBezTo>
                      <a:cubicBezTo>
                        <a:pt x="95" y="179"/>
                        <a:pt x="95" y="179"/>
                        <a:pt x="96" y="178"/>
                      </a:cubicBezTo>
                      <a:cubicBezTo>
                        <a:pt x="97" y="178"/>
                        <a:pt x="97" y="178"/>
                        <a:pt x="98" y="177"/>
                      </a:cubicBezTo>
                      <a:cubicBezTo>
                        <a:pt x="99" y="177"/>
                        <a:pt x="99" y="178"/>
                        <a:pt x="100" y="178"/>
                      </a:cubicBezTo>
                      <a:cubicBezTo>
                        <a:pt x="100" y="179"/>
                        <a:pt x="99" y="179"/>
                        <a:pt x="99" y="179"/>
                      </a:cubicBezTo>
                      <a:cubicBezTo>
                        <a:pt x="99" y="180"/>
                        <a:pt x="99" y="180"/>
                        <a:pt x="99" y="180"/>
                      </a:cubicBezTo>
                      <a:cubicBezTo>
                        <a:pt x="100" y="180"/>
                        <a:pt x="100" y="181"/>
                        <a:pt x="100" y="180"/>
                      </a:cubicBezTo>
                      <a:cubicBezTo>
                        <a:pt x="101" y="180"/>
                        <a:pt x="101" y="180"/>
                        <a:pt x="101" y="180"/>
                      </a:cubicBezTo>
                      <a:cubicBezTo>
                        <a:pt x="102" y="179"/>
                        <a:pt x="105" y="179"/>
                        <a:pt x="106" y="180"/>
                      </a:cubicBezTo>
                      <a:cubicBezTo>
                        <a:pt x="106" y="180"/>
                        <a:pt x="106" y="180"/>
                        <a:pt x="106" y="180"/>
                      </a:cubicBezTo>
                      <a:cubicBezTo>
                        <a:pt x="107" y="180"/>
                        <a:pt x="107" y="180"/>
                        <a:pt x="107" y="181"/>
                      </a:cubicBezTo>
                      <a:cubicBezTo>
                        <a:pt x="107" y="183"/>
                        <a:pt x="109" y="182"/>
                        <a:pt x="110" y="182"/>
                      </a:cubicBezTo>
                      <a:cubicBezTo>
                        <a:pt x="111" y="181"/>
                        <a:pt x="113" y="181"/>
                        <a:pt x="114" y="182"/>
                      </a:cubicBezTo>
                      <a:cubicBezTo>
                        <a:pt x="116" y="183"/>
                        <a:pt x="119" y="184"/>
                        <a:pt x="122" y="185"/>
                      </a:cubicBezTo>
                      <a:cubicBezTo>
                        <a:pt x="123" y="185"/>
                        <a:pt x="124" y="186"/>
                        <a:pt x="124" y="187"/>
                      </a:cubicBezTo>
                      <a:cubicBezTo>
                        <a:pt x="124" y="192"/>
                        <a:pt x="123" y="196"/>
                        <a:pt x="120" y="200"/>
                      </a:cubicBezTo>
                      <a:cubicBezTo>
                        <a:pt x="119" y="200"/>
                        <a:pt x="119" y="200"/>
                        <a:pt x="119" y="200"/>
                      </a:cubicBezTo>
                      <a:cubicBezTo>
                        <a:pt x="118" y="201"/>
                        <a:pt x="117" y="202"/>
                        <a:pt x="117" y="203"/>
                      </a:cubicBezTo>
                      <a:cubicBezTo>
                        <a:pt x="117" y="206"/>
                        <a:pt x="117" y="209"/>
                        <a:pt x="117" y="212"/>
                      </a:cubicBezTo>
                      <a:cubicBezTo>
                        <a:pt x="117" y="214"/>
                        <a:pt x="116" y="216"/>
                        <a:pt x="115" y="217"/>
                      </a:cubicBezTo>
                      <a:cubicBezTo>
                        <a:pt x="114" y="219"/>
                        <a:pt x="114" y="220"/>
                        <a:pt x="112" y="220"/>
                      </a:cubicBezTo>
                      <a:cubicBezTo>
                        <a:pt x="111" y="220"/>
                        <a:pt x="110" y="220"/>
                        <a:pt x="110" y="220"/>
                      </a:cubicBezTo>
                      <a:cubicBezTo>
                        <a:pt x="109" y="220"/>
                        <a:pt x="109" y="221"/>
                        <a:pt x="109" y="221"/>
                      </a:cubicBezTo>
                      <a:close/>
                      <a:moveTo>
                        <a:pt x="270" y="209"/>
                      </a:moveTo>
                      <a:cubicBezTo>
                        <a:pt x="268" y="212"/>
                        <a:pt x="268" y="215"/>
                        <a:pt x="267" y="218"/>
                      </a:cubicBezTo>
                      <a:cubicBezTo>
                        <a:pt x="266" y="219"/>
                        <a:pt x="266" y="220"/>
                        <a:pt x="265" y="221"/>
                      </a:cubicBezTo>
                      <a:cubicBezTo>
                        <a:pt x="264" y="223"/>
                        <a:pt x="264" y="223"/>
                        <a:pt x="261" y="223"/>
                      </a:cubicBezTo>
                      <a:cubicBezTo>
                        <a:pt x="258" y="222"/>
                        <a:pt x="257" y="219"/>
                        <a:pt x="258" y="217"/>
                      </a:cubicBezTo>
                      <a:cubicBezTo>
                        <a:pt x="259" y="216"/>
                        <a:pt x="259" y="215"/>
                        <a:pt x="260" y="214"/>
                      </a:cubicBezTo>
                      <a:cubicBezTo>
                        <a:pt x="260" y="212"/>
                        <a:pt x="260" y="211"/>
                        <a:pt x="260" y="210"/>
                      </a:cubicBezTo>
                      <a:cubicBezTo>
                        <a:pt x="260" y="208"/>
                        <a:pt x="261" y="206"/>
                        <a:pt x="263" y="205"/>
                      </a:cubicBezTo>
                      <a:cubicBezTo>
                        <a:pt x="263" y="205"/>
                        <a:pt x="263" y="205"/>
                        <a:pt x="264" y="205"/>
                      </a:cubicBezTo>
                      <a:cubicBezTo>
                        <a:pt x="265" y="203"/>
                        <a:pt x="267" y="202"/>
                        <a:pt x="268" y="200"/>
                      </a:cubicBezTo>
                      <a:cubicBezTo>
                        <a:pt x="269" y="200"/>
                        <a:pt x="269" y="199"/>
                        <a:pt x="269" y="198"/>
                      </a:cubicBezTo>
                      <a:cubicBezTo>
                        <a:pt x="270" y="202"/>
                        <a:pt x="271" y="205"/>
                        <a:pt x="270" y="209"/>
                      </a:cubicBezTo>
                      <a:close/>
                      <a:moveTo>
                        <a:pt x="299" y="130"/>
                      </a:moveTo>
                      <a:cubicBezTo>
                        <a:pt x="298" y="129"/>
                        <a:pt x="296" y="128"/>
                        <a:pt x="295" y="128"/>
                      </a:cubicBezTo>
                      <a:cubicBezTo>
                        <a:pt x="290" y="128"/>
                        <a:pt x="285" y="128"/>
                        <a:pt x="280" y="126"/>
                      </a:cubicBezTo>
                      <a:cubicBezTo>
                        <a:pt x="277" y="125"/>
                        <a:pt x="274" y="124"/>
                        <a:pt x="271" y="122"/>
                      </a:cubicBezTo>
                      <a:cubicBezTo>
                        <a:pt x="269" y="121"/>
                        <a:pt x="266" y="120"/>
                        <a:pt x="263" y="119"/>
                      </a:cubicBezTo>
                      <a:cubicBezTo>
                        <a:pt x="264" y="120"/>
                        <a:pt x="264" y="120"/>
                        <a:pt x="264" y="121"/>
                      </a:cubicBezTo>
                      <a:cubicBezTo>
                        <a:pt x="263" y="124"/>
                        <a:pt x="266" y="126"/>
                        <a:pt x="268" y="128"/>
                      </a:cubicBezTo>
                      <a:cubicBezTo>
                        <a:pt x="269" y="129"/>
                        <a:pt x="270" y="130"/>
                        <a:pt x="271" y="131"/>
                      </a:cubicBezTo>
                      <a:cubicBezTo>
                        <a:pt x="277" y="129"/>
                        <a:pt x="277" y="129"/>
                        <a:pt x="277" y="129"/>
                      </a:cubicBezTo>
                      <a:cubicBezTo>
                        <a:pt x="279" y="129"/>
                        <a:pt x="280" y="129"/>
                        <a:pt x="281" y="131"/>
                      </a:cubicBezTo>
                      <a:cubicBezTo>
                        <a:pt x="282" y="132"/>
                        <a:pt x="283" y="133"/>
                        <a:pt x="285" y="135"/>
                      </a:cubicBezTo>
                      <a:cubicBezTo>
                        <a:pt x="286" y="136"/>
                        <a:pt x="286" y="136"/>
                        <a:pt x="284" y="137"/>
                      </a:cubicBezTo>
                      <a:cubicBezTo>
                        <a:pt x="281" y="139"/>
                        <a:pt x="278" y="142"/>
                        <a:pt x="275" y="144"/>
                      </a:cubicBezTo>
                      <a:cubicBezTo>
                        <a:pt x="275" y="145"/>
                        <a:pt x="274" y="145"/>
                        <a:pt x="274" y="146"/>
                      </a:cubicBezTo>
                      <a:cubicBezTo>
                        <a:pt x="272" y="147"/>
                        <a:pt x="270" y="148"/>
                        <a:pt x="268" y="150"/>
                      </a:cubicBezTo>
                      <a:cubicBezTo>
                        <a:pt x="265" y="151"/>
                        <a:pt x="262" y="150"/>
                        <a:pt x="260" y="147"/>
                      </a:cubicBezTo>
                      <a:cubicBezTo>
                        <a:pt x="260" y="147"/>
                        <a:pt x="260" y="147"/>
                        <a:pt x="260" y="147"/>
                      </a:cubicBezTo>
                      <a:cubicBezTo>
                        <a:pt x="259" y="144"/>
                        <a:pt x="257" y="141"/>
                        <a:pt x="255" y="139"/>
                      </a:cubicBezTo>
                      <a:cubicBezTo>
                        <a:pt x="254" y="137"/>
                        <a:pt x="253" y="136"/>
                        <a:pt x="253" y="134"/>
                      </a:cubicBezTo>
                      <a:cubicBezTo>
                        <a:pt x="252" y="132"/>
                        <a:pt x="251" y="131"/>
                        <a:pt x="249" y="130"/>
                      </a:cubicBezTo>
                      <a:cubicBezTo>
                        <a:pt x="247" y="129"/>
                        <a:pt x="246" y="128"/>
                        <a:pt x="246" y="126"/>
                      </a:cubicBezTo>
                      <a:cubicBezTo>
                        <a:pt x="245" y="124"/>
                        <a:pt x="244" y="122"/>
                        <a:pt x="243" y="120"/>
                      </a:cubicBezTo>
                      <a:cubicBezTo>
                        <a:pt x="240" y="120"/>
                        <a:pt x="240" y="120"/>
                        <a:pt x="241" y="123"/>
                      </a:cubicBezTo>
                      <a:cubicBezTo>
                        <a:pt x="242" y="127"/>
                        <a:pt x="244" y="130"/>
                        <a:pt x="246" y="134"/>
                      </a:cubicBezTo>
                      <a:cubicBezTo>
                        <a:pt x="250" y="139"/>
                        <a:pt x="253" y="144"/>
                        <a:pt x="256" y="150"/>
                      </a:cubicBezTo>
                      <a:cubicBezTo>
                        <a:pt x="256" y="152"/>
                        <a:pt x="257" y="154"/>
                        <a:pt x="257" y="155"/>
                      </a:cubicBezTo>
                      <a:cubicBezTo>
                        <a:pt x="258" y="158"/>
                        <a:pt x="259" y="158"/>
                        <a:pt x="261" y="157"/>
                      </a:cubicBezTo>
                      <a:cubicBezTo>
                        <a:pt x="262" y="157"/>
                        <a:pt x="262" y="156"/>
                        <a:pt x="262" y="156"/>
                      </a:cubicBezTo>
                      <a:cubicBezTo>
                        <a:pt x="271" y="156"/>
                        <a:pt x="271" y="156"/>
                        <a:pt x="271" y="156"/>
                      </a:cubicBezTo>
                      <a:cubicBezTo>
                        <a:pt x="270" y="159"/>
                        <a:pt x="270" y="161"/>
                        <a:pt x="269" y="163"/>
                      </a:cubicBezTo>
                      <a:cubicBezTo>
                        <a:pt x="269" y="165"/>
                        <a:pt x="268" y="167"/>
                        <a:pt x="267" y="168"/>
                      </a:cubicBezTo>
                      <a:cubicBezTo>
                        <a:pt x="265" y="170"/>
                        <a:pt x="263" y="172"/>
                        <a:pt x="260" y="173"/>
                      </a:cubicBezTo>
                      <a:cubicBezTo>
                        <a:pt x="260" y="173"/>
                        <a:pt x="259" y="174"/>
                        <a:pt x="259" y="174"/>
                      </a:cubicBezTo>
                      <a:cubicBezTo>
                        <a:pt x="256" y="179"/>
                        <a:pt x="254" y="184"/>
                        <a:pt x="252" y="188"/>
                      </a:cubicBezTo>
                      <a:cubicBezTo>
                        <a:pt x="251" y="189"/>
                        <a:pt x="251" y="190"/>
                        <a:pt x="252" y="191"/>
                      </a:cubicBezTo>
                      <a:cubicBezTo>
                        <a:pt x="255" y="195"/>
                        <a:pt x="254" y="199"/>
                        <a:pt x="254" y="204"/>
                      </a:cubicBezTo>
                      <a:cubicBezTo>
                        <a:pt x="254" y="204"/>
                        <a:pt x="253" y="205"/>
                        <a:pt x="253" y="205"/>
                      </a:cubicBezTo>
                      <a:cubicBezTo>
                        <a:pt x="250" y="206"/>
                        <a:pt x="248" y="208"/>
                        <a:pt x="246" y="210"/>
                      </a:cubicBezTo>
                      <a:cubicBezTo>
                        <a:pt x="245" y="211"/>
                        <a:pt x="244" y="212"/>
                        <a:pt x="244" y="214"/>
                      </a:cubicBezTo>
                      <a:cubicBezTo>
                        <a:pt x="243" y="217"/>
                        <a:pt x="242" y="221"/>
                        <a:pt x="240" y="224"/>
                      </a:cubicBezTo>
                      <a:cubicBezTo>
                        <a:pt x="238" y="229"/>
                        <a:pt x="235" y="234"/>
                        <a:pt x="233" y="238"/>
                      </a:cubicBezTo>
                      <a:cubicBezTo>
                        <a:pt x="232" y="240"/>
                        <a:pt x="231" y="240"/>
                        <a:pt x="230" y="240"/>
                      </a:cubicBezTo>
                      <a:cubicBezTo>
                        <a:pt x="223" y="241"/>
                        <a:pt x="223" y="241"/>
                        <a:pt x="223" y="241"/>
                      </a:cubicBezTo>
                      <a:cubicBezTo>
                        <a:pt x="222" y="241"/>
                        <a:pt x="221" y="241"/>
                        <a:pt x="220" y="241"/>
                      </a:cubicBezTo>
                      <a:cubicBezTo>
                        <a:pt x="219" y="241"/>
                        <a:pt x="219" y="241"/>
                        <a:pt x="218" y="241"/>
                      </a:cubicBezTo>
                      <a:cubicBezTo>
                        <a:pt x="217" y="240"/>
                        <a:pt x="217" y="239"/>
                        <a:pt x="216" y="239"/>
                      </a:cubicBezTo>
                      <a:cubicBezTo>
                        <a:pt x="216" y="236"/>
                        <a:pt x="215" y="234"/>
                        <a:pt x="214" y="232"/>
                      </a:cubicBezTo>
                      <a:cubicBezTo>
                        <a:pt x="214" y="231"/>
                        <a:pt x="213" y="230"/>
                        <a:pt x="212" y="230"/>
                      </a:cubicBezTo>
                      <a:cubicBezTo>
                        <a:pt x="211" y="227"/>
                        <a:pt x="210" y="224"/>
                        <a:pt x="210" y="222"/>
                      </a:cubicBezTo>
                      <a:cubicBezTo>
                        <a:pt x="210" y="220"/>
                        <a:pt x="209" y="218"/>
                        <a:pt x="209" y="217"/>
                      </a:cubicBezTo>
                      <a:cubicBezTo>
                        <a:pt x="207" y="214"/>
                        <a:pt x="206" y="211"/>
                        <a:pt x="205" y="208"/>
                      </a:cubicBezTo>
                      <a:cubicBezTo>
                        <a:pt x="205" y="206"/>
                        <a:pt x="206" y="204"/>
                        <a:pt x="206" y="202"/>
                      </a:cubicBezTo>
                      <a:cubicBezTo>
                        <a:pt x="206" y="201"/>
                        <a:pt x="207" y="201"/>
                        <a:pt x="207" y="200"/>
                      </a:cubicBezTo>
                      <a:cubicBezTo>
                        <a:pt x="208" y="199"/>
                        <a:pt x="208" y="197"/>
                        <a:pt x="208" y="195"/>
                      </a:cubicBezTo>
                      <a:cubicBezTo>
                        <a:pt x="206" y="190"/>
                        <a:pt x="204" y="184"/>
                        <a:pt x="201" y="180"/>
                      </a:cubicBezTo>
                      <a:cubicBezTo>
                        <a:pt x="200" y="179"/>
                        <a:pt x="200" y="177"/>
                        <a:pt x="201" y="176"/>
                      </a:cubicBezTo>
                      <a:cubicBezTo>
                        <a:pt x="201" y="175"/>
                        <a:pt x="202" y="174"/>
                        <a:pt x="202" y="173"/>
                      </a:cubicBezTo>
                      <a:cubicBezTo>
                        <a:pt x="203" y="172"/>
                        <a:pt x="203" y="171"/>
                        <a:pt x="202" y="171"/>
                      </a:cubicBezTo>
                      <a:cubicBezTo>
                        <a:pt x="201" y="171"/>
                        <a:pt x="200" y="170"/>
                        <a:pt x="200" y="169"/>
                      </a:cubicBezTo>
                      <a:cubicBezTo>
                        <a:pt x="200" y="168"/>
                        <a:pt x="199" y="168"/>
                        <a:pt x="198" y="168"/>
                      </a:cubicBezTo>
                      <a:cubicBezTo>
                        <a:pt x="196" y="168"/>
                        <a:pt x="194" y="167"/>
                        <a:pt x="193" y="166"/>
                      </a:cubicBezTo>
                      <a:cubicBezTo>
                        <a:pt x="192" y="165"/>
                        <a:pt x="190" y="165"/>
                        <a:pt x="189" y="165"/>
                      </a:cubicBezTo>
                      <a:cubicBezTo>
                        <a:pt x="188" y="165"/>
                        <a:pt x="187" y="165"/>
                        <a:pt x="186" y="165"/>
                      </a:cubicBezTo>
                      <a:cubicBezTo>
                        <a:pt x="173" y="169"/>
                        <a:pt x="173" y="169"/>
                        <a:pt x="173" y="169"/>
                      </a:cubicBezTo>
                      <a:cubicBezTo>
                        <a:pt x="171" y="169"/>
                        <a:pt x="168" y="168"/>
                        <a:pt x="167" y="167"/>
                      </a:cubicBezTo>
                      <a:cubicBezTo>
                        <a:pt x="167" y="166"/>
                        <a:pt x="166" y="166"/>
                        <a:pt x="166" y="166"/>
                      </a:cubicBezTo>
                      <a:cubicBezTo>
                        <a:pt x="164" y="164"/>
                        <a:pt x="163" y="162"/>
                        <a:pt x="162" y="160"/>
                      </a:cubicBezTo>
                      <a:cubicBezTo>
                        <a:pt x="162" y="159"/>
                        <a:pt x="162" y="158"/>
                        <a:pt x="161" y="158"/>
                      </a:cubicBezTo>
                      <a:cubicBezTo>
                        <a:pt x="157" y="157"/>
                        <a:pt x="156" y="153"/>
                        <a:pt x="155" y="150"/>
                      </a:cubicBezTo>
                      <a:cubicBezTo>
                        <a:pt x="155" y="149"/>
                        <a:pt x="155" y="148"/>
                        <a:pt x="156" y="147"/>
                      </a:cubicBezTo>
                      <a:cubicBezTo>
                        <a:pt x="157" y="146"/>
                        <a:pt x="157" y="145"/>
                        <a:pt x="157" y="143"/>
                      </a:cubicBezTo>
                      <a:cubicBezTo>
                        <a:pt x="155" y="140"/>
                        <a:pt x="156" y="136"/>
                        <a:pt x="158" y="133"/>
                      </a:cubicBezTo>
                      <a:cubicBezTo>
                        <a:pt x="159" y="131"/>
                        <a:pt x="160" y="129"/>
                        <a:pt x="162" y="128"/>
                      </a:cubicBezTo>
                      <a:cubicBezTo>
                        <a:pt x="163" y="127"/>
                        <a:pt x="163" y="126"/>
                        <a:pt x="164" y="125"/>
                      </a:cubicBezTo>
                      <a:cubicBezTo>
                        <a:pt x="166" y="123"/>
                        <a:pt x="167" y="121"/>
                        <a:pt x="168" y="118"/>
                      </a:cubicBezTo>
                      <a:cubicBezTo>
                        <a:pt x="169" y="116"/>
                        <a:pt x="170" y="115"/>
                        <a:pt x="171" y="115"/>
                      </a:cubicBezTo>
                      <a:cubicBezTo>
                        <a:pt x="172" y="113"/>
                        <a:pt x="174" y="112"/>
                        <a:pt x="176" y="110"/>
                      </a:cubicBezTo>
                      <a:cubicBezTo>
                        <a:pt x="177" y="109"/>
                        <a:pt x="177" y="109"/>
                        <a:pt x="178" y="110"/>
                      </a:cubicBezTo>
                      <a:cubicBezTo>
                        <a:pt x="178" y="111"/>
                        <a:pt x="179" y="111"/>
                        <a:pt x="179" y="111"/>
                      </a:cubicBezTo>
                      <a:cubicBezTo>
                        <a:pt x="186" y="110"/>
                        <a:pt x="186" y="110"/>
                        <a:pt x="186" y="110"/>
                      </a:cubicBezTo>
                      <a:cubicBezTo>
                        <a:pt x="187" y="110"/>
                        <a:pt x="188" y="110"/>
                        <a:pt x="189" y="110"/>
                      </a:cubicBezTo>
                      <a:cubicBezTo>
                        <a:pt x="192" y="110"/>
                        <a:pt x="196" y="109"/>
                        <a:pt x="199" y="108"/>
                      </a:cubicBezTo>
                      <a:cubicBezTo>
                        <a:pt x="199" y="107"/>
                        <a:pt x="200" y="107"/>
                        <a:pt x="201" y="108"/>
                      </a:cubicBezTo>
                      <a:cubicBezTo>
                        <a:pt x="201" y="108"/>
                        <a:pt x="201" y="109"/>
                        <a:pt x="201" y="109"/>
                      </a:cubicBezTo>
                      <a:cubicBezTo>
                        <a:pt x="201" y="111"/>
                        <a:pt x="202" y="112"/>
                        <a:pt x="203" y="113"/>
                      </a:cubicBezTo>
                      <a:cubicBezTo>
                        <a:pt x="207" y="117"/>
                        <a:pt x="207" y="117"/>
                        <a:pt x="207" y="117"/>
                      </a:cubicBezTo>
                      <a:cubicBezTo>
                        <a:pt x="207" y="117"/>
                        <a:pt x="207" y="117"/>
                        <a:pt x="208" y="117"/>
                      </a:cubicBezTo>
                      <a:cubicBezTo>
                        <a:pt x="210" y="118"/>
                        <a:pt x="213" y="118"/>
                        <a:pt x="215" y="118"/>
                      </a:cubicBezTo>
                      <a:cubicBezTo>
                        <a:pt x="216" y="118"/>
                        <a:pt x="217" y="118"/>
                        <a:pt x="217" y="117"/>
                      </a:cubicBezTo>
                      <a:cubicBezTo>
                        <a:pt x="218" y="115"/>
                        <a:pt x="219" y="115"/>
                        <a:pt x="220" y="114"/>
                      </a:cubicBezTo>
                      <a:cubicBezTo>
                        <a:pt x="220" y="114"/>
                        <a:pt x="220" y="114"/>
                        <a:pt x="220" y="114"/>
                      </a:cubicBezTo>
                      <a:cubicBezTo>
                        <a:pt x="220" y="115"/>
                        <a:pt x="221" y="115"/>
                        <a:pt x="222" y="116"/>
                      </a:cubicBezTo>
                      <a:cubicBezTo>
                        <a:pt x="223" y="116"/>
                        <a:pt x="224" y="117"/>
                        <a:pt x="226" y="117"/>
                      </a:cubicBezTo>
                      <a:cubicBezTo>
                        <a:pt x="227" y="117"/>
                        <a:pt x="228" y="117"/>
                        <a:pt x="229" y="117"/>
                      </a:cubicBezTo>
                      <a:cubicBezTo>
                        <a:pt x="229" y="117"/>
                        <a:pt x="230" y="117"/>
                        <a:pt x="231" y="117"/>
                      </a:cubicBezTo>
                      <a:cubicBezTo>
                        <a:pt x="233" y="118"/>
                        <a:pt x="236" y="118"/>
                        <a:pt x="238" y="118"/>
                      </a:cubicBezTo>
                      <a:cubicBezTo>
                        <a:pt x="239" y="119"/>
                        <a:pt x="240" y="118"/>
                        <a:pt x="241" y="118"/>
                      </a:cubicBezTo>
                      <a:cubicBezTo>
                        <a:pt x="243" y="117"/>
                        <a:pt x="244" y="114"/>
                        <a:pt x="243" y="111"/>
                      </a:cubicBezTo>
                      <a:cubicBezTo>
                        <a:pt x="243" y="110"/>
                        <a:pt x="243" y="109"/>
                        <a:pt x="243" y="108"/>
                      </a:cubicBezTo>
                      <a:cubicBezTo>
                        <a:pt x="241" y="108"/>
                        <a:pt x="239" y="108"/>
                        <a:pt x="238" y="109"/>
                      </a:cubicBezTo>
                      <a:cubicBezTo>
                        <a:pt x="236" y="110"/>
                        <a:pt x="233" y="110"/>
                        <a:pt x="232" y="108"/>
                      </a:cubicBezTo>
                      <a:cubicBezTo>
                        <a:pt x="229" y="106"/>
                        <a:pt x="228" y="104"/>
                        <a:pt x="227" y="101"/>
                      </a:cubicBezTo>
                      <a:cubicBezTo>
                        <a:pt x="229" y="102"/>
                        <a:pt x="230" y="101"/>
                        <a:pt x="231" y="99"/>
                      </a:cubicBezTo>
                      <a:cubicBezTo>
                        <a:pt x="228" y="99"/>
                        <a:pt x="225" y="100"/>
                        <a:pt x="223" y="101"/>
                      </a:cubicBezTo>
                      <a:cubicBezTo>
                        <a:pt x="222" y="101"/>
                        <a:pt x="221" y="102"/>
                        <a:pt x="221" y="103"/>
                      </a:cubicBezTo>
                      <a:cubicBezTo>
                        <a:pt x="222" y="103"/>
                        <a:pt x="222" y="103"/>
                        <a:pt x="222" y="103"/>
                      </a:cubicBezTo>
                      <a:cubicBezTo>
                        <a:pt x="222" y="104"/>
                        <a:pt x="222" y="104"/>
                        <a:pt x="222" y="104"/>
                      </a:cubicBezTo>
                      <a:cubicBezTo>
                        <a:pt x="222" y="105"/>
                        <a:pt x="222" y="106"/>
                        <a:pt x="221" y="106"/>
                      </a:cubicBezTo>
                      <a:cubicBezTo>
                        <a:pt x="221" y="106"/>
                        <a:pt x="220" y="106"/>
                        <a:pt x="219" y="105"/>
                      </a:cubicBezTo>
                      <a:cubicBezTo>
                        <a:pt x="219" y="104"/>
                        <a:pt x="218" y="103"/>
                        <a:pt x="217" y="103"/>
                      </a:cubicBezTo>
                      <a:cubicBezTo>
                        <a:pt x="217" y="103"/>
                        <a:pt x="217" y="102"/>
                        <a:pt x="217" y="102"/>
                      </a:cubicBezTo>
                      <a:cubicBezTo>
                        <a:pt x="217" y="100"/>
                        <a:pt x="215" y="98"/>
                        <a:pt x="214" y="96"/>
                      </a:cubicBezTo>
                      <a:cubicBezTo>
                        <a:pt x="213" y="96"/>
                        <a:pt x="213" y="96"/>
                        <a:pt x="212" y="96"/>
                      </a:cubicBezTo>
                      <a:cubicBezTo>
                        <a:pt x="210" y="96"/>
                        <a:pt x="209" y="95"/>
                        <a:pt x="208" y="93"/>
                      </a:cubicBezTo>
                      <a:cubicBezTo>
                        <a:pt x="207" y="93"/>
                        <a:pt x="207" y="92"/>
                        <a:pt x="206" y="92"/>
                      </a:cubicBezTo>
                      <a:cubicBezTo>
                        <a:pt x="205" y="91"/>
                        <a:pt x="204" y="91"/>
                        <a:pt x="204" y="92"/>
                      </a:cubicBezTo>
                      <a:cubicBezTo>
                        <a:pt x="203" y="93"/>
                        <a:pt x="203" y="94"/>
                        <a:pt x="203" y="95"/>
                      </a:cubicBezTo>
                      <a:cubicBezTo>
                        <a:pt x="203" y="95"/>
                        <a:pt x="203" y="95"/>
                        <a:pt x="204" y="95"/>
                      </a:cubicBezTo>
                      <a:cubicBezTo>
                        <a:pt x="205" y="97"/>
                        <a:pt x="207" y="98"/>
                        <a:pt x="209" y="99"/>
                      </a:cubicBezTo>
                      <a:cubicBezTo>
                        <a:pt x="210" y="100"/>
                        <a:pt x="211" y="101"/>
                        <a:pt x="212" y="102"/>
                      </a:cubicBezTo>
                      <a:cubicBezTo>
                        <a:pt x="210" y="104"/>
                        <a:pt x="207" y="103"/>
                        <a:pt x="206" y="101"/>
                      </a:cubicBezTo>
                      <a:cubicBezTo>
                        <a:pt x="205" y="101"/>
                        <a:pt x="205" y="101"/>
                        <a:pt x="205" y="100"/>
                      </a:cubicBezTo>
                      <a:cubicBezTo>
                        <a:pt x="205" y="100"/>
                        <a:pt x="204" y="99"/>
                        <a:pt x="203" y="98"/>
                      </a:cubicBezTo>
                      <a:cubicBezTo>
                        <a:pt x="202" y="97"/>
                        <a:pt x="201" y="96"/>
                        <a:pt x="200" y="94"/>
                      </a:cubicBezTo>
                      <a:cubicBezTo>
                        <a:pt x="198" y="93"/>
                        <a:pt x="195" y="93"/>
                        <a:pt x="195" y="96"/>
                      </a:cubicBezTo>
                      <a:cubicBezTo>
                        <a:pt x="195" y="96"/>
                        <a:pt x="195" y="96"/>
                        <a:pt x="195" y="97"/>
                      </a:cubicBezTo>
                      <a:cubicBezTo>
                        <a:pt x="193" y="96"/>
                        <a:pt x="193" y="96"/>
                        <a:pt x="193" y="96"/>
                      </a:cubicBezTo>
                      <a:cubicBezTo>
                        <a:pt x="192" y="96"/>
                        <a:pt x="189" y="96"/>
                        <a:pt x="188" y="98"/>
                      </a:cubicBezTo>
                      <a:cubicBezTo>
                        <a:pt x="188" y="99"/>
                        <a:pt x="187" y="99"/>
                        <a:pt x="187" y="100"/>
                      </a:cubicBezTo>
                      <a:cubicBezTo>
                        <a:pt x="187" y="100"/>
                        <a:pt x="186" y="101"/>
                        <a:pt x="186" y="101"/>
                      </a:cubicBezTo>
                      <a:cubicBezTo>
                        <a:pt x="185" y="104"/>
                        <a:pt x="184" y="106"/>
                        <a:pt x="181" y="106"/>
                      </a:cubicBezTo>
                      <a:cubicBezTo>
                        <a:pt x="178" y="107"/>
                        <a:pt x="175" y="107"/>
                        <a:pt x="172" y="107"/>
                      </a:cubicBezTo>
                      <a:cubicBezTo>
                        <a:pt x="171" y="107"/>
                        <a:pt x="171" y="106"/>
                        <a:pt x="171" y="106"/>
                      </a:cubicBezTo>
                      <a:cubicBezTo>
                        <a:pt x="170" y="103"/>
                        <a:pt x="170" y="101"/>
                        <a:pt x="171" y="99"/>
                      </a:cubicBezTo>
                      <a:cubicBezTo>
                        <a:pt x="171" y="97"/>
                        <a:pt x="173" y="95"/>
                        <a:pt x="175" y="96"/>
                      </a:cubicBezTo>
                      <a:cubicBezTo>
                        <a:pt x="182" y="96"/>
                        <a:pt x="182" y="96"/>
                        <a:pt x="182" y="96"/>
                      </a:cubicBezTo>
                      <a:cubicBezTo>
                        <a:pt x="183" y="96"/>
                        <a:pt x="183" y="95"/>
                        <a:pt x="183" y="94"/>
                      </a:cubicBezTo>
                      <a:cubicBezTo>
                        <a:pt x="183" y="94"/>
                        <a:pt x="183" y="94"/>
                        <a:pt x="183" y="93"/>
                      </a:cubicBezTo>
                      <a:cubicBezTo>
                        <a:pt x="184" y="91"/>
                        <a:pt x="183" y="90"/>
                        <a:pt x="181" y="89"/>
                      </a:cubicBezTo>
                      <a:cubicBezTo>
                        <a:pt x="180" y="89"/>
                        <a:pt x="180" y="88"/>
                        <a:pt x="179" y="88"/>
                      </a:cubicBezTo>
                      <a:cubicBezTo>
                        <a:pt x="178" y="88"/>
                        <a:pt x="178" y="87"/>
                        <a:pt x="178" y="87"/>
                      </a:cubicBezTo>
                      <a:cubicBezTo>
                        <a:pt x="178" y="87"/>
                        <a:pt x="179" y="86"/>
                        <a:pt x="179" y="86"/>
                      </a:cubicBezTo>
                      <a:cubicBezTo>
                        <a:pt x="180" y="86"/>
                        <a:pt x="181" y="86"/>
                        <a:pt x="181" y="86"/>
                      </a:cubicBezTo>
                      <a:cubicBezTo>
                        <a:pt x="185" y="86"/>
                        <a:pt x="188" y="84"/>
                        <a:pt x="189" y="81"/>
                      </a:cubicBezTo>
                      <a:cubicBezTo>
                        <a:pt x="190" y="79"/>
                        <a:pt x="192" y="78"/>
                        <a:pt x="194" y="77"/>
                      </a:cubicBezTo>
                      <a:cubicBezTo>
                        <a:pt x="197" y="77"/>
                        <a:pt x="197" y="76"/>
                        <a:pt x="198" y="73"/>
                      </a:cubicBezTo>
                      <a:cubicBezTo>
                        <a:pt x="198" y="72"/>
                        <a:pt x="198" y="71"/>
                        <a:pt x="199" y="71"/>
                      </a:cubicBezTo>
                      <a:cubicBezTo>
                        <a:pt x="199" y="71"/>
                        <a:pt x="199" y="71"/>
                        <a:pt x="199" y="71"/>
                      </a:cubicBezTo>
                      <a:cubicBezTo>
                        <a:pt x="200" y="72"/>
                        <a:pt x="200" y="73"/>
                        <a:pt x="201" y="74"/>
                      </a:cubicBezTo>
                      <a:cubicBezTo>
                        <a:pt x="201" y="75"/>
                        <a:pt x="202" y="76"/>
                        <a:pt x="203" y="76"/>
                      </a:cubicBezTo>
                      <a:cubicBezTo>
                        <a:pt x="204" y="76"/>
                        <a:pt x="205" y="76"/>
                        <a:pt x="206" y="76"/>
                      </a:cubicBezTo>
                      <a:cubicBezTo>
                        <a:pt x="208" y="76"/>
                        <a:pt x="210" y="76"/>
                        <a:pt x="212" y="75"/>
                      </a:cubicBezTo>
                      <a:cubicBezTo>
                        <a:pt x="213" y="75"/>
                        <a:pt x="214" y="75"/>
                        <a:pt x="214" y="74"/>
                      </a:cubicBezTo>
                      <a:cubicBezTo>
                        <a:pt x="214" y="73"/>
                        <a:pt x="215" y="73"/>
                        <a:pt x="216" y="72"/>
                      </a:cubicBezTo>
                      <a:cubicBezTo>
                        <a:pt x="216" y="71"/>
                        <a:pt x="217" y="71"/>
                        <a:pt x="217" y="70"/>
                      </a:cubicBezTo>
                      <a:cubicBezTo>
                        <a:pt x="218" y="68"/>
                        <a:pt x="219" y="67"/>
                        <a:pt x="221" y="67"/>
                      </a:cubicBezTo>
                      <a:cubicBezTo>
                        <a:pt x="221" y="68"/>
                        <a:pt x="222" y="68"/>
                        <a:pt x="222" y="68"/>
                      </a:cubicBezTo>
                      <a:cubicBezTo>
                        <a:pt x="223" y="69"/>
                        <a:pt x="223" y="70"/>
                        <a:pt x="223" y="71"/>
                      </a:cubicBezTo>
                      <a:cubicBezTo>
                        <a:pt x="225" y="69"/>
                        <a:pt x="226" y="66"/>
                        <a:pt x="225" y="63"/>
                      </a:cubicBezTo>
                      <a:cubicBezTo>
                        <a:pt x="225" y="63"/>
                        <a:pt x="224" y="64"/>
                        <a:pt x="223" y="64"/>
                      </a:cubicBezTo>
                      <a:cubicBezTo>
                        <a:pt x="222" y="64"/>
                        <a:pt x="221" y="64"/>
                        <a:pt x="219" y="64"/>
                      </a:cubicBezTo>
                      <a:cubicBezTo>
                        <a:pt x="216" y="63"/>
                        <a:pt x="215" y="61"/>
                        <a:pt x="217" y="59"/>
                      </a:cubicBezTo>
                      <a:cubicBezTo>
                        <a:pt x="218" y="58"/>
                        <a:pt x="219" y="56"/>
                        <a:pt x="218" y="55"/>
                      </a:cubicBezTo>
                      <a:cubicBezTo>
                        <a:pt x="217" y="54"/>
                        <a:pt x="216" y="56"/>
                        <a:pt x="215" y="56"/>
                      </a:cubicBezTo>
                      <a:cubicBezTo>
                        <a:pt x="213" y="58"/>
                        <a:pt x="211" y="61"/>
                        <a:pt x="210" y="63"/>
                      </a:cubicBezTo>
                      <a:cubicBezTo>
                        <a:pt x="210" y="66"/>
                        <a:pt x="209" y="68"/>
                        <a:pt x="208" y="70"/>
                      </a:cubicBezTo>
                      <a:cubicBezTo>
                        <a:pt x="207" y="71"/>
                        <a:pt x="205" y="71"/>
                        <a:pt x="204" y="71"/>
                      </a:cubicBezTo>
                      <a:cubicBezTo>
                        <a:pt x="204" y="71"/>
                        <a:pt x="203" y="70"/>
                        <a:pt x="203" y="70"/>
                      </a:cubicBezTo>
                      <a:cubicBezTo>
                        <a:pt x="202" y="69"/>
                        <a:pt x="202" y="68"/>
                        <a:pt x="201" y="68"/>
                      </a:cubicBezTo>
                      <a:cubicBezTo>
                        <a:pt x="201" y="68"/>
                        <a:pt x="201" y="68"/>
                        <a:pt x="201" y="68"/>
                      </a:cubicBezTo>
                      <a:cubicBezTo>
                        <a:pt x="194" y="69"/>
                        <a:pt x="194" y="69"/>
                        <a:pt x="194" y="69"/>
                      </a:cubicBezTo>
                      <a:cubicBezTo>
                        <a:pt x="194" y="68"/>
                        <a:pt x="194" y="68"/>
                        <a:pt x="194" y="68"/>
                      </a:cubicBezTo>
                      <a:cubicBezTo>
                        <a:pt x="193" y="62"/>
                        <a:pt x="192" y="63"/>
                        <a:pt x="197" y="61"/>
                      </a:cubicBezTo>
                      <a:cubicBezTo>
                        <a:pt x="199" y="60"/>
                        <a:pt x="200" y="59"/>
                        <a:pt x="201" y="58"/>
                      </a:cubicBezTo>
                      <a:cubicBezTo>
                        <a:pt x="205" y="55"/>
                        <a:pt x="205" y="55"/>
                        <a:pt x="205" y="55"/>
                      </a:cubicBezTo>
                      <a:cubicBezTo>
                        <a:pt x="205" y="55"/>
                        <a:pt x="205" y="55"/>
                        <a:pt x="205" y="54"/>
                      </a:cubicBezTo>
                      <a:cubicBezTo>
                        <a:pt x="209" y="50"/>
                        <a:pt x="214" y="49"/>
                        <a:pt x="219" y="48"/>
                      </a:cubicBezTo>
                      <a:cubicBezTo>
                        <a:pt x="223" y="48"/>
                        <a:pt x="228" y="49"/>
                        <a:pt x="232" y="51"/>
                      </a:cubicBezTo>
                      <a:cubicBezTo>
                        <a:pt x="239" y="53"/>
                        <a:pt x="239" y="53"/>
                        <a:pt x="239" y="53"/>
                      </a:cubicBezTo>
                      <a:cubicBezTo>
                        <a:pt x="236" y="56"/>
                        <a:pt x="233" y="53"/>
                        <a:pt x="230" y="53"/>
                      </a:cubicBezTo>
                      <a:cubicBezTo>
                        <a:pt x="230" y="53"/>
                        <a:pt x="230" y="54"/>
                        <a:pt x="230" y="54"/>
                      </a:cubicBezTo>
                      <a:cubicBezTo>
                        <a:pt x="232" y="55"/>
                        <a:pt x="233" y="57"/>
                        <a:pt x="235" y="59"/>
                      </a:cubicBezTo>
                      <a:cubicBezTo>
                        <a:pt x="236" y="59"/>
                        <a:pt x="238" y="59"/>
                        <a:pt x="239" y="58"/>
                      </a:cubicBezTo>
                      <a:cubicBezTo>
                        <a:pt x="239" y="57"/>
                        <a:pt x="239" y="57"/>
                        <a:pt x="239" y="57"/>
                      </a:cubicBezTo>
                      <a:cubicBezTo>
                        <a:pt x="239" y="56"/>
                        <a:pt x="239" y="55"/>
                        <a:pt x="241" y="55"/>
                      </a:cubicBezTo>
                      <a:cubicBezTo>
                        <a:pt x="242" y="55"/>
                        <a:pt x="243" y="55"/>
                        <a:pt x="244" y="53"/>
                      </a:cubicBezTo>
                      <a:cubicBezTo>
                        <a:pt x="244" y="52"/>
                        <a:pt x="245" y="52"/>
                        <a:pt x="246" y="52"/>
                      </a:cubicBezTo>
                      <a:cubicBezTo>
                        <a:pt x="246" y="53"/>
                        <a:pt x="246" y="54"/>
                        <a:pt x="248" y="54"/>
                      </a:cubicBezTo>
                      <a:cubicBezTo>
                        <a:pt x="248" y="53"/>
                        <a:pt x="249" y="53"/>
                        <a:pt x="249" y="53"/>
                      </a:cubicBezTo>
                      <a:cubicBezTo>
                        <a:pt x="250" y="52"/>
                        <a:pt x="252" y="52"/>
                        <a:pt x="254" y="52"/>
                      </a:cubicBezTo>
                      <a:cubicBezTo>
                        <a:pt x="256" y="52"/>
                        <a:pt x="259" y="51"/>
                        <a:pt x="261" y="50"/>
                      </a:cubicBezTo>
                      <a:cubicBezTo>
                        <a:pt x="263" y="50"/>
                        <a:pt x="264" y="50"/>
                        <a:pt x="265" y="51"/>
                      </a:cubicBezTo>
                      <a:cubicBezTo>
                        <a:pt x="275" y="62"/>
                        <a:pt x="283" y="73"/>
                        <a:pt x="290" y="86"/>
                      </a:cubicBezTo>
                      <a:cubicBezTo>
                        <a:pt x="298" y="101"/>
                        <a:pt x="304" y="117"/>
                        <a:pt x="306" y="134"/>
                      </a:cubicBezTo>
                      <a:cubicBezTo>
                        <a:pt x="306" y="134"/>
                        <a:pt x="306" y="134"/>
                        <a:pt x="306" y="134"/>
                      </a:cubicBezTo>
                      <a:cubicBezTo>
                        <a:pt x="302" y="135"/>
                        <a:pt x="301" y="132"/>
                        <a:pt x="299" y="130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1" name="išľïdè">
                  <a:extLst>
                    <a:ext uri="{FF2B5EF4-FFF2-40B4-BE49-F238E27FC236}">
                      <a16:creationId xmlns:a16="http://schemas.microsoft.com/office/drawing/2014/main" id="{2B5FF97F-4BF5-40F8-99A8-C162720C4694}"/>
                    </a:ext>
                  </a:extLst>
                </p:cNvPr>
                <p:cNvSpPr/>
                <p:nvPr/>
              </p:nvSpPr>
              <p:spPr bwMode="auto">
                <a:xfrm>
                  <a:off x="5869750" y="2730974"/>
                  <a:ext cx="637153" cy="813689"/>
                </a:xfrm>
                <a:custGeom>
                  <a:avLst/>
                  <a:gdLst>
                    <a:gd name="T0" fmla="*/ 116 w 151"/>
                    <a:gd name="T1" fmla="*/ 74 h 193"/>
                    <a:gd name="T2" fmla="*/ 116 w 151"/>
                    <a:gd name="T3" fmla="*/ 83 h 193"/>
                    <a:gd name="T4" fmla="*/ 129 w 151"/>
                    <a:gd name="T5" fmla="*/ 89 h 193"/>
                    <a:gd name="T6" fmla="*/ 105 w 151"/>
                    <a:gd name="T7" fmla="*/ 99 h 193"/>
                    <a:gd name="T8" fmla="*/ 94 w 151"/>
                    <a:gd name="T9" fmla="*/ 82 h 193"/>
                    <a:gd name="T10" fmla="*/ 91 w 151"/>
                    <a:gd name="T11" fmla="*/ 85 h 193"/>
                    <a:gd name="T12" fmla="*/ 107 w 151"/>
                    <a:gd name="T13" fmla="*/ 108 h 193"/>
                    <a:gd name="T14" fmla="*/ 105 w 151"/>
                    <a:gd name="T15" fmla="*/ 125 h 193"/>
                    <a:gd name="T16" fmla="*/ 99 w 151"/>
                    <a:gd name="T17" fmla="*/ 155 h 193"/>
                    <a:gd name="T18" fmla="*/ 85 w 151"/>
                    <a:gd name="T19" fmla="*/ 176 h 193"/>
                    <a:gd name="T20" fmla="*/ 64 w 151"/>
                    <a:gd name="T21" fmla="*/ 193 h 193"/>
                    <a:gd name="T22" fmla="*/ 57 w 151"/>
                    <a:gd name="T23" fmla="*/ 181 h 193"/>
                    <a:gd name="T24" fmla="*/ 51 w 151"/>
                    <a:gd name="T25" fmla="*/ 154 h 193"/>
                    <a:gd name="T26" fmla="*/ 45 w 151"/>
                    <a:gd name="T27" fmla="*/ 128 h 193"/>
                    <a:gd name="T28" fmla="*/ 43 w 151"/>
                    <a:gd name="T29" fmla="*/ 120 h 193"/>
                    <a:gd name="T30" fmla="*/ 18 w 151"/>
                    <a:gd name="T31" fmla="*/ 120 h 193"/>
                    <a:gd name="T32" fmla="*/ 6 w 151"/>
                    <a:gd name="T33" fmla="*/ 110 h 193"/>
                    <a:gd name="T34" fmla="*/ 2 w 151"/>
                    <a:gd name="T35" fmla="*/ 85 h 193"/>
                    <a:gd name="T36" fmla="*/ 16 w 151"/>
                    <a:gd name="T37" fmla="*/ 66 h 193"/>
                    <a:gd name="T38" fmla="*/ 31 w 151"/>
                    <a:gd name="T39" fmla="*/ 62 h 193"/>
                    <a:gd name="T40" fmla="*/ 46 w 151"/>
                    <a:gd name="T41" fmla="*/ 61 h 193"/>
                    <a:gd name="T42" fmla="*/ 60 w 151"/>
                    <a:gd name="T43" fmla="*/ 70 h 193"/>
                    <a:gd name="T44" fmla="*/ 67 w 151"/>
                    <a:gd name="T45" fmla="*/ 67 h 193"/>
                    <a:gd name="T46" fmla="*/ 83 w 151"/>
                    <a:gd name="T47" fmla="*/ 70 h 193"/>
                    <a:gd name="T48" fmla="*/ 83 w 151"/>
                    <a:gd name="T49" fmla="*/ 60 h 193"/>
                    <a:gd name="T50" fmla="*/ 68 w 151"/>
                    <a:gd name="T51" fmla="*/ 53 h 193"/>
                    <a:gd name="T52" fmla="*/ 67 w 151"/>
                    <a:gd name="T53" fmla="*/ 58 h 193"/>
                    <a:gd name="T54" fmla="*/ 59 w 151"/>
                    <a:gd name="T55" fmla="*/ 48 h 193"/>
                    <a:gd name="T56" fmla="*/ 49 w 151"/>
                    <a:gd name="T57" fmla="*/ 44 h 193"/>
                    <a:gd name="T58" fmla="*/ 57 w 151"/>
                    <a:gd name="T59" fmla="*/ 54 h 193"/>
                    <a:gd name="T60" fmla="*/ 45 w 151"/>
                    <a:gd name="T61" fmla="*/ 46 h 193"/>
                    <a:gd name="T62" fmla="*/ 34 w 151"/>
                    <a:gd name="T63" fmla="*/ 50 h 193"/>
                    <a:gd name="T64" fmla="*/ 17 w 151"/>
                    <a:gd name="T65" fmla="*/ 59 h 193"/>
                    <a:gd name="T66" fmla="*/ 27 w 151"/>
                    <a:gd name="T67" fmla="*/ 47 h 193"/>
                    <a:gd name="T68" fmla="*/ 24 w 151"/>
                    <a:gd name="T69" fmla="*/ 40 h 193"/>
                    <a:gd name="T70" fmla="*/ 35 w 151"/>
                    <a:gd name="T71" fmla="*/ 33 h 193"/>
                    <a:gd name="T72" fmla="*/ 44 w 151"/>
                    <a:gd name="T73" fmla="*/ 23 h 193"/>
                    <a:gd name="T74" fmla="*/ 57 w 151"/>
                    <a:gd name="T75" fmla="*/ 27 h 193"/>
                    <a:gd name="T76" fmla="*/ 66 w 151"/>
                    <a:gd name="T77" fmla="*/ 19 h 193"/>
                    <a:gd name="T78" fmla="*/ 68 w 151"/>
                    <a:gd name="T79" fmla="*/ 16 h 193"/>
                    <a:gd name="T80" fmla="*/ 60 w 151"/>
                    <a:gd name="T81" fmla="*/ 8 h 193"/>
                    <a:gd name="T82" fmla="*/ 48 w 151"/>
                    <a:gd name="T83" fmla="*/ 22 h 193"/>
                    <a:gd name="T84" fmla="*/ 39 w 151"/>
                    <a:gd name="T85" fmla="*/ 19 h 193"/>
                    <a:gd name="T86" fmla="*/ 50 w 151"/>
                    <a:gd name="T87" fmla="*/ 6 h 193"/>
                    <a:gd name="T88" fmla="*/ 75 w 151"/>
                    <a:gd name="T89" fmla="*/ 5 h 193"/>
                    <a:gd name="T90" fmla="*/ 85 w 151"/>
                    <a:gd name="T91" fmla="*/ 7 h 193"/>
                    <a:gd name="T92" fmla="*/ 94 w 151"/>
                    <a:gd name="T93" fmla="*/ 5 h 193"/>
                    <a:gd name="T94" fmla="*/ 135 w 151"/>
                    <a:gd name="T95" fmla="*/ 38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51" h="193">
                      <a:moveTo>
                        <a:pt x="151" y="86"/>
                      </a:moveTo>
                      <a:cubicBezTo>
                        <a:pt x="147" y="87"/>
                        <a:pt x="146" y="84"/>
                        <a:pt x="144" y="82"/>
                      </a:cubicBezTo>
                      <a:cubicBezTo>
                        <a:pt x="143" y="81"/>
                        <a:pt x="141" y="80"/>
                        <a:pt x="140" y="80"/>
                      </a:cubicBezTo>
                      <a:cubicBezTo>
                        <a:pt x="131" y="80"/>
                        <a:pt x="123" y="78"/>
                        <a:pt x="116" y="74"/>
                      </a:cubicBezTo>
                      <a:cubicBezTo>
                        <a:pt x="114" y="72"/>
                        <a:pt x="111" y="72"/>
                        <a:pt x="108" y="71"/>
                      </a:cubicBezTo>
                      <a:cubicBezTo>
                        <a:pt x="108" y="72"/>
                        <a:pt x="109" y="72"/>
                        <a:pt x="109" y="72"/>
                      </a:cubicBezTo>
                      <a:cubicBezTo>
                        <a:pt x="108" y="76"/>
                        <a:pt x="111" y="78"/>
                        <a:pt x="113" y="80"/>
                      </a:cubicBezTo>
                      <a:cubicBezTo>
                        <a:pt x="114" y="81"/>
                        <a:pt x="115" y="82"/>
                        <a:pt x="116" y="83"/>
                      </a:cubicBezTo>
                      <a:cubicBezTo>
                        <a:pt x="122" y="81"/>
                        <a:pt x="122" y="81"/>
                        <a:pt x="122" y="81"/>
                      </a:cubicBezTo>
                      <a:cubicBezTo>
                        <a:pt x="124" y="81"/>
                        <a:pt x="125" y="81"/>
                        <a:pt x="126" y="83"/>
                      </a:cubicBezTo>
                      <a:cubicBezTo>
                        <a:pt x="127" y="84"/>
                        <a:pt x="128" y="85"/>
                        <a:pt x="130" y="86"/>
                      </a:cubicBezTo>
                      <a:cubicBezTo>
                        <a:pt x="131" y="88"/>
                        <a:pt x="130" y="88"/>
                        <a:pt x="129" y="89"/>
                      </a:cubicBezTo>
                      <a:cubicBezTo>
                        <a:pt x="126" y="91"/>
                        <a:pt x="122" y="93"/>
                        <a:pt x="120" y="96"/>
                      </a:cubicBezTo>
                      <a:cubicBezTo>
                        <a:pt x="119" y="97"/>
                        <a:pt x="119" y="97"/>
                        <a:pt x="119" y="97"/>
                      </a:cubicBezTo>
                      <a:cubicBezTo>
                        <a:pt x="117" y="99"/>
                        <a:pt x="115" y="100"/>
                        <a:pt x="113" y="101"/>
                      </a:cubicBezTo>
                      <a:cubicBezTo>
                        <a:pt x="110" y="103"/>
                        <a:pt x="106" y="102"/>
                        <a:pt x="105" y="99"/>
                      </a:cubicBezTo>
                      <a:cubicBezTo>
                        <a:pt x="105" y="99"/>
                        <a:pt x="105" y="99"/>
                        <a:pt x="105" y="99"/>
                      </a:cubicBezTo>
                      <a:cubicBezTo>
                        <a:pt x="104" y="96"/>
                        <a:pt x="102" y="93"/>
                        <a:pt x="100" y="91"/>
                      </a:cubicBezTo>
                      <a:cubicBezTo>
                        <a:pt x="99" y="89"/>
                        <a:pt x="98" y="88"/>
                        <a:pt x="98" y="86"/>
                      </a:cubicBezTo>
                      <a:cubicBezTo>
                        <a:pt x="97" y="84"/>
                        <a:pt x="96" y="82"/>
                        <a:pt x="94" y="82"/>
                      </a:cubicBezTo>
                      <a:cubicBezTo>
                        <a:pt x="92" y="81"/>
                        <a:pt x="91" y="80"/>
                        <a:pt x="90" y="78"/>
                      </a:cubicBezTo>
                      <a:cubicBezTo>
                        <a:pt x="90" y="76"/>
                        <a:pt x="88" y="74"/>
                        <a:pt x="87" y="71"/>
                      </a:cubicBezTo>
                      <a:cubicBezTo>
                        <a:pt x="85" y="72"/>
                        <a:pt x="85" y="72"/>
                        <a:pt x="86" y="74"/>
                      </a:cubicBezTo>
                      <a:cubicBezTo>
                        <a:pt x="87" y="78"/>
                        <a:pt x="89" y="82"/>
                        <a:pt x="91" y="85"/>
                      </a:cubicBezTo>
                      <a:cubicBezTo>
                        <a:pt x="95" y="91"/>
                        <a:pt x="98" y="96"/>
                        <a:pt x="100" y="102"/>
                      </a:cubicBezTo>
                      <a:cubicBezTo>
                        <a:pt x="101" y="104"/>
                        <a:pt x="101" y="105"/>
                        <a:pt x="102" y="107"/>
                      </a:cubicBezTo>
                      <a:cubicBezTo>
                        <a:pt x="103" y="109"/>
                        <a:pt x="104" y="110"/>
                        <a:pt x="106" y="108"/>
                      </a:cubicBezTo>
                      <a:cubicBezTo>
                        <a:pt x="106" y="108"/>
                        <a:pt x="107" y="108"/>
                        <a:pt x="107" y="108"/>
                      </a:cubicBezTo>
                      <a:cubicBezTo>
                        <a:pt x="116" y="108"/>
                        <a:pt x="116" y="108"/>
                        <a:pt x="116" y="108"/>
                      </a:cubicBezTo>
                      <a:cubicBezTo>
                        <a:pt x="115" y="110"/>
                        <a:pt x="115" y="113"/>
                        <a:pt x="114" y="115"/>
                      </a:cubicBezTo>
                      <a:cubicBezTo>
                        <a:pt x="114" y="117"/>
                        <a:pt x="113" y="119"/>
                        <a:pt x="111" y="120"/>
                      </a:cubicBezTo>
                      <a:cubicBezTo>
                        <a:pt x="109" y="122"/>
                        <a:pt x="107" y="123"/>
                        <a:pt x="105" y="125"/>
                      </a:cubicBezTo>
                      <a:cubicBezTo>
                        <a:pt x="105" y="125"/>
                        <a:pt x="104" y="126"/>
                        <a:pt x="104" y="126"/>
                      </a:cubicBezTo>
                      <a:cubicBezTo>
                        <a:pt x="101" y="131"/>
                        <a:pt x="99" y="135"/>
                        <a:pt x="96" y="140"/>
                      </a:cubicBezTo>
                      <a:cubicBezTo>
                        <a:pt x="96" y="141"/>
                        <a:pt x="96" y="142"/>
                        <a:pt x="96" y="143"/>
                      </a:cubicBezTo>
                      <a:cubicBezTo>
                        <a:pt x="100" y="147"/>
                        <a:pt x="99" y="151"/>
                        <a:pt x="99" y="155"/>
                      </a:cubicBezTo>
                      <a:cubicBezTo>
                        <a:pt x="99" y="156"/>
                        <a:pt x="98" y="156"/>
                        <a:pt x="98" y="157"/>
                      </a:cubicBezTo>
                      <a:cubicBezTo>
                        <a:pt x="95" y="158"/>
                        <a:pt x="92" y="160"/>
                        <a:pt x="90" y="162"/>
                      </a:cubicBezTo>
                      <a:cubicBezTo>
                        <a:pt x="90" y="163"/>
                        <a:pt x="89" y="164"/>
                        <a:pt x="89" y="165"/>
                      </a:cubicBezTo>
                      <a:cubicBezTo>
                        <a:pt x="88" y="169"/>
                        <a:pt x="87" y="173"/>
                        <a:pt x="85" y="176"/>
                      </a:cubicBezTo>
                      <a:cubicBezTo>
                        <a:pt x="83" y="181"/>
                        <a:pt x="80" y="185"/>
                        <a:pt x="78" y="190"/>
                      </a:cubicBezTo>
                      <a:cubicBezTo>
                        <a:pt x="77" y="191"/>
                        <a:pt x="76" y="192"/>
                        <a:pt x="75" y="192"/>
                      </a:cubicBezTo>
                      <a:cubicBezTo>
                        <a:pt x="73" y="192"/>
                        <a:pt x="70" y="192"/>
                        <a:pt x="68" y="193"/>
                      </a:cubicBezTo>
                      <a:cubicBezTo>
                        <a:pt x="67" y="193"/>
                        <a:pt x="65" y="193"/>
                        <a:pt x="64" y="193"/>
                      </a:cubicBezTo>
                      <a:cubicBezTo>
                        <a:pt x="64" y="193"/>
                        <a:pt x="63" y="193"/>
                        <a:pt x="63" y="193"/>
                      </a:cubicBezTo>
                      <a:cubicBezTo>
                        <a:pt x="62" y="192"/>
                        <a:pt x="61" y="191"/>
                        <a:pt x="61" y="190"/>
                      </a:cubicBezTo>
                      <a:cubicBezTo>
                        <a:pt x="61" y="188"/>
                        <a:pt x="60" y="186"/>
                        <a:pt x="59" y="183"/>
                      </a:cubicBezTo>
                      <a:cubicBezTo>
                        <a:pt x="58" y="183"/>
                        <a:pt x="58" y="182"/>
                        <a:pt x="57" y="181"/>
                      </a:cubicBezTo>
                      <a:cubicBezTo>
                        <a:pt x="56" y="179"/>
                        <a:pt x="55" y="176"/>
                        <a:pt x="55" y="173"/>
                      </a:cubicBezTo>
                      <a:cubicBezTo>
                        <a:pt x="55" y="172"/>
                        <a:pt x="54" y="170"/>
                        <a:pt x="53" y="169"/>
                      </a:cubicBezTo>
                      <a:cubicBezTo>
                        <a:pt x="51" y="166"/>
                        <a:pt x="50" y="163"/>
                        <a:pt x="50" y="160"/>
                      </a:cubicBezTo>
                      <a:cubicBezTo>
                        <a:pt x="50" y="158"/>
                        <a:pt x="50" y="156"/>
                        <a:pt x="51" y="154"/>
                      </a:cubicBezTo>
                      <a:cubicBezTo>
                        <a:pt x="51" y="153"/>
                        <a:pt x="52" y="153"/>
                        <a:pt x="52" y="152"/>
                      </a:cubicBezTo>
                      <a:cubicBezTo>
                        <a:pt x="53" y="150"/>
                        <a:pt x="53" y="149"/>
                        <a:pt x="52" y="147"/>
                      </a:cubicBezTo>
                      <a:cubicBezTo>
                        <a:pt x="51" y="142"/>
                        <a:pt x="49" y="136"/>
                        <a:pt x="45" y="132"/>
                      </a:cubicBezTo>
                      <a:cubicBezTo>
                        <a:pt x="45" y="131"/>
                        <a:pt x="45" y="129"/>
                        <a:pt x="45" y="128"/>
                      </a:cubicBezTo>
                      <a:cubicBezTo>
                        <a:pt x="46" y="127"/>
                        <a:pt x="47" y="126"/>
                        <a:pt x="47" y="125"/>
                      </a:cubicBezTo>
                      <a:cubicBezTo>
                        <a:pt x="48" y="124"/>
                        <a:pt x="48" y="123"/>
                        <a:pt x="47" y="123"/>
                      </a:cubicBezTo>
                      <a:cubicBezTo>
                        <a:pt x="46" y="122"/>
                        <a:pt x="45" y="122"/>
                        <a:pt x="45" y="120"/>
                      </a:cubicBezTo>
                      <a:cubicBezTo>
                        <a:pt x="44" y="120"/>
                        <a:pt x="44" y="120"/>
                        <a:pt x="43" y="120"/>
                      </a:cubicBezTo>
                      <a:cubicBezTo>
                        <a:pt x="41" y="120"/>
                        <a:pt x="39" y="119"/>
                        <a:pt x="37" y="118"/>
                      </a:cubicBezTo>
                      <a:cubicBezTo>
                        <a:pt x="36" y="117"/>
                        <a:pt x="35" y="117"/>
                        <a:pt x="34" y="117"/>
                      </a:cubicBezTo>
                      <a:cubicBezTo>
                        <a:pt x="33" y="117"/>
                        <a:pt x="32" y="117"/>
                        <a:pt x="31" y="117"/>
                      </a:cubicBezTo>
                      <a:cubicBezTo>
                        <a:pt x="18" y="120"/>
                        <a:pt x="18" y="120"/>
                        <a:pt x="18" y="120"/>
                      </a:cubicBezTo>
                      <a:cubicBezTo>
                        <a:pt x="16" y="121"/>
                        <a:pt x="13" y="120"/>
                        <a:pt x="12" y="119"/>
                      </a:cubicBezTo>
                      <a:cubicBezTo>
                        <a:pt x="11" y="118"/>
                        <a:pt x="11" y="118"/>
                        <a:pt x="11" y="117"/>
                      </a:cubicBezTo>
                      <a:cubicBezTo>
                        <a:pt x="9" y="116"/>
                        <a:pt x="7" y="114"/>
                        <a:pt x="7" y="112"/>
                      </a:cubicBezTo>
                      <a:cubicBezTo>
                        <a:pt x="7" y="111"/>
                        <a:pt x="7" y="110"/>
                        <a:pt x="6" y="110"/>
                      </a:cubicBezTo>
                      <a:cubicBezTo>
                        <a:pt x="2" y="108"/>
                        <a:pt x="1" y="105"/>
                        <a:pt x="0" y="102"/>
                      </a:cubicBezTo>
                      <a:cubicBezTo>
                        <a:pt x="0" y="101"/>
                        <a:pt x="0" y="100"/>
                        <a:pt x="1" y="99"/>
                      </a:cubicBezTo>
                      <a:cubicBezTo>
                        <a:pt x="2" y="98"/>
                        <a:pt x="2" y="97"/>
                        <a:pt x="1" y="95"/>
                      </a:cubicBezTo>
                      <a:cubicBezTo>
                        <a:pt x="0" y="92"/>
                        <a:pt x="0" y="88"/>
                        <a:pt x="2" y="85"/>
                      </a:cubicBezTo>
                      <a:cubicBezTo>
                        <a:pt x="3" y="83"/>
                        <a:pt x="5" y="81"/>
                        <a:pt x="7" y="80"/>
                      </a:cubicBezTo>
                      <a:cubicBezTo>
                        <a:pt x="8" y="79"/>
                        <a:pt x="8" y="78"/>
                        <a:pt x="9" y="77"/>
                      </a:cubicBezTo>
                      <a:cubicBezTo>
                        <a:pt x="11" y="75"/>
                        <a:pt x="12" y="72"/>
                        <a:pt x="13" y="70"/>
                      </a:cubicBezTo>
                      <a:cubicBezTo>
                        <a:pt x="14" y="68"/>
                        <a:pt x="15" y="67"/>
                        <a:pt x="16" y="66"/>
                      </a:cubicBezTo>
                      <a:cubicBezTo>
                        <a:pt x="17" y="65"/>
                        <a:pt x="19" y="64"/>
                        <a:pt x="21" y="62"/>
                      </a:cubicBezTo>
                      <a:cubicBezTo>
                        <a:pt x="21" y="61"/>
                        <a:pt x="22" y="61"/>
                        <a:pt x="23" y="62"/>
                      </a:cubicBezTo>
                      <a:cubicBezTo>
                        <a:pt x="23" y="63"/>
                        <a:pt x="23" y="63"/>
                        <a:pt x="24" y="63"/>
                      </a:cubicBezTo>
                      <a:cubicBezTo>
                        <a:pt x="26" y="63"/>
                        <a:pt x="29" y="62"/>
                        <a:pt x="31" y="62"/>
                      </a:cubicBezTo>
                      <a:cubicBezTo>
                        <a:pt x="32" y="62"/>
                        <a:pt x="33" y="62"/>
                        <a:pt x="33" y="62"/>
                      </a:cubicBezTo>
                      <a:cubicBezTo>
                        <a:pt x="37" y="62"/>
                        <a:pt x="40" y="61"/>
                        <a:pt x="44" y="59"/>
                      </a:cubicBezTo>
                      <a:cubicBezTo>
                        <a:pt x="44" y="59"/>
                        <a:pt x="45" y="59"/>
                        <a:pt x="46" y="59"/>
                      </a:cubicBezTo>
                      <a:cubicBezTo>
                        <a:pt x="46" y="59"/>
                        <a:pt x="46" y="61"/>
                        <a:pt x="46" y="61"/>
                      </a:cubicBezTo>
                      <a:cubicBezTo>
                        <a:pt x="46" y="63"/>
                        <a:pt x="47" y="64"/>
                        <a:pt x="48" y="65"/>
                      </a:cubicBezTo>
                      <a:cubicBezTo>
                        <a:pt x="49" y="67"/>
                        <a:pt x="51" y="68"/>
                        <a:pt x="52" y="69"/>
                      </a:cubicBezTo>
                      <a:cubicBezTo>
                        <a:pt x="52" y="69"/>
                        <a:pt x="52" y="69"/>
                        <a:pt x="53" y="69"/>
                      </a:cubicBezTo>
                      <a:cubicBezTo>
                        <a:pt x="55" y="70"/>
                        <a:pt x="57" y="70"/>
                        <a:pt x="60" y="70"/>
                      </a:cubicBezTo>
                      <a:cubicBezTo>
                        <a:pt x="61" y="70"/>
                        <a:pt x="62" y="70"/>
                        <a:pt x="62" y="68"/>
                      </a:cubicBezTo>
                      <a:cubicBezTo>
                        <a:pt x="63" y="67"/>
                        <a:pt x="64" y="67"/>
                        <a:pt x="65" y="66"/>
                      </a:cubicBezTo>
                      <a:cubicBezTo>
                        <a:pt x="65" y="66"/>
                        <a:pt x="65" y="66"/>
                        <a:pt x="65" y="66"/>
                      </a:cubicBezTo>
                      <a:cubicBezTo>
                        <a:pt x="66" y="67"/>
                        <a:pt x="66" y="67"/>
                        <a:pt x="67" y="67"/>
                      </a:cubicBezTo>
                      <a:cubicBezTo>
                        <a:pt x="68" y="68"/>
                        <a:pt x="69" y="69"/>
                        <a:pt x="71" y="69"/>
                      </a:cubicBezTo>
                      <a:cubicBezTo>
                        <a:pt x="72" y="69"/>
                        <a:pt x="73" y="69"/>
                        <a:pt x="74" y="69"/>
                      </a:cubicBezTo>
                      <a:cubicBezTo>
                        <a:pt x="74" y="69"/>
                        <a:pt x="75" y="69"/>
                        <a:pt x="76" y="69"/>
                      </a:cubicBezTo>
                      <a:cubicBezTo>
                        <a:pt x="78" y="70"/>
                        <a:pt x="81" y="70"/>
                        <a:pt x="83" y="70"/>
                      </a:cubicBezTo>
                      <a:cubicBezTo>
                        <a:pt x="84" y="71"/>
                        <a:pt x="85" y="70"/>
                        <a:pt x="86" y="70"/>
                      </a:cubicBezTo>
                      <a:cubicBezTo>
                        <a:pt x="88" y="68"/>
                        <a:pt x="89" y="66"/>
                        <a:pt x="88" y="63"/>
                      </a:cubicBezTo>
                      <a:cubicBezTo>
                        <a:pt x="88" y="62"/>
                        <a:pt x="88" y="61"/>
                        <a:pt x="88" y="60"/>
                      </a:cubicBezTo>
                      <a:cubicBezTo>
                        <a:pt x="86" y="59"/>
                        <a:pt x="84" y="60"/>
                        <a:pt x="83" y="60"/>
                      </a:cubicBezTo>
                      <a:cubicBezTo>
                        <a:pt x="81" y="62"/>
                        <a:pt x="79" y="61"/>
                        <a:pt x="77" y="60"/>
                      </a:cubicBezTo>
                      <a:cubicBezTo>
                        <a:pt x="74" y="58"/>
                        <a:pt x="73" y="56"/>
                        <a:pt x="72" y="53"/>
                      </a:cubicBezTo>
                      <a:cubicBezTo>
                        <a:pt x="74" y="54"/>
                        <a:pt x="75" y="53"/>
                        <a:pt x="76" y="51"/>
                      </a:cubicBezTo>
                      <a:cubicBezTo>
                        <a:pt x="73" y="51"/>
                        <a:pt x="71" y="52"/>
                        <a:pt x="68" y="53"/>
                      </a:cubicBezTo>
                      <a:cubicBezTo>
                        <a:pt x="67" y="53"/>
                        <a:pt x="66" y="54"/>
                        <a:pt x="67" y="55"/>
                      </a:cubicBezTo>
                      <a:cubicBezTo>
                        <a:pt x="67" y="55"/>
                        <a:pt x="67" y="55"/>
                        <a:pt x="67" y="55"/>
                      </a:cubicBezTo>
                      <a:cubicBezTo>
                        <a:pt x="67" y="56"/>
                        <a:pt x="67" y="56"/>
                        <a:pt x="67" y="56"/>
                      </a:cubicBezTo>
                      <a:cubicBezTo>
                        <a:pt x="67" y="57"/>
                        <a:pt x="67" y="58"/>
                        <a:pt x="67" y="58"/>
                      </a:cubicBezTo>
                      <a:cubicBezTo>
                        <a:pt x="66" y="58"/>
                        <a:pt x="65" y="58"/>
                        <a:pt x="64" y="57"/>
                      </a:cubicBezTo>
                      <a:cubicBezTo>
                        <a:pt x="64" y="57"/>
                        <a:pt x="64" y="55"/>
                        <a:pt x="62" y="55"/>
                      </a:cubicBezTo>
                      <a:cubicBezTo>
                        <a:pt x="62" y="55"/>
                        <a:pt x="62" y="54"/>
                        <a:pt x="62" y="54"/>
                      </a:cubicBezTo>
                      <a:cubicBezTo>
                        <a:pt x="62" y="52"/>
                        <a:pt x="60" y="50"/>
                        <a:pt x="59" y="48"/>
                      </a:cubicBezTo>
                      <a:cubicBezTo>
                        <a:pt x="59" y="48"/>
                        <a:pt x="58" y="48"/>
                        <a:pt x="57" y="48"/>
                      </a:cubicBezTo>
                      <a:cubicBezTo>
                        <a:pt x="55" y="48"/>
                        <a:pt x="54" y="47"/>
                        <a:pt x="53" y="45"/>
                      </a:cubicBezTo>
                      <a:cubicBezTo>
                        <a:pt x="52" y="45"/>
                        <a:pt x="52" y="44"/>
                        <a:pt x="51" y="44"/>
                      </a:cubicBezTo>
                      <a:cubicBezTo>
                        <a:pt x="50" y="43"/>
                        <a:pt x="49" y="43"/>
                        <a:pt x="49" y="44"/>
                      </a:cubicBezTo>
                      <a:cubicBezTo>
                        <a:pt x="48" y="45"/>
                        <a:pt x="48" y="46"/>
                        <a:pt x="48" y="47"/>
                      </a:cubicBezTo>
                      <a:cubicBezTo>
                        <a:pt x="48" y="47"/>
                        <a:pt x="48" y="47"/>
                        <a:pt x="49" y="47"/>
                      </a:cubicBezTo>
                      <a:cubicBezTo>
                        <a:pt x="50" y="49"/>
                        <a:pt x="52" y="50"/>
                        <a:pt x="54" y="51"/>
                      </a:cubicBezTo>
                      <a:cubicBezTo>
                        <a:pt x="55" y="51"/>
                        <a:pt x="56" y="53"/>
                        <a:pt x="57" y="54"/>
                      </a:cubicBezTo>
                      <a:cubicBezTo>
                        <a:pt x="55" y="55"/>
                        <a:pt x="52" y="55"/>
                        <a:pt x="51" y="53"/>
                      </a:cubicBezTo>
                      <a:cubicBezTo>
                        <a:pt x="50" y="53"/>
                        <a:pt x="50" y="53"/>
                        <a:pt x="50" y="52"/>
                      </a:cubicBezTo>
                      <a:cubicBezTo>
                        <a:pt x="50" y="51"/>
                        <a:pt x="49" y="51"/>
                        <a:pt x="48" y="50"/>
                      </a:cubicBezTo>
                      <a:cubicBezTo>
                        <a:pt x="47" y="49"/>
                        <a:pt x="46" y="48"/>
                        <a:pt x="45" y="46"/>
                      </a:cubicBezTo>
                      <a:cubicBezTo>
                        <a:pt x="43" y="45"/>
                        <a:pt x="40" y="45"/>
                        <a:pt x="40" y="48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39" y="48"/>
                        <a:pt x="39" y="48"/>
                        <a:pt x="39" y="48"/>
                      </a:cubicBezTo>
                      <a:cubicBezTo>
                        <a:pt x="37" y="47"/>
                        <a:pt x="34" y="48"/>
                        <a:pt x="34" y="50"/>
                      </a:cubicBezTo>
                      <a:cubicBezTo>
                        <a:pt x="33" y="51"/>
                        <a:pt x="33" y="51"/>
                        <a:pt x="32" y="52"/>
                      </a:cubicBezTo>
                      <a:cubicBezTo>
                        <a:pt x="32" y="52"/>
                        <a:pt x="31" y="53"/>
                        <a:pt x="31" y="53"/>
                      </a:cubicBezTo>
                      <a:cubicBezTo>
                        <a:pt x="30" y="56"/>
                        <a:pt x="29" y="57"/>
                        <a:pt x="26" y="58"/>
                      </a:cubicBezTo>
                      <a:cubicBezTo>
                        <a:pt x="23" y="58"/>
                        <a:pt x="20" y="59"/>
                        <a:pt x="17" y="59"/>
                      </a:cubicBezTo>
                      <a:cubicBezTo>
                        <a:pt x="16" y="59"/>
                        <a:pt x="16" y="58"/>
                        <a:pt x="16" y="57"/>
                      </a:cubicBezTo>
                      <a:cubicBezTo>
                        <a:pt x="15" y="55"/>
                        <a:pt x="15" y="53"/>
                        <a:pt x="16" y="51"/>
                      </a:cubicBezTo>
                      <a:cubicBezTo>
                        <a:pt x="16" y="49"/>
                        <a:pt x="18" y="47"/>
                        <a:pt x="20" y="47"/>
                      </a:cubicBezTo>
                      <a:cubicBezTo>
                        <a:pt x="22" y="47"/>
                        <a:pt x="25" y="47"/>
                        <a:pt x="27" y="47"/>
                      </a:cubicBezTo>
                      <a:cubicBezTo>
                        <a:pt x="28" y="47"/>
                        <a:pt x="28" y="47"/>
                        <a:pt x="28" y="46"/>
                      </a:cubicBezTo>
                      <a:cubicBezTo>
                        <a:pt x="28" y="46"/>
                        <a:pt x="28" y="45"/>
                        <a:pt x="28" y="45"/>
                      </a:cubicBezTo>
                      <a:cubicBezTo>
                        <a:pt x="29" y="43"/>
                        <a:pt x="28" y="42"/>
                        <a:pt x="26" y="41"/>
                      </a:cubicBezTo>
                      <a:cubicBezTo>
                        <a:pt x="25" y="40"/>
                        <a:pt x="25" y="40"/>
                        <a:pt x="24" y="40"/>
                      </a:cubicBezTo>
                      <a:cubicBezTo>
                        <a:pt x="23" y="39"/>
                        <a:pt x="23" y="39"/>
                        <a:pt x="23" y="39"/>
                      </a:cubicBezTo>
                      <a:cubicBezTo>
                        <a:pt x="23" y="39"/>
                        <a:pt x="24" y="38"/>
                        <a:pt x="24" y="38"/>
                      </a:cubicBezTo>
                      <a:cubicBezTo>
                        <a:pt x="25" y="38"/>
                        <a:pt x="26" y="38"/>
                        <a:pt x="27" y="38"/>
                      </a:cubicBezTo>
                      <a:cubicBezTo>
                        <a:pt x="30" y="38"/>
                        <a:pt x="33" y="36"/>
                        <a:pt x="35" y="33"/>
                      </a:cubicBezTo>
                      <a:cubicBezTo>
                        <a:pt x="35" y="31"/>
                        <a:pt x="37" y="29"/>
                        <a:pt x="39" y="29"/>
                      </a:cubicBezTo>
                      <a:cubicBezTo>
                        <a:pt x="42" y="29"/>
                        <a:pt x="42" y="28"/>
                        <a:pt x="43" y="25"/>
                      </a:cubicBezTo>
                      <a:cubicBezTo>
                        <a:pt x="43" y="24"/>
                        <a:pt x="43" y="23"/>
                        <a:pt x="44" y="23"/>
                      </a:cubicBezTo>
                      <a:cubicBezTo>
                        <a:pt x="44" y="23"/>
                        <a:pt x="44" y="23"/>
                        <a:pt x="44" y="23"/>
                      </a:cubicBezTo>
                      <a:cubicBezTo>
                        <a:pt x="45" y="24"/>
                        <a:pt x="45" y="25"/>
                        <a:pt x="46" y="26"/>
                      </a:cubicBezTo>
                      <a:cubicBezTo>
                        <a:pt x="46" y="27"/>
                        <a:pt x="47" y="28"/>
                        <a:pt x="48" y="28"/>
                      </a:cubicBezTo>
                      <a:cubicBezTo>
                        <a:pt x="49" y="28"/>
                        <a:pt x="50" y="28"/>
                        <a:pt x="51" y="28"/>
                      </a:cubicBezTo>
                      <a:cubicBezTo>
                        <a:pt x="53" y="28"/>
                        <a:pt x="55" y="28"/>
                        <a:pt x="57" y="27"/>
                      </a:cubicBezTo>
                      <a:cubicBezTo>
                        <a:pt x="58" y="27"/>
                        <a:pt x="59" y="27"/>
                        <a:pt x="59" y="26"/>
                      </a:cubicBezTo>
                      <a:cubicBezTo>
                        <a:pt x="59" y="25"/>
                        <a:pt x="60" y="25"/>
                        <a:pt x="61" y="24"/>
                      </a:cubicBezTo>
                      <a:cubicBezTo>
                        <a:pt x="61" y="23"/>
                        <a:pt x="62" y="23"/>
                        <a:pt x="62" y="22"/>
                      </a:cubicBezTo>
                      <a:cubicBezTo>
                        <a:pt x="62" y="20"/>
                        <a:pt x="64" y="19"/>
                        <a:pt x="66" y="19"/>
                      </a:cubicBezTo>
                      <a:cubicBezTo>
                        <a:pt x="66" y="19"/>
                        <a:pt x="67" y="20"/>
                        <a:pt x="67" y="20"/>
                      </a:cubicBezTo>
                      <a:cubicBezTo>
                        <a:pt x="68" y="21"/>
                        <a:pt x="68" y="22"/>
                        <a:pt x="68" y="23"/>
                      </a:cubicBezTo>
                      <a:cubicBezTo>
                        <a:pt x="70" y="21"/>
                        <a:pt x="71" y="18"/>
                        <a:pt x="70" y="15"/>
                      </a:cubicBezTo>
                      <a:cubicBezTo>
                        <a:pt x="70" y="15"/>
                        <a:pt x="69" y="15"/>
                        <a:pt x="68" y="16"/>
                      </a:cubicBezTo>
                      <a:cubicBezTo>
                        <a:pt x="67" y="16"/>
                        <a:pt x="66" y="16"/>
                        <a:pt x="64" y="16"/>
                      </a:cubicBezTo>
                      <a:cubicBezTo>
                        <a:pt x="61" y="15"/>
                        <a:pt x="60" y="13"/>
                        <a:pt x="62" y="10"/>
                      </a:cubicBezTo>
                      <a:cubicBezTo>
                        <a:pt x="63" y="10"/>
                        <a:pt x="64" y="7"/>
                        <a:pt x="63" y="7"/>
                      </a:cubicBezTo>
                      <a:cubicBezTo>
                        <a:pt x="62" y="6"/>
                        <a:pt x="61" y="8"/>
                        <a:pt x="60" y="8"/>
                      </a:cubicBezTo>
                      <a:cubicBezTo>
                        <a:pt x="58" y="10"/>
                        <a:pt x="56" y="12"/>
                        <a:pt x="56" y="15"/>
                      </a:cubicBezTo>
                      <a:cubicBezTo>
                        <a:pt x="55" y="18"/>
                        <a:pt x="54" y="20"/>
                        <a:pt x="53" y="22"/>
                      </a:cubicBezTo>
                      <a:cubicBezTo>
                        <a:pt x="52" y="23"/>
                        <a:pt x="50" y="23"/>
                        <a:pt x="49" y="23"/>
                      </a:cubicBezTo>
                      <a:cubicBezTo>
                        <a:pt x="49" y="23"/>
                        <a:pt x="48" y="22"/>
                        <a:pt x="48" y="22"/>
                      </a:cubicBezTo>
                      <a:cubicBezTo>
                        <a:pt x="47" y="21"/>
                        <a:pt x="47" y="20"/>
                        <a:pt x="46" y="20"/>
                      </a:cubicBezTo>
                      <a:cubicBezTo>
                        <a:pt x="46" y="20"/>
                        <a:pt x="46" y="20"/>
                        <a:pt x="46" y="20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0"/>
                        <a:pt x="39" y="20"/>
                        <a:pt x="39" y="19"/>
                      </a:cubicBezTo>
                      <a:cubicBezTo>
                        <a:pt x="38" y="14"/>
                        <a:pt x="37" y="15"/>
                        <a:pt x="42" y="13"/>
                      </a:cubicBezTo>
                      <a:cubicBezTo>
                        <a:pt x="44" y="12"/>
                        <a:pt x="45" y="11"/>
                        <a:pt x="46" y="10"/>
                      </a:cubicBezTo>
                      <a:cubicBezTo>
                        <a:pt x="50" y="7"/>
                        <a:pt x="50" y="7"/>
                        <a:pt x="50" y="7"/>
                      </a:cubicBezTo>
                      <a:cubicBezTo>
                        <a:pt x="50" y="7"/>
                        <a:pt x="50" y="7"/>
                        <a:pt x="50" y="6"/>
                      </a:cubicBezTo>
                      <a:cubicBezTo>
                        <a:pt x="54" y="2"/>
                        <a:pt x="59" y="1"/>
                        <a:pt x="64" y="0"/>
                      </a:cubicBezTo>
                      <a:cubicBezTo>
                        <a:pt x="68" y="0"/>
                        <a:pt x="73" y="1"/>
                        <a:pt x="77" y="3"/>
                      </a:cubicBezTo>
                      <a:cubicBezTo>
                        <a:pt x="79" y="3"/>
                        <a:pt x="81" y="4"/>
                        <a:pt x="84" y="5"/>
                      </a:cubicBezTo>
                      <a:cubicBezTo>
                        <a:pt x="81" y="7"/>
                        <a:pt x="78" y="5"/>
                        <a:pt x="75" y="5"/>
                      </a:cubicBezTo>
                      <a:cubicBezTo>
                        <a:pt x="75" y="6"/>
                        <a:pt x="75" y="6"/>
                        <a:pt x="75" y="6"/>
                      </a:cubicBezTo>
                      <a:cubicBezTo>
                        <a:pt x="77" y="7"/>
                        <a:pt x="78" y="9"/>
                        <a:pt x="80" y="10"/>
                      </a:cubicBezTo>
                      <a:cubicBezTo>
                        <a:pt x="81" y="11"/>
                        <a:pt x="83" y="10"/>
                        <a:pt x="84" y="9"/>
                      </a:cubicBezTo>
                      <a:cubicBezTo>
                        <a:pt x="84" y="7"/>
                        <a:pt x="84" y="7"/>
                        <a:pt x="85" y="7"/>
                      </a:cubicBezTo>
                      <a:cubicBezTo>
                        <a:pt x="87" y="7"/>
                        <a:pt x="88" y="6"/>
                        <a:pt x="89" y="5"/>
                      </a:cubicBezTo>
                      <a:cubicBezTo>
                        <a:pt x="89" y="4"/>
                        <a:pt x="90" y="4"/>
                        <a:pt x="91" y="4"/>
                      </a:cubicBezTo>
                      <a:cubicBezTo>
                        <a:pt x="91" y="5"/>
                        <a:pt x="91" y="6"/>
                        <a:pt x="93" y="5"/>
                      </a:cubicBezTo>
                      <a:cubicBezTo>
                        <a:pt x="93" y="5"/>
                        <a:pt x="94" y="5"/>
                        <a:pt x="94" y="5"/>
                      </a:cubicBezTo>
                      <a:cubicBezTo>
                        <a:pt x="95" y="4"/>
                        <a:pt x="97" y="4"/>
                        <a:pt x="99" y="4"/>
                      </a:cubicBezTo>
                      <a:cubicBezTo>
                        <a:pt x="101" y="4"/>
                        <a:pt x="104" y="3"/>
                        <a:pt x="106" y="2"/>
                      </a:cubicBezTo>
                      <a:cubicBezTo>
                        <a:pt x="107" y="2"/>
                        <a:pt x="109" y="2"/>
                        <a:pt x="110" y="3"/>
                      </a:cubicBezTo>
                      <a:cubicBezTo>
                        <a:pt x="120" y="13"/>
                        <a:pt x="128" y="25"/>
                        <a:pt x="135" y="38"/>
                      </a:cubicBezTo>
                      <a:cubicBezTo>
                        <a:pt x="143" y="53"/>
                        <a:pt x="148" y="69"/>
                        <a:pt x="151" y="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2" name="ïşļïḑe">
                  <a:extLst>
                    <a:ext uri="{FF2B5EF4-FFF2-40B4-BE49-F238E27FC236}">
                      <a16:creationId xmlns:a16="http://schemas.microsoft.com/office/drawing/2014/main" id="{5BB2BDC7-94CA-49CD-A867-C26046944C54}"/>
                    </a:ext>
                  </a:extLst>
                </p:cNvPr>
                <p:cNvSpPr/>
                <p:nvPr/>
              </p:nvSpPr>
              <p:spPr bwMode="auto">
                <a:xfrm>
                  <a:off x="5242744" y="2706624"/>
                  <a:ext cx="497142" cy="1002400"/>
                </a:xfrm>
                <a:custGeom>
                  <a:avLst/>
                  <a:gdLst>
                    <a:gd name="T0" fmla="*/ 64 w 118"/>
                    <a:gd name="T1" fmla="*/ 37 h 238"/>
                    <a:gd name="T2" fmla="*/ 81 w 118"/>
                    <a:gd name="T3" fmla="*/ 21 h 238"/>
                    <a:gd name="T4" fmla="*/ 92 w 118"/>
                    <a:gd name="T5" fmla="*/ 23 h 238"/>
                    <a:gd name="T6" fmla="*/ 97 w 118"/>
                    <a:gd name="T7" fmla="*/ 35 h 238"/>
                    <a:gd name="T8" fmla="*/ 81 w 118"/>
                    <a:gd name="T9" fmla="*/ 41 h 238"/>
                    <a:gd name="T10" fmla="*/ 74 w 118"/>
                    <a:gd name="T11" fmla="*/ 45 h 238"/>
                    <a:gd name="T12" fmla="*/ 85 w 118"/>
                    <a:gd name="T13" fmla="*/ 49 h 238"/>
                    <a:gd name="T14" fmla="*/ 76 w 118"/>
                    <a:gd name="T15" fmla="*/ 49 h 238"/>
                    <a:gd name="T16" fmla="*/ 62 w 118"/>
                    <a:gd name="T17" fmla="*/ 60 h 238"/>
                    <a:gd name="T18" fmla="*/ 55 w 118"/>
                    <a:gd name="T19" fmla="*/ 64 h 238"/>
                    <a:gd name="T20" fmla="*/ 44 w 118"/>
                    <a:gd name="T21" fmla="*/ 82 h 238"/>
                    <a:gd name="T22" fmla="*/ 41 w 118"/>
                    <a:gd name="T23" fmla="*/ 86 h 238"/>
                    <a:gd name="T24" fmla="*/ 38 w 118"/>
                    <a:gd name="T25" fmla="*/ 78 h 238"/>
                    <a:gd name="T26" fmla="*/ 36 w 118"/>
                    <a:gd name="T27" fmla="*/ 79 h 238"/>
                    <a:gd name="T28" fmla="*/ 28 w 118"/>
                    <a:gd name="T29" fmla="*/ 82 h 238"/>
                    <a:gd name="T30" fmla="*/ 19 w 118"/>
                    <a:gd name="T31" fmla="*/ 82 h 238"/>
                    <a:gd name="T32" fmla="*/ 14 w 118"/>
                    <a:gd name="T33" fmla="*/ 93 h 238"/>
                    <a:gd name="T34" fmla="*/ 25 w 118"/>
                    <a:gd name="T35" fmla="*/ 97 h 238"/>
                    <a:gd name="T36" fmla="*/ 29 w 118"/>
                    <a:gd name="T37" fmla="*/ 98 h 238"/>
                    <a:gd name="T38" fmla="*/ 33 w 118"/>
                    <a:gd name="T39" fmla="*/ 106 h 238"/>
                    <a:gd name="T40" fmla="*/ 35 w 118"/>
                    <a:gd name="T41" fmla="*/ 114 h 238"/>
                    <a:gd name="T42" fmla="*/ 43 w 118"/>
                    <a:gd name="T43" fmla="*/ 117 h 238"/>
                    <a:gd name="T44" fmla="*/ 53 w 118"/>
                    <a:gd name="T45" fmla="*/ 113 h 238"/>
                    <a:gd name="T46" fmla="*/ 54 w 118"/>
                    <a:gd name="T47" fmla="*/ 117 h 238"/>
                    <a:gd name="T48" fmla="*/ 60 w 118"/>
                    <a:gd name="T49" fmla="*/ 113 h 238"/>
                    <a:gd name="T50" fmla="*/ 85 w 118"/>
                    <a:gd name="T51" fmla="*/ 124 h 238"/>
                    <a:gd name="T52" fmla="*/ 91 w 118"/>
                    <a:gd name="T53" fmla="*/ 134 h 238"/>
                    <a:gd name="T54" fmla="*/ 90 w 118"/>
                    <a:gd name="T55" fmla="*/ 136 h 238"/>
                    <a:gd name="T56" fmla="*/ 93 w 118"/>
                    <a:gd name="T57" fmla="*/ 137 h 238"/>
                    <a:gd name="T58" fmla="*/ 95 w 118"/>
                    <a:gd name="T59" fmla="*/ 138 h 238"/>
                    <a:gd name="T60" fmla="*/ 101 w 118"/>
                    <a:gd name="T61" fmla="*/ 138 h 238"/>
                    <a:gd name="T62" fmla="*/ 116 w 118"/>
                    <a:gd name="T63" fmla="*/ 143 h 238"/>
                    <a:gd name="T64" fmla="*/ 113 w 118"/>
                    <a:gd name="T65" fmla="*/ 158 h 238"/>
                    <a:gd name="T66" fmla="*/ 109 w 118"/>
                    <a:gd name="T67" fmla="*/ 175 h 238"/>
                    <a:gd name="T68" fmla="*/ 98 w 118"/>
                    <a:gd name="T69" fmla="*/ 182 h 238"/>
                    <a:gd name="T70" fmla="*/ 91 w 118"/>
                    <a:gd name="T71" fmla="*/ 197 h 238"/>
                    <a:gd name="T72" fmla="*/ 85 w 118"/>
                    <a:gd name="T73" fmla="*/ 206 h 238"/>
                    <a:gd name="T74" fmla="*/ 78 w 118"/>
                    <a:gd name="T75" fmla="*/ 218 h 238"/>
                    <a:gd name="T76" fmla="*/ 79 w 118"/>
                    <a:gd name="T77" fmla="*/ 231 h 238"/>
                    <a:gd name="T78" fmla="*/ 83 w 118"/>
                    <a:gd name="T79" fmla="*/ 237 h 238"/>
                    <a:gd name="T80" fmla="*/ 75 w 118"/>
                    <a:gd name="T81" fmla="*/ 233 h 238"/>
                    <a:gd name="T82" fmla="*/ 64 w 118"/>
                    <a:gd name="T83" fmla="*/ 213 h 238"/>
                    <a:gd name="T84" fmla="*/ 61 w 118"/>
                    <a:gd name="T85" fmla="*/ 191 h 238"/>
                    <a:gd name="T86" fmla="*/ 54 w 118"/>
                    <a:gd name="T87" fmla="*/ 167 h 238"/>
                    <a:gd name="T88" fmla="*/ 43 w 118"/>
                    <a:gd name="T89" fmla="*/ 152 h 238"/>
                    <a:gd name="T90" fmla="*/ 40 w 118"/>
                    <a:gd name="T91" fmla="*/ 142 h 238"/>
                    <a:gd name="T92" fmla="*/ 45 w 118"/>
                    <a:gd name="T93" fmla="*/ 127 h 238"/>
                    <a:gd name="T94" fmla="*/ 36 w 118"/>
                    <a:gd name="T95" fmla="*/ 120 h 238"/>
                    <a:gd name="T96" fmla="*/ 26 w 118"/>
                    <a:gd name="T97" fmla="*/ 111 h 238"/>
                    <a:gd name="T98" fmla="*/ 13 w 118"/>
                    <a:gd name="T99" fmla="*/ 106 h 238"/>
                    <a:gd name="T100" fmla="*/ 6 w 118"/>
                    <a:gd name="T101" fmla="*/ 67 h 238"/>
                    <a:gd name="T102" fmla="*/ 37 w 118"/>
                    <a:gd name="T103" fmla="*/ 14 h 238"/>
                    <a:gd name="T104" fmla="*/ 58 w 118"/>
                    <a:gd name="T105" fmla="*/ 11 h 238"/>
                    <a:gd name="T106" fmla="*/ 67 w 118"/>
                    <a:gd name="T107" fmla="*/ 1 h 238"/>
                    <a:gd name="T108" fmla="*/ 67 w 118"/>
                    <a:gd name="T109" fmla="*/ 6 h 238"/>
                    <a:gd name="T110" fmla="*/ 79 w 118"/>
                    <a:gd name="T111" fmla="*/ 9 h 238"/>
                    <a:gd name="T112" fmla="*/ 65 w 118"/>
                    <a:gd name="T113" fmla="*/ 15 h 238"/>
                    <a:gd name="T114" fmla="*/ 50 w 118"/>
                    <a:gd name="T115" fmla="*/ 28 h 238"/>
                    <a:gd name="T116" fmla="*/ 57 w 118"/>
                    <a:gd name="T117" fmla="*/ 32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18" h="238">
                      <a:moveTo>
                        <a:pt x="61" y="33"/>
                      </a:moveTo>
                      <a:cubicBezTo>
                        <a:pt x="60" y="39"/>
                        <a:pt x="60" y="39"/>
                        <a:pt x="60" y="39"/>
                      </a:cubicBezTo>
                      <a:cubicBezTo>
                        <a:pt x="62" y="39"/>
                        <a:pt x="63" y="39"/>
                        <a:pt x="64" y="37"/>
                      </a:cubicBezTo>
                      <a:cubicBezTo>
                        <a:pt x="67" y="34"/>
                        <a:pt x="69" y="30"/>
                        <a:pt x="72" y="26"/>
                      </a:cubicBezTo>
                      <a:cubicBezTo>
                        <a:pt x="72" y="26"/>
                        <a:pt x="73" y="25"/>
                        <a:pt x="73" y="25"/>
                      </a:cubicBezTo>
                      <a:cubicBezTo>
                        <a:pt x="75" y="22"/>
                        <a:pt x="78" y="20"/>
                        <a:pt x="81" y="21"/>
                      </a:cubicBezTo>
                      <a:cubicBezTo>
                        <a:pt x="83" y="21"/>
                        <a:pt x="84" y="22"/>
                        <a:pt x="84" y="24"/>
                      </a:cubicBezTo>
                      <a:cubicBezTo>
                        <a:pt x="84" y="24"/>
                        <a:pt x="85" y="25"/>
                        <a:pt x="86" y="25"/>
                      </a:cubicBezTo>
                      <a:cubicBezTo>
                        <a:pt x="88" y="25"/>
                        <a:pt x="90" y="24"/>
                        <a:pt x="92" y="23"/>
                      </a:cubicBezTo>
                      <a:cubicBezTo>
                        <a:pt x="93" y="23"/>
                        <a:pt x="93" y="24"/>
                        <a:pt x="93" y="24"/>
                      </a:cubicBezTo>
                      <a:cubicBezTo>
                        <a:pt x="93" y="25"/>
                        <a:pt x="93" y="25"/>
                        <a:pt x="93" y="26"/>
                      </a:cubicBezTo>
                      <a:cubicBezTo>
                        <a:pt x="92" y="29"/>
                        <a:pt x="94" y="33"/>
                        <a:pt x="97" y="35"/>
                      </a:cubicBezTo>
                      <a:cubicBezTo>
                        <a:pt x="98" y="35"/>
                        <a:pt x="98" y="35"/>
                        <a:pt x="98" y="35"/>
                      </a:cubicBezTo>
                      <a:cubicBezTo>
                        <a:pt x="95" y="38"/>
                        <a:pt x="92" y="39"/>
                        <a:pt x="88" y="39"/>
                      </a:cubicBezTo>
                      <a:cubicBezTo>
                        <a:pt x="86" y="39"/>
                        <a:pt x="83" y="40"/>
                        <a:pt x="81" y="41"/>
                      </a:cubicBezTo>
                      <a:cubicBezTo>
                        <a:pt x="79" y="42"/>
                        <a:pt x="77" y="43"/>
                        <a:pt x="75" y="43"/>
                      </a:cubicBezTo>
                      <a:cubicBezTo>
                        <a:pt x="75" y="44"/>
                        <a:pt x="74" y="44"/>
                        <a:pt x="73" y="45"/>
                      </a:cubicBezTo>
                      <a:cubicBezTo>
                        <a:pt x="74" y="45"/>
                        <a:pt x="74" y="45"/>
                        <a:pt x="74" y="45"/>
                      </a:cubicBezTo>
                      <a:cubicBezTo>
                        <a:pt x="81" y="45"/>
                        <a:pt x="81" y="45"/>
                        <a:pt x="81" y="45"/>
                      </a:cubicBezTo>
                      <a:cubicBezTo>
                        <a:pt x="81" y="47"/>
                        <a:pt x="81" y="48"/>
                        <a:pt x="83" y="48"/>
                      </a:cubicBezTo>
                      <a:cubicBezTo>
                        <a:pt x="84" y="48"/>
                        <a:pt x="84" y="49"/>
                        <a:pt x="85" y="49"/>
                      </a:cubicBezTo>
                      <a:cubicBezTo>
                        <a:pt x="82" y="50"/>
                        <a:pt x="80" y="53"/>
                        <a:pt x="76" y="53"/>
                      </a:cubicBezTo>
                      <a:cubicBezTo>
                        <a:pt x="79" y="50"/>
                        <a:pt x="79" y="50"/>
                        <a:pt x="79" y="50"/>
                      </a:cubicBezTo>
                      <a:cubicBezTo>
                        <a:pt x="78" y="48"/>
                        <a:pt x="78" y="48"/>
                        <a:pt x="76" y="49"/>
                      </a:cubicBezTo>
                      <a:cubicBezTo>
                        <a:pt x="74" y="50"/>
                        <a:pt x="72" y="52"/>
                        <a:pt x="70" y="53"/>
                      </a:cubicBezTo>
                      <a:cubicBezTo>
                        <a:pt x="70" y="54"/>
                        <a:pt x="69" y="54"/>
                        <a:pt x="69" y="54"/>
                      </a:cubicBezTo>
                      <a:cubicBezTo>
                        <a:pt x="66" y="55"/>
                        <a:pt x="64" y="57"/>
                        <a:pt x="62" y="60"/>
                      </a:cubicBezTo>
                      <a:cubicBezTo>
                        <a:pt x="61" y="61"/>
                        <a:pt x="60" y="62"/>
                        <a:pt x="58" y="62"/>
                      </a:cubicBezTo>
                      <a:cubicBezTo>
                        <a:pt x="57" y="62"/>
                        <a:pt x="57" y="62"/>
                        <a:pt x="56" y="63"/>
                      </a:cubicBezTo>
                      <a:cubicBezTo>
                        <a:pt x="56" y="63"/>
                        <a:pt x="55" y="64"/>
                        <a:pt x="55" y="64"/>
                      </a:cubicBezTo>
                      <a:cubicBezTo>
                        <a:pt x="56" y="67"/>
                        <a:pt x="54" y="70"/>
                        <a:pt x="51" y="71"/>
                      </a:cubicBezTo>
                      <a:cubicBezTo>
                        <a:pt x="49" y="72"/>
                        <a:pt x="47" y="73"/>
                        <a:pt x="45" y="75"/>
                      </a:cubicBezTo>
                      <a:cubicBezTo>
                        <a:pt x="43" y="77"/>
                        <a:pt x="43" y="79"/>
                        <a:pt x="44" y="82"/>
                      </a:cubicBezTo>
                      <a:cubicBezTo>
                        <a:pt x="45" y="83"/>
                        <a:pt x="45" y="85"/>
                        <a:pt x="44" y="87"/>
                      </a:cubicBezTo>
                      <a:cubicBezTo>
                        <a:pt x="44" y="87"/>
                        <a:pt x="43" y="87"/>
                        <a:pt x="42" y="87"/>
                      </a:cubicBezTo>
                      <a:cubicBezTo>
                        <a:pt x="42" y="87"/>
                        <a:pt x="41" y="87"/>
                        <a:pt x="41" y="86"/>
                      </a:cubicBezTo>
                      <a:cubicBezTo>
                        <a:pt x="41" y="84"/>
                        <a:pt x="40" y="82"/>
                        <a:pt x="40" y="80"/>
                      </a:cubicBezTo>
                      <a:cubicBezTo>
                        <a:pt x="40" y="80"/>
                        <a:pt x="39" y="79"/>
                        <a:pt x="39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81"/>
                        <a:pt x="38" y="81"/>
                        <a:pt x="38" y="81"/>
                      </a:cubicBezTo>
                      <a:cubicBezTo>
                        <a:pt x="38" y="81"/>
                        <a:pt x="38" y="81"/>
                        <a:pt x="38" y="81"/>
                      </a:cubicBezTo>
                      <a:cubicBezTo>
                        <a:pt x="37" y="80"/>
                        <a:pt x="37" y="80"/>
                        <a:pt x="36" y="79"/>
                      </a:cubicBezTo>
                      <a:cubicBezTo>
                        <a:pt x="36" y="79"/>
                        <a:pt x="35" y="78"/>
                        <a:pt x="34" y="78"/>
                      </a:cubicBezTo>
                      <a:cubicBezTo>
                        <a:pt x="33" y="77"/>
                        <a:pt x="32" y="77"/>
                        <a:pt x="31" y="78"/>
                      </a:cubicBezTo>
                      <a:cubicBezTo>
                        <a:pt x="30" y="80"/>
                        <a:pt x="29" y="81"/>
                        <a:pt x="28" y="82"/>
                      </a:cubicBezTo>
                      <a:cubicBezTo>
                        <a:pt x="27" y="81"/>
                        <a:pt x="26" y="80"/>
                        <a:pt x="25" y="79"/>
                      </a:cubicBezTo>
                      <a:cubicBezTo>
                        <a:pt x="25" y="79"/>
                        <a:pt x="25" y="79"/>
                        <a:pt x="24" y="79"/>
                      </a:cubicBezTo>
                      <a:cubicBezTo>
                        <a:pt x="22" y="79"/>
                        <a:pt x="20" y="80"/>
                        <a:pt x="19" y="82"/>
                      </a:cubicBezTo>
                      <a:cubicBezTo>
                        <a:pt x="18" y="83"/>
                        <a:pt x="16" y="85"/>
                        <a:pt x="15" y="86"/>
                      </a:cubicBezTo>
                      <a:cubicBezTo>
                        <a:pt x="13" y="87"/>
                        <a:pt x="13" y="89"/>
                        <a:pt x="14" y="91"/>
                      </a:cubicBezTo>
                      <a:cubicBezTo>
                        <a:pt x="14" y="91"/>
                        <a:pt x="14" y="92"/>
                        <a:pt x="14" y="93"/>
                      </a:cubicBezTo>
                      <a:cubicBezTo>
                        <a:pt x="13" y="96"/>
                        <a:pt x="15" y="100"/>
                        <a:pt x="19" y="101"/>
                      </a:cubicBezTo>
                      <a:cubicBezTo>
                        <a:pt x="21" y="102"/>
                        <a:pt x="23" y="101"/>
                        <a:pt x="24" y="99"/>
                      </a:cubicBezTo>
                      <a:cubicBezTo>
                        <a:pt x="25" y="98"/>
                        <a:pt x="25" y="97"/>
                        <a:pt x="25" y="97"/>
                      </a:cubicBezTo>
                      <a:cubicBezTo>
                        <a:pt x="26" y="96"/>
                        <a:pt x="27" y="95"/>
                        <a:pt x="28" y="95"/>
                      </a:cubicBezTo>
                      <a:cubicBezTo>
                        <a:pt x="28" y="95"/>
                        <a:pt x="28" y="95"/>
                        <a:pt x="28" y="95"/>
                      </a:cubicBezTo>
                      <a:cubicBezTo>
                        <a:pt x="29" y="96"/>
                        <a:pt x="29" y="97"/>
                        <a:pt x="29" y="98"/>
                      </a:cubicBezTo>
                      <a:cubicBezTo>
                        <a:pt x="29" y="99"/>
                        <a:pt x="28" y="101"/>
                        <a:pt x="28" y="102"/>
                      </a:cubicBezTo>
                      <a:cubicBezTo>
                        <a:pt x="27" y="104"/>
                        <a:pt x="28" y="105"/>
                        <a:pt x="29" y="105"/>
                      </a:cubicBezTo>
                      <a:cubicBezTo>
                        <a:pt x="31" y="105"/>
                        <a:pt x="32" y="105"/>
                        <a:pt x="33" y="106"/>
                      </a:cubicBezTo>
                      <a:cubicBezTo>
                        <a:pt x="34" y="106"/>
                        <a:pt x="35" y="107"/>
                        <a:pt x="35" y="108"/>
                      </a:cubicBezTo>
                      <a:cubicBezTo>
                        <a:pt x="36" y="108"/>
                        <a:pt x="35" y="108"/>
                        <a:pt x="35" y="108"/>
                      </a:cubicBezTo>
                      <a:cubicBezTo>
                        <a:pt x="35" y="110"/>
                        <a:pt x="35" y="112"/>
                        <a:pt x="35" y="114"/>
                      </a:cubicBezTo>
                      <a:cubicBezTo>
                        <a:pt x="36" y="115"/>
                        <a:pt x="36" y="116"/>
                        <a:pt x="37" y="117"/>
                      </a:cubicBezTo>
                      <a:cubicBezTo>
                        <a:pt x="38" y="117"/>
                        <a:pt x="39" y="117"/>
                        <a:pt x="39" y="117"/>
                      </a:cubicBezTo>
                      <a:cubicBezTo>
                        <a:pt x="40" y="116"/>
                        <a:pt x="42" y="116"/>
                        <a:pt x="43" y="117"/>
                      </a:cubicBezTo>
                      <a:cubicBezTo>
                        <a:pt x="45" y="117"/>
                        <a:pt x="45" y="117"/>
                        <a:pt x="45" y="117"/>
                      </a:cubicBezTo>
                      <a:cubicBezTo>
                        <a:pt x="47" y="118"/>
                        <a:pt x="48" y="117"/>
                        <a:pt x="49" y="116"/>
                      </a:cubicBezTo>
                      <a:cubicBezTo>
                        <a:pt x="50" y="115"/>
                        <a:pt x="51" y="114"/>
                        <a:pt x="53" y="113"/>
                      </a:cubicBezTo>
                      <a:cubicBezTo>
                        <a:pt x="53" y="113"/>
                        <a:pt x="53" y="113"/>
                        <a:pt x="54" y="113"/>
                      </a:cubicBezTo>
                      <a:cubicBezTo>
                        <a:pt x="54" y="114"/>
                        <a:pt x="54" y="114"/>
                        <a:pt x="54" y="115"/>
                      </a:cubicBezTo>
                      <a:cubicBezTo>
                        <a:pt x="53" y="116"/>
                        <a:pt x="53" y="116"/>
                        <a:pt x="54" y="117"/>
                      </a:cubicBezTo>
                      <a:cubicBezTo>
                        <a:pt x="57" y="118"/>
                        <a:pt x="57" y="118"/>
                        <a:pt x="57" y="118"/>
                      </a:cubicBezTo>
                      <a:cubicBezTo>
                        <a:pt x="55" y="115"/>
                        <a:pt x="58" y="114"/>
                        <a:pt x="59" y="112"/>
                      </a:cubicBezTo>
                      <a:cubicBezTo>
                        <a:pt x="59" y="113"/>
                        <a:pt x="59" y="113"/>
                        <a:pt x="60" y="113"/>
                      </a:cubicBezTo>
                      <a:cubicBezTo>
                        <a:pt x="61" y="115"/>
                        <a:pt x="64" y="116"/>
                        <a:pt x="66" y="116"/>
                      </a:cubicBezTo>
                      <a:cubicBezTo>
                        <a:pt x="69" y="115"/>
                        <a:pt x="72" y="117"/>
                        <a:pt x="74" y="119"/>
                      </a:cubicBezTo>
                      <a:cubicBezTo>
                        <a:pt x="77" y="121"/>
                        <a:pt x="81" y="123"/>
                        <a:pt x="85" y="124"/>
                      </a:cubicBezTo>
                      <a:cubicBezTo>
                        <a:pt x="86" y="124"/>
                        <a:pt x="88" y="125"/>
                        <a:pt x="89" y="127"/>
                      </a:cubicBezTo>
                      <a:cubicBezTo>
                        <a:pt x="89" y="128"/>
                        <a:pt x="90" y="129"/>
                        <a:pt x="91" y="130"/>
                      </a:cubicBezTo>
                      <a:cubicBezTo>
                        <a:pt x="92" y="131"/>
                        <a:pt x="92" y="133"/>
                        <a:pt x="91" y="134"/>
                      </a:cubicBezTo>
                      <a:cubicBezTo>
                        <a:pt x="91" y="134"/>
                        <a:pt x="90" y="134"/>
                        <a:pt x="90" y="134"/>
                      </a:cubicBezTo>
                      <a:cubicBezTo>
                        <a:pt x="88" y="135"/>
                        <a:pt x="88" y="135"/>
                        <a:pt x="88" y="135"/>
                      </a:cubicBezTo>
                      <a:cubicBezTo>
                        <a:pt x="89" y="136"/>
                        <a:pt x="89" y="136"/>
                        <a:pt x="90" y="136"/>
                      </a:cubicBezTo>
                      <a:cubicBezTo>
                        <a:pt x="91" y="136"/>
                        <a:pt x="91" y="135"/>
                        <a:pt x="92" y="135"/>
                      </a:cubicBezTo>
                      <a:cubicBezTo>
                        <a:pt x="93" y="135"/>
                        <a:pt x="93" y="135"/>
                        <a:pt x="94" y="136"/>
                      </a:cubicBezTo>
                      <a:cubicBezTo>
                        <a:pt x="94" y="136"/>
                        <a:pt x="93" y="137"/>
                        <a:pt x="93" y="137"/>
                      </a:cubicBezTo>
                      <a:cubicBezTo>
                        <a:pt x="93" y="137"/>
                        <a:pt x="93" y="138"/>
                        <a:pt x="93" y="138"/>
                      </a:cubicBezTo>
                      <a:cubicBezTo>
                        <a:pt x="94" y="138"/>
                        <a:pt x="94" y="138"/>
                        <a:pt x="94" y="138"/>
                      </a:cubicBezTo>
                      <a:cubicBezTo>
                        <a:pt x="95" y="138"/>
                        <a:pt x="95" y="138"/>
                        <a:pt x="95" y="138"/>
                      </a:cubicBezTo>
                      <a:cubicBezTo>
                        <a:pt x="96" y="136"/>
                        <a:pt x="99" y="136"/>
                        <a:pt x="100" y="137"/>
                      </a:cubicBezTo>
                      <a:cubicBezTo>
                        <a:pt x="100" y="137"/>
                        <a:pt x="100" y="138"/>
                        <a:pt x="100" y="138"/>
                      </a:cubicBezTo>
                      <a:cubicBezTo>
                        <a:pt x="100" y="138"/>
                        <a:pt x="101" y="138"/>
                        <a:pt x="101" y="138"/>
                      </a:cubicBezTo>
                      <a:cubicBezTo>
                        <a:pt x="101" y="141"/>
                        <a:pt x="103" y="140"/>
                        <a:pt x="104" y="139"/>
                      </a:cubicBezTo>
                      <a:cubicBezTo>
                        <a:pt x="105" y="139"/>
                        <a:pt x="106" y="139"/>
                        <a:pt x="108" y="139"/>
                      </a:cubicBezTo>
                      <a:cubicBezTo>
                        <a:pt x="110" y="141"/>
                        <a:pt x="113" y="142"/>
                        <a:pt x="116" y="143"/>
                      </a:cubicBezTo>
                      <a:cubicBezTo>
                        <a:pt x="117" y="143"/>
                        <a:pt x="118" y="144"/>
                        <a:pt x="118" y="145"/>
                      </a:cubicBezTo>
                      <a:cubicBezTo>
                        <a:pt x="118" y="149"/>
                        <a:pt x="117" y="154"/>
                        <a:pt x="114" y="157"/>
                      </a:cubicBezTo>
                      <a:cubicBezTo>
                        <a:pt x="114" y="157"/>
                        <a:pt x="113" y="158"/>
                        <a:pt x="113" y="158"/>
                      </a:cubicBezTo>
                      <a:cubicBezTo>
                        <a:pt x="112" y="158"/>
                        <a:pt x="111" y="159"/>
                        <a:pt x="111" y="161"/>
                      </a:cubicBezTo>
                      <a:cubicBezTo>
                        <a:pt x="111" y="164"/>
                        <a:pt x="111" y="167"/>
                        <a:pt x="111" y="169"/>
                      </a:cubicBezTo>
                      <a:cubicBezTo>
                        <a:pt x="111" y="171"/>
                        <a:pt x="110" y="173"/>
                        <a:pt x="109" y="175"/>
                      </a:cubicBezTo>
                      <a:cubicBezTo>
                        <a:pt x="108" y="176"/>
                        <a:pt x="108" y="177"/>
                        <a:pt x="106" y="177"/>
                      </a:cubicBezTo>
                      <a:cubicBezTo>
                        <a:pt x="105" y="177"/>
                        <a:pt x="103" y="178"/>
                        <a:pt x="103" y="179"/>
                      </a:cubicBezTo>
                      <a:cubicBezTo>
                        <a:pt x="101" y="180"/>
                        <a:pt x="99" y="181"/>
                        <a:pt x="98" y="182"/>
                      </a:cubicBezTo>
                      <a:cubicBezTo>
                        <a:pt x="97" y="183"/>
                        <a:pt x="97" y="185"/>
                        <a:pt x="97" y="186"/>
                      </a:cubicBezTo>
                      <a:cubicBezTo>
                        <a:pt x="96" y="189"/>
                        <a:pt x="96" y="191"/>
                        <a:pt x="95" y="194"/>
                      </a:cubicBezTo>
                      <a:cubicBezTo>
                        <a:pt x="94" y="195"/>
                        <a:pt x="92" y="196"/>
                        <a:pt x="91" y="197"/>
                      </a:cubicBezTo>
                      <a:cubicBezTo>
                        <a:pt x="90" y="200"/>
                        <a:pt x="86" y="200"/>
                        <a:pt x="84" y="199"/>
                      </a:cubicBezTo>
                      <a:cubicBezTo>
                        <a:pt x="83" y="201"/>
                        <a:pt x="85" y="202"/>
                        <a:pt x="85" y="203"/>
                      </a:cubicBezTo>
                      <a:cubicBezTo>
                        <a:pt x="86" y="205"/>
                        <a:pt x="86" y="205"/>
                        <a:pt x="85" y="206"/>
                      </a:cubicBezTo>
                      <a:cubicBezTo>
                        <a:pt x="83" y="207"/>
                        <a:pt x="81" y="209"/>
                        <a:pt x="80" y="210"/>
                      </a:cubicBezTo>
                      <a:cubicBezTo>
                        <a:pt x="79" y="211"/>
                        <a:pt x="78" y="212"/>
                        <a:pt x="79" y="214"/>
                      </a:cubicBezTo>
                      <a:cubicBezTo>
                        <a:pt x="79" y="215"/>
                        <a:pt x="79" y="217"/>
                        <a:pt x="78" y="218"/>
                      </a:cubicBezTo>
                      <a:cubicBezTo>
                        <a:pt x="78" y="219"/>
                        <a:pt x="78" y="219"/>
                        <a:pt x="78" y="220"/>
                      </a:cubicBezTo>
                      <a:cubicBezTo>
                        <a:pt x="78" y="221"/>
                        <a:pt x="79" y="223"/>
                        <a:pt x="79" y="224"/>
                      </a:cubicBezTo>
                      <a:cubicBezTo>
                        <a:pt x="79" y="226"/>
                        <a:pt x="79" y="228"/>
                        <a:pt x="79" y="231"/>
                      </a:cubicBezTo>
                      <a:cubicBezTo>
                        <a:pt x="79" y="231"/>
                        <a:pt x="80" y="232"/>
                        <a:pt x="81" y="232"/>
                      </a:cubicBezTo>
                      <a:cubicBezTo>
                        <a:pt x="81" y="232"/>
                        <a:pt x="82" y="233"/>
                        <a:pt x="82" y="233"/>
                      </a:cubicBezTo>
                      <a:cubicBezTo>
                        <a:pt x="82" y="234"/>
                        <a:pt x="83" y="236"/>
                        <a:pt x="83" y="237"/>
                      </a:cubicBezTo>
                      <a:cubicBezTo>
                        <a:pt x="82" y="238"/>
                        <a:pt x="80" y="238"/>
                        <a:pt x="79" y="236"/>
                      </a:cubicBezTo>
                      <a:cubicBezTo>
                        <a:pt x="79" y="236"/>
                        <a:pt x="79" y="236"/>
                        <a:pt x="79" y="236"/>
                      </a:cubicBezTo>
                      <a:cubicBezTo>
                        <a:pt x="78" y="235"/>
                        <a:pt x="77" y="234"/>
                        <a:pt x="75" y="233"/>
                      </a:cubicBezTo>
                      <a:cubicBezTo>
                        <a:pt x="72" y="232"/>
                        <a:pt x="70" y="230"/>
                        <a:pt x="69" y="227"/>
                      </a:cubicBezTo>
                      <a:cubicBezTo>
                        <a:pt x="67" y="225"/>
                        <a:pt x="66" y="222"/>
                        <a:pt x="67" y="218"/>
                      </a:cubicBezTo>
                      <a:cubicBezTo>
                        <a:pt x="67" y="216"/>
                        <a:pt x="66" y="214"/>
                        <a:pt x="64" y="213"/>
                      </a:cubicBezTo>
                      <a:cubicBezTo>
                        <a:pt x="63" y="213"/>
                        <a:pt x="63" y="212"/>
                        <a:pt x="63" y="212"/>
                      </a:cubicBezTo>
                      <a:cubicBezTo>
                        <a:pt x="63" y="210"/>
                        <a:pt x="63" y="207"/>
                        <a:pt x="62" y="205"/>
                      </a:cubicBezTo>
                      <a:cubicBezTo>
                        <a:pt x="62" y="200"/>
                        <a:pt x="61" y="196"/>
                        <a:pt x="61" y="191"/>
                      </a:cubicBezTo>
                      <a:cubicBezTo>
                        <a:pt x="61" y="188"/>
                        <a:pt x="61" y="184"/>
                        <a:pt x="61" y="181"/>
                      </a:cubicBezTo>
                      <a:cubicBezTo>
                        <a:pt x="61" y="179"/>
                        <a:pt x="61" y="178"/>
                        <a:pt x="61" y="176"/>
                      </a:cubicBezTo>
                      <a:cubicBezTo>
                        <a:pt x="61" y="172"/>
                        <a:pt x="58" y="168"/>
                        <a:pt x="54" y="167"/>
                      </a:cubicBezTo>
                      <a:cubicBezTo>
                        <a:pt x="52" y="167"/>
                        <a:pt x="50" y="165"/>
                        <a:pt x="50" y="163"/>
                      </a:cubicBezTo>
                      <a:cubicBezTo>
                        <a:pt x="50" y="161"/>
                        <a:pt x="49" y="159"/>
                        <a:pt x="48" y="158"/>
                      </a:cubicBezTo>
                      <a:cubicBezTo>
                        <a:pt x="45" y="157"/>
                        <a:pt x="44" y="155"/>
                        <a:pt x="43" y="152"/>
                      </a:cubicBezTo>
                      <a:cubicBezTo>
                        <a:pt x="42" y="151"/>
                        <a:pt x="42" y="151"/>
                        <a:pt x="41" y="150"/>
                      </a:cubicBezTo>
                      <a:cubicBezTo>
                        <a:pt x="40" y="149"/>
                        <a:pt x="39" y="147"/>
                        <a:pt x="40" y="145"/>
                      </a:cubicBezTo>
                      <a:cubicBezTo>
                        <a:pt x="40" y="144"/>
                        <a:pt x="40" y="143"/>
                        <a:pt x="40" y="142"/>
                      </a:cubicBezTo>
                      <a:cubicBezTo>
                        <a:pt x="39" y="141"/>
                        <a:pt x="39" y="140"/>
                        <a:pt x="39" y="140"/>
                      </a:cubicBezTo>
                      <a:cubicBezTo>
                        <a:pt x="40" y="137"/>
                        <a:pt x="41" y="135"/>
                        <a:pt x="42" y="133"/>
                      </a:cubicBezTo>
                      <a:cubicBezTo>
                        <a:pt x="43" y="131"/>
                        <a:pt x="44" y="129"/>
                        <a:pt x="45" y="127"/>
                      </a:cubicBezTo>
                      <a:cubicBezTo>
                        <a:pt x="46" y="124"/>
                        <a:pt x="45" y="121"/>
                        <a:pt x="43" y="120"/>
                      </a:cubicBezTo>
                      <a:cubicBezTo>
                        <a:pt x="42" y="120"/>
                        <a:pt x="42" y="120"/>
                        <a:pt x="41" y="120"/>
                      </a:cubicBezTo>
                      <a:cubicBezTo>
                        <a:pt x="39" y="121"/>
                        <a:pt x="37" y="121"/>
                        <a:pt x="36" y="120"/>
                      </a:cubicBezTo>
                      <a:cubicBezTo>
                        <a:pt x="33" y="118"/>
                        <a:pt x="31" y="115"/>
                        <a:pt x="29" y="112"/>
                      </a:cubicBezTo>
                      <a:cubicBezTo>
                        <a:pt x="29" y="112"/>
                        <a:pt x="29" y="111"/>
                        <a:pt x="28" y="111"/>
                      </a:cubicBezTo>
                      <a:cubicBezTo>
                        <a:pt x="27" y="111"/>
                        <a:pt x="27" y="111"/>
                        <a:pt x="26" y="111"/>
                      </a:cubicBezTo>
                      <a:cubicBezTo>
                        <a:pt x="24" y="111"/>
                        <a:pt x="22" y="110"/>
                        <a:pt x="21" y="108"/>
                      </a:cubicBezTo>
                      <a:cubicBezTo>
                        <a:pt x="19" y="106"/>
                        <a:pt x="17" y="106"/>
                        <a:pt x="14" y="106"/>
                      </a:cubicBezTo>
                      <a:cubicBezTo>
                        <a:pt x="14" y="106"/>
                        <a:pt x="14" y="106"/>
                        <a:pt x="13" y="106"/>
                      </a:cubicBezTo>
                      <a:cubicBezTo>
                        <a:pt x="9" y="105"/>
                        <a:pt x="5" y="102"/>
                        <a:pt x="1" y="99"/>
                      </a:cubicBezTo>
                      <a:cubicBezTo>
                        <a:pt x="0" y="97"/>
                        <a:pt x="0" y="96"/>
                        <a:pt x="0" y="94"/>
                      </a:cubicBezTo>
                      <a:cubicBezTo>
                        <a:pt x="1" y="85"/>
                        <a:pt x="3" y="75"/>
                        <a:pt x="6" y="67"/>
                      </a:cubicBezTo>
                      <a:cubicBezTo>
                        <a:pt x="11" y="53"/>
                        <a:pt x="17" y="40"/>
                        <a:pt x="26" y="28"/>
                      </a:cubicBezTo>
                      <a:cubicBezTo>
                        <a:pt x="29" y="23"/>
                        <a:pt x="32" y="19"/>
                        <a:pt x="36" y="15"/>
                      </a:cubicBezTo>
                      <a:cubicBezTo>
                        <a:pt x="36" y="14"/>
                        <a:pt x="37" y="14"/>
                        <a:pt x="37" y="14"/>
                      </a:cubicBezTo>
                      <a:cubicBezTo>
                        <a:pt x="39" y="15"/>
                        <a:pt x="40" y="15"/>
                        <a:pt x="41" y="15"/>
                      </a:cubicBezTo>
                      <a:cubicBezTo>
                        <a:pt x="44" y="15"/>
                        <a:pt x="46" y="15"/>
                        <a:pt x="49" y="14"/>
                      </a:cubicBezTo>
                      <a:cubicBezTo>
                        <a:pt x="52" y="13"/>
                        <a:pt x="55" y="12"/>
                        <a:pt x="58" y="11"/>
                      </a:cubicBezTo>
                      <a:cubicBezTo>
                        <a:pt x="61" y="10"/>
                        <a:pt x="62" y="8"/>
                        <a:pt x="63" y="5"/>
                      </a:cubicBezTo>
                      <a:cubicBezTo>
                        <a:pt x="63" y="4"/>
                        <a:pt x="63" y="4"/>
                        <a:pt x="63" y="3"/>
                      </a:cubicBezTo>
                      <a:cubicBezTo>
                        <a:pt x="64" y="0"/>
                        <a:pt x="64" y="0"/>
                        <a:pt x="67" y="1"/>
                      </a:cubicBezTo>
                      <a:cubicBezTo>
                        <a:pt x="72" y="2"/>
                        <a:pt x="72" y="2"/>
                        <a:pt x="72" y="2"/>
                      </a:cubicBezTo>
                      <a:cubicBezTo>
                        <a:pt x="71" y="3"/>
                        <a:pt x="69" y="3"/>
                        <a:pt x="68" y="4"/>
                      </a:cubicBezTo>
                      <a:cubicBezTo>
                        <a:pt x="67" y="4"/>
                        <a:pt x="67" y="5"/>
                        <a:pt x="67" y="6"/>
                      </a:cubicBezTo>
                      <a:cubicBezTo>
                        <a:pt x="68" y="6"/>
                        <a:pt x="69" y="8"/>
                        <a:pt x="70" y="10"/>
                      </a:cubicBezTo>
                      <a:cubicBezTo>
                        <a:pt x="71" y="10"/>
                        <a:pt x="71" y="10"/>
                        <a:pt x="72" y="10"/>
                      </a:cubicBezTo>
                      <a:cubicBezTo>
                        <a:pt x="74" y="9"/>
                        <a:pt x="77" y="9"/>
                        <a:pt x="79" y="9"/>
                      </a:cubicBezTo>
                      <a:cubicBezTo>
                        <a:pt x="78" y="10"/>
                        <a:pt x="78" y="11"/>
                        <a:pt x="77" y="12"/>
                      </a:cubicBezTo>
                      <a:cubicBezTo>
                        <a:pt x="76" y="13"/>
                        <a:pt x="75" y="13"/>
                        <a:pt x="74" y="13"/>
                      </a:cubicBezTo>
                      <a:cubicBezTo>
                        <a:pt x="71" y="14"/>
                        <a:pt x="68" y="14"/>
                        <a:pt x="65" y="15"/>
                      </a:cubicBezTo>
                      <a:cubicBezTo>
                        <a:pt x="65" y="17"/>
                        <a:pt x="63" y="18"/>
                        <a:pt x="61" y="18"/>
                      </a:cubicBezTo>
                      <a:cubicBezTo>
                        <a:pt x="58" y="19"/>
                        <a:pt x="54" y="20"/>
                        <a:pt x="52" y="23"/>
                      </a:cubicBezTo>
                      <a:cubicBezTo>
                        <a:pt x="50" y="24"/>
                        <a:pt x="49" y="26"/>
                        <a:pt x="50" y="28"/>
                      </a:cubicBezTo>
                      <a:cubicBezTo>
                        <a:pt x="50" y="29"/>
                        <a:pt x="50" y="30"/>
                        <a:pt x="52" y="30"/>
                      </a:cubicBezTo>
                      <a:cubicBezTo>
                        <a:pt x="52" y="30"/>
                        <a:pt x="52" y="30"/>
                        <a:pt x="53" y="30"/>
                      </a:cubicBezTo>
                      <a:cubicBezTo>
                        <a:pt x="54" y="31"/>
                        <a:pt x="55" y="31"/>
                        <a:pt x="57" y="32"/>
                      </a:cubicBezTo>
                      <a:cubicBezTo>
                        <a:pt x="58" y="33"/>
                        <a:pt x="59" y="33"/>
                        <a:pt x="60" y="33"/>
                      </a:cubicBezTo>
                      <a:cubicBezTo>
                        <a:pt x="61" y="33"/>
                        <a:pt x="61" y="33"/>
                        <a:pt x="61" y="3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3" name="íṥļiďê">
                  <a:extLst>
                    <a:ext uri="{FF2B5EF4-FFF2-40B4-BE49-F238E27FC236}">
                      <a16:creationId xmlns:a16="http://schemas.microsoft.com/office/drawing/2014/main" id="{6C21964E-BB32-47F5-B34E-AAE41925B023}"/>
                    </a:ext>
                  </a:extLst>
                </p:cNvPr>
                <p:cNvSpPr/>
                <p:nvPr/>
              </p:nvSpPr>
              <p:spPr bwMode="auto">
                <a:xfrm>
                  <a:off x="5681040" y="2655895"/>
                  <a:ext cx="277994" cy="146099"/>
                </a:xfrm>
                <a:custGeom>
                  <a:avLst/>
                  <a:gdLst>
                    <a:gd name="T0" fmla="*/ 0 w 66"/>
                    <a:gd name="T1" fmla="*/ 7 h 35"/>
                    <a:gd name="T2" fmla="*/ 10 w 66"/>
                    <a:gd name="T3" fmla="*/ 6 h 35"/>
                    <a:gd name="T4" fmla="*/ 14 w 66"/>
                    <a:gd name="T5" fmla="*/ 4 h 35"/>
                    <a:gd name="T6" fmla="*/ 25 w 66"/>
                    <a:gd name="T7" fmla="*/ 2 h 35"/>
                    <a:gd name="T8" fmla="*/ 36 w 66"/>
                    <a:gd name="T9" fmla="*/ 3 h 35"/>
                    <a:gd name="T10" fmla="*/ 39 w 66"/>
                    <a:gd name="T11" fmla="*/ 2 h 35"/>
                    <a:gd name="T12" fmla="*/ 41 w 66"/>
                    <a:gd name="T13" fmla="*/ 1 h 35"/>
                    <a:gd name="T14" fmla="*/ 50 w 66"/>
                    <a:gd name="T15" fmla="*/ 0 h 35"/>
                    <a:gd name="T16" fmla="*/ 54 w 66"/>
                    <a:gd name="T17" fmla="*/ 0 h 35"/>
                    <a:gd name="T18" fmla="*/ 65 w 66"/>
                    <a:gd name="T19" fmla="*/ 2 h 35"/>
                    <a:gd name="T20" fmla="*/ 66 w 66"/>
                    <a:gd name="T21" fmla="*/ 3 h 35"/>
                    <a:gd name="T22" fmla="*/ 62 w 66"/>
                    <a:gd name="T23" fmla="*/ 3 h 35"/>
                    <a:gd name="T24" fmla="*/ 59 w 66"/>
                    <a:gd name="T25" fmla="*/ 4 h 35"/>
                    <a:gd name="T26" fmla="*/ 57 w 66"/>
                    <a:gd name="T27" fmla="*/ 7 h 35"/>
                    <a:gd name="T28" fmla="*/ 53 w 66"/>
                    <a:gd name="T29" fmla="*/ 11 h 35"/>
                    <a:gd name="T30" fmla="*/ 48 w 66"/>
                    <a:gd name="T31" fmla="*/ 13 h 35"/>
                    <a:gd name="T32" fmla="*/ 48 w 66"/>
                    <a:gd name="T33" fmla="*/ 15 h 35"/>
                    <a:gd name="T34" fmla="*/ 52 w 66"/>
                    <a:gd name="T35" fmla="*/ 17 h 35"/>
                    <a:gd name="T36" fmla="*/ 45 w 66"/>
                    <a:gd name="T37" fmla="*/ 16 h 35"/>
                    <a:gd name="T38" fmla="*/ 47 w 66"/>
                    <a:gd name="T39" fmla="*/ 19 h 35"/>
                    <a:gd name="T40" fmla="*/ 38 w 66"/>
                    <a:gd name="T41" fmla="*/ 21 h 35"/>
                    <a:gd name="T42" fmla="*/ 31 w 66"/>
                    <a:gd name="T43" fmla="*/ 25 h 35"/>
                    <a:gd name="T44" fmla="*/ 23 w 66"/>
                    <a:gd name="T45" fmla="*/ 27 h 35"/>
                    <a:gd name="T46" fmla="*/ 21 w 66"/>
                    <a:gd name="T47" fmla="*/ 30 h 35"/>
                    <a:gd name="T48" fmla="*/ 19 w 66"/>
                    <a:gd name="T49" fmla="*/ 32 h 35"/>
                    <a:gd name="T50" fmla="*/ 17 w 66"/>
                    <a:gd name="T51" fmla="*/ 34 h 35"/>
                    <a:gd name="T52" fmla="*/ 10 w 66"/>
                    <a:gd name="T53" fmla="*/ 33 h 35"/>
                    <a:gd name="T54" fmla="*/ 9 w 66"/>
                    <a:gd name="T55" fmla="*/ 30 h 35"/>
                    <a:gd name="T56" fmla="*/ 9 w 66"/>
                    <a:gd name="T57" fmla="*/ 27 h 35"/>
                    <a:gd name="T58" fmla="*/ 11 w 66"/>
                    <a:gd name="T59" fmla="*/ 24 h 35"/>
                    <a:gd name="T60" fmla="*/ 12 w 66"/>
                    <a:gd name="T61" fmla="*/ 22 h 35"/>
                    <a:gd name="T62" fmla="*/ 13 w 66"/>
                    <a:gd name="T63" fmla="*/ 13 h 35"/>
                    <a:gd name="T64" fmla="*/ 10 w 66"/>
                    <a:gd name="T65" fmla="*/ 11 h 35"/>
                    <a:gd name="T66" fmla="*/ 2 w 66"/>
                    <a:gd name="T67" fmla="*/ 8 h 35"/>
                    <a:gd name="T68" fmla="*/ 0 w 66"/>
                    <a:gd name="T69" fmla="*/ 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6" h="35">
                      <a:moveTo>
                        <a:pt x="0" y="7"/>
                      </a:moveTo>
                      <a:cubicBezTo>
                        <a:pt x="3" y="7"/>
                        <a:pt x="7" y="6"/>
                        <a:pt x="10" y="6"/>
                      </a:cubicBezTo>
                      <a:cubicBezTo>
                        <a:pt x="11" y="5"/>
                        <a:pt x="13" y="5"/>
                        <a:pt x="14" y="4"/>
                      </a:cubicBezTo>
                      <a:cubicBezTo>
                        <a:pt x="17" y="3"/>
                        <a:pt x="21" y="2"/>
                        <a:pt x="25" y="2"/>
                      </a:cubicBezTo>
                      <a:cubicBezTo>
                        <a:pt x="28" y="3"/>
                        <a:pt x="32" y="3"/>
                        <a:pt x="36" y="3"/>
                      </a:cubicBezTo>
                      <a:cubicBezTo>
                        <a:pt x="37" y="4"/>
                        <a:pt x="38" y="3"/>
                        <a:pt x="39" y="2"/>
                      </a:cubicBezTo>
                      <a:cubicBezTo>
                        <a:pt x="40" y="2"/>
                        <a:pt x="41" y="2"/>
                        <a:pt x="41" y="1"/>
                      </a:cubicBezTo>
                      <a:cubicBezTo>
                        <a:pt x="44" y="1"/>
                        <a:pt x="47" y="0"/>
                        <a:pt x="50" y="0"/>
                      </a:cubicBezTo>
                      <a:cubicBezTo>
                        <a:pt x="51" y="0"/>
                        <a:pt x="53" y="0"/>
                        <a:pt x="54" y="0"/>
                      </a:cubicBezTo>
                      <a:cubicBezTo>
                        <a:pt x="58" y="1"/>
                        <a:pt x="61" y="1"/>
                        <a:pt x="65" y="2"/>
                      </a:cubicBezTo>
                      <a:cubicBezTo>
                        <a:pt x="65" y="2"/>
                        <a:pt x="66" y="2"/>
                        <a:pt x="66" y="3"/>
                      </a:cubicBezTo>
                      <a:cubicBezTo>
                        <a:pt x="65" y="3"/>
                        <a:pt x="63" y="3"/>
                        <a:pt x="62" y="3"/>
                      </a:cubicBezTo>
                      <a:cubicBezTo>
                        <a:pt x="61" y="3"/>
                        <a:pt x="60" y="3"/>
                        <a:pt x="59" y="4"/>
                      </a:cubicBezTo>
                      <a:cubicBezTo>
                        <a:pt x="58" y="4"/>
                        <a:pt x="57" y="5"/>
                        <a:pt x="57" y="7"/>
                      </a:cubicBezTo>
                      <a:cubicBezTo>
                        <a:pt x="57" y="9"/>
                        <a:pt x="55" y="10"/>
                        <a:pt x="53" y="11"/>
                      </a:cubicBezTo>
                      <a:cubicBezTo>
                        <a:pt x="52" y="12"/>
                        <a:pt x="50" y="12"/>
                        <a:pt x="48" y="13"/>
                      </a:cubicBezTo>
                      <a:cubicBezTo>
                        <a:pt x="47" y="14"/>
                        <a:pt x="47" y="14"/>
                        <a:pt x="48" y="15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0" y="18"/>
                        <a:pt x="50" y="18"/>
                        <a:pt x="45" y="16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4" y="20"/>
                        <a:pt x="41" y="21"/>
                        <a:pt x="38" y="21"/>
                      </a:cubicBezTo>
                      <a:cubicBezTo>
                        <a:pt x="35" y="22"/>
                        <a:pt x="33" y="23"/>
                        <a:pt x="31" y="25"/>
                      </a:cubicBezTo>
                      <a:cubicBezTo>
                        <a:pt x="28" y="26"/>
                        <a:pt x="26" y="27"/>
                        <a:pt x="23" y="27"/>
                      </a:cubicBezTo>
                      <a:cubicBezTo>
                        <a:pt x="22" y="28"/>
                        <a:pt x="20" y="28"/>
                        <a:pt x="21" y="30"/>
                      </a:cubicBezTo>
                      <a:cubicBezTo>
                        <a:pt x="20" y="31"/>
                        <a:pt x="20" y="31"/>
                        <a:pt x="19" y="32"/>
                      </a:cubicBezTo>
                      <a:cubicBezTo>
                        <a:pt x="19" y="33"/>
                        <a:pt x="18" y="33"/>
                        <a:pt x="17" y="34"/>
                      </a:cubicBezTo>
                      <a:cubicBezTo>
                        <a:pt x="15" y="35"/>
                        <a:pt x="12" y="35"/>
                        <a:pt x="10" y="33"/>
                      </a:cubicBezTo>
                      <a:cubicBezTo>
                        <a:pt x="9" y="32"/>
                        <a:pt x="9" y="31"/>
                        <a:pt x="9" y="30"/>
                      </a:cubicBezTo>
                      <a:cubicBezTo>
                        <a:pt x="9" y="29"/>
                        <a:pt x="9" y="28"/>
                        <a:pt x="9" y="27"/>
                      </a:cubicBezTo>
                      <a:cubicBezTo>
                        <a:pt x="9" y="26"/>
                        <a:pt x="10" y="25"/>
                        <a:pt x="11" y="24"/>
                      </a:cubicBezTo>
                      <a:cubicBezTo>
                        <a:pt x="11" y="23"/>
                        <a:pt x="11" y="23"/>
                        <a:pt x="12" y="22"/>
                      </a:cubicBezTo>
                      <a:cubicBezTo>
                        <a:pt x="14" y="20"/>
                        <a:pt x="15" y="16"/>
                        <a:pt x="13" y="13"/>
                      </a:cubicBezTo>
                      <a:cubicBezTo>
                        <a:pt x="12" y="12"/>
                        <a:pt x="11" y="11"/>
                        <a:pt x="10" y="11"/>
                      </a:cubicBezTo>
                      <a:cubicBezTo>
                        <a:pt x="7" y="9"/>
                        <a:pt x="5" y="9"/>
                        <a:pt x="2" y="8"/>
                      </a:cubicBezTo>
                      <a:cubicBezTo>
                        <a:pt x="2" y="8"/>
                        <a:pt x="1" y="8"/>
                        <a:pt x="0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4" name="ïṣľíḓe">
                  <a:extLst>
                    <a:ext uri="{FF2B5EF4-FFF2-40B4-BE49-F238E27FC236}">
                      <a16:creationId xmlns:a16="http://schemas.microsoft.com/office/drawing/2014/main" id="{96A3320A-111E-47CD-A4B7-44FC5055BC7D}"/>
                    </a:ext>
                  </a:extLst>
                </p:cNvPr>
                <p:cNvSpPr/>
                <p:nvPr/>
              </p:nvSpPr>
              <p:spPr bwMode="auto">
                <a:xfrm>
                  <a:off x="5541028" y="2692419"/>
                  <a:ext cx="121749" cy="97399"/>
                </a:xfrm>
                <a:custGeom>
                  <a:avLst/>
                  <a:gdLst>
                    <a:gd name="T0" fmla="*/ 7 w 29"/>
                    <a:gd name="T1" fmla="*/ 2 h 23"/>
                    <a:gd name="T2" fmla="*/ 11 w 29"/>
                    <a:gd name="T3" fmla="*/ 1 h 23"/>
                    <a:gd name="T4" fmla="*/ 17 w 29"/>
                    <a:gd name="T5" fmla="*/ 1 h 23"/>
                    <a:gd name="T6" fmla="*/ 18 w 29"/>
                    <a:gd name="T7" fmla="*/ 2 h 23"/>
                    <a:gd name="T8" fmla="*/ 17 w 29"/>
                    <a:gd name="T9" fmla="*/ 3 h 23"/>
                    <a:gd name="T10" fmla="*/ 14 w 29"/>
                    <a:gd name="T11" fmla="*/ 4 h 23"/>
                    <a:gd name="T12" fmla="*/ 13 w 29"/>
                    <a:gd name="T13" fmla="*/ 5 h 23"/>
                    <a:gd name="T14" fmla="*/ 14 w 29"/>
                    <a:gd name="T15" fmla="*/ 6 h 23"/>
                    <a:gd name="T16" fmla="*/ 26 w 29"/>
                    <a:gd name="T17" fmla="*/ 9 h 23"/>
                    <a:gd name="T18" fmla="*/ 26 w 29"/>
                    <a:gd name="T19" fmla="*/ 10 h 23"/>
                    <a:gd name="T20" fmla="*/ 26 w 29"/>
                    <a:gd name="T21" fmla="*/ 12 h 23"/>
                    <a:gd name="T22" fmla="*/ 29 w 29"/>
                    <a:gd name="T23" fmla="*/ 16 h 23"/>
                    <a:gd name="T24" fmla="*/ 27 w 29"/>
                    <a:gd name="T25" fmla="*/ 18 h 23"/>
                    <a:gd name="T26" fmla="*/ 22 w 29"/>
                    <a:gd name="T27" fmla="*/ 19 h 23"/>
                    <a:gd name="T28" fmla="*/ 20 w 29"/>
                    <a:gd name="T29" fmla="*/ 21 h 23"/>
                    <a:gd name="T30" fmla="*/ 20 w 29"/>
                    <a:gd name="T31" fmla="*/ 22 h 23"/>
                    <a:gd name="T32" fmla="*/ 14 w 29"/>
                    <a:gd name="T33" fmla="*/ 22 h 23"/>
                    <a:gd name="T34" fmla="*/ 15 w 29"/>
                    <a:gd name="T35" fmla="*/ 18 h 23"/>
                    <a:gd name="T36" fmla="*/ 16 w 29"/>
                    <a:gd name="T37" fmla="*/ 17 h 23"/>
                    <a:gd name="T38" fmla="*/ 19 w 29"/>
                    <a:gd name="T39" fmla="*/ 17 h 23"/>
                    <a:gd name="T40" fmla="*/ 21 w 29"/>
                    <a:gd name="T41" fmla="*/ 16 h 23"/>
                    <a:gd name="T42" fmla="*/ 20 w 29"/>
                    <a:gd name="T43" fmla="*/ 15 h 23"/>
                    <a:gd name="T44" fmla="*/ 9 w 29"/>
                    <a:gd name="T45" fmla="*/ 10 h 23"/>
                    <a:gd name="T46" fmla="*/ 3 w 29"/>
                    <a:gd name="T47" fmla="*/ 10 h 23"/>
                    <a:gd name="T48" fmla="*/ 0 w 29"/>
                    <a:gd name="T49" fmla="*/ 8 h 23"/>
                    <a:gd name="T50" fmla="*/ 2 w 29"/>
                    <a:gd name="T51" fmla="*/ 6 h 23"/>
                    <a:gd name="T52" fmla="*/ 3 w 29"/>
                    <a:gd name="T53" fmla="*/ 6 h 23"/>
                    <a:gd name="T54" fmla="*/ 7 w 29"/>
                    <a:gd name="T55" fmla="*/ 6 h 23"/>
                    <a:gd name="T56" fmla="*/ 9 w 29"/>
                    <a:gd name="T57" fmla="*/ 5 h 23"/>
                    <a:gd name="T58" fmla="*/ 7 w 29"/>
                    <a:gd name="T59" fmla="*/ 3 h 23"/>
                    <a:gd name="T60" fmla="*/ 7 w 29"/>
                    <a:gd name="T61" fmla="*/ 2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9" h="23">
                      <a:moveTo>
                        <a:pt x="7" y="2"/>
                      </a:moveTo>
                      <a:cubicBezTo>
                        <a:pt x="8" y="0"/>
                        <a:pt x="9" y="0"/>
                        <a:pt x="11" y="1"/>
                      </a:cubicBezTo>
                      <a:cubicBezTo>
                        <a:pt x="13" y="2"/>
                        <a:pt x="15" y="2"/>
                        <a:pt x="17" y="1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7" y="2"/>
                        <a:pt x="17" y="3"/>
                        <a:pt x="17" y="3"/>
                      </a:cubicBezTo>
                      <a:cubicBezTo>
                        <a:pt x="16" y="3"/>
                        <a:pt x="15" y="3"/>
                        <a:pt x="14" y="4"/>
                      </a:cubicBezTo>
                      <a:cubicBezTo>
                        <a:pt x="13" y="4"/>
                        <a:pt x="13" y="4"/>
                        <a:pt x="13" y="5"/>
                      </a:cubicBezTo>
                      <a:cubicBezTo>
                        <a:pt x="13" y="5"/>
                        <a:pt x="13" y="6"/>
                        <a:pt x="14" y="6"/>
                      </a:cubicBezTo>
                      <a:cubicBezTo>
                        <a:pt x="26" y="9"/>
                        <a:pt x="26" y="9"/>
                        <a:pt x="26" y="9"/>
                      </a:cubicBezTo>
                      <a:cubicBezTo>
                        <a:pt x="26" y="9"/>
                        <a:pt x="26" y="10"/>
                        <a:pt x="26" y="10"/>
                      </a:cubicBezTo>
                      <a:cubicBezTo>
                        <a:pt x="26" y="11"/>
                        <a:pt x="26" y="11"/>
                        <a:pt x="26" y="12"/>
                      </a:cubicBezTo>
                      <a:cubicBezTo>
                        <a:pt x="25" y="15"/>
                        <a:pt x="26" y="16"/>
                        <a:pt x="29" y="16"/>
                      </a:cubicBezTo>
                      <a:cubicBezTo>
                        <a:pt x="29" y="17"/>
                        <a:pt x="28" y="18"/>
                        <a:pt x="27" y="18"/>
                      </a:cubicBezTo>
                      <a:cubicBezTo>
                        <a:pt x="26" y="18"/>
                        <a:pt x="23" y="19"/>
                        <a:pt x="22" y="19"/>
                      </a:cubicBezTo>
                      <a:cubicBezTo>
                        <a:pt x="21" y="20"/>
                        <a:pt x="20" y="20"/>
                        <a:pt x="20" y="21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18" y="23"/>
                        <a:pt x="16" y="23"/>
                        <a:pt x="14" y="22"/>
                      </a:cubicBezTo>
                      <a:cubicBezTo>
                        <a:pt x="13" y="21"/>
                        <a:pt x="13" y="19"/>
                        <a:pt x="15" y="18"/>
                      </a:cubicBezTo>
                      <a:cubicBezTo>
                        <a:pt x="15" y="18"/>
                        <a:pt x="15" y="18"/>
                        <a:pt x="16" y="17"/>
                      </a:cubicBezTo>
                      <a:cubicBezTo>
                        <a:pt x="17" y="17"/>
                        <a:pt x="18" y="17"/>
                        <a:pt x="19" y="17"/>
                      </a:cubicBezTo>
                      <a:cubicBezTo>
                        <a:pt x="20" y="17"/>
                        <a:pt x="20" y="16"/>
                        <a:pt x="21" y="16"/>
                      </a:cubicBezTo>
                      <a:cubicBezTo>
                        <a:pt x="21" y="16"/>
                        <a:pt x="20" y="15"/>
                        <a:pt x="20" y="15"/>
                      </a:cubicBezTo>
                      <a:cubicBezTo>
                        <a:pt x="17" y="12"/>
                        <a:pt x="13" y="10"/>
                        <a:pt x="9" y="10"/>
                      </a:cubicBezTo>
                      <a:cubicBezTo>
                        <a:pt x="7" y="10"/>
                        <a:pt x="5" y="10"/>
                        <a:pt x="3" y="10"/>
                      </a:cubicBezTo>
                      <a:cubicBezTo>
                        <a:pt x="2" y="10"/>
                        <a:pt x="1" y="10"/>
                        <a:pt x="0" y="8"/>
                      </a:cubicBezTo>
                      <a:cubicBezTo>
                        <a:pt x="0" y="7"/>
                        <a:pt x="1" y="6"/>
                        <a:pt x="2" y="6"/>
                      </a:cubicBezTo>
                      <a:cubicBezTo>
                        <a:pt x="2" y="6"/>
                        <a:pt x="2" y="6"/>
                        <a:pt x="3" y="6"/>
                      </a:cubicBezTo>
                      <a:cubicBezTo>
                        <a:pt x="4" y="6"/>
                        <a:pt x="5" y="6"/>
                        <a:pt x="7" y="6"/>
                      </a:cubicBezTo>
                      <a:cubicBezTo>
                        <a:pt x="7" y="6"/>
                        <a:pt x="8" y="5"/>
                        <a:pt x="9" y="5"/>
                      </a:cubicBezTo>
                      <a:cubicBezTo>
                        <a:pt x="9" y="4"/>
                        <a:pt x="8" y="3"/>
                        <a:pt x="7" y="3"/>
                      </a:cubicBezTo>
                      <a:cubicBezTo>
                        <a:pt x="7" y="2"/>
                        <a:pt x="7" y="2"/>
                        <a:pt x="7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5" name="ïSḻiḓé">
                  <a:extLst>
                    <a:ext uri="{FF2B5EF4-FFF2-40B4-BE49-F238E27FC236}">
                      <a16:creationId xmlns:a16="http://schemas.microsoft.com/office/drawing/2014/main" id="{C9A7755D-5B9D-474B-A83C-12C7397A52D5}"/>
                    </a:ext>
                  </a:extLst>
                </p:cNvPr>
                <p:cNvSpPr/>
                <p:nvPr/>
              </p:nvSpPr>
              <p:spPr bwMode="auto">
                <a:xfrm>
                  <a:off x="6299930" y="3368127"/>
                  <a:ext cx="58846" cy="101457"/>
                </a:xfrm>
                <a:custGeom>
                  <a:avLst/>
                  <a:gdLst>
                    <a:gd name="T0" fmla="*/ 12 w 14"/>
                    <a:gd name="T1" fmla="*/ 0 h 24"/>
                    <a:gd name="T2" fmla="*/ 13 w 14"/>
                    <a:gd name="T3" fmla="*/ 10 h 24"/>
                    <a:gd name="T4" fmla="*/ 10 w 14"/>
                    <a:gd name="T5" fmla="*/ 19 h 24"/>
                    <a:gd name="T6" fmla="*/ 8 w 14"/>
                    <a:gd name="T7" fmla="*/ 22 h 24"/>
                    <a:gd name="T8" fmla="*/ 4 w 14"/>
                    <a:gd name="T9" fmla="*/ 24 h 24"/>
                    <a:gd name="T10" fmla="*/ 1 w 14"/>
                    <a:gd name="T11" fmla="*/ 18 h 24"/>
                    <a:gd name="T12" fmla="*/ 1 w 14"/>
                    <a:gd name="T13" fmla="*/ 18 h 24"/>
                    <a:gd name="T14" fmla="*/ 3 w 14"/>
                    <a:gd name="T15" fmla="*/ 15 h 24"/>
                    <a:gd name="T16" fmla="*/ 3 w 14"/>
                    <a:gd name="T17" fmla="*/ 11 h 24"/>
                    <a:gd name="T18" fmla="*/ 5 w 14"/>
                    <a:gd name="T19" fmla="*/ 6 h 24"/>
                    <a:gd name="T20" fmla="*/ 7 w 14"/>
                    <a:gd name="T21" fmla="*/ 6 h 24"/>
                    <a:gd name="T22" fmla="*/ 11 w 14"/>
                    <a:gd name="T23" fmla="*/ 1 h 24"/>
                    <a:gd name="T24" fmla="*/ 12 w 14"/>
                    <a:gd name="T25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" h="24">
                      <a:moveTo>
                        <a:pt x="12" y="0"/>
                      </a:moveTo>
                      <a:cubicBezTo>
                        <a:pt x="13" y="3"/>
                        <a:pt x="14" y="7"/>
                        <a:pt x="13" y="10"/>
                      </a:cubicBezTo>
                      <a:cubicBezTo>
                        <a:pt x="11" y="13"/>
                        <a:pt x="11" y="16"/>
                        <a:pt x="10" y="19"/>
                      </a:cubicBezTo>
                      <a:cubicBezTo>
                        <a:pt x="9" y="20"/>
                        <a:pt x="9" y="21"/>
                        <a:pt x="8" y="22"/>
                      </a:cubicBezTo>
                      <a:cubicBezTo>
                        <a:pt x="7" y="24"/>
                        <a:pt x="7" y="24"/>
                        <a:pt x="4" y="24"/>
                      </a:cubicBezTo>
                      <a:cubicBezTo>
                        <a:pt x="1" y="23"/>
                        <a:pt x="0" y="20"/>
                        <a:pt x="1" y="18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2" y="17"/>
                        <a:pt x="2" y="16"/>
                        <a:pt x="3" y="15"/>
                      </a:cubicBezTo>
                      <a:cubicBezTo>
                        <a:pt x="3" y="13"/>
                        <a:pt x="3" y="12"/>
                        <a:pt x="3" y="11"/>
                      </a:cubicBezTo>
                      <a:cubicBezTo>
                        <a:pt x="3" y="9"/>
                        <a:pt x="4" y="7"/>
                        <a:pt x="5" y="6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8" y="4"/>
                        <a:pt x="10" y="3"/>
                        <a:pt x="11" y="1"/>
                      </a:cubicBezTo>
                      <a:cubicBezTo>
                        <a:pt x="12" y="1"/>
                        <a:pt x="12" y="0"/>
                        <a:pt x="1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6" name="îS1ïďê">
                  <a:extLst>
                    <a:ext uri="{FF2B5EF4-FFF2-40B4-BE49-F238E27FC236}">
                      <a16:creationId xmlns:a16="http://schemas.microsoft.com/office/drawing/2014/main" id="{F976DE91-3D22-455A-A624-8483BB0D61BD}"/>
                    </a:ext>
                  </a:extLst>
                </p:cNvPr>
                <p:cNvSpPr/>
                <p:nvPr/>
              </p:nvSpPr>
              <p:spPr bwMode="auto">
                <a:xfrm>
                  <a:off x="5599874" y="2655895"/>
                  <a:ext cx="131895" cy="44641"/>
                </a:xfrm>
                <a:custGeom>
                  <a:avLst/>
                  <a:gdLst>
                    <a:gd name="T0" fmla="*/ 31 w 31"/>
                    <a:gd name="T1" fmla="*/ 0 h 11"/>
                    <a:gd name="T2" fmla="*/ 22 w 31"/>
                    <a:gd name="T3" fmla="*/ 4 h 11"/>
                    <a:gd name="T4" fmla="*/ 9 w 31"/>
                    <a:gd name="T5" fmla="*/ 10 h 11"/>
                    <a:gd name="T6" fmla="*/ 5 w 31"/>
                    <a:gd name="T7" fmla="*/ 9 h 11"/>
                    <a:gd name="T8" fmla="*/ 4 w 31"/>
                    <a:gd name="T9" fmla="*/ 8 h 11"/>
                    <a:gd name="T10" fmla="*/ 0 w 31"/>
                    <a:gd name="T11" fmla="*/ 8 h 11"/>
                    <a:gd name="T12" fmla="*/ 1 w 31"/>
                    <a:gd name="T13" fmla="*/ 7 h 11"/>
                    <a:gd name="T14" fmla="*/ 4 w 31"/>
                    <a:gd name="T15" fmla="*/ 6 h 11"/>
                    <a:gd name="T16" fmla="*/ 7 w 31"/>
                    <a:gd name="T17" fmla="*/ 4 h 11"/>
                    <a:gd name="T18" fmla="*/ 9 w 31"/>
                    <a:gd name="T19" fmla="*/ 3 h 11"/>
                    <a:gd name="T20" fmla="*/ 15 w 31"/>
                    <a:gd name="T21" fmla="*/ 2 h 11"/>
                    <a:gd name="T22" fmla="*/ 19 w 31"/>
                    <a:gd name="T23" fmla="*/ 1 h 11"/>
                    <a:gd name="T24" fmla="*/ 27 w 31"/>
                    <a:gd name="T25" fmla="*/ 0 h 11"/>
                    <a:gd name="T26" fmla="*/ 29 w 31"/>
                    <a:gd name="T27" fmla="*/ 0 h 11"/>
                    <a:gd name="T28" fmla="*/ 31 w 31"/>
                    <a:gd name="T2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1" h="11">
                      <a:moveTo>
                        <a:pt x="31" y="0"/>
                      </a:moveTo>
                      <a:cubicBezTo>
                        <a:pt x="28" y="3"/>
                        <a:pt x="25" y="4"/>
                        <a:pt x="22" y="4"/>
                      </a:cubicBezTo>
                      <a:cubicBezTo>
                        <a:pt x="17" y="5"/>
                        <a:pt x="13" y="7"/>
                        <a:pt x="9" y="10"/>
                      </a:cubicBezTo>
                      <a:cubicBezTo>
                        <a:pt x="7" y="10"/>
                        <a:pt x="6" y="11"/>
                        <a:pt x="5" y="9"/>
                      </a:cubicBezTo>
                      <a:cubicBezTo>
                        <a:pt x="5" y="9"/>
                        <a:pt x="4" y="9"/>
                        <a:pt x="4" y="8"/>
                      </a:cubicBezTo>
                      <a:cubicBezTo>
                        <a:pt x="2" y="8"/>
                        <a:pt x="1" y="8"/>
                        <a:pt x="0" y="8"/>
                      </a:cubicBezTo>
                      <a:cubicBezTo>
                        <a:pt x="0" y="7"/>
                        <a:pt x="1" y="7"/>
                        <a:pt x="1" y="7"/>
                      </a:cubicBezTo>
                      <a:cubicBezTo>
                        <a:pt x="2" y="7"/>
                        <a:pt x="3" y="6"/>
                        <a:pt x="4" y="6"/>
                      </a:cubicBezTo>
                      <a:cubicBezTo>
                        <a:pt x="5" y="6"/>
                        <a:pt x="7" y="6"/>
                        <a:pt x="7" y="4"/>
                      </a:cubicBezTo>
                      <a:cubicBezTo>
                        <a:pt x="7" y="3"/>
                        <a:pt x="8" y="3"/>
                        <a:pt x="9" y="3"/>
                      </a:cubicBezTo>
                      <a:cubicBezTo>
                        <a:pt x="11" y="2"/>
                        <a:pt x="13" y="2"/>
                        <a:pt x="15" y="2"/>
                      </a:cubicBezTo>
                      <a:cubicBezTo>
                        <a:pt x="16" y="2"/>
                        <a:pt x="18" y="1"/>
                        <a:pt x="19" y="1"/>
                      </a:cubicBezTo>
                      <a:cubicBezTo>
                        <a:pt x="21" y="0"/>
                        <a:pt x="24" y="0"/>
                        <a:pt x="27" y="0"/>
                      </a:cubicBezTo>
                      <a:cubicBezTo>
                        <a:pt x="27" y="0"/>
                        <a:pt x="28" y="0"/>
                        <a:pt x="29" y="0"/>
                      </a:cubicBezTo>
                      <a:cubicBezTo>
                        <a:pt x="31" y="0"/>
                        <a:pt x="31" y="0"/>
                        <a:pt x="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7" name="iṧ1îdè">
                  <a:extLst>
                    <a:ext uri="{FF2B5EF4-FFF2-40B4-BE49-F238E27FC236}">
                      <a16:creationId xmlns:a16="http://schemas.microsoft.com/office/drawing/2014/main" id="{366A5812-801C-4225-BC1B-78C02246AA98}"/>
                    </a:ext>
                  </a:extLst>
                </p:cNvPr>
                <p:cNvSpPr/>
                <p:nvPr/>
              </p:nvSpPr>
              <p:spPr bwMode="auto">
                <a:xfrm>
                  <a:off x="5938741" y="2820256"/>
                  <a:ext cx="75079" cy="54788"/>
                </a:xfrm>
                <a:custGeom>
                  <a:avLst/>
                  <a:gdLst>
                    <a:gd name="T0" fmla="*/ 11 w 18"/>
                    <a:gd name="T1" fmla="*/ 7 h 13"/>
                    <a:gd name="T2" fmla="*/ 7 w 18"/>
                    <a:gd name="T3" fmla="*/ 5 h 13"/>
                    <a:gd name="T4" fmla="*/ 6 w 18"/>
                    <a:gd name="T5" fmla="*/ 10 h 13"/>
                    <a:gd name="T6" fmla="*/ 0 w 18"/>
                    <a:gd name="T7" fmla="*/ 12 h 13"/>
                    <a:gd name="T8" fmla="*/ 0 w 18"/>
                    <a:gd name="T9" fmla="*/ 6 h 13"/>
                    <a:gd name="T10" fmla="*/ 4 w 18"/>
                    <a:gd name="T11" fmla="*/ 4 h 13"/>
                    <a:gd name="T12" fmla="*/ 6 w 18"/>
                    <a:gd name="T13" fmla="*/ 4 h 13"/>
                    <a:gd name="T14" fmla="*/ 8 w 18"/>
                    <a:gd name="T15" fmla="*/ 3 h 13"/>
                    <a:gd name="T16" fmla="*/ 8 w 18"/>
                    <a:gd name="T17" fmla="*/ 1 h 13"/>
                    <a:gd name="T18" fmla="*/ 10 w 18"/>
                    <a:gd name="T19" fmla="*/ 0 h 13"/>
                    <a:gd name="T20" fmla="*/ 12 w 18"/>
                    <a:gd name="T21" fmla="*/ 1 h 13"/>
                    <a:gd name="T22" fmla="*/ 12 w 18"/>
                    <a:gd name="T23" fmla="*/ 4 h 13"/>
                    <a:gd name="T24" fmla="*/ 13 w 18"/>
                    <a:gd name="T25" fmla="*/ 5 h 13"/>
                    <a:gd name="T26" fmla="*/ 15 w 18"/>
                    <a:gd name="T27" fmla="*/ 8 h 13"/>
                    <a:gd name="T28" fmla="*/ 18 w 18"/>
                    <a:gd name="T29" fmla="*/ 10 h 13"/>
                    <a:gd name="T30" fmla="*/ 15 w 18"/>
                    <a:gd name="T31" fmla="*/ 12 h 13"/>
                    <a:gd name="T32" fmla="*/ 12 w 18"/>
                    <a:gd name="T33" fmla="*/ 13 h 13"/>
                    <a:gd name="T34" fmla="*/ 9 w 18"/>
                    <a:gd name="T35" fmla="*/ 13 h 13"/>
                    <a:gd name="T36" fmla="*/ 9 w 18"/>
                    <a:gd name="T37" fmla="*/ 13 h 13"/>
                    <a:gd name="T38" fmla="*/ 11 w 18"/>
                    <a:gd name="T39" fmla="*/ 12 h 13"/>
                    <a:gd name="T40" fmla="*/ 9 w 18"/>
                    <a:gd name="T41" fmla="*/ 9 h 13"/>
                    <a:gd name="T42" fmla="*/ 11 w 18"/>
                    <a:gd name="T43" fmla="*/ 7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8" h="13">
                      <a:moveTo>
                        <a:pt x="11" y="7"/>
                      </a:moveTo>
                      <a:cubicBezTo>
                        <a:pt x="10" y="5"/>
                        <a:pt x="8" y="5"/>
                        <a:pt x="7" y="5"/>
                      </a:cubicBezTo>
                      <a:cubicBezTo>
                        <a:pt x="5" y="7"/>
                        <a:pt x="5" y="8"/>
                        <a:pt x="6" y="10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0"/>
                        <a:pt x="2" y="8"/>
                        <a:pt x="0" y="6"/>
                      </a:cubicBezTo>
                      <a:cubicBezTo>
                        <a:pt x="1" y="5"/>
                        <a:pt x="3" y="4"/>
                        <a:pt x="4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7" y="4"/>
                        <a:pt x="8" y="4"/>
                        <a:pt x="8" y="3"/>
                      </a:cubicBezTo>
                      <a:cubicBezTo>
                        <a:pt x="8" y="2"/>
                        <a:pt x="8" y="2"/>
                        <a:pt x="8" y="1"/>
                      </a:cubicBezTo>
                      <a:cubicBezTo>
                        <a:pt x="9" y="1"/>
                        <a:pt x="9" y="0"/>
                        <a:pt x="10" y="0"/>
                      </a:cubicBezTo>
                      <a:cubicBezTo>
                        <a:pt x="10" y="0"/>
                        <a:pt x="11" y="0"/>
                        <a:pt x="12" y="1"/>
                      </a:cubicBezTo>
                      <a:cubicBezTo>
                        <a:pt x="10" y="2"/>
                        <a:pt x="11" y="3"/>
                        <a:pt x="12" y="4"/>
                      </a:cubicBezTo>
                      <a:cubicBezTo>
                        <a:pt x="13" y="4"/>
                        <a:pt x="13" y="4"/>
                        <a:pt x="13" y="5"/>
                      </a:cubicBezTo>
                      <a:cubicBezTo>
                        <a:pt x="14" y="6"/>
                        <a:pt x="14" y="7"/>
                        <a:pt x="15" y="8"/>
                      </a:cubicBezTo>
                      <a:cubicBezTo>
                        <a:pt x="16" y="9"/>
                        <a:pt x="17" y="9"/>
                        <a:pt x="18" y="10"/>
                      </a:cubicBezTo>
                      <a:cubicBezTo>
                        <a:pt x="17" y="10"/>
                        <a:pt x="16" y="11"/>
                        <a:pt x="15" y="12"/>
                      </a:cubicBezTo>
                      <a:cubicBezTo>
                        <a:pt x="14" y="13"/>
                        <a:pt x="13" y="13"/>
                        <a:pt x="12" y="13"/>
                      </a:cubicBezTo>
                      <a:cubicBezTo>
                        <a:pt x="11" y="13"/>
                        <a:pt x="10" y="13"/>
                        <a:pt x="9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ubicBezTo>
                        <a:pt x="10" y="11"/>
                        <a:pt x="9" y="10"/>
                        <a:pt x="9" y="9"/>
                      </a:cubicBezTo>
                      <a:cubicBezTo>
                        <a:pt x="9" y="8"/>
                        <a:pt x="10" y="8"/>
                        <a:pt x="11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8" name="ïṧlïḋê">
                  <a:extLst>
                    <a:ext uri="{FF2B5EF4-FFF2-40B4-BE49-F238E27FC236}">
                      <a16:creationId xmlns:a16="http://schemas.microsoft.com/office/drawing/2014/main" id="{50514794-EB37-497A-AA7D-0B7A16E42A9B}"/>
                    </a:ext>
                  </a:extLst>
                </p:cNvPr>
                <p:cNvSpPr/>
                <p:nvPr/>
              </p:nvSpPr>
              <p:spPr bwMode="auto">
                <a:xfrm>
                  <a:off x="5883955" y="2761411"/>
                  <a:ext cx="44641" cy="20291"/>
                </a:xfrm>
                <a:custGeom>
                  <a:avLst/>
                  <a:gdLst>
                    <a:gd name="T0" fmla="*/ 0 w 11"/>
                    <a:gd name="T1" fmla="*/ 2 h 5"/>
                    <a:gd name="T2" fmla="*/ 2 w 11"/>
                    <a:gd name="T3" fmla="*/ 2 h 5"/>
                    <a:gd name="T4" fmla="*/ 8 w 11"/>
                    <a:gd name="T5" fmla="*/ 0 h 5"/>
                    <a:gd name="T6" fmla="*/ 11 w 11"/>
                    <a:gd name="T7" fmla="*/ 1 h 5"/>
                    <a:gd name="T8" fmla="*/ 10 w 11"/>
                    <a:gd name="T9" fmla="*/ 3 h 5"/>
                    <a:gd name="T10" fmla="*/ 6 w 11"/>
                    <a:gd name="T11" fmla="*/ 5 h 5"/>
                    <a:gd name="T12" fmla="*/ 2 w 11"/>
                    <a:gd name="T13" fmla="*/ 4 h 5"/>
                    <a:gd name="T14" fmla="*/ 0 w 11"/>
                    <a:gd name="T15" fmla="*/ 3 h 5"/>
                    <a:gd name="T16" fmla="*/ 0 w 11"/>
                    <a:gd name="T17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" h="5">
                      <a:moveTo>
                        <a:pt x="0" y="2"/>
                      </a:moveTo>
                      <a:cubicBezTo>
                        <a:pt x="0" y="2"/>
                        <a:pt x="1" y="2"/>
                        <a:pt x="2" y="2"/>
                      </a:cubicBezTo>
                      <a:cubicBezTo>
                        <a:pt x="4" y="1"/>
                        <a:pt x="6" y="0"/>
                        <a:pt x="8" y="0"/>
                      </a:cubicBezTo>
                      <a:cubicBezTo>
                        <a:pt x="9" y="0"/>
                        <a:pt x="10" y="0"/>
                        <a:pt x="11" y="1"/>
                      </a:cubicBezTo>
                      <a:cubicBezTo>
                        <a:pt x="11" y="2"/>
                        <a:pt x="10" y="2"/>
                        <a:pt x="10" y="3"/>
                      </a:cubicBezTo>
                      <a:cubicBezTo>
                        <a:pt x="8" y="4"/>
                        <a:pt x="7" y="4"/>
                        <a:pt x="6" y="5"/>
                      </a:cubicBezTo>
                      <a:cubicBezTo>
                        <a:pt x="4" y="5"/>
                        <a:pt x="3" y="5"/>
                        <a:pt x="2" y="4"/>
                      </a:cubicBezTo>
                      <a:cubicBezTo>
                        <a:pt x="1" y="3"/>
                        <a:pt x="0" y="3"/>
                        <a:pt x="0" y="3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9" name="ïşľîďê">
                  <a:extLst>
                    <a:ext uri="{FF2B5EF4-FFF2-40B4-BE49-F238E27FC236}">
                      <a16:creationId xmlns:a16="http://schemas.microsoft.com/office/drawing/2014/main" id="{AFA7EB6B-E2A4-480B-913F-539A5CAA9BBB}"/>
                    </a:ext>
                  </a:extLst>
                </p:cNvPr>
                <p:cNvSpPr/>
                <p:nvPr/>
              </p:nvSpPr>
              <p:spPr bwMode="auto">
                <a:xfrm>
                  <a:off x="5622194" y="2875043"/>
                  <a:ext cx="36525" cy="24350"/>
                </a:xfrm>
                <a:custGeom>
                  <a:avLst/>
                  <a:gdLst>
                    <a:gd name="T0" fmla="*/ 0 w 9"/>
                    <a:gd name="T1" fmla="*/ 5 h 6"/>
                    <a:gd name="T2" fmla="*/ 7 w 9"/>
                    <a:gd name="T3" fmla="*/ 0 h 6"/>
                    <a:gd name="T4" fmla="*/ 5 w 9"/>
                    <a:gd name="T5" fmla="*/ 1 h 6"/>
                    <a:gd name="T6" fmla="*/ 7 w 9"/>
                    <a:gd name="T7" fmla="*/ 2 h 6"/>
                    <a:gd name="T8" fmla="*/ 8 w 9"/>
                    <a:gd name="T9" fmla="*/ 4 h 6"/>
                    <a:gd name="T10" fmla="*/ 6 w 9"/>
                    <a:gd name="T11" fmla="*/ 6 h 6"/>
                    <a:gd name="T12" fmla="*/ 0 w 9"/>
                    <a:gd name="T13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6">
                      <a:moveTo>
                        <a:pt x="0" y="5"/>
                      </a:moveTo>
                      <a:cubicBezTo>
                        <a:pt x="2" y="3"/>
                        <a:pt x="4" y="1"/>
                        <a:pt x="7" y="0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6" y="1"/>
                        <a:pt x="7" y="2"/>
                        <a:pt x="7" y="2"/>
                      </a:cubicBezTo>
                      <a:cubicBezTo>
                        <a:pt x="7" y="2"/>
                        <a:pt x="9" y="4"/>
                        <a:pt x="8" y="4"/>
                      </a:cubicBezTo>
                      <a:cubicBezTo>
                        <a:pt x="8" y="5"/>
                        <a:pt x="7" y="6"/>
                        <a:pt x="6" y="6"/>
                      </a:cubicBezTo>
                      <a:cubicBezTo>
                        <a:pt x="4" y="5"/>
                        <a:pt x="2" y="5"/>
                        <a:pt x="0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0" name="ïŝlíde">
                  <a:extLst>
                    <a:ext uri="{FF2B5EF4-FFF2-40B4-BE49-F238E27FC236}">
                      <a16:creationId xmlns:a16="http://schemas.microsoft.com/office/drawing/2014/main" id="{B94E80C4-D482-4AC4-BBE0-1980713F4689}"/>
                    </a:ext>
                  </a:extLst>
                </p:cNvPr>
                <p:cNvSpPr/>
                <p:nvPr/>
              </p:nvSpPr>
              <p:spPr bwMode="auto">
                <a:xfrm>
                  <a:off x="5137228" y="2540234"/>
                  <a:ext cx="1075449" cy="1379821"/>
                </a:xfrm>
                <a:custGeom>
                  <a:avLst/>
                  <a:gdLst>
                    <a:gd name="T0" fmla="*/ 255 w 255"/>
                    <a:gd name="T1" fmla="*/ 281 h 327"/>
                    <a:gd name="T2" fmla="*/ 254 w 255"/>
                    <a:gd name="T3" fmla="*/ 283 h 327"/>
                    <a:gd name="T4" fmla="*/ 43 w 255"/>
                    <a:gd name="T5" fmla="*/ 230 h 327"/>
                    <a:gd name="T6" fmla="*/ 96 w 255"/>
                    <a:gd name="T7" fmla="*/ 20 h 327"/>
                    <a:gd name="T8" fmla="*/ 150 w 255"/>
                    <a:gd name="T9" fmla="*/ 0 h 327"/>
                    <a:gd name="T10" fmla="*/ 120 w 255"/>
                    <a:gd name="T11" fmla="*/ 30 h 327"/>
                    <a:gd name="T12" fmla="*/ 115 w 255"/>
                    <a:gd name="T13" fmla="*/ 36 h 327"/>
                    <a:gd name="T14" fmla="*/ 111 w 255"/>
                    <a:gd name="T15" fmla="*/ 42 h 327"/>
                    <a:gd name="T16" fmla="*/ 108 w 255"/>
                    <a:gd name="T17" fmla="*/ 46 h 327"/>
                    <a:gd name="T18" fmla="*/ 98 w 255"/>
                    <a:gd name="T19" fmla="*/ 64 h 327"/>
                    <a:gd name="T20" fmla="*/ 98 w 255"/>
                    <a:gd name="T21" fmla="*/ 64 h 327"/>
                    <a:gd name="T22" fmla="*/ 87 w 255"/>
                    <a:gd name="T23" fmla="*/ 99 h 327"/>
                    <a:gd name="T24" fmla="*/ 91 w 255"/>
                    <a:gd name="T25" fmla="*/ 155 h 327"/>
                    <a:gd name="T26" fmla="*/ 103 w 255"/>
                    <a:gd name="T27" fmla="*/ 181 h 327"/>
                    <a:gd name="T28" fmla="*/ 129 w 255"/>
                    <a:gd name="T29" fmla="*/ 217 h 327"/>
                    <a:gd name="T30" fmla="*/ 255 w 255"/>
                    <a:gd name="T31" fmla="*/ 281 h 3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55" h="327">
                      <a:moveTo>
                        <a:pt x="255" y="281"/>
                      </a:moveTo>
                      <a:cubicBezTo>
                        <a:pt x="254" y="283"/>
                        <a:pt x="254" y="283"/>
                        <a:pt x="254" y="283"/>
                      </a:cubicBezTo>
                      <a:cubicBezTo>
                        <a:pt x="182" y="327"/>
                        <a:pt x="87" y="303"/>
                        <a:pt x="43" y="230"/>
                      </a:cubicBezTo>
                      <a:cubicBezTo>
                        <a:pt x="0" y="158"/>
                        <a:pt x="23" y="63"/>
                        <a:pt x="96" y="20"/>
                      </a:cubicBezTo>
                      <a:cubicBezTo>
                        <a:pt x="113" y="10"/>
                        <a:pt x="131" y="3"/>
                        <a:pt x="150" y="0"/>
                      </a:cubicBezTo>
                      <a:cubicBezTo>
                        <a:pt x="139" y="9"/>
                        <a:pt x="129" y="19"/>
                        <a:pt x="120" y="30"/>
                      </a:cubicBezTo>
                      <a:cubicBezTo>
                        <a:pt x="119" y="32"/>
                        <a:pt x="117" y="34"/>
                        <a:pt x="115" y="36"/>
                      </a:cubicBezTo>
                      <a:cubicBezTo>
                        <a:pt x="113" y="39"/>
                        <a:pt x="112" y="40"/>
                        <a:pt x="111" y="42"/>
                      </a:cubicBezTo>
                      <a:cubicBezTo>
                        <a:pt x="110" y="44"/>
                        <a:pt x="109" y="45"/>
                        <a:pt x="108" y="46"/>
                      </a:cubicBezTo>
                      <a:cubicBezTo>
                        <a:pt x="104" y="52"/>
                        <a:pt x="101" y="58"/>
                        <a:pt x="98" y="64"/>
                      </a:cubicBezTo>
                      <a:cubicBezTo>
                        <a:pt x="98" y="64"/>
                        <a:pt x="98" y="64"/>
                        <a:pt x="98" y="64"/>
                      </a:cubicBezTo>
                      <a:cubicBezTo>
                        <a:pt x="93" y="75"/>
                        <a:pt x="89" y="87"/>
                        <a:pt x="87" y="99"/>
                      </a:cubicBezTo>
                      <a:cubicBezTo>
                        <a:pt x="83" y="118"/>
                        <a:pt x="85" y="137"/>
                        <a:pt x="91" y="155"/>
                      </a:cubicBezTo>
                      <a:cubicBezTo>
                        <a:pt x="94" y="164"/>
                        <a:pt x="98" y="173"/>
                        <a:pt x="103" y="181"/>
                      </a:cubicBezTo>
                      <a:cubicBezTo>
                        <a:pt x="111" y="194"/>
                        <a:pt x="119" y="206"/>
                        <a:pt x="129" y="217"/>
                      </a:cubicBezTo>
                      <a:cubicBezTo>
                        <a:pt x="187" y="285"/>
                        <a:pt x="255" y="281"/>
                        <a:pt x="255" y="28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1" name="îṥlïdé">
                  <a:extLst>
                    <a:ext uri="{FF2B5EF4-FFF2-40B4-BE49-F238E27FC236}">
                      <a16:creationId xmlns:a16="http://schemas.microsoft.com/office/drawing/2014/main" id="{E841876D-04C8-4F20-BAF0-60C7AFF1B9FE}"/>
                    </a:ext>
                  </a:extLst>
                </p:cNvPr>
                <p:cNvSpPr/>
                <p:nvPr/>
              </p:nvSpPr>
              <p:spPr bwMode="auto">
                <a:xfrm>
                  <a:off x="8304729" y="3301164"/>
                  <a:ext cx="606716" cy="375393"/>
                </a:xfrm>
                <a:custGeom>
                  <a:avLst/>
                  <a:gdLst>
                    <a:gd name="T0" fmla="*/ 140 w 144"/>
                    <a:gd name="T1" fmla="*/ 73 h 89"/>
                    <a:gd name="T2" fmla="*/ 117 w 144"/>
                    <a:gd name="T3" fmla="*/ 86 h 89"/>
                    <a:gd name="T4" fmla="*/ 2 w 144"/>
                    <a:gd name="T5" fmla="*/ 86 h 89"/>
                    <a:gd name="T6" fmla="*/ 2 w 144"/>
                    <a:gd name="T7" fmla="*/ 76 h 89"/>
                    <a:gd name="T8" fmla="*/ 2 w 144"/>
                    <a:gd name="T9" fmla="*/ 75 h 89"/>
                    <a:gd name="T10" fmla="*/ 34 w 144"/>
                    <a:gd name="T11" fmla="*/ 75 h 89"/>
                    <a:gd name="T12" fmla="*/ 25 w 144"/>
                    <a:gd name="T13" fmla="*/ 31 h 89"/>
                    <a:gd name="T14" fmla="*/ 108 w 144"/>
                    <a:gd name="T15" fmla="*/ 0 h 89"/>
                    <a:gd name="T16" fmla="*/ 116 w 144"/>
                    <a:gd name="T17" fmla="*/ 0 h 89"/>
                    <a:gd name="T18" fmla="*/ 140 w 144"/>
                    <a:gd name="T19" fmla="*/ 7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4" h="89">
                      <a:moveTo>
                        <a:pt x="140" y="73"/>
                      </a:moveTo>
                      <a:cubicBezTo>
                        <a:pt x="136" y="89"/>
                        <a:pt x="117" y="86"/>
                        <a:pt x="117" y="86"/>
                      </a:cubicBezTo>
                      <a:cubicBezTo>
                        <a:pt x="117" y="86"/>
                        <a:pt x="5" y="88"/>
                        <a:pt x="2" y="86"/>
                      </a:cubicBezTo>
                      <a:cubicBezTo>
                        <a:pt x="0" y="84"/>
                        <a:pt x="2" y="78"/>
                        <a:pt x="2" y="76"/>
                      </a:cubicBezTo>
                      <a:cubicBezTo>
                        <a:pt x="2" y="75"/>
                        <a:pt x="2" y="75"/>
                        <a:pt x="2" y="75"/>
                      </a:cubicBezTo>
                      <a:cubicBezTo>
                        <a:pt x="34" y="75"/>
                        <a:pt x="34" y="75"/>
                        <a:pt x="34" y="75"/>
                      </a:cubicBezTo>
                      <a:cubicBezTo>
                        <a:pt x="34" y="75"/>
                        <a:pt x="49" y="67"/>
                        <a:pt x="25" y="31"/>
                      </a:cubicBezTo>
                      <a:cubicBezTo>
                        <a:pt x="4" y="1"/>
                        <a:pt x="82" y="0"/>
                        <a:pt x="108" y="0"/>
                      </a:cubicBezTo>
                      <a:cubicBezTo>
                        <a:pt x="113" y="0"/>
                        <a:pt x="116" y="0"/>
                        <a:pt x="116" y="0"/>
                      </a:cubicBezTo>
                      <a:cubicBezTo>
                        <a:pt x="116" y="0"/>
                        <a:pt x="144" y="57"/>
                        <a:pt x="140" y="73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2" name="iṣļîḓe">
                  <a:extLst>
                    <a:ext uri="{FF2B5EF4-FFF2-40B4-BE49-F238E27FC236}">
                      <a16:creationId xmlns:a16="http://schemas.microsoft.com/office/drawing/2014/main" id="{CCFB1DBB-629C-4F3D-A66F-B9E8C93FECA5}"/>
                    </a:ext>
                  </a:extLst>
                </p:cNvPr>
                <p:cNvSpPr/>
                <p:nvPr/>
              </p:nvSpPr>
              <p:spPr bwMode="auto">
                <a:xfrm>
                  <a:off x="8312845" y="3301164"/>
                  <a:ext cx="539754" cy="328722"/>
                </a:xfrm>
                <a:custGeom>
                  <a:avLst/>
                  <a:gdLst>
                    <a:gd name="T0" fmla="*/ 125 w 128"/>
                    <a:gd name="T1" fmla="*/ 61 h 78"/>
                    <a:gd name="T2" fmla="*/ 101 w 128"/>
                    <a:gd name="T3" fmla="*/ 75 h 78"/>
                    <a:gd name="T4" fmla="*/ 0 w 128"/>
                    <a:gd name="T5" fmla="*/ 76 h 78"/>
                    <a:gd name="T6" fmla="*/ 0 w 128"/>
                    <a:gd name="T7" fmla="*/ 75 h 78"/>
                    <a:gd name="T8" fmla="*/ 32 w 128"/>
                    <a:gd name="T9" fmla="*/ 75 h 78"/>
                    <a:gd name="T10" fmla="*/ 23 w 128"/>
                    <a:gd name="T11" fmla="*/ 31 h 78"/>
                    <a:gd name="T12" fmla="*/ 106 w 128"/>
                    <a:gd name="T13" fmla="*/ 0 h 78"/>
                    <a:gd name="T14" fmla="*/ 125 w 128"/>
                    <a:gd name="T15" fmla="*/ 61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78">
                      <a:moveTo>
                        <a:pt x="125" y="61"/>
                      </a:moveTo>
                      <a:cubicBezTo>
                        <a:pt x="121" y="78"/>
                        <a:pt x="101" y="75"/>
                        <a:pt x="101" y="75"/>
                      </a:cubicBezTo>
                      <a:cubicBezTo>
                        <a:pt x="101" y="75"/>
                        <a:pt x="30" y="76"/>
                        <a:pt x="0" y="76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32" y="75"/>
                        <a:pt x="32" y="75"/>
                        <a:pt x="32" y="75"/>
                      </a:cubicBezTo>
                      <a:cubicBezTo>
                        <a:pt x="32" y="75"/>
                        <a:pt x="47" y="67"/>
                        <a:pt x="23" y="31"/>
                      </a:cubicBezTo>
                      <a:cubicBezTo>
                        <a:pt x="2" y="1"/>
                        <a:pt x="80" y="0"/>
                        <a:pt x="106" y="0"/>
                      </a:cubicBezTo>
                      <a:cubicBezTo>
                        <a:pt x="114" y="18"/>
                        <a:pt x="128" y="50"/>
                        <a:pt x="125" y="6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3" name="îśļiḑê">
                  <a:extLst>
                    <a:ext uri="{FF2B5EF4-FFF2-40B4-BE49-F238E27FC236}">
                      <a16:creationId xmlns:a16="http://schemas.microsoft.com/office/drawing/2014/main" id="{C77B7578-8847-4243-B016-2D2376C3C9D6}"/>
                    </a:ext>
                  </a:extLst>
                </p:cNvPr>
                <p:cNvSpPr/>
                <p:nvPr/>
              </p:nvSpPr>
              <p:spPr bwMode="auto">
                <a:xfrm>
                  <a:off x="8312845" y="3301164"/>
                  <a:ext cx="555987" cy="336839"/>
                </a:xfrm>
                <a:custGeom>
                  <a:avLst/>
                  <a:gdLst>
                    <a:gd name="T0" fmla="*/ 129 w 132"/>
                    <a:gd name="T1" fmla="*/ 64 h 80"/>
                    <a:gd name="T2" fmla="*/ 101 w 132"/>
                    <a:gd name="T3" fmla="*/ 75 h 80"/>
                    <a:gd name="T4" fmla="*/ 0 w 132"/>
                    <a:gd name="T5" fmla="*/ 76 h 80"/>
                    <a:gd name="T6" fmla="*/ 0 w 132"/>
                    <a:gd name="T7" fmla="*/ 75 h 80"/>
                    <a:gd name="T8" fmla="*/ 32 w 132"/>
                    <a:gd name="T9" fmla="*/ 75 h 80"/>
                    <a:gd name="T10" fmla="*/ 23 w 132"/>
                    <a:gd name="T11" fmla="*/ 31 h 80"/>
                    <a:gd name="T12" fmla="*/ 106 w 132"/>
                    <a:gd name="T13" fmla="*/ 0 h 80"/>
                    <a:gd name="T14" fmla="*/ 129 w 132"/>
                    <a:gd name="T15" fmla="*/ 64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2" h="80">
                      <a:moveTo>
                        <a:pt x="129" y="64"/>
                      </a:moveTo>
                      <a:cubicBezTo>
                        <a:pt x="125" y="80"/>
                        <a:pt x="101" y="75"/>
                        <a:pt x="101" y="75"/>
                      </a:cubicBezTo>
                      <a:cubicBezTo>
                        <a:pt x="101" y="75"/>
                        <a:pt x="30" y="76"/>
                        <a:pt x="0" y="76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32" y="75"/>
                        <a:pt x="32" y="75"/>
                        <a:pt x="32" y="75"/>
                      </a:cubicBezTo>
                      <a:cubicBezTo>
                        <a:pt x="32" y="75"/>
                        <a:pt x="48" y="67"/>
                        <a:pt x="23" y="31"/>
                      </a:cubicBezTo>
                      <a:cubicBezTo>
                        <a:pt x="2" y="1"/>
                        <a:pt x="80" y="0"/>
                        <a:pt x="106" y="0"/>
                      </a:cubicBezTo>
                      <a:cubicBezTo>
                        <a:pt x="114" y="18"/>
                        <a:pt x="132" y="52"/>
                        <a:pt x="129" y="64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4" name="ïSḷiḍê">
                  <a:extLst>
                    <a:ext uri="{FF2B5EF4-FFF2-40B4-BE49-F238E27FC236}">
                      <a16:creationId xmlns:a16="http://schemas.microsoft.com/office/drawing/2014/main" id="{4AC59D80-F155-4BE5-8AE5-41CA3ACD627F}"/>
                    </a:ext>
                  </a:extLst>
                </p:cNvPr>
                <p:cNvSpPr/>
                <p:nvPr/>
              </p:nvSpPr>
              <p:spPr bwMode="auto">
                <a:xfrm>
                  <a:off x="7953686" y="2621400"/>
                  <a:ext cx="120328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5" name="iş1iďe">
                  <a:extLst>
                    <a:ext uri="{FF2B5EF4-FFF2-40B4-BE49-F238E27FC236}">
                      <a16:creationId xmlns:a16="http://schemas.microsoft.com/office/drawing/2014/main" id="{997AB7A4-25E2-44E1-87D9-E10672CBC811}"/>
                    </a:ext>
                  </a:extLst>
                </p:cNvPr>
                <p:cNvSpPr/>
                <p:nvPr/>
              </p:nvSpPr>
              <p:spPr bwMode="auto">
                <a:xfrm>
                  <a:off x="7953686" y="2621400"/>
                  <a:ext cx="120328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6" name="îšḷidè">
                  <a:extLst>
                    <a:ext uri="{FF2B5EF4-FFF2-40B4-BE49-F238E27FC236}">
                      <a16:creationId xmlns:a16="http://schemas.microsoft.com/office/drawing/2014/main" id="{76896E33-E205-409D-ADA6-24D6060C0D63}"/>
                    </a:ext>
                  </a:extLst>
                </p:cNvPr>
                <p:cNvSpPr/>
                <p:nvPr/>
              </p:nvSpPr>
              <p:spPr bwMode="auto">
                <a:xfrm>
                  <a:off x="7929337" y="2621400"/>
                  <a:ext cx="120125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7" name="íšļîḓé">
                  <a:extLst>
                    <a:ext uri="{FF2B5EF4-FFF2-40B4-BE49-F238E27FC236}">
                      <a16:creationId xmlns:a16="http://schemas.microsoft.com/office/drawing/2014/main" id="{A3EABF07-4858-4D22-91CD-BD8A31529FAA}"/>
                    </a:ext>
                  </a:extLst>
                </p:cNvPr>
                <p:cNvSpPr/>
                <p:nvPr/>
              </p:nvSpPr>
              <p:spPr bwMode="auto">
                <a:xfrm>
                  <a:off x="7929337" y="2621400"/>
                  <a:ext cx="120125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6000">
                      <a:srgbClr val="68AFFD"/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8" name="is1ídé">
                  <a:extLst>
                    <a:ext uri="{FF2B5EF4-FFF2-40B4-BE49-F238E27FC236}">
                      <a16:creationId xmlns:a16="http://schemas.microsoft.com/office/drawing/2014/main" id="{1A9ABC08-550F-4650-92F2-4B396E260B2E}"/>
                    </a:ext>
                  </a:extLst>
                </p:cNvPr>
                <p:cNvSpPr/>
                <p:nvPr/>
              </p:nvSpPr>
              <p:spPr bwMode="auto">
                <a:xfrm>
                  <a:off x="7929340" y="3254496"/>
                  <a:ext cx="1201254" cy="172478"/>
                </a:xfrm>
                <a:custGeom>
                  <a:avLst/>
                  <a:gdLst>
                    <a:gd name="T0" fmla="*/ 285 w 285"/>
                    <a:gd name="T1" fmla="*/ 0 h 41"/>
                    <a:gd name="T2" fmla="*/ 285 w 285"/>
                    <a:gd name="T3" fmla="*/ 19 h 41"/>
                    <a:gd name="T4" fmla="*/ 262 w 285"/>
                    <a:gd name="T5" fmla="*/ 41 h 41"/>
                    <a:gd name="T6" fmla="*/ 262 w 285"/>
                    <a:gd name="T7" fmla="*/ 41 h 41"/>
                    <a:gd name="T8" fmla="*/ 23 w 285"/>
                    <a:gd name="T9" fmla="*/ 41 h 41"/>
                    <a:gd name="T10" fmla="*/ 0 w 285"/>
                    <a:gd name="T11" fmla="*/ 19 h 41"/>
                    <a:gd name="T12" fmla="*/ 0 w 285"/>
                    <a:gd name="T13" fmla="*/ 19 h 41"/>
                    <a:gd name="T14" fmla="*/ 0 w 285"/>
                    <a:gd name="T15" fmla="*/ 0 h 41"/>
                    <a:gd name="T16" fmla="*/ 285 w 285"/>
                    <a:gd name="T17" fmla="*/ 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41">
                      <a:moveTo>
                        <a:pt x="285" y="0"/>
                      </a:moveTo>
                      <a:cubicBezTo>
                        <a:pt x="285" y="19"/>
                        <a:pt x="285" y="19"/>
                        <a:pt x="285" y="19"/>
                      </a:cubicBezTo>
                      <a:cubicBezTo>
                        <a:pt x="285" y="31"/>
                        <a:pt x="275" y="41"/>
                        <a:pt x="262" y="41"/>
                      </a:cubicBezTo>
                      <a:cubicBezTo>
                        <a:pt x="262" y="41"/>
                        <a:pt x="262" y="41"/>
                        <a:pt x="262" y="41"/>
                      </a:cubicBezTo>
                      <a:cubicBezTo>
                        <a:pt x="23" y="41"/>
                        <a:pt x="23" y="41"/>
                        <a:pt x="23" y="41"/>
                      </a:cubicBezTo>
                      <a:cubicBezTo>
                        <a:pt x="10" y="41"/>
                        <a:pt x="0" y="31"/>
                        <a:pt x="0" y="19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285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9" name="íṧlíḍe">
                  <a:extLst>
                    <a:ext uri="{FF2B5EF4-FFF2-40B4-BE49-F238E27FC236}">
                      <a16:creationId xmlns:a16="http://schemas.microsoft.com/office/drawing/2014/main" id="{C8C5EE96-4AFD-47ED-9C9D-B1CAEBF0A649}"/>
                    </a:ext>
                  </a:extLst>
                </p:cNvPr>
                <p:cNvSpPr/>
                <p:nvPr/>
              </p:nvSpPr>
              <p:spPr bwMode="auto">
                <a:xfrm>
                  <a:off x="8312845" y="3621770"/>
                  <a:ext cx="472792" cy="40583"/>
                </a:xfrm>
                <a:prstGeom prst="rect">
                  <a:avLst/>
                </a:pr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0" name="iṩlíḓe">
                  <a:extLst>
                    <a:ext uri="{FF2B5EF4-FFF2-40B4-BE49-F238E27FC236}">
                      <a16:creationId xmlns:a16="http://schemas.microsoft.com/office/drawing/2014/main" id="{57BA2FF4-B1D3-4DF2-A381-BDD4B8D8D287}"/>
                    </a:ext>
                  </a:extLst>
                </p:cNvPr>
                <p:cNvSpPr/>
                <p:nvPr/>
              </p:nvSpPr>
              <p:spPr bwMode="auto">
                <a:xfrm>
                  <a:off x="8785637" y="3571042"/>
                  <a:ext cx="75079" cy="101457"/>
                </a:xfrm>
                <a:custGeom>
                  <a:avLst/>
                  <a:gdLst>
                    <a:gd name="T0" fmla="*/ 17 w 18"/>
                    <a:gd name="T1" fmla="*/ 0 h 24"/>
                    <a:gd name="T2" fmla="*/ 18 w 18"/>
                    <a:gd name="T3" fmla="*/ 19 h 24"/>
                    <a:gd name="T4" fmla="*/ 0 w 18"/>
                    <a:gd name="T5" fmla="*/ 22 h 24"/>
                    <a:gd name="T6" fmla="*/ 0 w 18"/>
                    <a:gd name="T7" fmla="*/ 12 h 24"/>
                    <a:gd name="T8" fmla="*/ 17 w 18"/>
                    <a:gd name="T9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24">
                      <a:moveTo>
                        <a:pt x="17" y="0"/>
                      </a:moveTo>
                      <a:cubicBezTo>
                        <a:pt x="18" y="19"/>
                        <a:pt x="18" y="19"/>
                        <a:pt x="18" y="19"/>
                      </a:cubicBezTo>
                      <a:cubicBezTo>
                        <a:pt x="13" y="22"/>
                        <a:pt x="6" y="24"/>
                        <a:pt x="0" y="2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16" y="16"/>
                        <a:pt x="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1" name="íšļídê">
                  <a:extLst>
                    <a:ext uri="{FF2B5EF4-FFF2-40B4-BE49-F238E27FC236}">
                      <a16:creationId xmlns:a16="http://schemas.microsoft.com/office/drawing/2014/main" id="{31032768-976F-4A5B-A394-25B14CA88F26}"/>
                    </a:ext>
                  </a:extLst>
                </p:cNvPr>
                <p:cNvSpPr/>
                <p:nvPr/>
              </p:nvSpPr>
              <p:spPr bwMode="auto">
                <a:xfrm>
                  <a:off x="3229828" y="2870985"/>
                  <a:ext cx="460617" cy="282052"/>
                </a:xfrm>
                <a:custGeom>
                  <a:avLst/>
                  <a:gdLst>
                    <a:gd name="T0" fmla="*/ 3 w 109"/>
                    <a:gd name="T1" fmla="*/ 55 h 67"/>
                    <a:gd name="T2" fmla="*/ 21 w 109"/>
                    <a:gd name="T3" fmla="*/ 65 h 67"/>
                    <a:gd name="T4" fmla="*/ 107 w 109"/>
                    <a:gd name="T5" fmla="*/ 65 h 67"/>
                    <a:gd name="T6" fmla="*/ 107 w 109"/>
                    <a:gd name="T7" fmla="*/ 57 h 67"/>
                    <a:gd name="T8" fmla="*/ 107 w 109"/>
                    <a:gd name="T9" fmla="*/ 57 h 67"/>
                    <a:gd name="T10" fmla="*/ 83 w 109"/>
                    <a:gd name="T11" fmla="*/ 57 h 67"/>
                    <a:gd name="T12" fmla="*/ 90 w 109"/>
                    <a:gd name="T13" fmla="*/ 24 h 67"/>
                    <a:gd name="T14" fmla="*/ 27 w 109"/>
                    <a:gd name="T15" fmla="*/ 0 h 67"/>
                    <a:gd name="T16" fmla="*/ 21 w 109"/>
                    <a:gd name="T17" fmla="*/ 0 h 67"/>
                    <a:gd name="T18" fmla="*/ 3 w 109"/>
                    <a:gd name="T19" fmla="*/ 55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9" h="67">
                      <a:moveTo>
                        <a:pt x="3" y="55"/>
                      </a:moveTo>
                      <a:cubicBezTo>
                        <a:pt x="6" y="67"/>
                        <a:pt x="21" y="65"/>
                        <a:pt x="21" y="65"/>
                      </a:cubicBezTo>
                      <a:cubicBezTo>
                        <a:pt x="21" y="65"/>
                        <a:pt x="105" y="67"/>
                        <a:pt x="107" y="65"/>
                      </a:cubicBezTo>
                      <a:cubicBezTo>
                        <a:pt x="109" y="64"/>
                        <a:pt x="108" y="59"/>
                        <a:pt x="107" y="57"/>
                      </a:cubicBezTo>
                      <a:cubicBezTo>
                        <a:pt x="107" y="57"/>
                        <a:pt x="107" y="57"/>
                        <a:pt x="107" y="57"/>
                      </a:cubicBezTo>
                      <a:cubicBezTo>
                        <a:pt x="83" y="57"/>
                        <a:pt x="83" y="57"/>
                        <a:pt x="83" y="57"/>
                      </a:cubicBezTo>
                      <a:cubicBezTo>
                        <a:pt x="83" y="57"/>
                        <a:pt x="71" y="51"/>
                        <a:pt x="90" y="24"/>
                      </a:cubicBezTo>
                      <a:cubicBezTo>
                        <a:pt x="106" y="1"/>
                        <a:pt x="46" y="0"/>
                        <a:pt x="27" y="0"/>
                      </a:cubicBezTo>
                      <a:cubicBezTo>
                        <a:pt x="23" y="0"/>
                        <a:pt x="21" y="0"/>
                        <a:pt x="21" y="0"/>
                      </a:cubicBezTo>
                      <a:cubicBezTo>
                        <a:pt x="21" y="0"/>
                        <a:pt x="0" y="43"/>
                        <a:pt x="3" y="55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2" name="íŝ1iḓé">
                  <a:extLst>
                    <a:ext uri="{FF2B5EF4-FFF2-40B4-BE49-F238E27FC236}">
                      <a16:creationId xmlns:a16="http://schemas.microsoft.com/office/drawing/2014/main" id="{AA71F879-B976-44C4-B8D6-BFC5D5956134}"/>
                    </a:ext>
                  </a:extLst>
                </p:cNvPr>
                <p:cNvSpPr/>
                <p:nvPr/>
              </p:nvSpPr>
              <p:spPr bwMode="auto">
                <a:xfrm>
                  <a:off x="3272440" y="2870985"/>
                  <a:ext cx="407860" cy="247556"/>
                </a:xfrm>
                <a:custGeom>
                  <a:avLst/>
                  <a:gdLst>
                    <a:gd name="T0" fmla="*/ 3 w 97"/>
                    <a:gd name="T1" fmla="*/ 46 h 59"/>
                    <a:gd name="T2" fmla="*/ 21 w 97"/>
                    <a:gd name="T3" fmla="*/ 56 h 59"/>
                    <a:gd name="T4" fmla="*/ 97 w 97"/>
                    <a:gd name="T5" fmla="*/ 57 h 59"/>
                    <a:gd name="T6" fmla="*/ 97 w 97"/>
                    <a:gd name="T7" fmla="*/ 56 h 59"/>
                    <a:gd name="T8" fmla="*/ 73 w 97"/>
                    <a:gd name="T9" fmla="*/ 56 h 59"/>
                    <a:gd name="T10" fmla="*/ 80 w 97"/>
                    <a:gd name="T11" fmla="*/ 23 h 59"/>
                    <a:gd name="T12" fmla="*/ 17 w 97"/>
                    <a:gd name="T13" fmla="*/ 0 h 59"/>
                    <a:gd name="T14" fmla="*/ 3 w 97"/>
                    <a:gd name="T15" fmla="*/ 46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7" h="59">
                      <a:moveTo>
                        <a:pt x="3" y="46"/>
                      </a:moveTo>
                      <a:cubicBezTo>
                        <a:pt x="6" y="59"/>
                        <a:pt x="21" y="56"/>
                        <a:pt x="21" y="56"/>
                      </a:cubicBezTo>
                      <a:cubicBezTo>
                        <a:pt x="21" y="56"/>
                        <a:pt x="74" y="57"/>
                        <a:pt x="97" y="57"/>
                      </a:cubicBezTo>
                      <a:cubicBezTo>
                        <a:pt x="97" y="57"/>
                        <a:pt x="97" y="57"/>
                        <a:pt x="97" y="56"/>
                      </a:cubicBezTo>
                      <a:cubicBezTo>
                        <a:pt x="73" y="56"/>
                        <a:pt x="73" y="56"/>
                        <a:pt x="73" y="56"/>
                      </a:cubicBezTo>
                      <a:cubicBezTo>
                        <a:pt x="73" y="56"/>
                        <a:pt x="61" y="50"/>
                        <a:pt x="80" y="23"/>
                      </a:cubicBezTo>
                      <a:cubicBezTo>
                        <a:pt x="96" y="1"/>
                        <a:pt x="36" y="0"/>
                        <a:pt x="17" y="0"/>
                      </a:cubicBezTo>
                      <a:cubicBezTo>
                        <a:pt x="11" y="13"/>
                        <a:pt x="0" y="37"/>
                        <a:pt x="3" y="46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3" name="iślide">
                  <a:extLst>
                    <a:ext uri="{FF2B5EF4-FFF2-40B4-BE49-F238E27FC236}">
                      <a16:creationId xmlns:a16="http://schemas.microsoft.com/office/drawing/2014/main" id="{F281DD42-168E-45A1-BCAC-CECA2C6F5CC0}"/>
                    </a:ext>
                  </a:extLst>
                </p:cNvPr>
                <p:cNvSpPr/>
                <p:nvPr/>
              </p:nvSpPr>
              <p:spPr bwMode="auto">
                <a:xfrm>
                  <a:off x="3258236" y="2870985"/>
                  <a:ext cx="422063" cy="255673"/>
                </a:xfrm>
                <a:custGeom>
                  <a:avLst/>
                  <a:gdLst>
                    <a:gd name="T0" fmla="*/ 2 w 100"/>
                    <a:gd name="T1" fmla="*/ 48 h 61"/>
                    <a:gd name="T2" fmla="*/ 24 w 100"/>
                    <a:gd name="T3" fmla="*/ 57 h 61"/>
                    <a:gd name="T4" fmla="*/ 100 w 100"/>
                    <a:gd name="T5" fmla="*/ 57 h 61"/>
                    <a:gd name="T6" fmla="*/ 100 w 100"/>
                    <a:gd name="T7" fmla="*/ 57 h 61"/>
                    <a:gd name="T8" fmla="*/ 76 w 100"/>
                    <a:gd name="T9" fmla="*/ 57 h 61"/>
                    <a:gd name="T10" fmla="*/ 83 w 100"/>
                    <a:gd name="T11" fmla="*/ 24 h 61"/>
                    <a:gd name="T12" fmla="*/ 20 w 100"/>
                    <a:gd name="T13" fmla="*/ 0 h 61"/>
                    <a:gd name="T14" fmla="*/ 2 w 100"/>
                    <a:gd name="T15" fmla="*/ 48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0" h="61">
                      <a:moveTo>
                        <a:pt x="2" y="48"/>
                      </a:moveTo>
                      <a:cubicBezTo>
                        <a:pt x="5" y="61"/>
                        <a:pt x="24" y="57"/>
                        <a:pt x="24" y="57"/>
                      </a:cubicBezTo>
                      <a:cubicBezTo>
                        <a:pt x="24" y="57"/>
                        <a:pt x="77" y="58"/>
                        <a:pt x="100" y="57"/>
                      </a:cubicBezTo>
                      <a:cubicBezTo>
                        <a:pt x="100" y="57"/>
                        <a:pt x="100" y="57"/>
                        <a:pt x="100" y="57"/>
                      </a:cubicBezTo>
                      <a:cubicBezTo>
                        <a:pt x="76" y="57"/>
                        <a:pt x="76" y="57"/>
                        <a:pt x="76" y="57"/>
                      </a:cubicBezTo>
                      <a:cubicBezTo>
                        <a:pt x="76" y="57"/>
                        <a:pt x="64" y="51"/>
                        <a:pt x="83" y="24"/>
                      </a:cubicBezTo>
                      <a:cubicBezTo>
                        <a:pt x="99" y="1"/>
                        <a:pt x="39" y="0"/>
                        <a:pt x="20" y="0"/>
                      </a:cubicBezTo>
                      <a:cubicBezTo>
                        <a:pt x="14" y="13"/>
                        <a:pt x="0" y="39"/>
                        <a:pt x="2" y="48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4" name="îšḻîďe">
                  <a:extLst>
                    <a:ext uri="{FF2B5EF4-FFF2-40B4-BE49-F238E27FC236}">
                      <a16:creationId xmlns:a16="http://schemas.microsoft.com/office/drawing/2014/main" id="{2F233DF7-9466-4184-8244-07C5CFC5C617}"/>
                    </a:ext>
                  </a:extLst>
                </p:cNvPr>
                <p:cNvSpPr/>
                <p:nvPr/>
              </p:nvSpPr>
              <p:spPr bwMode="auto">
                <a:xfrm>
                  <a:off x="3043147" y="2355581"/>
                  <a:ext cx="913117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8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8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8" y="0"/>
                        <a:pt x="198" y="0"/>
                        <a:pt x="198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8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7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7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5" name="i$ľîḓé">
                  <a:extLst>
                    <a:ext uri="{FF2B5EF4-FFF2-40B4-BE49-F238E27FC236}">
                      <a16:creationId xmlns:a16="http://schemas.microsoft.com/office/drawing/2014/main" id="{B72BFE8B-E001-4FA1-A125-69411FF0DCAC}"/>
                    </a:ext>
                  </a:extLst>
                </p:cNvPr>
                <p:cNvSpPr/>
                <p:nvPr/>
              </p:nvSpPr>
              <p:spPr bwMode="auto">
                <a:xfrm>
                  <a:off x="3043147" y="2355581"/>
                  <a:ext cx="913117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8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8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8" y="0"/>
                        <a:pt x="198" y="0"/>
                        <a:pt x="198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8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7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7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6" name="iš1îdê">
                  <a:extLst>
                    <a:ext uri="{FF2B5EF4-FFF2-40B4-BE49-F238E27FC236}">
                      <a16:creationId xmlns:a16="http://schemas.microsoft.com/office/drawing/2014/main" id="{52DC7BAB-CE00-4FF8-A832-F51301A95C95}"/>
                    </a:ext>
                  </a:extLst>
                </p:cNvPr>
                <p:cNvSpPr/>
                <p:nvPr/>
              </p:nvSpPr>
              <p:spPr bwMode="auto">
                <a:xfrm>
                  <a:off x="3061408" y="2355581"/>
                  <a:ext cx="911088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9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9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9" y="0"/>
                        <a:pt x="199" y="0"/>
                        <a:pt x="199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9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8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7" name="iṧ1iďè">
                  <a:extLst>
                    <a:ext uri="{FF2B5EF4-FFF2-40B4-BE49-F238E27FC236}">
                      <a16:creationId xmlns:a16="http://schemas.microsoft.com/office/drawing/2014/main" id="{29901E0A-C522-4806-B0D6-1055D9E25954}"/>
                    </a:ext>
                  </a:extLst>
                </p:cNvPr>
                <p:cNvSpPr/>
                <p:nvPr/>
              </p:nvSpPr>
              <p:spPr bwMode="auto">
                <a:xfrm>
                  <a:off x="3061407" y="2355579"/>
                  <a:ext cx="911089" cy="610775"/>
                </a:xfrm>
                <a:custGeom>
                  <a:avLst/>
                  <a:gdLst>
                    <a:gd name="T0" fmla="*/ 17 w 216"/>
                    <a:gd name="T1" fmla="*/ 0 h 145"/>
                    <a:gd name="T2" fmla="*/ 199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9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9" y="0"/>
                        <a:pt x="199" y="0"/>
                        <a:pt x="199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9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8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6000">
                      <a:srgbClr val="68AFFD"/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8" name="íś1îde">
                  <a:extLst>
                    <a:ext uri="{FF2B5EF4-FFF2-40B4-BE49-F238E27FC236}">
                      <a16:creationId xmlns:a16="http://schemas.microsoft.com/office/drawing/2014/main" id="{6468CB1F-9712-447C-A7A7-40B6D060CB59}"/>
                    </a:ext>
                  </a:extLst>
                </p:cNvPr>
                <p:cNvSpPr/>
                <p:nvPr/>
              </p:nvSpPr>
              <p:spPr bwMode="auto">
                <a:xfrm>
                  <a:off x="3065467" y="2832431"/>
                  <a:ext cx="907030" cy="133924"/>
                </a:xfrm>
                <a:custGeom>
                  <a:avLst/>
                  <a:gdLst>
                    <a:gd name="T0" fmla="*/ 0 w 215"/>
                    <a:gd name="T1" fmla="*/ 0 h 32"/>
                    <a:gd name="T2" fmla="*/ 0 w 215"/>
                    <a:gd name="T3" fmla="*/ 14 h 32"/>
                    <a:gd name="T4" fmla="*/ 17 w 215"/>
                    <a:gd name="T5" fmla="*/ 32 h 32"/>
                    <a:gd name="T6" fmla="*/ 17 w 215"/>
                    <a:gd name="T7" fmla="*/ 32 h 32"/>
                    <a:gd name="T8" fmla="*/ 198 w 215"/>
                    <a:gd name="T9" fmla="*/ 32 h 32"/>
                    <a:gd name="T10" fmla="*/ 215 w 215"/>
                    <a:gd name="T11" fmla="*/ 14 h 32"/>
                    <a:gd name="T12" fmla="*/ 215 w 215"/>
                    <a:gd name="T13" fmla="*/ 14 h 32"/>
                    <a:gd name="T14" fmla="*/ 215 w 215"/>
                    <a:gd name="T15" fmla="*/ 0 h 32"/>
                    <a:gd name="T16" fmla="*/ 0 w 215"/>
                    <a:gd name="T17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5" h="32">
                      <a:moveTo>
                        <a:pt x="0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24"/>
                        <a:pt x="7" y="32"/>
                        <a:pt x="17" y="32"/>
                      </a:cubicBezTo>
                      <a:cubicBezTo>
                        <a:pt x="17" y="32"/>
                        <a:pt x="17" y="32"/>
                        <a:pt x="17" y="32"/>
                      </a:cubicBezTo>
                      <a:cubicBezTo>
                        <a:pt x="198" y="32"/>
                        <a:pt x="198" y="32"/>
                        <a:pt x="198" y="32"/>
                      </a:cubicBezTo>
                      <a:cubicBezTo>
                        <a:pt x="207" y="32"/>
                        <a:pt x="215" y="24"/>
                        <a:pt x="215" y="14"/>
                      </a:cubicBezTo>
                      <a:cubicBezTo>
                        <a:pt x="215" y="14"/>
                        <a:pt x="215" y="14"/>
                        <a:pt x="215" y="14"/>
                      </a:cubicBezTo>
                      <a:cubicBezTo>
                        <a:pt x="215" y="0"/>
                        <a:pt x="215" y="0"/>
                        <a:pt x="21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9" name="ïSľiḓê">
                  <a:extLst>
                    <a:ext uri="{FF2B5EF4-FFF2-40B4-BE49-F238E27FC236}">
                      <a16:creationId xmlns:a16="http://schemas.microsoft.com/office/drawing/2014/main" id="{B7C14E38-9DE4-44F8-BB51-9DE507C32932}"/>
                    </a:ext>
                  </a:extLst>
                </p:cNvPr>
                <p:cNvSpPr/>
                <p:nvPr/>
              </p:nvSpPr>
              <p:spPr bwMode="auto">
                <a:xfrm>
                  <a:off x="3323169" y="3110424"/>
                  <a:ext cx="357130" cy="34496"/>
                </a:xfrm>
                <a:prstGeom prst="rect">
                  <a:avLst/>
                </a:pr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0" name="iş1íḋê">
                  <a:extLst>
                    <a:ext uri="{FF2B5EF4-FFF2-40B4-BE49-F238E27FC236}">
                      <a16:creationId xmlns:a16="http://schemas.microsoft.com/office/drawing/2014/main" id="{7F4DDE75-45DE-4C3F-8F68-0345B2762E96}"/>
                    </a:ext>
                  </a:extLst>
                </p:cNvPr>
                <p:cNvSpPr/>
                <p:nvPr/>
              </p:nvSpPr>
              <p:spPr bwMode="auto">
                <a:xfrm>
                  <a:off x="3264323" y="3071871"/>
                  <a:ext cx="58846" cy="77108"/>
                </a:xfrm>
                <a:custGeom>
                  <a:avLst/>
                  <a:gdLst>
                    <a:gd name="T0" fmla="*/ 1 w 14"/>
                    <a:gd name="T1" fmla="*/ 0 h 18"/>
                    <a:gd name="T2" fmla="*/ 0 w 14"/>
                    <a:gd name="T3" fmla="*/ 15 h 18"/>
                    <a:gd name="T4" fmla="*/ 14 w 14"/>
                    <a:gd name="T5" fmla="*/ 17 h 18"/>
                    <a:gd name="T6" fmla="*/ 14 w 14"/>
                    <a:gd name="T7" fmla="*/ 9 h 18"/>
                    <a:gd name="T8" fmla="*/ 1 w 14"/>
                    <a:gd name="T9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8">
                      <a:moveTo>
                        <a:pt x="1" y="0"/>
                      </a:move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5" y="18"/>
                        <a:pt x="10" y="18"/>
                        <a:pt x="14" y="17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9"/>
                        <a:pt x="2" y="12"/>
                        <a:pt x="1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1" name="îŝḻíďê">
                  <a:extLst>
                    <a:ext uri="{FF2B5EF4-FFF2-40B4-BE49-F238E27FC236}">
                      <a16:creationId xmlns:a16="http://schemas.microsoft.com/office/drawing/2014/main" id="{BAE31E06-A572-448B-8A51-DC033C4CC4F3}"/>
                    </a:ext>
                  </a:extLst>
                </p:cNvPr>
                <p:cNvSpPr/>
                <p:nvPr/>
              </p:nvSpPr>
              <p:spPr bwMode="auto">
                <a:xfrm>
                  <a:off x="6515019" y="2199337"/>
                  <a:ext cx="574250" cy="519462"/>
                </a:xfrm>
                <a:custGeom>
                  <a:avLst/>
                  <a:gdLst>
                    <a:gd name="T0" fmla="*/ 126 w 136"/>
                    <a:gd name="T1" fmla="*/ 123 h 123"/>
                    <a:gd name="T2" fmla="*/ 15 w 136"/>
                    <a:gd name="T3" fmla="*/ 106 h 123"/>
                    <a:gd name="T4" fmla="*/ 9 w 136"/>
                    <a:gd name="T5" fmla="*/ 99 h 123"/>
                    <a:gd name="T6" fmla="*/ 1 w 136"/>
                    <a:gd name="T7" fmla="*/ 9 h 123"/>
                    <a:gd name="T8" fmla="*/ 8 w 136"/>
                    <a:gd name="T9" fmla="*/ 0 h 123"/>
                    <a:gd name="T10" fmla="*/ 10 w 136"/>
                    <a:gd name="T11" fmla="*/ 0 h 123"/>
                    <a:gd name="T12" fmla="*/ 121 w 136"/>
                    <a:gd name="T13" fmla="*/ 17 h 123"/>
                    <a:gd name="T14" fmla="*/ 127 w 136"/>
                    <a:gd name="T15" fmla="*/ 24 h 123"/>
                    <a:gd name="T16" fmla="*/ 135 w 136"/>
                    <a:gd name="T17" fmla="*/ 114 h 123"/>
                    <a:gd name="T18" fmla="*/ 128 w 136"/>
                    <a:gd name="T19" fmla="*/ 123 h 123"/>
                    <a:gd name="T20" fmla="*/ 126 w 136"/>
                    <a:gd name="T21" fmla="*/ 123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6" h="123">
                      <a:moveTo>
                        <a:pt x="126" y="123"/>
                      </a:move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12" y="106"/>
                        <a:pt x="9" y="103"/>
                        <a:pt x="9" y="9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0" y="5"/>
                        <a:pt x="3" y="1"/>
                        <a:pt x="8" y="0"/>
                      </a:cubicBezTo>
                      <a:cubicBezTo>
                        <a:pt x="8" y="0"/>
                        <a:pt x="9" y="0"/>
                        <a:pt x="10" y="0"/>
                      </a:cubicBezTo>
                      <a:cubicBezTo>
                        <a:pt x="121" y="17"/>
                        <a:pt x="121" y="17"/>
                        <a:pt x="121" y="17"/>
                      </a:cubicBezTo>
                      <a:cubicBezTo>
                        <a:pt x="124" y="18"/>
                        <a:pt x="127" y="21"/>
                        <a:pt x="127" y="24"/>
                      </a:cubicBezTo>
                      <a:cubicBezTo>
                        <a:pt x="135" y="114"/>
                        <a:pt x="135" y="114"/>
                        <a:pt x="135" y="114"/>
                      </a:cubicBezTo>
                      <a:cubicBezTo>
                        <a:pt x="136" y="119"/>
                        <a:pt x="132" y="123"/>
                        <a:pt x="128" y="123"/>
                      </a:cubicBezTo>
                      <a:cubicBezTo>
                        <a:pt x="127" y="123"/>
                        <a:pt x="127" y="123"/>
                        <a:pt x="126" y="123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2" name="îŝ1íde">
                  <a:extLst>
                    <a:ext uri="{FF2B5EF4-FFF2-40B4-BE49-F238E27FC236}">
                      <a16:creationId xmlns:a16="http://schemas.microsoft.com/office/drawing/2014/main" id="{628916D4-1E47-4C85-B992-FD9BAEEDA940}"/>
                    </a:ext>
                  </a:extLst>
                </p:cNvPr>
                <p:cNvSpPr/>
                <p:nvPr/>
              </p:nvSpPr>
              <p:spPr bwMode="auto">
                <a:xfrm>
                  <a:off x="6545454" y="2225713"/>
                  <a:ext cx="515405" cy="450470"/>
                </a:xfrm>
                <a:custGeom>
                  <a:avLst/>
                  <a:gdLst>
                    <a:gd name="T0" fmla="*/ 114 w 122"/>
                    <a:gd name="T1" fmla="*/ 107 h 107"/>
                    <a:gd name="T2" fmla="*/ 14 w 122"/>
                    <a:gd name="T3" fmla="*/ 92 h 107"/>
                    <a:gd name="T4" fmla="*/ 8 w 122"/>
                    <a:gd name="T5" fmla="*/ 85 h 107"/>
                    <a:gd name="T6" fmla="*/ 0 w 122"/>
                    <a:gd name="T7" fmla="*/ 7 h 107"/>
                    <a:gd name="T8" fmla="*/ 7 w 122"/>
                    <a:gd name="T9" fmla="*/ 0 h 107"/>
                    <a:gd name="T10" fmla="*/ 8 w 122"/>
                    <a:gd name="T11" fmla="*/ 0 h 107"/>
                    <a:gd name="T12" fmla="*/ 108 w 122"/>
                    <a:gd name="T13" fmla="*/ 15 h 107"/>
                    <a:gd name="T14" fmla="*/ 115 w 122"/>
                    <a:gd name="T15" fmla="*/ 21 h 107"/>
                    <a:gd name="T16" fmla="*/ 122 w 122"/>
                    <a:gd name="T17" fmla="*/ 99 h 107"/>
                    <a:gd name="T18" fmla="*/ 116 w 122"/>
                    <a:gd name="T19" fmla="*/ 107 h 107"/>
                    <a:gd name="T20" fmla="*/ 114 w 122"/>
                    <a:gd name="T21" fmla="*/ 107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2" h="107">
                      <a:moveTo>
                        <a:pt x="114" y="107"/>
                      </a:moveTo>
                      <a:cubicBezTo>
                        <a:pt x="14" y="92"/>
                        <a:pt x="14" y="92"/>
                        <a:pt x="14" y="92"/>
                      </a:cubicBezTo>
                      <a:cubicBezTo>
                        <a:pt x="10" y="91"/>
                        <a:pt x="8" y="89"/>
                        <a:pt x="8" y="85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3"/>
                        <a:pt x="3" y="0"/>
                        <a:pt x="7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108" y="15"/>
                        <a:pt x="108" y="15"/>
                        <a:pt x="108" y="15"/>
                      </a:cubicBezTo>
                      <a:cubicBezTo>
                        <a:pt x="112" y="15"/>
                        <a:pt x="114" y="18"/>
                        <a:pt x="115" y="21"/>
                      </a:cubicBezTo>
                      <a:cubicBezTo>
                        <a:pt x="122" y="99"/>
                        <a:pt x="122" y="99"/>
                        <a:pt x="122" y="99"/>
                      </a:cubicBezTo>
                      <a:cubicBezTo>
                        <a:pt x="122" y="103"/>
                        <a:pt x="119" y="106"/>
                        <a:pt x="116" y="107"/>
                      </a:cubicBezTo>
                      <a:cubicBezTo>
                        <a:pt x="115" y="107"/>
                        <a:pt x="114" y="107"/>
                        <a:pt x="114" y="10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3" name="iṡ1îdé">
                  <a:extLst>
                    <a:ext uri="{FF2B5EF4-FFF2-40B4-BE49-F238E27FC236}">
                      <a16:creationId xmlns:a16="http://schemas.microsoft.com/office/drawing/2014/main" id="{80211482-9913-4908-952F-7511AE8FB875}"/>
                    </a:ext>
                  </a:extLst>
                </p:cNvPr>
                <p:cNvSpPr/>
                <p:nvPr/>
              </p:nvSpPr>
              <p:spPr bwMode="auto">
                <a:xfrm>
                  <a:off x="6561690" y="2633575"/>
                  <a:ext cx="655416" cy="135954"/>
                </a:xfrm>
                <a:custGeom>
                  <a:avLst/>
                  <a:gdLst>
                    <a:gd name="T0" fmla="*/ 6 w 155"/>
                    <a:gd name="T1" fmla="*/ 0 h 32"/>
                    <a:gd name="T2" fmla="*/ 151 w 155"/>
                    <a:gd name="T3" fmla="*/ 22 h 32"/>
                    <a:gd name="T4" fmla="*/ 155 w 155"/>
                    <a:gd name="T5" fmla="*/ 27 h 32"/>
                    <a:gd name="T6" fmla="*/ 155 w 155"/>
                    <a:gd name="T7" fmla="*/ 27 h 32"/>
                    <a:gd name="T8" fmla="*/ 155 w 155"/>
                    <a:gd name="T9" fmla="*/ 27 h 32"/>
                    <a:gd name="T10" fmla="*/ 149 w 155"/>
                    <a:gd name="T11" fmla="*/ 32 h 32"/>
                    <a:gd name="T12" fmla="*/ 149 w 155"/>
                    <a:gd name="T13" fmla="*/ 32 h 32"/>
                    <a:gd name="T14" fmla="*/ 5 w 155"/>
                    <a:gd name="T15" fmla="*/ 10 h 32"/>
                    <a:gd name="T16" fmla="*/ 1 w 155"/>
                    <a:gd name="T17" fmla="*/ 4 h 32"/>
                    <a:gd name="T18" fmla="*/ 1 w 155"/>
                    <a:gd name="T19" fmla="*/ 4 h 32"/>
                    <a:gd name="T20" fmla="*/ 1 w 155"/>
                    <a:gd name="T21" fmla="*/ 4 h 32"/>
                    <a:gd name="T22" fmla="*/ 6 w 155"/>
                    <a:gd name="T23" fmla="*/ 0 h 32"/>
                    <a:gd name="T24" fmla="*/ 6 w 155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5" h="32">
                      <a:moveTo>
                        <a:pt x="6" y="0"/>
                      </a:moveTo>
                      <a:cubicBezTo>
                        <a:pt x="151" y="22"/>
                        <a:pt x="151" y="22"/>
                        <a:pt x="151" y="22"/>
                      </a:cubicBezTo>
                      <a:cubicBezTo>
                        <a:pt x="153" y="22"/>
                        <a:pt x="155" y="25"/>
                        <a:pt x="155" y="27"/>
                      </a:cubicBezTo>
                      <a:cubicBezTo>
                        <a:pt x="155" y="27"/>
                        <a:pt x="155" y="27"/>
                        <a:pt x="155" y="27"/>
                      </a:cubicBezTo>
                      <a:cubicBezTo>
                        <a:pt x="155" y="27"/>
                        <a:pt x="155" y="27"/>
                        <a:pt x="155" y="27"/>
                      </a:cubicBezTo>
                      <a:cubicBezTo>
                        <a:pt x="155" y="30"/>
                        <a:pt x="152" y="32"/>
                        <a:pt x="149" y="32"/>
                      </a:cubicBezTo>
                      <a:cubicBezTo>
                        <a:pt x="149" y="32"/>
                        <a:pt x="149" y="32"/>
                        <a:pt x="149" y="32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2" y="10"/>
                        <a:pt x="0" y="7"/>
                        <a:pt x="1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4" y="0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4" name="iṥ1iďé">
                  <a:extLst>
                    <a:ext uri="{FF2B5EF4-FFF2-40B4-BE49-F238E27FC236}">
                      <a16:creationId xmlns:a16="http://schemas.microsoft.com/office/drawing/2014/main" id="{50210197-246C-4CF4-979E-8EC941CF0143}"/>
                    </a:ext>
                  </a:extLst>
                </p:cNvPr>
                <p:cNvSpPr/>
                <p:nvPr/>
              </p:nvSpPr>
              <p:spPr bwMode="auto">
                <a:xfrm>
                  <a:off x="6831567" y="2672128"/>
                  <a:ext cx="531637" cy="117691"/>
                </a:xfrm>
                <a:custGeom>
                  <a:avLst/>
                  <a:gdLst>
                    <a:gd name="T0" fmla="*/ 6 w 126"/>
                    <a:gd name="T1" fmla="*/ 1 h 28"/>
                    <a:gd name="T2" fmla="*/ 122 w 126"/>
                    <a:gd name="T3" fmla="*/ 18 h 28"/>
                    <a:gd name="T4" fmla="*/ 125 w 126"/>
                    <a:gd name="T5" fmla="*/ 23 h 28"/>
                    <a:gd name="T6" fmla="*/ 125 w 126"/>
                    <a:gd name="T7" fmla="*/ 24 h 28"/>
                    <a:gd name="T8" fmla="*/ 120 w 126"/>
                    <a:gd name="T9" fmla="*/ 28 h 28"/>
                    <a:gd name="T10" fmla="*/ 4 w 126"/>
                    <a:gd name="T11" fmla="*/ 10 h 28"/>
                    <a:gd name="T12" fmla="*/ 0 w 126"/>
                    <a:gd name="T13" fmla="*/ 5 h 28"/>
                    <a:gd name="T14" fmla="*/ 1 w 126"/>
                    <a:gd name="T15" fmla="*/ 4 h 28"/>
                    <a:gd name="T16" fmla="*/ 6 w 126"/>
                    <a:gd name="T17" fmla="*/ 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6" h="28">
                      <a:moveTo>
                        <a:pt x="6" y="1"/>
                      </a:moveTo>
                      <a:cubicBezTo>
                        <a:pt x="122" y="18"/>
                        <a:pt x="122" y="18"/>
                        <a:pt x="122" y="18"/>
                      </a:cubicBezTo>
                      <a:cubicBezTo>
                        <a:pt x="124" y="18"/>
                        <a:pt x="126" y="21"/>
                        <a:pt x="125" y="23"/>
                      </a:cubicBezTo>
                      <a:cubicBezTo>
                        <a:pt x="125" y="24"/>
                        <a:pt x="125" y="24"/>
                        <a:pt x="125" y="24"/>
                      </a:cubicBezTo>
                      <a:cubicBezTo>
                        <a:pt x="125" y="26"/>
                        <a:pt x="123" y="28"/>
                        <a:pt x="120" y="28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2" y="10"/>
                        <a:pt x="0" y="8"/>
                        <a:pt x="0" y="5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3" y="0"/>
                        <a:pt x="6" y="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5" name="í$1íḍe">
                  <a:extLst>
                    <a:ext uri="{FF2B5EF4-FFF2-40B4-BE49-F238E27FC236}">
                      <a16:creationId xmlns:a16="http://schemas.microsoft.com/office/drawing/2014/main" id="{24E50FE5-FFBE-4A0C-B4BC-1C2964A3FFDC}"/>
                    </a:ext>
                  </a:extLst>
                </p:cNvPr>
                <p:cNvSpPr/>
                <p:nvPr/>
              </p:nvSpPr>
              <p:spPr bwMode="auto">
                <a:xfrm>
                  <a:off x="6831567" y="2672128"/>
                  <a:ext cx="531637" cy="117691"/>
                </a:xfrm>
                <a:custGeom>
                  <a:avLst/>
                  <a:gdLst>
                    <a:gd name="T0" fmla="*/ 6 w 126"/>
                    <a:gd name="T1" fmla="*/ 1 h 28"/>
                    <a:gd name="T2" fmla="*/ 122 w 126"/>
                    <a:gd name="T3" fmla="*/ 18 h 28"/>
                    <a:gd name="T4" fmla="*/ 125 w 126"/>
                    <a:gd name="T5" fmla="*/ 23 h 28"/>
                    <a:gd name="T6" fmla="*/ 125 w 126"/>
                    <a:gd name="T7" fmla="*/ 24 h 28"/>
                    <a:gd name="T8" fmla="*/ 120 w 126"/>
                    <a:gd name="T9" fmla="*/ 28 h 28"/>
                    <a:gd name="T10" fmla="*/ 4 w 126"/>
                    <a:gd name="T11" fmla="*/ 10 h 28"/>
                    <a:gd name="T12" fmla="*/ 0 w 126"/>
                    <a:gd name="T13" fmla="*/ 5 h 28"/>
                    <a:gd name="T14" fmla="*/ 1 w 126"/>
                    <a:gd name="T15" fmla="*/ 4 h 28"/>
                    <a:gd name="T16" fmla="*/ 6 w 126"/>
                    <a:gd name="T17" fmla="*/ 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6" h="28">
                      <a:moveTo>
                        <a:pt x="6" y="1"/>
                      </a:moveTo>
                      <a:cubicBezTo>
                        <a:pt x="122" y="18"/>
                        <a:pt x="122" y="18"/>
                        <a:pt x="122" y="18"/>
                      </a:cubicBezTo>
                      <a:cubicBezTo>
                        <a:pt x="124" y="18"/>
                        <a:pt x="126" y="21"/>
                        <a:pt x="125" y="23"/>
                      </a:cubicBezTo>
                      <a:cubicBezTo>
                        <a:pt x="125" y="24"/>
                        <a:pt x="125" y="24"/>
                        <a:pt x="125" y="24"/>
                      </a:cubicBezTo>
                      <a:cubicBezTo>
                        <a:pt x="125" y="26"/>
                        <a:pt x="123" y="28"/>
                        <a:pt x="120" y="28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2" y="10"/>
                        <a:pt x="0" y="8"/>
                        <a:pt x="0" y="5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3" y="0"/>
                        <a:pt x="6" y="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6" name="ïṥļiḓe">
                  <a:extLst>
                    <a:ext uri="{FF2B5EF4-FFF2-40B4-BE49-F238E27FC236}">
                      <a16:creationId xmlns:a16="http://schemas.microsoft.com/office/drawing/2014/main" id="{D03E43F0-DE10-4DC0-B2F5-62D3A2B4EA68}"/>
                    </a:ext>
                  </a:extLst>
                </p:cNvPr>
                <p:cNvSpPr/>
                <p:nvPr/>
              </p:nvSpPr>
              <p:spPr bwMode="auto">
                <a:xfrm>
                  <a:off x="3976555" y="2992733"/>
                  <a:ext cx="675707" cy="515404"/>
                </a:xfrm>
                <a:custGeom>
                  <a:avLst/>
                  <a:gdLst>
                    <a:gd name="T0" fmla="*/ 155 w 160"/>
                    <a:gd name="T1" fmla="*/ 84 h 122"/>
                    <a:gd name="T2" fmla="*/ 58 w 160"/>
                    <a:gd name="T3" fmla="*/ 121 h 122"/>
                    <a:gd name="T4" fmla="*/ 49 w 160"/>
                    <a:gd name="T5" fmla="*/ 118 h 122"/>
                    <a:gd name="T6" fmla="*/ 2 w 160"/>
                    <a:gd name="T7" fmla="*/ 49 h 122"/>
                    <a:gd name="T8" fmla="*/ 4 w 160"/>
                    <a:gd name="T9" fmla="*/ 39 h 122"/>
                    <a:gd name="T10" fmla="*/ 6 w 160"/>
                    <a:gd name="T11" fmla="*/ 38 h 122"/>
                    <a:gd name="T12" fmla="*/ 102 w 160"/>
                    <a:gd name="T13" fmla="*/ 1 h 122"/>
                    <a:gd name="T14" fmla="*/ 111 w 160"/>
                    <a:gd name="T15" fmla="*/ 4 h 122"/>
                    <a:gd name="T16" fmla="*/ 158 w 160"/>
                    <a:gd name="T17" fmla="*/ 73 h 122"/>
                    <a:gd name="T18" fmla="*/ 156 w 160"/>
                    <a:gd name="T19" fmla="*/ 83 h 122"/>
                    <a:gd name="T20" fmla="*/ 155 w 160"/>
                    <a:gd name="T21" fmla="*/ 84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0" h="122">
                      <a:moveTo>
                        <a:pt x="155" y="84"/>
                      </a:moveTo>
                      <a:cubicBezTo>
                        <a:pt x="58" y="121"/>
                        <a:pt x="58" y="121"/>
                        <a:pt x="58" y="121"/>
                      </a:cubicBezTo>
                      <a:cubicBezTo>
                        <a:pt x="55" y="122"/>
                        <a:pt x="51" y="121"/>
                        <a:pt x="49" y="118"/>
                      </a:cubicBezTo>
                      <a:cubicBezTo>
                        <a:pt x="2" y="49"/>
                        <a:pt x="2" y="49"/>
                        <a:pt x="2" y="49"/>
                      </a:cubicBezTo>
                      <a:cubicBezTo>
                        <a:pt x="0" y="46"/>
                        <a:pt x="1" y="41"/>
                        <a:pt x="4" y="39"/>
                      </a:cubicBezTo>
                      <a:cubicBezTo>
                        <a:pt x="5" y="38"/>
                        <a:pt x="5" y="38"/>
                        <a:pt x="6" y="38"/>
                      </a:cubicBezTo>
                      <a:cubicBezTo>
                        <a:pt x="102" y="1"/>
                        <a:pt x="102" y="1"/>
                        <a:pt x="102" y="1"/>
                      </a:cubicBezTo>
                      <a:cubicBezTo>
                        <a:pt x="106" y="0"/>
                        <a:pt x="109" y="1"/>
                        <a:pt x="111" y="4"/>
                      </a:cubicBezTo>
                      <a:cubicBezTo>
                        <a:pt x="158" y="73"/>
                        <a:pt x="158" y="73"/>
                        <a:pt x="158" y="73"/>
                      </a:cubicBezTo>
                      <a:cubicBezTo>
                        <a:pt x="160" y="76"/>
                        <a:pt x="159" y="81"/>
                        <a:pt x="156" y="83"/>
                      </a:cubicBezTo>
                      <a:cubicBezTo>
                        <a:pt x="156" y="84"/>
                        <a:pt x="155" y="84"/>
                        <a:pt x="155" y="84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7" name="íşľiďè">
                  <a:extLst>
                    <a:ext uri="{FF2B5EF4-FFF2-40B4-BE49-F238E27FC236}">
                      <a16:creationId xmlns:a16="http://schemas.microsoft.com/office/drawing/2014/main" id="{91442E2F-F335-4421-B4A8-E7446E7C6D5A}"/>
                    </a:ext>
                  </a:extLst>
                </p:cNvPr>
                <p:cNvSpPr/>
                <p:nvPr/>
              </p:nvSpPr>
              <p:spPr bwMode="auto">
                <a:xfrm>
                  <a:off x="4004963" y="3013025"/>
                  <a:ext cx="608745" cy="456559"/>
                </a:xfrm>
                <a:custGeom>
                  <a:avLst/>
                  <a:gdLst>
                    <a:gd name="T0" fmla="*/ 139 w 144"/>
                    <a:gd name="T1" fmla="*/ 73 h 108"/>
                    <a:gd name="T2" fmla="*/ 51 w 144"/>
                    <a:gd name="T3" fmla="*/ 106 h 108"/>
                    <a:gd name="T4" fmla="*/ 43 w 144"/>
                    <a:gd name="T5" fmla="*/ 104 h 108"/>
                    <a:gd name="T6" fmla="*/ 2 w 144"/>
                    <a:gd name="T7" fmla="*/ 44 h 108"/>
                    <a:gd name="T8" fmla="*/ 4 w 144"/>
                    <a:gd name="T9" fmla="*/ 35 h 108"/>
                    <a:gd name="T10" fmla="*/ 5 w 144"/>
                    <a:gd name="T11" fmla="*/ 35 h 108"/>
                    <a:gd name="T12" fmla="*/ 93 w 144"/>
                    <a:gd name="T13" fmla="*/ 2 h 108"/>
                    <a:gd name="T14" fmla="*/ 101 w 144"/>
                    <a:gd name="T15" fmla="*/ 4 h 108"/>
                    <a:gd name="T16" fmla="*/ 142 w 144"/>
                    <a:gd name="T17" fmla="*/ 64 h 108"/>
                    <a:gd name="T18" fmla="*/ 140 w 144"/>
                    <a:gd name="T19" fmla="*/ 73 h 108"/>
                    <a:gd name="T20" fmla="*/ 139 w 144"/>
                    <a:gd name="T21" fmla="*/ 73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4" h="108">
                      <a:moveTo>
                        <a:pt x="139" y="73"/>
                      </a:moveTo>
                      <a:cubicBezTo>
                        <a:pt x="51" y="106"/>
                        <a:pt x="51" y="106"/>
                        <a:pt x="51" y="106"/>
                      </a:cubicBezTo>
                      <a:cubicBezTo>
                        <a:pt x="48" y="108"/>
                        <a:pt x="45" y="107"/>
                        <a:pt x="43" y="104"/>
                      </a:cubicBezTo>
                      <a:cubicBezTo>
                        <a:pt x="2" y="44"/>
                        <a:pt x="2" y="44"/>
                        <a:pt x="2" y="44"/>
                      </a:cubicBezTo>
                      <a:cubicBezTo>
                        <a:pt x="0" y="42"/>
                        <a:pt x="1" y="37"/>
                        <a:pt x="4" y="35"/>
                      </a:cubicBezTo>
                      <a:cubicBezTo>
                        <a:pt x="4" y="35"/>
                        <a:pt x="5" y="35"/>
                        <a:pt x="5" y="35"/>
                      </a:cubicBezTo>
                      <a:cubicBezTo>
                        <a:pt x="93" y="2"/>
                        <a:pt x="93" y="2"/>
                        <a:pt x="93" y="2"/>
                      </a:cubicBezTo>
                      <a:cubicBezTo>
                        <a:pt x="96" y="0"/>
                        <a:pt x="99" y="1"/>
                        <a:pt x="101" y="4"/>
                      </a:cubicBezTo>
                      <a:cubicBezTo>
                        <a:pt x="142" y="64"/>
                        <a:pt x="142" y="64"/>
                        <a:pt x="142" y="64"/>
                      </a:cubicBezTo>
                      <a:cubicBezTo>
                        <a:pt x="144" y="67"/>
                        <a:pt x="143" y="71"/>
                        <a:pt x="140" y="73"/>
                      </a:cubicBezTo>
                      <a:cubicBezTo>
                        <a:pt x="140" y="73"/>
                        <a:pt x="139" y="73"/>
                        <a:pt x="139" y="7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8" name="iṩḻiďè">
                  <a:extLst>
                    <a:ext uri="{FF2B5EF4-FFF2-40B4-BE49-F238E27FC236}">
                      <a16:creationId xmlns:a16="http://schemas.microsoft.com/office/drawing/2014/main" id="{BFF8763E-E586-44EB-931D-038E18AADA71}"/>
                    </a:ext>
                  </a:extLst>
                </p:cNvPr>
                <p:cNvSpPr/>
                <p:nvPr/>
              </p:nvSpPr>
              <p:spPr bwMode="auto">
                <a:xfrm>
                  <a:off x="4203820" y="3282902"/>
                  <a:ext cx="578308" cy="245528"/>
                </a:xfrm>
                <a:custGeom>
                  <a:avLst/>
                  <a:gdLst>
                    <a:gd name="T0" fmla="*/ 4 w 137"/>
                    <a:gd name="T1" fmla="*/ 48 h 58"/>
                    <a:gd name="T2" fmla="*/ 130 w 137"/>
                    <a:gd name="T3" fmla="*/ 1 h 58"/>
                    <a:gd name="T4" fmla="*/ 136 w 137"/>
                    <a:gd name="T5" fmla="*/ 3 h 58"/>
                    <a:gd name="T6" fmla="*/ 136 w 137"/>
                    <a:gd name="T7" fmla="*/ 3 h 58"/>
                    <a:gd name="T8" fmla="*/ 133 w 137"/>
                    <a:gd name="T9" fmla="*/ 9 h 58"/>
                    <a:gd name="T10" fmla="*/ 7 w 137"/>
                    <a:gd name="T11" fmla="*/ 57 h 58"/>
                    <a:gd name="T12" fmla="*/ 1 w 137"/>
                    <a:gd name="T13" fmla="*/ 54 h 58"/>
                    <a:gd name="T14" fmla="*/ 1 w 137"/>
                    <a:gd name="T15" fmla="*/ 54 h 58"/>
                    <a:gd name="T16" fmla="*/ 1 w 137"/>
                    <a:gd name="T17" fmla="*/ 54 h 58"/>
                    <a:gd name="T18" fmla="*/ 4 w 137"/>
                    <a:gd name="T19" fmla="*/ 48 h 58"/>
                    <a:gd name="T20" fmla="*/ 4 w 137"/>
                    <a:gd name="T21" fmla="*/ 4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7" h="58">
                      <a:moveTo>
                        <a:pt x="4" y="48"/>
                      </a:moveTo>
                      <a:cubicBezTo>
                        <a:pt x="130" y="1"/>
                        <a:pt x="130" y="1"/>
                        <a:pt x="130" y="1"/>
                      </a:cubicBezTo>
                      <a:cubicBezTo>
                        <a:pt x="133" y="0"/>
                        <a:pt x="135" y="1"/>
                        <a:pt x="136" y="3"/>
                      </a:cubicBezTo>
                      <a:cubicBezTo>
                        <a:pt x="136" y="3"/>
                        <a:pt x="136" y="3"/>
                        <a:pt x="136" y="3"/>
                      </a:cubicBezTo>
                      <a:cubicBezTo>
                        <a:pt x="137" y="6"/>
                        <a:pt x="136" y="8"/>
                        <a:pt x="133" y="9"/>
                      </a:cubicBezTo>
                      <a:cubicBezTo>
                        <a:pt x="7" y="57"/>
                        <a:pt x="7" y="57"/>
                        <a:pt x="7" y="57"/>
                      </a:cubicBezTo>
                      <a:cubicBezTo>
                        <a:pt x="5" y="58"/>
                        <a:pt x="2" y="57"/>
                        <a:pt x="1" y="54"/>
                      </a:cubicBezTo>
                      <a:cubicBezTo>
                        <a:pt x="1" y="54"/>
                        <a:pt x="1" y="54"/>
                        <a:pt x="1" y="54"/>
                      </a:cubicBezTo>
                      <a:cubicBezTo>
                        <a:pt x="1" y="54"/>
                        <a:pt x="1" y="54"/>
                        <a:pt x="1" y="54"/>
                      </a:cubicBezTo>
                      <a:cubicBezTo>
                        <a:pt x="0" y="52"/>
                        <a:pt x="2" y="49"/>
                        <a:pt x="4" y="48"/>
                      </a:cubicBezTo>
                      <a:cubicBezTo>
                        <a:pt x="4" y="48"/>
                        <a:pt x="4" y="48"/>
                        <a:pt x="4" y="48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9" name="ïṥḻíḍé">
                  <a:extLst>
                    <a:ext uri="{FF2B5EF4-FFF2-40B4-BE49-F238E27FC236}">
                      <a16:creationId xmlns:a16="http://schemas.microsoft.com/office/drawing/2014/main" id="{765FB2AD-354C-400D-B795-15D07026A4DF}"/>
                    </a:ext>
                  </a:extLst>
                </p:cNvPr>
                <p:cNvSpPr/>
                <p:nvPr/>
              </p:nvSpPr>
              <p:spPr bwMode="auto">
                <a:xfrm>
                  <a:off x="4441229" y="3232173"/>
                  <a:ext cx="466704" cy="206973"/>
                </a:xfrm>
                <a:custGeom>
                  <a:avLst/>
                  <a:gdLst>
                    <a:gd name="T0" fmla="*/ 3 w 111"/>
                    <a:gd name="T1" fmla="*/ 39 h 49"/>
                    <a:gd name="T2" fmla="*/ 105 w 111"/>
                    <a:gd name="T3" fmla="*/ 1 h 49"/>
                    <a:gd name="T4" fmla="*/ 110 w 111"/>
                    <a:gd name="T5" fmla="*/ 3 h 49"/>
                    <a:gd name="T6" fmla="*/ 110 w 111"/>
                    <a:gd name="T7" fmla="*/ 4 h 49"/>
                    <a:gd name="T8" fmla="*/ 108 w 111"/>
                    <a:gd name="T9" fmla="*/ 10 h 49"/>
                    <a:gd name="T10" fmla="*/ 6 w 111"/>
                    <a:gd name="T11" fmla="*/ 48 h 49"/>
                    <a:gd name="T12" fmla="*/ 1 w 111"/>
                    <a:gd name="T13" fmla="*/ 46 h 49"/>
                    <a:gd name="T14" fmla="*/ 1 w 111"/>
                    <a:gd name="T15" fmla="*/ 45 h 49"/>
                    <a:gd name="T16" fmla="*/ 3 w 111"/>
                    <a:gd name="T17" fmla="*/ 3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49">
                      <a:moveTo>
                        <a:pt x="3" y="39"/>
                      </a:moveTo>
                      <a:cubicBezTo>
                        <a:pt x="105" y="1"/>
                        <a:pt x="105" y="1"/>
                        <a:pt x="105" y="1"/>
                      </a:cubicBezTo>
                      <a:cubicBezTo>
                        <a:pt x="107" y="0"/>
                        <a:pt x="109" y="1"/>
                        <a:pt x="110" y="3"/>
                      </a:cubicBezTo>
                      <a:cubicBezTo>
                        <a:pt x="110" y="4"/>
                        <a:pt x="110" y="4"/>
                        <a:pt x="110" y="4"/>
                      </a:cubicBezTo>
                      <a:cubicBezTo>
                        <a:pt x="111" y="6"/>
                        <a:pt x="110" y="9"/>
                        <a:pt x="108" y="10"/>
                      </a:cubicBezTo>
                      <a:cubicBezTo>
                        <a:pt x="6" y="48"/>
                        <a:pt x="6" y="48"/>
                        <a:pt x="6" y="48"/>
                      </a:cubicBezTo>
                      <a:cubicBezTo>
                        <a:pt x="4" y="49"/>
                        <a:pt x="2" y="48"/>
                        <a:pt x="1" y="46"/>
                      </a:cubicBezTo>
                      <a:cubicBezTo>
                        <a:pt x="1" y="45"/>
                        <a:pt x="1" y="45"/>
                        <a:pt x="1" y="45"/>
                      </a:cubicBezTo>
                      <a:cubicBezTo>
                        <a:pt x="0" y="43"/>
                        <a:pt x="1" y="40"/>
                        <a:pt x="3" y="39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0" name="ïśḷiḋé">
                  <a:extLst>
                    <a:ext uri="{FF2B5EF4-FFF2-40B4-BE49-F238E27FC236}">
                      <a16:creationId xmlns:a16="http://schemas.microsoft.com/office/drawing/2014/main" id="{20ED8D58-4637-448A-8AD3-640C365E163B}"/>
                    </a:ext>
                  </a:extLst>
                </p:cNvPr>
                <p:cNvSpPr/>
                <p:nvPr/>
              </p:nvSpPr>
              <p:spPr bwMode="auto">
                <a:xfrm>
                  <a:off x="4441229" y="3232173"/>
                  <a:ext cx="466704" cy="206973"/>
                </a:xfrm>
                <a:custGeom>
                  <a:avLst/>
                  <a:gdLst>
                    <a:gd name="T0" fmla="*/ 3 w 111"/>
                    <a:gd name="T1" fmla="*/ 39 h 49"/>
                    <a:gd name="T2" fmla="*/ 105 w 111"/>
                    <a:gd name="T3" fmla="*/ 1 h 49"/>
                    <a:gd name="T4" fmla="*/ 110 w 111"/>
                    <a:gd name="T5" fmla="*/ 3 h 49"/>
                    <a:gd name="T6" fmla="*/ 110 w 111"/>
                    <a:gd name="T7" fmla="*/ 4 h 49"/>
                    <a:gd name="T8" fmla="*/ 108 w 111"/>
                    <a:gd name="T9" fmla="*/ 10 h 49"/>
                    <a:gd name="T10" fmla="*/ 6 w 111"/>
                    <a:gd name="T11" fmla="*/ 48 h 49"/>
                    <a:gd name="T12" fmla="*/ 1 w 111"/>
                    <a:gd name="T13" fmla="*/ 46 h 49"/>
                    <a:gd name="T14" fmla="*/ 1 w 111"/>
                    <a:gd name="T15" fmla="*/ 45 h 49"/>
                    <a:gd name="T16" fmla="*/ 3 w 111"/>
                    <a:gd name="T17" fmla="*/ 3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49">
                      <a:moveTo>
                        <a:pt x="3" y="39"/>
                      </a:moveTo>
                      <a:cubicBezTo>
                        <a:pt x="105" y="1"/>
                        <a:pt x="105" y="1"/>
                        <a:pt x="105" y="1"/>
                      </a:cubicBezTo>
                      <a:cubicBezTo>
                        <a:pt x="107" y="0"/>
                        <a:pt x="109" y="1"/>
                        <a:pt x="110" y="3"/>
                      </a:cubicBezTo>
                      <a:cubicBezTo>
                        <a:pt x="110" y="4"/>
                        <a:pt x="110" y="4"/>
                        <a:pt x="110" y="4"/>
                      </a:cubicBezTo>
                      <a:cubicBezTo>
                        <a:pt x="111" y="6"/>
                        <a:pt x="110" y="9"/>
                        <a:pt x="108" y="10"/>
                      </a:cubicBezTo>
                      <a:cubicBezTo>
                        <a:pt x="6" y="48"/>
                        <a:pt x="6" y="48"/>
                        <a:pt x="6" y="48"/>
                      </a:cubicBezTo>
                      <a:cubicBezTo>
                        <a:pt x="4" y="49"/>
                        <a:pt x="2" y="48"/>
                        <a:pt x="1" y="46"/>
                      </a:cubicBezTo>
                      <a:cubicBezTo>
                        <a:pt x="1" y="45"/>
                        <a:pt x="1" y="45"/>
                        <a:pt x="1" y="45"/>
                      </a:cubicBezTo>
                      <a:cubicBezTo>
                        <a:pt x="0" y="43"/>
                        <a:pt x="1" y="40"/>
                        <a:pt x="3" y="3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1" name="ïśľïḍé">
                  <a:extLst>
                    <a:ext uri="{FF2B5EF4-FFF2-40B4-BE49-F238E27FC236}">
                      <a16:creationId xmlns:a16="http://schemas.microsoft.com/office/drawing/2014/main" id="{AD52A34B-3403-49E1-8BFD-CB03A5EDAEA8}"/>
                    </a:ext>
                  </a:extLst>
                </p:cNvPr>
                <p:cNvSpPr/>
                <p:nvPr/>
              </p:nvSpPr>
              <p:spPr bwMode="auto">
                <a:xfrm>
                  <a:off x="4508192" y="3524370"/>
                  <a:ext cx="728465" cy="1290539"/>
                </a:xfrm>
                <a:custGeom>
                  <a:avLst/>
                  <a:gdLst>
                    <a:gd name="T0" fmla="*/ 25 w 173"/>
                    <a:gd name="T1" fmla="*/ 11 h 306"/>
                    <a:gd name="T2" fmla="*/ 121 w 173"/>
                    <a:gd name="T3" fmla="*/ 2 h 306"/>
                    <a:gd name="T4" fmla="*/ 149 w 173"/>
                    <a:gd name="T5" fmla="*/ 25 h 306"/>
                    <a:gd name="T6" fmla="*/ 172 w 173"/>
                    <a:gd name="T7" fmla="*/ 267 h 306"/>
                    <a:gd name="T8" fmla="*/ 149 w 173"/>
                    <a:gd name="T9" fmla="*/ 296 h 306"/>
                    <a:gd name="T10" fmla="*/ 53 w 173"/>
                    <a:gd name="T11" fmla="*/ 305 h 306"/>
                    <a:gd name="T12" fmla="*/ 25 w 173"/>
                    <a:gd name="T13" fmla="*/ 281 h 306"/>
                    <a:gd name="T14" fmla="*/ 2 w 173"/>
                    <a:gd name="T15" fmla="*/ 39 h 306"/>
                    <a:gd name="T16" fmla="*/ 25 w 173"/>
                    <a:gd name="T17" fmla="*/ 11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306">
                      <a:moveTo>
                        <a:pt x="25" y="11"/>
                      </a:moveTo>
                      <a:cubicBezTo>
                        <a:pt x="121" y="2"/>
                        <a:pt x="121" y="2"/>
                        <a:pt x="121" y="2"/>
                      </a:cubicBezTo>
                      <a:cubicBezTo>
                        <a:pt x="135" y="0"/>
                        <a:pt x="148" y="11"/>
                        <a:pt x="149" y="25"/>
                      </a:cubicBezTo>
                      <a:cubicBezTo>
                        <a:pt x="172" y="267"/>
                        <a:pt x="172" y="267"/>
                        <a:pt x="172" y="267"/>
                      </a:cubicBezTo>
                      <a:cubicBezTo>
                        <a:pt x="173" y="281"/>
                        <a:pt x="163" y="294"/>
                        <a:pt x="149" y="296"/>
                      </a:cubicBezTo>
                      <a:cubicBezTo>
                        <a:pt x="53" y="305"/>
                        <a:pt x="53" y="305"/>
                        <a:pt x="53" y="305"/>
                      </a:cubicBezTo>
                      <a:cubicBezTo>
                        <a:pt x="39" y="306"/>
                        <a:pt x="26" y="295"/>
                        <a:pt x="25" y="281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5"/>
                        <a:pt x="11" y="12"/>
                        <a:pt x="25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2" name="îsḷïde">
                  <a:extLst>
                    <a:ext uri="{FF2B5EF4-FFF2-40B4-BE49-F238E27FC236}">
                      <a16:creationId xmlns:a16="http://schemas.microsoft.com/office/drawing/2014/main" id="{7171A3E8-AE96-4D6A-83A9-727ECCAB428C}"/>
                    </a:ext>
                  </a:extLst>
                </p:cNvPr>
                <p:cNvSpPr/>
                <p:nvPr/>
              </p:nvSpPr>
              <p:spPr bwMode="auto">
                <a:xfrm>
                  <a:off x="4508192" y="3524370"/>
                  <a:ext cx="728465" cy="1290539"/>
                </a:xfrm>
                <a:custGeom>
                  <a:avLst/>
                  <a:gdLst>
                    <a:gd name="T0" fmla="*/ 25 w 173"/>
                    <a:gd name="T1" fmla="*/ 11 h 306"/>
                    <a:gd name="T2" fmla="*/ 121 w 173"/>
                    <a:gd name="T3" fmla="*/ 2 h 306"/>
                    <a:gd name="T4" fmla="*/ 149 w 173"/>
                    <a:gd name="T5" fmla="*/ 25 h 306"/>
                    <a:gd name="T6" fmla="*/ 172 w 173"/>
                    <a:gd name="T7" fmla="*/ 267 h 306"/>
                    <a:gd name="T8" fmla="*/ 149 w 173"/>
                    <a:gd name="T9" fmla="*/ 296 h 306"/>
                    <a:gd name="T10" fmla="*/ 53 w 173"/>
                    <a:gd name="T11" fmla="*/ 305 h 306"/>
                    <a:gd name="T12" fmla="*/ 25 w 173"/>
                    <a:gd name="T13" fmla="*/ 281 h 306"/>
                    <a:gd name="T14" fmla="*/ 2 w 173"/>
                    <a:gd name="T15" fmla="*/ 39 h 306"/>
                    <a:gd name="T16" fmla="*/ 25 w 173"/>
                    <a:gd name="T17" fmla="*/ 11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306">
                      <a:moveTo>
                        <a:pt x="25" y="11"/>
                      </a:moveTo>
                      <a:cubicBezTo>
                        <a:pt x="121" y="2"/>
                        <a:pt x="121" y="2"/>
                        <a:pt x="121" y="2"/>
                      </a:cubicBezTo>
                      <a:cubicBezTo>
                        <a:pt x="135" y="0"/>
                        <a:pt x="148" y="11"/>
                        <a:pt x="149" y="25"/>
                      </a:cubicBezTo>
                      <a:cubicBezTo>
                        <a:pt x="172" y="267"/>
                        <a:pt x="172" y="267"/>
                        <a:pt x="172" y="267"/>
                      </a:cubicBezTo>
                      <a:cubicBezTo>
                        <a:pt x="173" y="281"/>
                        <a:pt x="163" y="294"/>
                        <a:pt x="149" y="296"/>
                      </a:cubicBezTo>
                      <a:cubicBezTo>
                        <a:pt x="53" y="305"/>
                        <a:pt x="53" y="305"/>
                        <a:pt x="53" y="305"/>
                      </a:cubicBezTo>
                      <a:cubicBezTo>
                        <a:pt x="39" y="306"/>
                        <a:pt x="26" y="295"/>
                        <a:pt x="25" y="281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5"/>
                        <a:pt x="11" y="12"/>
                        <a:pt x="25" y="1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3" name="išļîdè">
                  <a:extLst>
                    <a:ext uri="{FF2B5EF4-FFF2-40B4-BE49-F238E27FC236}">
                      <a16:creationId xmlns:a16="http://schemas.microsoft.com/office/drawing/2014/main" id="{336E809B-66DA-4BE2-940F-EDF283AF66B3}"/>
                    </a:ext>
                  </a:extLst>
                </p:cNvPr>
                <p:cNvSpPr/>
                <p:nvPr/>
              </p:nvSpPr>
              <p:spPr bwMode="auto">
                <a:xfrm>
                  <a:off x="4508189" y="3524372"/>
                  <a:ext cx="728464" cy="1260104"/>
                </a:xfrm>
                <a:custGeom>
                  <a:avLst/>
                  <a:gdLst>
                    <a:gd name="T0" fmla="*/ 25 w 173"/>
                    <a:gd name="T1" fmla="*/ 10 h 299"/>
                    <a:gd name="T2" fmla="*/ 121 w 173"/>
                    <a:gd name="T3" fmla="*/ 1 h 299"/>
                    <a:gd name="T4" fmla="*/ 149 w 173"/>
                    <a:gd name="T5" fmla="*/ 25 h 299"/>
                    <a:gd name="T6" fmla="*/ 172 w 173"/>
                    <a:gd name="T7" fmla="*/ 261 h 299"/>
                    <a:gd name="T8" fmla="*/ 148 w 173"/>
                    <a:gd name="T9" fmla="*/ 289 h 299"/>
                    <a:gd name="T10" fmla="*/ 52 w 173"/>
                    <a:gd name="T11" fmla="*/ 298 h 299"/>
                    <a:gd name="T12" fmla="*/ 24 w 173"/>
                    <a:gd name="T13" fmla="*/ 275 h 299"/>
                    <a:gd name="T14" fmla="*/ 2 w 173"/>
                    <a:gd name="T15" fmla="*/ 39 h 299"/>
                    <a:gd name="T16" fmla="*/ 25 w 173"/>
                    <a:gd name="T17" fmla="*/ 10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299">
                      <a:moveTo>
                        <a:pt x="25" y="10"/>
                      </a:moveTo>
                      <a:cubicBezTo>
                        <a:pt x="121" y="1"/>
                        <a:pt x="121" y="1"/>
                        <a:pt x="121" y="1"/>
                      </a:cubicBezTo>
                      <a:cubicBezTo>
                        <a:pt x="135" y="0"/>
                        <a:pt x="148" y="10"/>
                        <a:pt x="149" y="25"/>
                      </a:cubicBezTo>
                      <a:cubicBezTo>
                        <a:pt x="172" y="261"/>
                        <a:pt x="172" y="261"/>
                        <a:pt x="172" y="261"/>
                      </a:cubicBezTo>
                      <a:cubicBezTo>
                        <a:pt x="173" y="275"/>
                        <a:pt x="162" y="288"/>
                        <a:pt x="148" y="289"/>
                      </a:cubicBezTo>
                      <a:cubicBezTo>
                        <a:pt x="52" y="298"/>
                        <a:pt x="52" y="298"/>
                        <a:pt x="52" y="298"/>
                      </a:cubicBezTo>
                      <a:cubicBezTo>
                        <a:pt x="38" y="299"/>
                        <a:pt x="25" y="289"/>
                        <a:pt x="24" y="275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4"/>
                        <a:pt x="11" y="12"/>
                        <a:pt x="25" y="10"/>
                      </a:cubicBezTo>
                      <a:close/>
                    </a:path>
                  </a:pathLst>
                </a:custGeom>
                <a:solidFill>
                  <a:srgbClr val="21A5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4" name="ïSľîḍê">
                  <a:extLst>
                    <a:ext uri="{FF2B5EF4-FFF2-40B4-BE49-F238E27FC236}">
                      <a16:creationId xmlns:a16="http://schemas.microsoft.com/office/drawing/2014/main" id="{B5F8EC5F-D01E-406D-86E2-122E50E2AAFD}"/>
                    </a:ext>
                  </a:extLst>
                </p:cNvPr>
                <p:cNvSpPr/>
                <p:nvPr/>
              </p:nvSpPr>
              <p:spPr bwMode="auto">
                <a:xfrm>
                  <a:off x="4546745" y="3552779"/>
                  <a:ext cx="653386" cy="1136323"/>
                </a:xfrm>
                <a:custGeom>
                  <a:avLst/>
                  <a:gdLst>
                    <a:gd name="T0" fmla="*/ 22 w 155"/>
                    <a:gd name="T1" fmla="*/ 10 h 269"/>
                    <a:gd name="T2" fmla="*/ 108 w 155"/>
                    <a:gd name="T3" fmla="*/ 1 h 269"/>
                    <a:gd name="T4" fmla="*/ 134 w 155"/>
                    <a:gd name="T5" fmla="*/ 22 h 269"/>
                    <a:gd name="T6" fmla="*/ 154 w 155"/>
                    <a:gd name="T7" fmla="*/ 234 h 269"/>
                    <a:gd name="T8" fmla="*/ 133 w 155"/>
                    <a:gd name="T9" fmla="*/ 260 h 269"/>
                    <a:gd name="T10" fmla="*/ 46 w 155"/>
                    <a:gd name="T11" fmla="*/ 268 h 269"/>
                    <a:gd name="T12" fmla="*/ 21 w 155"/>
                    <a:gd name="T13" fmla="*/ 247 h 269"/>
                    <a:gd name="T14" fmla="*/ 1 w 155"/>
                    <a:gd name="T15" fmla="*/ 35 h 269"/>
                    <a:gd name="T16" fmla="*/ 22 w 155"/>
                    <a:gd name="T17" fmla="*/ 10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5" h="269">
                      <a:moveTo>
                        <a:pt x="22" y="10"/>
                      </a:moveTo>
                      <a:cubicBezTo>
                        <a:pt x="108" y="1"/>
                        <a:pt x="108" y="1"/>
                        <a:pt x="108" y="1"/>
                      </a:cubicBezTo>
                      <a:cubicBezTo>
                        <a:pt x="121" y="0"/>
                        <a:pt x="132" y="10"/>
                        <a:pt x="134" y="22"/>
                      </a:cubicBezTo>
                      <a:cubicBezTo>
                        <a:pt x="154" y="234"/>
                        <a:pt x="154" y="234"/>
                        <a:pt x="154" y="234"/>
                      </a:cubicBezTo>
                      <a:cubicBezTo>
                        <a:pt x="155" y="247"/>
                        <a:pt x="145" y="258"/>
                        <a:pt x="133" y="260"/>
                      </a:cubicBezTo>
                      <a:cubicBezTo>
                        <a:pt x="46" y="268"/>
                        <a:pt x="46" y="268"/>
                        <a:pt x="46" y="268"/>
                      </a:cubicBezTo>
                      <a:cubicBezTo>
                        <a:pt x="33" y="269"/>
                        <a:pt x="22" y="260"/>
                        <a:pt x="21" y="247"/>
                      </a:cubicBezTo>
                      <a:cubicBezTo>
                        <a:pt x="1" y="35"/>
                        <a:pt x="1" y="35"/>
                        <a:pt x="1" y="35"/>
                      </a:cubicBezTo>
                      <a:cubicBezTo>
                        <a:pt x="0" y="22"/>
                        <a:pt x="9" y="11"/>
                        <a:pt x="22" y="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5" name="íṩ1ïḋè">
                  <a:extLst>
                    <a:ext uri="{FF2B5EF4-FFF2-40B4-BE49-F238E27FC236}">
                      <a16:creationId xmlns:a16="http://schemas.microsoft.com/office/drawing/2014/main" id="{AD9449D6-4677-424D-9ED8-FC4A22820B69}"/>
                    </a:ext>
                  </a:extLst>
                </p:cNvPr>
                <p:cNvSpPr/>
                <p:nvPr/>
              </p:nvSpPr>
              <p:spPr bwMode="auto">
                <a:xfrm>
                  <a:off x="5567408" y="2136433"/>
                  <a:ext cx="501200" cy="243498"/>
                </a:xfrm>
                <a:custGeom>
                  <a:avLst/>
                  <a:gdLst>
                    <a:gd name="T0" fmla="*/ 13 w 119"/>
                    <a:gd name="T1" fmla="*/ 58 h 58"/>
                    <a:gd name="T2" fmla="*/ 0 w 119"/>
                    <a:gd name="T3" fmla="*/ 46 h 58"/>
                    <a:gd name="T4" fmla="*/ 5 w 119"/>
                    <a:gd name="T5" fmla="*/ 36 h 58"/>
                    <a:gd name="T6" fmla="*/ 112 w 119"/>
                    <a:gd name="T7" fmla="*/ 32 h 58"/>
                    <a:gd name="T8" fmla="*/ 115 w 119"/>
                    <a:gd name="T9" fmla="*/ 49 h 58"/>
                    <a:gd name="T10" fmla="*/ 98 w 119"/>
                    <a:gd name="T11" fmla="*/ 52 h 58"/>
                    <a:gd name="T12" fmla="*/ 98 w 119"/>
                    <a:gd name="T13" fmla="*/ 52 h 58"/>
                    <a:gd name="T14" fmla="*/ 20 w 119"/>
                    <a:gd name="T15" fmla="*/ 55 h 58"/>
                    <a:gd name="T16" fmla="*/ 13 w 119"/>
                    <a:gd name="T17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9" h="58">
                      <a:moveTo>
                        <a:pt x="13" y="58"/>
                      </a:moveTo>
                      <a:cubicBezTo>
                        <a:pt x="6" y="58"/>
                        <a:pt x="0" y="53"/>
                        <a:pt x="0" y="46"/>
                      </a:cubicBezTo>
                      <a:cubicBezTo>
                        <a:pt x="0" y="42"/>
                        <a:pt x="2" y="39"/>
                        <a:pt x="5" y="36"/>
                      </a:cubicBezTo>
                      <a:cubicBezTo>
                        <a:pt x="23" y="21"/>
                        <a:pt x="70" y="0"/>
                        <a:pt x="112" y="32"/>
                      </a:cubicBezTo>
                      <a:cubicBezTo>
                        <a:pt x="118" y="36"/>
                        <a:pt x="119" y="44"/>
                        <a:pt x="115" y="49"/>
                      </a:cubicBezTo>
                      <a:cubicBezTo>
                        <a:pt x="112" y="55"/>
                        <a:pt x="104" y="56"/>
                        <a:pt x="98" y="52"/>
                      </a:cubicBezTo>
                      <a:cubicBezTo>
                        <a:pt x="98" y="52"/>
                        <a:pt x="98" y="52"/>
                        <a:pt x="98" y="52"/>
                      </a:cubicBezTo>
                      <a:cubicBezTo>
                        <a:pt x="60" y="23"/>
                        <a:pt x="22" y="54"/>
                        <a:pt x="20" y="55"/>
                      </a:cubicBezTo>
                      <a:cubicBezTo>
                        <a:pt x="18" y="57"/>
                        <a:pt x="15" y="58"/>
                        <a:pt x="13" y="58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6" name="íśḷïḋé">
                  <a:extLst>
                    <a:ext uri="{FF2B5EF4-FFF2-40B4-BE49-F238E27FC236}">
                      <a16:creationId xmlns:a16="http://schemas.microsoft.com/office/drawing/2014/main" id="{D68C368A-916E-4008-BD36-ADD58FBE2191}"/>
                    </a:ext>
                  </a:extLst>
                </p:cNvPr>
                <p:cNvSpPr/>
                <p:nvPr/>
              </p:nvSpPr>
              <p:spPr bwMode="auto">
                <a:xfrm>
                  <a:off x="5439571" y="1828002"/>
                  <a:ext cx="730494" cy="383510"/>
                </a:xfrm>
                <a:custGeom>
                  <a:avLst/>
                  <a:gdLst>
                    <a:gd name="T0" fmla="*/ 14 w 173"/>
                    <a:gd name="T1" fmla="*/ 91 h 91"/>
                    <a:gd name="T2" fmla="*/ 5 w 173"/>
                    <a:gd name="T3" fmla="*/ 88 h 91"/>
                    <a:gd name="T4" fmla="*/ 5 w 173"/>
                    <a:gd name="T5" fmla="*/ 71 h 91"/>
                    <a:gd name="T6" fmla="*/ 167 w 173"/>
                    <a:gd name="T7" fmla="*/ 65 h 91"/>
                    <a:gd name="T8" fmla="*/ 169 w 173"/>
                    <a:gd name="T9" fmla="*/ 82 h 91"/>
                    <a:gd name="T10" fmla="*/ 152 w 173"/>
                    <a:gd name="T11" fmla="*/ 85 h 91"/>
                    <a:gd name="T12" fmla="*/ 22 w 173"/>
                    <a:gd name="T13" fmla="*/ 88 h 91"/>
                    <a:gd name="T14" fmla="*/ 14 w 173"/>
                    <a:gd name="T15" fmla="*/ 91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3" h="91">
                      <a:moveTo>
                        <a:pt x="14" y="91"/>
                      </a:moveTo>
                      <a:cubicBezTo>
                        <a:pt x="10" y="91"/>
                        <a:pt x="7" y="90"/>
                        <a:pt x="5" y="88"/>
                      </a:cubicBezTo>
                      <a:cubicBezTo>
                        <a:pt x="0" y="83"/>
                        <a:pt x="0" y="75"/>
                        <a:pt x="5" y="71"/>
                      </a:cubicBezTo>
                      <a:cubicBezTo>
                        <a:pt x="6" y="70"/>
                        <a:pt x="76" y="0"/>
                        <a:pt x="167" y="65"/>
                      </a:cubicBezTo>
                      <a:cubicBezTo>
                        <a:pt x="172" y="69"/>
                        <a:pt x="173" y="77"/>
                        <a:pt x="169" y="82"/>
                      </a:cubicBezTo>
                      <a:cubicBezTo>
                        <a:pt x="166" y="88"/>
                        <a:pt x="158" y="89"/>
                        <a:pt x="152" y="85"/>
                      </a:cubicBezTo>
                      <a:cubicBezTo>
                        <a:pt x="79" y="33"/>
                        <a:pt x="25" y="86"/>
                        <a:pt x="22" y="88"/>
                      </a:cubicBezTo>
                      <a:cubicBezTo>
                        <a:pt x="20" y="90"/>
                        <a:pt x="17" y="91"/>
                        <a:pt x="14" y="91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7" name="is1íḑé">
                  <a:extLst>
                    <a:ext uri="{FF2B5EF4-FFF2-40B4-BE49-F238E27FC236}">
                      <a16:creationId xmlns:a16="http://schemas.microsoft.com/office/drawing/2014/main" id="{E50D5B20-550F-4A41-997D-3B6E2EB31DE3}"/>
                    </a:ext>
                  </a:extLst>
                </p:cNvPr>
                <p:cNvSpPr/>
                <p:nvPr/>
              </p:nvSpPr>
              <p:spPr bwMode="auto">
                <a:xfrm>
                  <a:off x="5283327" y="1545951"/>
                  <a:ext cx="1042982" cy="480909"/>
                </a:xfrm>
                <a:custGeom>
                  <a:avLst/>
                  <a:gdLst>
                    <a:gd name="T0" fmla="*/ 233 w 247"/>
                    <a:gd name="T1" fmla="*/ 113 h 114"/>
                    <a:gd name="T2" fmla="*/ 226 w 247"/>
                    <a:gd name="T3" fmla="*/ 110 h 114"/>
                    <a:gd name="T4" fmla="*/ 21 w 247"/>
                    <a:gd name="T5" fmla="*/ 110 h 114"/>
                    <a:gd name="T6" fmla="*/ 4 w 247"/>
                    <a:gd name="T7" fmla="*/ 108 h 114"/>
                    <a:gd name="T8" fmla="*/ 5 w 247"/>
                    <a:gd name="T9" fmla="*/ 91 h 114"/>
                    <a:gd name="T10" fmla="*/ 241 w 247"/>
                    <a:gd name="T11" fmla="*/ 90 h 114"/>
                    <a:gd name="T12" fmla="*/ 243 w 247"/>
                    <a:gd name="T13" fmla="*/ 108 h 114"/>
                    <a:gd name="T14" fmla="*/ 233 w 247"/>
                    <a:gd name="T15" fmla="*/ 113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7" h="114">
                      <a:moveTo>
                        <a:pt x="233" y="113"/>
                      </a:moveTo>
                      <a:cubicBezTo>
                        <a:pt x="231" y="113"/>
                        <a:pt x="228" y="112"/>
                        <a:pt x="226" y="110"/>
                      </a:cubicBezTo>
                      <a:cubicBezTo>
                        <a:pt x="118" y="31"/>
                        <a:pt x="25" y="106"/>
                        <a:pt x="21" y="110"/>
                      </a:cubicBezTo>
                      <a:cubicBezTo>
                        <a:pt x="16" y="114"/>
                        <a:pt x="8" y="113"/>
                        <a:pt x="4" y="108"/>
                      </a:cubicBezTo>
                      <a:cubicBezTo>
                        <a:pt x="0" y="103"/>
                        <a:pt x="1" y="95"/>
                        <a:pt x="5" y="91"/>
                      </a:cubicBezTo>
                      <a:cubicBezTo>
                        <a:pt x="7" y="90"/>
                        <a:pt x="116" y="0"/>
                        <a:pt x="241" y="90"/>
                      </a:cubicBezTo>
                      <a:cubicBezTo>
                        <a:pt x="246" y="95"/>
                        <a:pt x="247" y="102"/>
                        <a:pt x="243" y="108"/>
                      </a:cubicBezTo>
                      <a:cubicBezTo>
                        <a:pt x="241" y="111"/>
                        <a:pt x="237" y="113"/>
                        <a:pt x="233" y="113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91" name="Rectangle 483">
              <a:extLst>
                <a:ext uri="{FF2B5EF4-FFF2-40B4-BE49-F238E27FC236}">
                  <a16:creationId xmlns:a16="http://schemas.microsoft.com/office/drawing/2014/main" id="{539CA64D-0C4D-4D81-B74B-84F8C1B07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1266" y="757802"/>
              <a:ext cx="159264" cy="455757"/>
            </a:xfrm>
            <a:prstGeom prst="parallelogram">
              <a:avLst>
                <a:gd name="adj" fmla="val 79989"/>
              </a:avLst>
            </a:prstGeom>
            <a:solidFill>
              <a:srgbClr val="03CBD8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92" name="Rectangle 483">
              <a:extLst>
                <a:ext uri="{FF2B5EF4-FFF2-40B4-BE49-F238E27FC236}">
                  <a16:creationId xmlns:a16="http://schemas.microsoft.com/office/drawing/2014/main" id="{607449E5-800B-489B-92FF-616930740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4073" y="669412"/>
              <a:ext cx="159264" cy="455757"/>
            </a:xfrm>
            <a:prstGeom prst="parallelogram">
              <a:avLst>
                <a:gd name="adj" fmla="val 87491"/>
              </a:avLst>
            </a:prstGeom>
            <a:solidFill>
              <a:srgbClr val="0070C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93" name="文本框 622">
              <a:extLst>
                <a:ext uri="{FF2B5EF4-FFF2-40B4-BE49-F238E27FC236}">
                  <a16:creationId xmlns:a16="http://schemas.microsoft.com/office/drawing/2014/main" id="{15E9E137-63DB-4DB9-A4EA-BDA0443E7B03}"/>
                </a:ext>
              </a:extLst>
            </p:cNvPr>
            <p:cNvSpPr txBox="1"/>
            <p:nvPr/>
          </p:nvSpPr>
          <p:spPr>
            <a:xfrm>
              <a:off x="1575543" y="652468"/>
              <a:ext cx="46824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15.3.2 </a:t>
              </a:r>
              <a:r>
                <a:rPr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时钟源及端口配置</a:t>
              </a:r>
            </a:p>
          </p:txBody>
        </p:sp>
      </p:grpSp>
      <p:sp>
        <p:nvSpPr>
          <p:cNvPr id="62" name="矩形 61">
            <a:extLst>
              <a:ext uri="{FF2B5EF4-FFF2-40B4-BE49-F238E27FC236}">
                <a16:creationId xmlns:a16="http://schemas.microsoft.com/office/drawing/2014/main" id="{F4BE6530-0903-4F12-9434-A129DB3FA422}"/>
              </a:ext>
            </a:extLst>
          </p:cNvPr>
          <p:cNvSpPr/>
          <p:nvPr/>
        </p:nvSpPr>
        <p:spPr>
          <a:xfrm>
            <a:off x="732108" y="1308214"/>
            <a:ext cx="48013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	</a:t>
            </a:r>
            <a:r>
              <a:rPr lang="zh-CN" altLang="en-US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选择外部晶振作为高速时钟</a:t>
            </a:r>
          </a:p>
        </p:txBody>
      </p:sp>
      <p:pic>
        <p:nvPicPr>
          <p:cNvPr id="64" name="图片 63">
            <a:extLst>
              <a:ext uri="{FF2B5EF4-FFF2-40B4-BE49-F238E27FC236}">
                <a16:creationId xmlns:a16="http://schemas.microsoft.com/office/drawing/2014/main" id="{A4948521-4E0B-4A9A-91DF-7B80BA75C13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80283" y="2186447"/>
            <a:ext cx="9665209" cy="408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86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D44A99FE-DD13-46B6-8943-B71B1DDFF096}"/>
              </a:ext>
            </a:extLst>
          </p:cNvPr>
          <p:cNvGrpSpPr/>
          <p:nvPr/>
        </p:nvGrpSpPr>
        <p:grpSpPr>
          <a:xfrm>
            <a:off x="363035" y="568648"/>
            <a:ext cx="6226452" cy="1077218"/>
            <a:chOff x="477335" y="652468"/>
            <a:chExt cx="6046002" cy="1077218"/>
          </a:xfrm>
        </p:grpSpPr>
        <p:sp>
          <p:nvSpPr>
            <p:cNvPr id="89" name="Rectangle 483">
              <a:extLst>
                <a:ext uri="{FF2B5EF4-FFF2-40B4-BE49-F238E27FC236}">
                  <a16:creationId xmlns:a16="http://schemas.microsoft.com/office/drawing/2014/main" id="{0365BD79-C4B0-4B91-A017-367D6650B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2552" y="670956"/>
              <a:ext cx="5356169" cy="538652"/>
            </a:xfrm>
            <a:prstGeom prst="parallelogram">
              <a:avLst/>
            </a:prstGeom>
            <a:solidFill>
              <a:srgbClr val="0B4A8D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484B5893-1AC3-441C-9F2E-776559551684}"/>
                </a:ext>
              </a:extLst>
            </p:cNvPr>
            <p:cNvGrpSpPr/>
            <p:nvPr/>
          </p:nvGrpSpPr>
          <p:grpSpPr>
            <a:xfrm rot="21148477">
              <a:off x="477335" y="660117"/>
              <a:ext cx="1028068" cy="524893"/>
              <a:chOff x="477335" y="660117"/>
              <a:chExt cx="1028068" cy="524893"/>
            </a:xfrm>
          </p:grpSpPr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FE36594A-936A-4FA8-979C-334A5B1BF4F2}"/>
                  </a:ext>
                </a:extLst>
              </p:cNvPr>
              <p:cNvSpPr/>
              <p:nvPr/>
            </p:nvSpPr>
            <p:spPr>
              <a:xfrm>
                <a:off x="477335" y="690564"/>
                <a:ext cx="1028068" cy="494446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0" name="15e18aa3-2cc2-42f5-93e1-1ca323d446c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  <a:extLst>
                  <a:ext uri="{FF2B5EF4-FFF2-40B4-BE49-F238E27FC236}">
                    <a16:creationId xmlns:a16="http://schemas.microsoft.com/office/drawing/2014/main" id="{0BFB6412-726B-4C8A-83E4-CC475B836562}"/>
                  </a:ext>
                </a:extLst>
              </p:cNvPr>
              <p:cNvGrpSpPr>
                <a:grpSpLocks noChangeAspect="1"/>
              </p:cNvGrpSpPr>
              <p:nvPr>
                <p:custDataLst>
                  <p:tags r:id="rId1"/>
                </p:custDataLst>
              </p:nvPr>
            </p:nvGrpSpPr>
            <p:grpSpPr>
              <a:xfrm>
                <a:off x="539889" y="660117"/>
                <a:ext cx="956404" cy="502706"/>
                <a:chOff x="2959951" y="1545951"/>
                <a:chExt cx="6197021" cy="3268958"/>
              </a:xfrm>
            </p:grpSpPr>
            <p:sp>
              <p:nvSpPr>
                <p:cNvPr id="107" name="îslïḍè">
                  <a:extLst>
                    <a:ext uri="{FF2B5EF4-FFF2-40B4-BE49-F238E27FC236}">
                      <a16:creationId xmlns:a16="http://schemas.microsoft.com/office/drawing/2014/main" id="{55FECC6B-E3F0-4B37-AE30-6153F5F44810}"/>
                    </a:ext>
                  </a:extLst>
                </p:cNvPr>
                <p:cNvSpPr/>
                <p:nvPr/>
              </p:nvSpPr>
              <p:spPr bwMode="auto">
                <a:xfrm>
                  <a:off x="4140915" y="2911568"/>
                  <a:ext cx="3421145" cy="1012546"/>
                </a:xfrm>
                <a:custGeom>
                  <a:avLst/>
                  <a:gdLst>
                    <a:gd name="T0" fmla="*/ 406 w 811"/>
                    <a:gd name="T1" fmla="*/ 240 h 240"/>
                    <a:gd name="T2" fmla="*/ 0 w 811"/>
                    <a:gd name="T3" fmla="*/ 120 h 240"/>
                    <a:gd name="T4" fmla="*/ 406 w 811"/>
                    <a:gd name="T5" fmla="*/ 0 h 240"/>
                    <a:gd name="T6" fmla="*/ 811 w 811"/>
                    <a:gd name="T7" fmla="*/ 120 h 240"/>
                    <a:gd name="T8" fmla="*/ 406 w 811"/>
                    <a:gd name="T9" fmla="*/ 240 h 240"/>
                    <a:gd name="T10" fmla="*/ 406 w 811"/>
                    <a:gd name="T11" fmla="*/ 11 h 240"/>
                    <a:gd name="T12" fmla="*/ 11 w 811"/>
                    <a:gd name="T13" fmla="*/ 120 h 240"/>
                    <a:gd name="T14" fmla="*/ 406 w 811"/>
                    <a:gd name="T15" fmla="*/ 229 h 240"/>
                    <a:gd name="T16" fmla="*/ 800 w 811"/>
                    <a:gd name="T17" fmla="*/ 120 h 240"/>
                    <a:gd name="T18" fmla="*/ 406 w 811"/>
                    <a:gd name="T19" fmla="*/ 11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11" h="240">
                      <a:moveTo>
                        <a:pt x="406" y="240"/>
                      </a:moveTo>
                      <a:cubicBezTo>
                        <a:pt x="178" y="240"/>
                        <a:pt x="0" y="187"/>
                        <a:pt x="0" y="120"/>
                      </a:cubicBezTo>
                      <a:cubicBezTo>
                        <a:pt x="0" y="53"/>
                        <a:pt x="178" y="0"/>
                        <a:pt x="406" y="0"/>
                      </a:cubicBezTo>
                      <a:cubicBezTo>
                        <a:pt x="633" y="0"/>
                        <a:pt x="811" y="53"/>
                        <a:pt x="811" y="120"/>
                      </a:cubicBezTo>
                      <a:cubicBezTo>
                        <a:pt x="811" y="187"/>
                        <a:pt x="633" y="240"/>
                        <a:pt x="406" y="240"/>
                      </a:cubicBezTo>
                      <a:close/>
                      <a:moveTo>
                        <a:pt x="406" y="11"/>
                      </a:moveTo>
                      <a:cubicBezTo>
                        <a:pt x="192" y="11"/>
                        <a:pt x="11" y="61"/>
                        <a:pt x="11" y="120"/>
                      </a:cubicBezTo>
                      <a:cubicBezTo>
                        <a:pt x="11" y="179"/>
                        <a:pt x="192" y="229"/>
                        <a:pt x="406" y="229"/>
                      </a:cubicBezTo>
                      <a:cubicBezTo>
                        <a:pt x="620" y="229"/>
                        <a:pt x="800" y="179"/>
                        <a:pt x="800" y="120"/>
                      </a:cubicBezTo>
                      <a:cubicBezTo>
                        <a:pt x="800" y="61"/>
                        <a:pt x="620" y="11"/>
                        <a:pt x="406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9" name="îšḻîḋè">
                  <a:extLst>
                    <a:ext uri="{FF2B5EF4-FFF2-40B4-BE49-F238E27FC236}">
                      <a16:creationId xmlns:a16="http://schemas.microsoft.com/office/drawing/2014/main" id="{7A02E974-BFFA-49AF-B398-9F6C4D35B89D}"/>
                    </a:ext>
                  </a:extLst>
                </p:cNvPr>
                <p:cNvSpPr/>
                <p:nvPr/>
              </p:nvSpPr>
              <p:spPr bwMode="auto">
                <a:xfrm>
                  <a:off x="2959951" y="2546321"/>
                  <a:ext cx="5892648" cy="1854642"/>
                </a:xfrm>
                <a:custGeom>
                  <a:avLst/>
                  <a:gdLst>
                    <a:gd name="T0" fmla="*/ 698 w 1397"/>
                    <a:gd name="T1" fmla="*/ 440 h 440"/>
                    <a:gd name="T2" fmla="*/ 206 w 1397"/>
                    <a:gd name="T3" fmla="*/ 377 h 440"/>
                    <a:gd name="T4" fmla="*/ 0 w 1397"/>
                    <a:gd name="T5" fmla="*/ 220 h 440"/>
                    <a:gd name="T6" fmla="*/ 206 w 1397"/>
                    <a:gd name="T7" fmla="*/ 63 h 440"/>
                    <a:gd name="T8" fmla="*/ 698 w 1397"/>
                    <a:gd name="T9" fmla="*/ 0 h 440"/>
                    <a:gd name="T10" fmla="*/ 1190 w 1397"/>
                    <a:gd name="T11" fmla="*/ 63 h 440"/>
                    <a:gd name="T12" fmla="*/ 1397 w 1397"/>
                    <a:gd name="T13" fmla="*/ 220 h 440"/>
                    <a:gd name="T14" fmla="*/ 1190 w 1397"/>
                    <a:gd name="T15" fmla="*/ 377 h 440"/>
                    <a:gd name="T16" fmla="*/ 698 w 1397"/>
                    <a:gd name="T17" fmla="*/ 440 h 440"/>
                    <a:gd name="T18" fmla="*/ 698 w 1397"/>
                    <a:gd name="T19" fmla="*/ 11 h 440"/>
                    <a:gd name="T20" fmla="*/ 210 w 1397"/>
                    <a:gd name="T21" fmla="*/ 74 h 440"/>
                    <a:gd name="T22" fmla="*/ 11 w 1397"/>
                    <a:gd name="T23" fmla="*/ 220 h 440"/>
                    <a:gd name="T24" fmla="*/ 210 w 1397"/>
                    <a:gd name="T25" fmla="*/ 366 h 440"/>
                    <a:gd name="T26" fmla="*/ 698 w 1397"/>
                    <a:gd name="T27" fmla="*/ 429 h 440"/>
                    <a:gd name="T28" fmla="*/ 1186 w 1397"/>
                    <a:gd name="T29" fmla="*/ 366 h 440"/>
                    <a:gd name="T30" fmla="*/ 1385 w 1397"/>
                    <a:gd name="T31" fmla="*/ 220 h 440"/>
                    <a:gd name="T32" fmla="*/ 1186 w 1397"/>
                    <a:gd name="T33" fmla="*/ 74 h 440"/>
                    <a:gd name="T34" fmla="*/ 698 w 1397"/>
                    <a:gd name="T35" fmla="*/ 11 h 4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397" h="440">
                      <a:moveTo>
                        <a:pt x="698" y="440"/>
                      </a:moveTo>
                      <a:cubicBezTo>
                        <a:pt x="512" y="440"/>
                        <a:pt x="338" y="418"/>
                        <a:pt x="206" y="377"/>
                      </a:cubicBezTo>
                      <a:cubicBezTo>
                        <a:pt x="73" y="336"/>
                        <a:pt x="0" y="280"/>
                        <a:pt x="0" y="220"/>
                      </a:cubicBezTo>
                      <a:cubicBezTo>
                        <a:pt x="0" y="160"/>
                        <a:pt x="73" y="104"/>
                        <a:pt x="206" y="63"/>
                      </a:cubicBezTo>
                      <a:cubicBezTo>
                        <a:pt x="338" y="22"/>
                        <a:pt x="513" y="0"/>
                        <a:pt x="698" y="0"/>
                      </a:cubicBezTo>
                      <a:cubicBezTo>
                        <a:pt x="884" y="0"/>
                        <a:pt x="1059" y="22"/>
                        <a:pt x="1190" y="63"/>
                      </a:cubicBezTo>
                      <a:cubicBezTo>
                        <a:pt x="1323" y="104"/>
                        <a:pt x="1397" y="160"/>
                        <a:pt x="1397" y="220"/>
                      </a:cubicBezTo>
                      <a:cubicBezTo>
                        <a:pt x="1397" y="280"/>
                        <a:pt x="1323" y="336"/>
                        <a:pt x="1190" y="377"/>
                      </a:cubicBezTo>
                      <a:cubicBezTo>
                        <a:pt x="1058" y="418"/>
                        <a:pt x="884" y="440"/>
                        <a:pt x="698" y="440"/>
                      </a:cubicBezTo>
                      <a:close/>
                      <a:moveTo>
                        <a:pt x="698" y="11"/>
                      </a:moveTo>
                      <a:cubicBezTo>
                        <a:pt x="514" y="11"/>
                        <a:pt x="340" y="33"/>
                        <a:pt x="210" y="74"/>
                      </a:cubicBezTo>
                      <a:cubicBezTo>
                        <a:pt x="83" y="113"/>
                        <a:pt x="11" y="166"/>
                        <a:pt x="11" y="220"/>
                      </a:cubicBezTo>
                      <a:cubicBezTo>
                        <a:pt x="11" y="274"/>
                        <a:pt x="83" y="327"/>
                        <a:pt x="210" y="366"/>
                      </a:cubicBezTo>
                      <a:cubicBezTo>
                        <a:pt x="340" y="407"/>
                        <a:pt x="514" y="429"/>
                        <a:pt x="698" y="429"/>
                      </a:cubicBezTo>
                      <a:cubicBezTo>
                        <a:pt x="882" y="429"/>
                        <a:pt x="1056" y="407"/>
                        <a:pt x="1186" y="366"/>
                      </a:cubicBezTo>
                      <a:cubicBezTo>
                        <a:pt x="1313" y="327"/>
                        <a:pt x="1385" y="274"/>
                        <a:pt x="1385" y="220"/>
                      </a:cubicBezTo>
                      <a:cubicBezTo>
                        <a:pt x="1385" y="166"/>
                        <a:pt x="1313" y="113"/>
                        <a:pt x="1186" y="74"/>
                      </a:cubicBezTo>
                      <a:cubicBezTo>
                        <a:pt x="1056" y="33"/>
                        <a:pt x="883" y="11"/>
                        <a:pt x="698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0" name="iṩļïḑè">
                  <a:extLst>
                    <a:ext uri="{FF2B5EF4-FFF2-40B4-BE49-F238E27FC236}">
                      <a16:creationId xmlns:a16="http://schemas.microsoft.com/office/drawing/2014/main" id="{EBA0F5E0-888F-4D79-97DB-A3ADEFA5EB21}"/>
                    </a:ext>
                  </a:extLst>
                </p:cNvPr>
                <p:cNvSpPr/>
                <p:nvPr/>
              </p:nvSpPr>
              <p:spPr bwMode="auto">
                <a:xfrm>
                  <a:off x="5216366" y="2528058"/>
                  <a:ext cx="1308801" cy="1300686"/>
                </a:xfrm>
                <a:custGeom>
                  <a:avLst/>
                  <a:gdLst>
                    <a:gd name="T0" fmla="*/ 181 w 310"/>
                    <a:gd name="T1" fmla="*/ 69 h 308"/>
                    <a:gd name="T2" fmla="*/ 180 w 310"/>
                    <a:gd name="T3" fmla="*/ 82 h 308"/>
                    <a:gd name="T4" fmla="*/ 177 w 310"/>
                    <a:gd name="T5" fmla="*/ 73 h 308"/>
                    <a:gd name="T6" fmla="*/ 176 w 310"/>
                    <a:gd name="T7" fmla="*/ 33 h 308"/>
                    <a:gd name="T8" fmla="*/ 157 w 310"/>
                    <a:gd name="T9" fmla="*/ 49 h 308"/>
                    <a:gd name="T10" fmla="*/ 119 w 310"/>
                    <a:gd name="T11" fmla="*/ 57 h 308"/>
                    <a:gd name="T12" fmla="*/ 135 w 310"/>
                    <a:gd name="T13" fmla="*/ 32 h 308"/>
                    <a:gd name="T14" fmla="*/ 169 w 310"/>
                    <a:gd name="T15" fmla="*/ 56 h 308"/>
                    <a:gd name="T16" fmla="*/ 120 w 310"/>
                    <a:gd name="T17" fmla="*/ 30 h 308"/>
                    <a:gd name="T18" fmla="*/ 92 w 310"/>
                    <a:gd name="T19" fmla="*/ 37 h 308"/>
                    <a:gd name="T20" fmla="*/ 91 w 310"/>
                    <a:gd name="T21" fmla="*/ 45 h 308"/>
                    <a:gd name="T22" fmla="*/ 97 w 310"/>
                    <a:gd name="T23" fmla="*/ 61 h 308"/>
                    <a:gd name="T24" fmla="*/ 80 w 310"/>
                    <a:gd name="T25" fmla="*/ 49 h 308"/>
                    <a:gd name="T26" fmla="*/ 102 w 310"/>
                    <a:gd name="T27" fmla="*/ 88 h 308"/>
                    <a:gd name="T28" fmla="*/ 97 w 310"/>
                    <a:gd name="T29" fmla="*/ 240 h 308"/>
                    <a:gd name="T30" fmla="*/ 85 w 310"/>
                    <a:gd name="T31" fmla="*/ 273 h 308"/>
                    <a:gd name="T32" fmla="*/ 70 w 310"/>
                    <a:gd name="T33" fmla="*/ 256 h 308"/>
                    <a:gd name="T34" fmla="*/ 49 w 310"/>
                    <a:gd name="T35" fmla="*/ 194 h 308"/>
                    <a:gd name="T36" fmla="*/ 42 w 310"/>
                    <a:gd name="T37" fmla="*/ 162 h 308"/>
                    <a:gd name="T38" fmla="*/ 12 w 310"/>
                    <a:gd name="T39" fmla="*/ 109 h 308"/>
                    <a:gd name="T40" fmla="*/ 73 w 310"/>
                    <a:gd name="T41" fmla="*/ 43 h 308"/>
                    <a:gd name="T42" fmla="*/ 72 w 310"/>
                    <a:gd name="T43" fmla="*/ 57 h 308"/>
                    <a:gd name="T44" fmla="*/ 66 w 310"/>
                    <a:gd name="T45" fmla="*/ 82 h 308"/>
                    <a:gd name="T46" fmla="*/ 99 w 310"/>
                    <a:gd name="T47" fmla="*/ 67 h 308"/>
                    <a:gd name="T48" fmla="*/ 87 w 310"/>
                    <a:gd name="T49" fmla="*/ 87 h 308"/>
                    <a:gd name="T50" fmla="*/ 68 w 310"/>
                    <a:gd name="T51" fmla="*/ 102 h 308"/>
                    <a:gd name="T52" fmla="*/ 47 w 310"/>
                    <a:gd name="T53" fmla="*/ 129 h 308"/>
                    <a:gd name="T54" fmla="*/ 34 w 310"/>
                    <a:gd name="T55" fmla="*/ 124 h 308"/>
                    <a:gd name="T56" fmla="*/ 32 w 310"/>
                    <a:gd name="T57" fmla="*/ 139 h 308"/>
                    <a:gd name="T58" fmla="*/ 42 w 310"/>
                    <a:gd name="T59" fmla="*/ 156 h 308"/>
                    <a:gd name="T60" fmla="*/ 60 w 310"/>
                    <a:gd name="T61" fmla="*/ 159 h 308"/>
                    <a:gd name="T62" fmla="*/ 97 w 310"/>
                    <a:gd name="T63" fmla="*/ 173 h 308"/>
                    <a:gd name="T64" fmla="*/ 101 w 310"/>
                    <a:gd name="T65" fmla="*/ 180 h 308"/>
                    <a:gd name="T66" fmla="*/ 119 w 310"/>
                    <a:gd name="T67" fmla="*/ 200 h 308"/>
                    <a:gd name="T68" fmla="*/ 265 w 310"/>
                    <a:gd name="T69" fmla="*/ 221 h 308"/>
                    <a:gd name="T70" fmla="*/ 270 w 310"/>
                    <a:gd name="T71" fmla="*/ 209 h 308"/>
                    <a:gd name="T72" fmla="*/ 277 w 310"/>
                    <a:gd name="T73" fmla="*/ 129 h 308"/>
                    <a:gd name="T74" fmla="*/ 255 w 310"/>
                    <a:gd name="T75" fmla="*/ 139 h 308"/>
                    <a:gd name="T76" fmla="*/ 261 w 310"/>
                    <a:gd name="T77" fmla="*/ 157 h 308"/>
                    <a:gd name="T78" fmla="*/ 254 w 310"/>
                    <a:gd name="T79" fmla="*/ 204 h 308"/>
                    <a:gd name="T80" fmla="*/ 218 w 310"/>
                    <a:gd name="T81" fmla="*/ 241 h 308"/>
                    <a:gd name="T82" fmla="*/ 208 w 310"/>
                    <a:gd name="T83" fmla="*/ 195 h 308"/>
                    <a:gd name="T84" fmla="*/ 186 w 310"/>
                    <a:gd name="T85" fmla="*/ 165 h 308"/>
                    <a:gd name="T86" fmla="*/ 158 w 310"/>
                    <a:gd name="T87" fmla="*/ 133 h 308"/>
                    <a:gd name="T88" fmla="*/ 189 w 310"/>
                    <a:gd name="T89" fmla="*/ 110 h 308"/>
                    <a:gd name="T90" fmla="*/ 220 w 310"/>
                    <a:gd name="T91" fmla="*/ 114 h 308"/>
                    <a:gd name="T92" fmla="*/ 243 w 310"/>
                    <a:gd name="T93" fmla="*/ 108 h 308"/>
                    <a:gd name="T94" fmla="*/ 221 w 310"/>
                    <a:gd name="T95" fmla="*/ 106 h 308"/>
                    <a:gd name="T96" fmla="*/ 203 w 310"/>
                    <a:gd name="T97" fmla="*/ 95 h 308"/>
                    <a:gd name="T98" fmla="*/ 195 w 310"/>
                    <a:gd name="T99" fmla="*/ 97 h 308"/>
                    <a:gd name="T100" fmla="*/ 175 w 310"/>
                    <a:gd name="T101" fmla="*/ 96 h 308"/>
                    <a:gd name="T102" fmla="*/ 189 w 310"/>
                    <a:gd name="T103" fmla="*/ 81 h 308"/>
                    <a:gd name="T104" fmla="*/ 214 w 310"/>
                    <a:gd name="T105" fmla="*/ 74 h 308"/>
                    <a:gd name="T106" fmla="*/ 217 w 310"/>
                    <a:gd name="T107" fmla="*/ 59 h 308"/>
                    <a:gd name="T108" fmla="*/ 194 w 310"/>
                    <a:gd name="T109" fmla="*/ 69 h 308"/>
                    <a:gd name="T110" fmla="*/ 230 w 310"/>
                    <a:gd name="T111" fmla="*/ 53 h 308"/>
                    <a:gd name="T112" fmla="*/ 249 w 310"/>
                    <a:gd name="T113" fmla="*/ 53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10" h="308">
                      <a:moveTo>
                        <a:pt x="156" y="1"/>
                      </a:moveTo>
                      <a:cubicBezTo>
                        <a:pt x="71" y="0"/>
                        <a:pt x="2" y="68"/>
                        <a:pt x="1" y="152"/>
                      </a:cubicBezTo>
                      <a:cubicBezTo>
                        <a:pt x="0" y="237"/>
                        <a:pt x="68" y="307"/>
                        <a:pt x="152" y="308"/>
                      </a:cubicBezTo>
                      <a:cubicBezTo>
                        <a:pt x="154" y="308"/>
                        <a:pt x="156" y="308"/>
                        <a:pt x="157" y="308"/>
                      </a:cubicBezTo>
                      <a:cubicBezTo>
                        <a:pt x="242" y="306"/>
                        <a:pt x="310" y="236"/>
                        <a:pt x="308" y="151"/>
                      </a:cubicBezTo>
                      <a:cubicBezTo>
                        <a:pt x="306" y="68"/>
                        <a:pt x="239" y="2"/>
                        <a:pt x="156" y="1"/>
                      </a:cubicBezTo>
                      <a:close/>
                      <a:moveTo>
                        <a:pt x="179" y="71"/>
                      </a:moveTo>
                      <a:cubicBezTo>
                        <a:pt x="179" y="71"/>
                        <a:pt x="179" y="71"/>
                        <a:pt x="179" y="70"/>
                      </a:cubicBezTo>
                      <a:cubicBezTo>
                        <a:pt x="180" y="70"/>
                        <a:pt x="180" y="69"/>
                        <a:pt x="181" y="69"/>
                      </a:cubicBezTo>
                      <a:cubicBezTo>
                        <a:pt x="181" y="68"/>
                        <a:pt x="182" y="69"/>
                        <a:pt x="183" y="70"/>
                      </a:cubicBezTo>
                      <a:cubicBezTo>
                        <a:pt x="181" y="71"/>
                        <a:pt x="182" y="72"/>
                        <a:pt x="184" y="73"/>
                      </a:cubicBezTo>
                      <a:cubicBezTo>
                        <a:pt x="184" y="73"/>
                        <a:pt x="184" y="73"/>
                        <a:pt x="184" y="74"/>
                      </a:cubicBezTo>
                      <a:cubicBezTo>
                        <a:pt x="185" y="75"/>
                        <a:pt x="185" y="76"/>
                        <a:pt x="186" y="77"/>
                      </a:cubicBezTo>
                      <a:cubicBezTo>
                        <a:pt x="187" y="77"/>
                        <a:pt x="188" y="78"/>
                        <a:pt x="189" y="79"/>
                      </a:cubicBezTo>
                      <a:cubicBezTo>
                        <a:pt x="188" y="79"/>
                        <a:pt x="187" y="80"/>
                        <a:pt x="186" y="81"/>
                      </a:cubicBezTo>
                      <a:cubicBezTo>
                        <a:pt x="185" y="81"/>
                        <a:pt x="184" y="82"/>
                        <a:pt x="183" y="82"/>
                      </a:cubicBezTo>
                      <a:cubicBezTo>
                        <a:pt x="182" y="82"/>
                        <a:pt x="181" y="82"/>
                        <a:pt x="180" y="82"/>
                      </a:cubicBezTo>
                      <a:cubicBezTo>
                        <a:pt x="180" y="82"/>
                        <a:pt x="180" y="82"/>
                        <a:pt x="180" y="82"/>
                      </a:cubicBezTo>
                      <a:cubicBezTo>
                        <a:pt x="182" y="81"/>
                        <a:pt x="182" y="81"/>
                        <a:pt x="182" y="81"/>
                      </a:cubicBezTo>
                      <a:cubicBezTo>
                        <a:pt x="181" y="80"/>
                        <a:pt x="180" y="79"/>
                        <a:pt x="180" y="78"/>
                      </a:cubicBezTo>
                      <a:cubicBezTo>
                        <a:pt x="180" y="77"/>
                        <a:pt x="181" y="77"/>
                        <a:pt x="182" y="76"/>
                      </a:cubicBezTo>
                      <a:cubicBezTo>
                        <a:pt x="181" y="74"/>
                        <a:pt x="179" y="74"/>
                        <a:pt x="179" y="74"/>
                      </a:cubicBezTo>
                      <a:cubicBezTo>
                        <a:pt x="176" y="76"/>
                        <a:pt x="176" y="77"/>
                        <a:pt x="177" y="78"/>
                      </a:cubicBezTo>
                      <a:cubicBezTo>
                        <a:pt x="175" y="79"/>
                        <a:pt x="173" y="80"/>
                        <a:pt x="172" y="80"/>
                      </a:cubicBezTo>
                      <a:cubicBezTo>
                        <a:pt x="171" y="79"/>
                        <a:pt x="173" y="77"/>
                        <a:pt x="172" y="75"/>
                      </a:cubicBezTo>
                      <a:cubicBezTo>
                        <a:pt x="172" y="74"/>
                        <a:pt x="174" y="73"/>
                        <a:pt x="175" y="73"/>
                      </a:cubicBezTo>
                      <a:cubicBezTo>
                        <a:pt x="177" y="73"/>
                        <a:pt x="177" y="73"/>
                        <a:pt x="177" y="73"/>
                      </a:cubicBezTo>
                      <a:cubicBezTo>
                        <a:pt x="178" y="73"/>
                        <a:pt x="179" y="73"/>
                        <a:pt x="179" y="71"/>
                      </a:cubicBezTo>
                      <a:close/>
                      <a:moveTo>
                        <a:pt x="135" y="32"/>
                      </a:moveTo>
                      <a:cubicBezTo>
                        <a:pt x="139" y="33"/>
                        <a:pt x="142" y="33"/>
                        <a:pt x="146" y="33"/>
                      </a:cubicBezTo>
                      <a:cubicBezTo>
                        <a:pt x="147" y="34"/>
                        <a:pt x="149" y="33"/>
                        <a:pt x="149" y="32"/>
                      </a:cubicBezTo>
                      <a:cubicBezTo>
                        <a:pt x="150" y="32"/>
                        <a:pt x="151" y="32"/>
                        <a:pt x="152" y="31"/>
                      </a:cubicBezTo>
                      <a:cubicBezTo>
                        <a:pt x="154" y="31"/>
                        <a:pt x="157" y="30"/>
                        <a:pt x="160" y="30"/>
                      </a:cubicBezTo>
                      <a:cubicBezTo>
                        <a:pt x="161" y="30"/>
                        <a:pt x="163" y="30"/>
                        <a:pt x="164" y="30"/>
                      </a:cubicBezTo>
                      <a:cubicBezTo>
                        <a:pt x="168" y="31"/>
                        <a:pt x="171" y="31"/>
                        <a:pt x="175" y="32"/>
                      </a:cubicBezTo>
                      <a:cubicBezTo>
                        <a:pt x="175" y="32"/>
                        <a:pt x="176" y="32"/>
                        <a:pt x="176" y="33"/>
                      </a:cubicBezTo>
                      <a:cubicBezTo>
                        <a:pt x="175" y="33"/>
                        <a:pt x="173" y="33"/>
                        <a:pt x="172" y="33"/>
                      </a:cubicBezTo>
                      <a:cubicBezTo>
                        <a:pt x="171" y="33"/>
                        <a:pt x="170" y="33"/>
                        <a:pt x="169" y="34"/>
                      </a:cubicBezTo>
                      <a:cubicBezTo>
                        <a:pt x="168" y="34"/>
                        <a:pt x="167" y="35"/>
                        <a:pt x="167" y="37"/>
                      </a:cubicBezTo>
                      <a:cubicBezTo>
                        <a:pt x="167" y="39"/>
                        <a:pt x="165" y="41"/>
                        <a:pt x="164" y="41"/>
                      </a:cubicBezTo>
                      <a:cubicBezTo>
                        <a:pt x="162" y="42"/>
                        <a:pt x="160" y="42"/>
                        <a:pt x="158" y="43"/>
                      </a:cubicBezTo>
                      <a:cubicBezTo>
                        <a:pt x="157" y="44"/>
                        <a:pt x="157" y="44"/>
                        <a:pt x="158" y="45"/>
                      </a:cubicBezTo>
                      <a:cubicBezTo>
                        <a:pt x="159" y="45"/>
                        <a:pt x="161" y="46"/>
                        <a:pt x="162" y="47"/>
                      </a:cubicBezTo>
                      <a:cubicBezTo>
                        <a:pt x="160" y="48"/>
                        <a:pt x="160" y="48"/>
                        <a:pt x="155" y="46"/>
                      </a:cubicBezTo>
                      <a:cubicBezTo>
                        <a:pt x="156" y="47"/>
                        <a:pt x="157" y="48"/>
                        <a:pt x="157" y="49"/>
                      </a:cubicBezTo>
                      <a:cubicBezTo>
                        <a:pt x="154" y="50"/>
                        <a:pt x="151" y="51"/>
                        <a:pt x="148" y="51"/>
                      </a:cubicBezTo>
                      <a:cubicBezTo>
                        <a:pt x="145" y="52"/>
                        <a:pt x="143" y="53"/>
                        <a:pt x="141" y="55"/>
                      </a:cubicBezTo>
                      <a:cubicBezTo>
                        <a:pt x="138" y="57"/>
                        <a:pt x="136" y="57"/>
                        <a:pt x="133" y="58"/>
                      </a:cubicBezTo>
                      <a:cubicBezTo>
                        <a:pt x="132" y="58"/>
                        <a:pt x="131" y="58"/>
                        <a:pt x="131" y="60"/>
                      </a:cubicBezTo>
                      <a:cubicBezTo>
                        <a:pt x="131" y="61"/>
                        <a:pt x="130" y="61"/>
                        <a:pt x="129" y="62"/>
                      </a:cubicBezTo>
                      <a:cubicBezTo>
                        <a:pt x="129" y="63"/>
                        <a:pt x="128" y="63"/>
                        <a:pt x="127" y="64"/>
                      </a:cubicBezTo>
                      <a:cubicBezTo>
                        <a:pt x="125" y="65"/>
                        <a:pt x="122" y="65"/>
                        <a:pt x="120" y="63"/>
                      </a:cubicBezTo>
                      <a:cubicBezTo>
                        <a:pt x="120" y="62"/>
                        <a:pt x="119" y="61"/>
                        <a:pt x="119" y="60"/>
                      </a:cubicBezTo>
                      <a:cubicBezTo>
                        <a:pt x="119" y="59"/>
                        <a:pt x="119" y="58"/>
                        <a:pt x="119" y="57"/>
                      </a:cubicBezTo>
                      <a:cubicBezTo>
                        <a:pt x="120" y="56"/>
                        <a:pt x="120" y="55"/>
                        <a:pt x="121" y="54"/>
                      </a:cubicBezTo>
                      <a:cubicBezTo>
                        <a:pt x="121" y="53"/>
                        <a:pt x="121" y="53"/>
                        <a:pt x="122" y="52"/>
                      </a:cubicBezTo>
                      <a:cubicBezTo>
                        <a:pt x="125" y="50"/>
                        <a:pt x="125" y="46"/>
                        <a:pt x="123" y="43"/>
                      </a:cubicBezTo>
                      <a:cubicBezTo>
                        <a:pt x="122" y="42"/>
                        <a:pt x="121" y="41"/>
                        <a:pt x="120" y="41"/>
                      </a:cubicBezTo>
                      <a:cubicBezTo>
                        <a:pt x="118" y="39"/>
                        <a:pt x="115" y="39"/>
                        <a:pt x="113" y="38"/>
                      </a:cubicBezTo>
                      <a:cubicBezTo>
                        <a:pt x="112" y="38"/>
                        <a:pt x="111" y="38"/>
                        <a:pt x="110" y="37"/>
                      </a:cubicBezTo>
                      <a:cubicBezTo>
                        <a:pt x="114" y="37"/>
                        <a:pt x="117" y="36"/>
                        <a:pt x="120" y="36"/>
                      </a:cubicBezTo>
                      <a:cubicBezTo>
                        <a:pt x="121" y="35"/>
                        <a:pt x="123" y="35"/>
                        <a:pt x="124" y="34"/>
                      </a:cubicBezTo>
                      <a:cubicBezTo>
                        <a:pt x="127" y="33"/>
                        <a:pt x="131" y="32"/>
                        <a:pt x="135" y="32"/>
                      </a:cubicBezTo>
                      <a:close/>
                      <a:moveTo>
                        <a:pt x="169" y="56"/>
                      </a:moveTo>
                      <a:cubicBezTo>
                        <a:pt x="169" y="56"/>
                        <a:pt x="168" y="57"/>
                        <a:pt x="168" y="58"/>
                      </a:cubicBezTo>
                      <a:cubicBezTo>
                        <a:pt x="166" y="58"/>
                        <a:pt x="165" y="59"/>
                        <a:pt x="164" y="60"/>
                      </a:cubicBezTo>
                      <a:cubicBezTo>
                        <a:pt x="162" y="60"/>
                        <a:pt x="161" y="60"/>
                        <a:pt x="160" y="59"/>
                      </a:cubicBezTo>
                      <a:cubicBezTo>
                        <a:pt x="159" y="58"/>
                        <a:pt x="159" y="58"/>
                        <a:pt x="158" y="58"/>
                      </a:cubicBezTo>
                      <a:cubicBezTo>
                        <a:pt x="158" y="58"/>
                        <a:pt x="158" y="57"/>
                        <a:pt x="158" y="57"/>
                      </a:cubicBezTo>
                      <a:cubicBezTo>
                        <a:pt x="159" y="57"/>
                        <a:pt x="159" y="57"/>
                        <a:pt x="160" y="56"/>
                      </a:cubicBezTo>
                      <a:cubicBezTo>
                        <a:pt x="162" y="56"/>
                        <a:pt x="164" y="55"/>
                        <a:pt x="166" y="55"/>
                      </a:cubicBezTo>
                      <a:cubicBezTo>
                        <a:pt x="167" y="54"/>
                        <a:pt x="168" y="54"/>
                        <a:pt x="169" y="56"/>
                      </a:cubicBezTo>
                      <a:close/>
                      <a:moveTo>
                        <a:pt x="92" y="37"/>
                      </a:moveTo>
                      <a:cubicBezTo>
                        <a:pt x="93" y="37"/>
                        <a:pt x="94" y="37"/>
                        <a:pt x="95" y="36"/>
                      </a:cubicBezTo>
                      <a:cubicBezTo>
                        <a:pt x="96" y="36"/>
                        <a:pt x="98" y="36"/>
                        <a:pt x="98" y="34"/>
                      </a:cubicBezTo>
                      <a:cubicBezTo>
                        <a:pt x="99" y="34"/>
                        <a:pt x="99" y="33"/>
                        <a:pt x="100" y="33"/>
                      </a:cubicBezTo>
                      <a:cubicBezTo>
                        <a:pt x="101" y="33"/>
                        <a:pt x="101" y="33"/>
                        <a:pt x="101" y="33"/>
                      </a:cubicBezTo>
                      <a:cubicBezTo>
                        <a:pt x="103" y="32"/>
                        <a:pt x="105" y="32"/>
                        <a:pt x="106" y="32"/>
                      </a:cubicBezTo>
                      <a:cubicBezTo>
                        <a:pt x="108" y="32"/>
                        <a:pt x="109" y="32"/>
                        <a:pt x="110" y="31"/>
                      </a:cubicBezTo>
                      <a:cubicBezTo>
                        <a:pt x="113" y="30"/>
                        <a:pt x="115" y="30"/>
                        <a:pt x="118" y="30"/>
                      </a:cubicBezTo>
                      <a:cubicBezTo>
                        <a:pt x="118" y="30"/>
                        <a:pt x="119" y="30"/>
                        <a:pt x="120" y="30"/>
                      </a:cubicBezTo>
                      <a:cubicBezTo>
                        <a:pt x="122" y="30"/>
                        <a:pt x="122" y="30"/>
                        <a:pt x="122" y="30"/>
                      </a:cubicBezTo>
                      <a:cubicBezTo>
                        <a:pt x="122" y="30"/>
                        <a:pt x="122" y="30"/>
                        <a:pt x="122" y="31"/>
                      </a:cubicBezTo>
                      <a:cubicBezTo>
                        <a:pt x="120" y="33"/>
                        <a:pt x="116" y="34"/>
                        <a:pt x="113" y="35"/>
                      </a:cubicBezTo>
                      <a:cubicBezTo>
                        <a:pt x="108" y="35"/>
                        <a:pt x="104" y="37"/>
                        <a:pt x="100" y="40"/>
                      </a:cubicBezTo>
                      <a:cubicBezTo>
                        <a:pt x="98" y="41"/>
                        <a:pt x="97" y="41"/>
                        <a:pt x="96" y="39"/>
                      </a:cubicBezTo>
                      <a:cubicBezTo>
                        <a:pt x="96" y="39"/>
                        <a:pt x="96" y="39"/>
                        <a:pt x="96" y="39"/>
                      </a:cubicBezTo>
                      <a:cubicBezTo>
                        <a:pt x="96" y="39"/>
                        <a:pt x="95" y="39"/>
                        <a:pt x="95" y="39"/>
                      </a:cubicBezTo>
                      <a:cubicBezTo>
                        <a:pt x="93" y="39"/>
                        <a:pt x="92" y="38"/>
                        <a:pt x="91" y="38"/>
                      </a:cubicBezTo>
                      <a:cubicBezTo>
                        <a:pt x="91" y="38"/>
                        <a:pt x="92" y="37"/>
                        <a:pt x="92" y="37"/>
                      </a:cubicBezTo>
                      <a:close/>
                      <a:moveTo>
                        <a:pt x="84" y="41"/>
                      </a:moveTo>
                      <a:cubicBezTo>
                        <a:pt x="84" y="41"/>
                        <a:pt x="84" y="41"/>
                        <a:pt x="84" y="41"/>
                      </a:cubicBezTo>
                      <a:cubicBezTo>
                        <a:pt x="85" y="39"/>
                        <a:pt x="86" y="39"/>
                        <a:pt x="88" y="40"/>
                      </a:cubicBezTo>
                      <a:cubicBezTo>
                        <a:pt x="90" y="41"/>
                        <a:pt x="92" y="41"/>
                        <a:pt x="95" y="40"/>
                      </a:cubicBezTo>
                      <a:cubicBezTo>
                        <a:pt x="95" y="40"/>
                        <a:pt x="95" y="40"/>
                        <a:pt x="95" y="40"/>
                      </a:cubicBezTo>
                      <a:cubicBezTo>
                        <a:pt x="95" y="41"/>
                        <a:pt x="94" y="41"/>
                        <a:pt x="94" y="42"/>
                      </a:cubicBezTo>
                      <a:cubicBezTo>
                        <a:pt x="94" y="42"/>
                        <a:pt x="92" y="42"/>
                        <a:pt x="91" y="42"/>
                      </a:cubicBezTo>
                      <a:cubicBezTo>
                        <a:pt x="90" y="43"/>
                        <a:pt x="90" y="43"/>
                        <a:pt x="90" y="44"/>
                      </a:cubicBezTo>
                      <a:cubicBezTo>
                        <a:pt x="90" y="44"/>
                        <a:pt x="90" y="44"/>
                        <a:pt x="91" y="45"/>
                      </a:cubicBezTo>
                      <a:cubicBezTo>
                        <a:pt x="92" y="45"/>
                        <a:pt x="92" y="45"/>
                        <a:pt x="92" y="45"/>
                      </a:cubicBezTo>
                      <a:cubicBezTo>
                        <a:pt x="103" y="48"/>
                        <a:pt x="103" y="48"/>
                        <a:pt x="103" y="48"/>
                      </a:cubicBezTo>
                      <a:cubicBezTo>
                        <a:pt x="103" y="48"/>
                        <a:pt x="103" y="48"/>
                        <a:pt x="104" y="49"/>
                      </a:cubicBezTo>
                      <a:cubicBezTo>
                        <a:pt x="103" y="49"/>
                        <a:pt x="103" y="50"/>
                        <a:pt x="103" y="50"/>
                      </a:cubicBezTo>
                      <a:cubicBezTo>
                        <a:pt x="103" y="53"/>
                        <a:pt x="103" y="54"/>
                        <a:pt x="106" y="54"/>
                      </a:cubicBezTo>
                      <a:cubicBezTo>
                        <a:pt x="106" y="56"/>
                        <a:pt x="106" y="56"/>
                        <a:pt x="105" y="57"/>
                      </a:cubicBezTo>
                      <a:cubicBezTo>
                        <a:pt x="103" y="57"/>
                        <a:pt x="101" y="58"/>
                        <a:pt x="99" y="58"/>
                      </a:cubicBezTo>
                      <a:cubicBezTo>
                        <a:pt x="98" y="59"/>
                        <a:pt x="97" y="59"/>
                        <a:pt x="97" y="60"/>
                      </a:cubicBezTo>
                      <a:cubicBezTo>
                        <a:pt x="97" y="60"/>
                        <a:pt x="97" y="61"/>
                        <a:pt x="97" y="61"/>
                      </a:cubicBezTo>
                      <a:cubicBezTo>
                        <a:pt x="95" y="62"/>
                        <a:pt x="93" y="62"/>
                        <a:pt x="92" y="61"/>
                      </a:cubicBezTo>
                      <a:cubicBezTo>
                        <a:pt x="90" y="60"/>
                        <a:pt x="91" y="58"/>
                        <a:pt x="92" y="57"/>
                      </a:cubicBezTo>
                      <a:cubicBezTo>
                        <a:pt x="92" y="57"/>
                        <a:pt x="93" y="56"/>
                        <a:pt x="93" y="56"/>
                      </a:cubicBezTo>
                      <a:cubicBezTo>
                        <a:pt x="94" y="56"/>
                        <a:pt x="95" y="56"/>
                        <a:pt x="97" y="56"/>
                      </a:cubicBezTo>
                      <a:cubicBezTo>
                        <a:pt x="97" y="56"/>
                        <a:pt x="98" y="55"/>
                        <a:pt x="98" y="55"/>
                      </a:cubicBezTo>
                      <a:cubicBezTo>
                        <a:pt x="98" y="54"/>
                        <a:pt x="98" y="54"/>
                        <a:pt x="97" y="53"/>
                      </a:cubicBezTo>
                      <a:cubicBezTo>
                        <a:pt x="95" y="51"/>
                        <a:pt x="92" y="50"/>
                        <a:pt x="89" y="49"/>
                      </a:cubicBezTo>
                      <a:cubicBezTo>
                        <a:pt x="88" y="49"/>
                        <a:pt x="87" y="49"/>
                        <a:pt x="86" y="49"/>
                      </a:cubicBezTo>
                      <a:cubicBezTo>
                        <a:pt x="84" y="49"/>
                        <a:pt x="82" y="49"/>
                        <a:pt x="80" y="49"/>
                      </a:cubicBezTo>
                      <a:cubicBezTo>
                        <a:pt x="79" y="49"/>
                        <a:pt x="78" y="49"/>
                        <a:pt x="78" y="47"/>
                      </a:cubicBezTo>
                      <a:cubicBezTo>
                        <a:pt x="77" y="46"/>
                        <a:pt x="78" y="45"/>
                        <a:pt x="79" y="45"/>
                      </a:cubicBezTo>
                      <a:cubicBezTo>
                        <a:pt x="79" y="45"/>
                        <a:pt x="80" y="45"/>
                        <a:pt x="80" y="45"/>
                      </a:cubicBezTo>
                      <a:cubicBezTo>
                        <a:pt x="81" y="45"/>
                        <a:pt x="83" y="45"/>
                        <a:pt x="84" y="44"/>
                      </a:cubicBezTo>
                      <a:cubicBezTo>
                        <a:pt x="85" y="44"/>
                        <a:pt x="86" y="44"/>
                        <a:pt x="86" y="43"/>
                      </a:cubicBezTo>
                      <a:cubicBezTo>
                        <a:pt x="86" y="42"/>
                        <a:pt x="85" y="41"/>
                        <a:pt x="84" y="41"/>
                      </a:cubicBezTo>
                      <a:close/>
                      <a:moveTo>
                        <a:pt x="103" y="84"/>
                      </a:moveTo>
                      <a:cubicBezTo>
                        <a:pt x="104" y="85"/>
                        <a:pt x="105" y="86"/>
                        <a:pt x="105" y="86"/>
                      </a:cubicBezTo>
                      <a:cubicBezTo>
                        <a:pt x="104" y="87"/>
                        <a:pt x="103" y="88"/>
                        <a:pt x="102" y="88"/>
                      </a:cubicBezTo>
                      <a:cubicBezTo>
                        <a:pt x="100" y="88"/>
                        <a:pt x="98" y="87"/>
                        <a:pt x="96" y="87"/>
                      </a:cubicBezTo>
                      <a:cubicBezTo>
                        <a:pt x="98" y="85"/>
                        <a:pt x="100" y="83"/>
                        <a:pt x="103" y="82"/>
                      </a:cubicBezTo>
                      <a:cubicBezTo>
                        <a:pt x="102" y="83"/>
                        <a:pt x="102" y="83"/>
                        <a:pt x="102" y="83"/>
                      </a:cubicBezTo>
                      <a:cubicBezTo>
                        <a:pt x="102" y="83"/>
                        <a:pt x="103" y="84"/>
                        <a:pt x="103" y="84"/>
                      </a:cubicBezTo>
                      <a:close/>
                      <a:moveTo>
                        <a:pt x="109" y="221"/>
                      </a:moveTo>
                      <a:cubicBezTo>
                        <a:pt x="107" y="222"/>
                        <a:pt x="106" y="223"/>
                        <a:pt x="104" y="224"/>
                      </a:cubicBezTo>
                      <a:cubicBezTo>
                        <a:pt x="103" y="226"/>
                        <a:pt x="103" y="227"/>
                        <a:pt x="103" y="228"/>
                      </a:cubicBezTo>
                      <a:cubicBezTo>
                        <a:pt x="102" y="231"/>
                        <a:pt x="102" y="234"/>
                        <a:pt x="101" y="236"/>
                      </a:cubicBezTo>
                      <a:cubicBezTo>
                        <a:pt x="100" y="237"/>
                        <a:pt x="98" y="238"/>
                        <a:pt x="97" y="240"/>
                      </a:cubicBezTo>
                      <a:cubicBezTo>
                        <a:pt x="96" y="242"/>
                        <a:pt x="92" y="243"/>
                        <a:pt x="90" y="241"/>
                      </a:cubicBezTo>
                      <a:cubicBezTo>
                        <a:pt x="89" y="243"/>
                        <a:pt x="91" y="244"/>
                        <a:pt x="91" y="245"/>
                      </a:cubicBezTo>
                      <a:cubicBezTo>
                        <a:pt x="92" y="247"/>
                        <a:pt x="92" y="247"/>
                        <a:pt x="91" y="248"/>
                      </a:cubicBezTo>
                      <a:cubicBezTo>
                        <a:pt x="89" y="249"/>
                        <a:pt x="87" y="251"/>
                        <a:pt x="86" y="252"/>
                      </a:cubicBezTo>
                      <a:cubicBezTo>
                        <a:pt x="85" y="253"/>
                        <a:pt x="84" y="255"/>
                        <a:pt x="85" y="256"/>
                      </a:cubicBezTo>
                      <a:cubicBezTo>
                        <a:pt x="85" y="258"/>
                        <a:pt x="85" y="259"/>
                        <a:pt x="84" y="260"/>
                      </a:cubicBezTo>
                      <a:cubicBezTo>
                        <a:pt x="84" y="261"/>
                        <a:pt x="84" y="262"/>
                        <a:pt x="84" y="262"/>
                      </a:cubicBezTo>
                      <a:cubicBezTo>
                        <a:pt x="84" y="264"/>
                        <a:pt x="85" y="265"/>
                        <a:pt x="85" y="266"/>
                      </a:cubicBezTo>
                      <a:cubicBezTo>
                        <a:pt x="85" y="268"/>
                        <a:pt x="85" y="271"/>
                        <a:pt x="85" y="273"/>
                      </a:cubicBezTo>
                      <a:cubicBezTo>
                        <a:pt x="85" y="274"/>
                        <a:pt x="86" y="274"/>
                        <a:pt x="87" y="274"/>
                      </a:cubicBezTo>
                      <a:cubicBezTo>
                        <a:pt x="87" y="275"/>
                        <a:pt x="88" y="275"/>
                        <a:pt x="88" y="275"/>
                      </a:cubicBezTo>
                      <a:cubicBezTo>
                        <a:pt x="88" y="277"/>
                        <a:pt x="89" y="278"/>
                        <a:pt x="90" y="279"/>
                      </a:cubicBezTo>
                      <a:cubicBezTo>
                        <a:pt x="88" y="280"/>
                        <a:pt x="86" y="280"/>
                        <a:pt x="85" y="279"/>
                      </a:cubicBezTo>
                      <a:cubicBezTo>
                        <a:pt x="85" y="279"/>
                        <a:pt x="85" y="279"/>
                        <a:pt x="85" y="279"/>
                      </a:cubicBezTo>
                      <a:cubicBezTo>
                        <a:pt x="84" y="277"/>
                        <a:pt x="83" y="276"/>
                        <a:pt x="81" y="275"/>
                      </a:cubicBezTo>
                      <a:cubicBezTo>
                        <a:pt x="78" y="274"/>
                        <a:pt x="76" y="272"/>
                        <a:pt x="75" y="270"/>
                      </a:cubicBezTo>
                      <a:cubicBezTo>
                        <a:pt x="73" y="267"/>
                        <a:pt x="72" y="264"/>
                        <a:pt x="73" y="261"/>
                      </a:cubicBezTo>
                      <a:cubicBezTo>
                        <a:pt x="73" y="259"/>
                        <a:pt x="72" y="256"/>
                        <a:pt x="70" y="256"/>
                      </a:cubicBezTo>
                      <a:cubicBezTo>
                        <a:pt x="69" y="256"/>
                        <a:pt x="69" y="255"/>
                        <a:pt x="69" y="254"/>
                      </a:cubicBezTo>
                      <a:cubicBezTo>
                        <a:pt x="69" y="252"/>
                        <a:pt x="69" y="250"/>
                        <a:pt x="68" y="247"/>
                      </a:cubicBezTo>
                      <a:cubicBezTo>
                        <a:pt x="68" y="243"/>
                        <a:pt x="67" y="238"/>
                        <a:pt x="67" y="234"/>
                      </a:cubicBezTo>
                      <a:cubicBezTo>
                        <a:pt x="67" y="230"/>
                        <a:pt x="67" y="227"/>
                        <a:pt x="67" y="223"/>
                      </a:cubicBezTo>
                      <a:cubicBezTo>
                        <a:pt x="67" y="221"/>
                        <a:pt x="67" y="220"/>
                        <a:pt x="67" y="218"/>
                      </a:cubicBezTo>
                      <a:cubicBezTo>
                        <a:pt x="67" y="214"/>
                        <a:pt x="64" y="211"/>
                        <a:pt x="60" y="209"/>
                      </a:cubicBezTo>
                      <a:cubicBezTo>
                        <a:pt x="58" y="209"/>
                        <a:pt x="56" y="207"/>
                        <a:pt x="56" y="205"/>
                      </a:cubicBezTo>
                      <a:cubicBezTo>
                        <a:pt x="56" y="203"/>
                        <a:pt x="55" y="201"/>
                        <a:pt x="54" y="200"/>
                      </a:cubicBezTo>
                      <a:cubicBezTo>
                        <a:pt x="51" y="199"/>
                        <a:pt x="50" y="197"/>
                        <a:pt x="49" y="194"/>
                      </a:cubicBezTo>
                      <a:cubicBezTo>
                        <a:pt x="48" y="194"/>
                        <a:pt x="48" y="193"/>
                        <a:pt x="47" y="192"/>
                      </a:cubicBezTo>
                      <a:cubicBezTo>
                        <a:pt x="46" y="191"/>
                        <a:pt x="46" y="189"/>
                        <a:pt x="46" y="188"/>
                      </a:cubicBezTo>
                      <a:cubicBezTo>
                        <a:pt x="46" y="187"/>
                        <a:pt x="46" y="185"/>
                        <a:pt x="46" y="184"/>
                      </a:cubicBezTo>
                      <a:cubicBezTo>
                        <a:pt x="46" y="184"/>
                        <a:pt x="45" y="183"/>
                        <a:pt x="45" y="182"/>
                      </a:cubicBezTo>
                      <a:cubicBezTo>
                        <a:pt x="46" y="180"/>
                        <a:pt x="47" y="178"/>
                        <a:pt x="48" y="176"/>
                      </a:cubicBezTo>
                      <a:cubicBezTo>
                        <a:pt x="49" y="174"/>
                        <a:pt x="50" y="171"/>
                        <a:pt x="51" y="169"/>
                      </a:cubicBezTo>
                      <a:cubicBezTo>
                        <a:pt x="52" y="167"/>
                        <a:pt x="51" y="164"/>
                        <a:pt x="49" y="162"/>
                      </a:cubicBezTo>
                      <a:cubicBezTo>
                        <a:pt x="48" y="162"/>
                        <a:pt x="48" y="162"/>
                        <a:pt x="47" y="162"/>
                      </a:cubicBezTo>
                      <a:cubicBezTo>
                        <a:pt x="45" y="163"/>
                        <a:pt x="43" y="163"/>
                        <a:pt x="42" y="162"/>
                      </a:cubicBezTo>
                      <a:cubicBezTo>
                        <a:pt x="39" y="160"/>
                        <a:pt x="37" y="158"/>
                        <a:pt x="35" y="155"/>
                      </a:cubicBezTo>
                      <a:cubicBezTo>
                        <a:pt x="35" y="154"/>
                        <a:pt x="35" y="154"/>
                        <a:pt x="34" y="154"/>
                      </a:cubicBezTo>
                      <a:cubicBezTo>
                        <a:pt x="33" y="153"/>
                        <a:pt x="33" y="153"/>
                        <a:pt x="32" y="153"/>
                      </a:cubicBezTo>
                      <a:cubicBezTo>
                        <a:pt x="30" y="153"/>
                        <a:pt x="28" y="152"/>
                        <a:pt x="27" y="151"/>
                      </a:cubicBezTo>
                      <a:cubicBezTo>
                        <a:pt x="25" y="149"/>
                        <a:pt x="23" y="148"/>
                        <a:pt x="20" y="148"/>
                      </a:cubicBezTo>
                      <a:cubicBezTo>
                        <a:pt x="20" y="148"/>
                        <a:pt x="20" y="148"/>
                        <a:pt x="19" y="148"/>
                      </a:cubicBezTo>
                      <a:cubicBezTo>
                        <a:pt x="15" y="147"/>
                        <a:pt x="11" y="145"/>
                        <a:pt x="7" y="141"/>
                      </a:cubicBezTo>
                      <a:cubicBezTo>
                        <a:pt x="6" y="140"/>
                        <a:pt x="6" y="138"/>
                        <a:pt x="6" y="136"/>
                      </a:cubicBezTo>
                      <a:cubicBezTo>
                        <a:pt x="7" y="127"/>
                        <a:pt x="9" y="118"/>
                        <a:pt x="12" y="109"/>
                      </a:cubicBezTo>
                      <a:cubicBezTo>
                        <a:pt x="17" y="95"/>
                        <a:pt x="23" y="82"/>
                        <a:pt x="32" y="70"/>
                      </a:cubicBezTo>
                      <a:cubicBezTo>
                        <a:pt x="35" y="66"/>
                        <a:pt x="38" y="62"/>
                        <a:pt x="42" y="57"/>
                      </a:cubicBezTo>
                      <a:cubicBezTo>
                        <a:pt x="42" y="57"/>
                        <a:pt x="43" y="56"/>
                        <a:pt x="44" y="57"/>
                      </a:cubicBezTo>
                      <a:cubicBezTo>
                        <a:pt x="45" y="57"/>
                        <a:pt x="46" y="58"/>
                        <a:pt x="47" y="57"/>
                      </a:cubicBezTo>
                      <a:cubicBezTo>
                        <a:pt x="50" y="57"/>
                        <a:pt x="52" y="57"/>
                        <a:pt x="55" y="57"/>
                      </a:cubicBezTo>
                      <a:cubicBezTo>
                        <a:pt x="58" y="56"/>
                        <a:pt x="62" y="55"/>
                        <a:pt x="65" y="54"/>
                      </a:cubicBezTo>
                      <a:cubicBezTo>
                        <a:pt x="67" y="52"/>
                        <a:pt x="68" y="50"/>
                        <a:pt x="69" y="47"/>
                      </a:cubicBezTo>
                      <a:cubicBezTo>
                        <a:pt x="69" y="47"/>
                        <a:pt x="69" y="46"/>
                        <a:pt x="69" y="45"/>
                      </a:cubicBezTo>
                      <a:cubicBezTo>
                        <a:pt x="70" y="43"/>
                        <a:pt x="70" y="43"/>
                        <a:pt x="73" y="43"/>
                      </a:cubicBezTo>
                      <a:cubicBezTo>
                        <a:pt x="75" y="44"/>
                        <a:pt x="77" y="44"/>
                        <a:pt x="79" y="44"/>
                      </a:cubicBezTo>
                      <a:cubicBezTo>
                        <a:pt x="77" y="45"/>
                        <a:pt x="75" y="46"/>
                        <a:pt x="74" y="46"/>
                      </a:cubicBezTo>
                      <a:cubicBezTo>
                        <a:pt x="72" y="47"/>
                        <a:pt x="73" y="47"/>
                        <a:pt x="73" y="48"/>
                      </a:cubicBezTo>
                      <a:cubicBezTo>
                        <a:pt x="74" y="49"/>
                        <a:pt x="76" y="51"/>
                        <a:pt x="77" y="52"/>
                      </a:cubicBezTo>
                      <a:cubicBezTo>
                        <a:pt x="77" y="52"/>
                        <a:pt x="78" y="53"/>
                        <a:pt x="78" y="52"/>
                      </a:cubicBezTo>
                      <a:cubicBezTo>
                        <a:pt x="80" y="52"/>
                        <a:pt x="83" y="51"/>
                        <a:pt x="85" y="51"/>
                      </a:cubicBezTo>
                      <a:cubicBezTo>
                        <a:pt x="85" y="53"/>
                        <a:pt x="84" y="53"/>
                        <a:pt x="83" y="54"/>
                      </a:cubicBezTo>
                      <a:cubicBezTo>
                        <a:pt x="82" y="55"/>
                        <a:pt x="81" y="56"/>
                        <a:pt x="80" y="56"/>
                      </a:cubicBezTo>
                      <a:cubicBezTo>
                        <a:pt x="77" y="56"/>
                        <a:pt x="74" y="57"/>
                        <a:pt x="72" y="57"/>
                      </a:cubicBezTo>
                      <a:cubicBezTo>
                        <a:pt x="71" y="59"/>
                        <a:pt x="70" y="60"/>
                        <a:pt x="68" y="60"/>
                      </a:cubicBezTo>
                      <a:cubicBezTo>
                        <a:pt x="64" y="61"/>
                        <a:pt x="61" y="63"/>
                        <a:pt x="58" y="65"/>
                      </a:cubicBezTo>
                      <a:cubicBezTo>
                        <a:pt x="56" y="66"/>
                        <a:pt x="55" y="69"/>
                        <a:pt x="56" y="71"/>
                      </a:cubicBezTo>
                      <a:cubicBezTo>
                        <a:pt x="56" y="72"/>
                        <a:pt x="56" y="73"/>
                        <a:pt x="58" y="72"/>
                      </a:cubicBezTo>
                      <a:cubicBezTo>
                        <a:pt x="58" y="72"/>
                        <a:pt x="58" y="72"/>
                        <a:pt x="59" y="72"/>
                      </a:cubicBezTo>
                      <a:cubicBezTo>
                        <a:pt x="60" y="73"/>
                        <a:pt x="61" y="74"/>
                        <a:pt x="63" y="74"/>
                      </a:cubicBezTo>
                      <a:cubicBezTo>
                        <a:pt x="64" y="75"/>
                        <a:pt x="65" y="76"/>
                        <a:pt x="66" y="75"/>
                      </a:cubicBezTo>
                      <a:cubicBezTo>
                        <a:pt x="67" y="75"/>
                        <a:pt x="67" y="75"/>
                        <a:pt x="67" y="75"/>
                      </a:cubicBezTo>
                      <a:cubicBezTo>
                        <a:pt x="67" y="78"/>
                        <a:pt x="67" y="80"/>
                        <a:pt x="66" y="82"/>
                      </a:cubicBezTo>
                      <a:cubicBezTo>
                        <a:pt x="68" y="82"/>
                        <a:pt x="69" y="81"/>
                        <a:pt x="70" y="80"/>
                      </a:cubicBezTo>
                      <a:cubicBezTo>
                        <a:pt x="73" y="76"/>
                        <a:pt x="75" y="72"/>
                        <a:pt x="78" y="69"/>
                      </a:cubicBezTo>
                      <a:cubicBezTo>
                        <a:pt x="79" y="68"/>
                        <a:pt x="79" y="68"/>
                        <a:pt x="79" y="67"/>
                      </a:cubicBezTo>
                      <a:cubicBezTo>
                        <a:pt x="79" y="67"/>
                        <a:pt x="79" y="67"/>
                        <a:pt x="79" y="67"/>
                      </a:cubicBezTo>
                      <a:cubicBezTo>
                        <a:pt x="81" y="64"/>
                        <a:pt x="84" y="63"/>
                        <a:pt x="87" y="63"/>
                      </a:cubicBezTo>
                      <a:cubicBezTo>
                        <a:pt x="89" y="64"/>
                        <a:pt x="90" y="64"/>
                        <a:pt x="90" y="66"/>
                      </a:cubicBezTo>
                      <a:cubicBezTo>
                        <a:pt x="90" y="67"/>
                        <a:pt x="91" y="67"/>
                        <a:pt x="92" y="67"/>
                      </a:cubicBezTo>
                      <a:cubicBezTo>
                        <a:pt x="94" y="67"/>
                        <a:pt x="96" y="67"/>
                        <a:pt x="99" y="66"/>
                      </a:cubicBezTo>
                      <a:cubicBezTo>
                        <a:pt x="99" y="66"/>
                        <a:pt x="99" y="66"/>
                        <a:pt x="99" y="67"/>
                      </a:cubicBezTo>
                      <a:cubicBezTo>
                        <a:pt x="99" y="67"/>
                        <a:pt x="99" y="68"/>
                        <a:pt x="99" y="68"/>
                      </a:cubicBezTo>
                      <a:cubicBezTo>
                        <a:pt x="98" y="72"/>
                        <a:pt x="100" y="76"/>
                        <a:pt x="103" y="77"/>
                      </a:cubicBezTo>
                      <a:cubicBezTo>
                        <a:pt x="104" y="78"/>
                        <a:pt x="104" y="78"/>
                        <a:pt x="104" y="78"/>
                      </a:cubicBezTo>
                      <a:cubicBezTo>
                        <a:pt x="101" y="80"/>
                        <a:pt x="98" y="82"/>
                        <a:pt x="94" y="82"/>
                      </a:cubicBezTo>
                      <a:cubicBezTo>
                        <a:pt x="92" y="82"/>
                        <a:pt x="89" y="82"/>
                        <a:pt x="87" y="84"/>
                      </a:cubicBezTo>
                      <a:cubicBezTo>
                        <a:pt x="85" y="85"/>
                        <a:pt x="83" y="85"/>
                        <a:pt x="81" y="86"/>
                      </a:cubicBezTo>
                      <a:cubicBezTo>
                        <a:pt x="81" y="86"/>
                        <a:pt x="80" y="87"/>
                        <a:pt x="80" y="87"/>
                      </a:cubicBezTo>
                      <a:cubicBezTo>
                        <a:pt x="80" y="88"/>
                        <a:pt x="80" y="88"/>
                        <a:pt x="80" y="88"/>
                      </a:cubicBezTo>
                      <a:cubicBezTo>
                        <a:pt x="87" y="87"/>
                        <a:pt x="87" y="87"/>
                        <a:pt x="87" y="87"/>
                      </a:cubicBezTo>
                      <a:cubicBezTo>
                        <a:pt x="87" y="89"/>
                        <a:pt x="87" y="90"/>
                        <a:pt x="89" y="90"/>
                      </a:cubicBezTo>
                      <a:cubicBezTo>
                        <a:pt x="90" y="90"/>
                        <a:pt x="90" y="91"/>
                        <a:pt x="91" y="92"/>
                      </a:cubicBezTo>
                      <a:cubicBezTo>
                        <a:pt x="88" y="93"/>
                        <a:pt x="86" y="96"/>
                        <a:pt x="82" y="95"/>
                      </a:cubicBezTo>
                      <a:cubicBezTo>
                        <a:pt x="86" y="92"/>
                        <a:pt x="86" y="92"/>
                        <a:pt x="86" y="92"/>
                      </a:cubicBezTo>
                      <a:cubicBezTo>
                        <a:pt x="84" y="91"/>
                        <a:pt x="84" y="90"/>
                        <a:pt x="82" y="92"/>
                      </a:cubicBezTo>
                      <a:cubicBezTo>
                        <a:pt x="80" y="93"/>
                        <a:pt x="78" y="94"/>
                        <a:pt x="76" y="96"/>
                      </a:cubicBezTo>
                      <a:cubicBezTo>
                        <a:pt x="76" y="96"/>
                        <a:pt x="75" y="97"/>
                        <a:pt x="75" y="97"/>
                      </a:cubicBezTo>
                      <a:cubicBezTo>
                        <a:pt x="72" y="97"/>
                        <a:pt x="70" y="100"/>
                        <a:pt x="68" y="102"/>
                      </a:cubicBezTo>
                      <a:cubicBezTo>
                        <a:pt x="68" y="102"/>
                        <a:pt x="68" y="102"/>
                        <a:pt x="68" y="102"/>
                      </a:cubicBezTo>
                      <a:cubicBezTo>
                        <a:pt x="67" y="104"/>
                        <a:pt x="65" y="104"/>
                        <a:pt x="64" y="104"/>
                      </a:cubicBezTo>
                      <a:cubicBezTo>
                        <a:pt x="63" y="104"/>
                        <a:pt x="63" y="105"/>
                        <a:pt x="62" y="105"/>
                      </a:cubicBezTo>
                      <a:cubicBezTo>
                        <a:pt x="62" y="105"/>
                        <a:pt x="61" y="106"/>
                        <a:pt x="61" y="107"/>
                      </a:cubicBezTo>
                      <a:cubicBezTo>
                        <a:pt x="62" y="110"/>
                        <a:pt x="60" y="112"/>
                        <a:pt x="58" y="113"/>
                      </a:cubicBezTo>
                      <a:cubicBezTo>
                        <a:pt x="55" y="115"/>
                        <a:pt x="53" y="116"/>
                        <a:pt x="51" y="117"/>
                      </a:cubicBezTo>
                      <a:cubicBezTo>
                        <a:pt x="50" y="119"/>
                        <a:pt x="49" y="122"/>
                        <a:pt x="50" y="124"/>
                      </a:cubicBezTo>
                      <a:cubicBezTo>
                        <a:pt x="51" y="126"/>
                        <a:pt x="51" y="128"/>
                        <a:pt x="50" y="129"/>
                      </a:cubicBezTo>
                      <a:cubicBezTo>
                        <a:pt x="50" y="130"/>
                        <a:pt x="49" y="130"/>
                        <a:pt x="48" y="130"/>
                      </a:cubicBezTo>
                      <a:cubicBezTo>
                        <a:pt x="48" y="130"/>
                        <a:pt x="47" y="129"/>
                        <a:pt x="47" y="129"/>
                      </a:cubicBezTo>
                      <a:cubicBezTo>
                        <a:pt x="47" y="127"/>
                        <a:pt x="46" y="125"/>
                        <a:pt x="46" y="123"/>
                      </a:cubicBezTo>
                      <a:cubicBezTo>
                        <a:pt x="46" y="122"/>
                        <a:pt x="45" y="121"/>
                        <a:pt x="45" y="121"/>
                      </a:cubicBezTo>
                      <a:cubicBezTo>
                        <a:pt x="44" y="121"/>
                        <a:pt x="44" y="121"/>
                        <a:pt x="44" y="121"/>
                      </a:cubicBezTo>
                      <a:cubicBezTo>
                        <a:pt x="44" y="122"/>
                        <a:pt x="44" y="122"/>
                        <a:pt x="44" y="123"/>
                      </a:cubicBezTo>
                      <a:cubicBezTo>
                        <a:pt x="44" y="123"/>
                        <a:pt x="44" y="123"/>
                        <a:pt x="44" y="123"/>
                      </a:cubicBezTo>
                      <a:cubicBezTo>
                        <a:pt x="44" y="123"/>
                        <a:pt x="43" y="122"/>
                        <a:pt x="42" y="122"/>
                      </a:cubicBezTo>
                      <a:cubicBezTo>
                        <a:pt x="42" y="121"/>
                        <a:pt x="41" y="120"/>
                        <a:pt x="40" y="120"/>
                      </a:cubicBezTo>
                      <a:cubicBezTo>
                        <a:pt x="39" y="119"/>
                        <a:pt x="38" y="120"/>
                        <a:pt x="37" y="121"/>
                      </a:cubicBezTo>
                      <a:cubicBezTo>
                        <a:pt x="36" y="122"/>
                        <a:pt x="35" y="123"/>
                        <a:pt x="34" y="124"/>
                      </a:cubicBezTo>
                      <a:cubicBezTo>
                        <a:pt x="33" y="123"/>
                        <a:pt x="32" y="122"/>
                        <a:pt x="32" y="122"/>
                      </a:cubicBezTo>
                      <a:cubicBezTo>
                        <a:pt x="31" y="121"/>
                        <a:pt x="31" y="121"/>
                        <a:pt x="30" y="121"/>
                      </a:cubicBezTo>
                      <a:cubicBezTo>
                        <a:pt x="28" y="121"/>
                        <a:pt x="26" y="122"/>
                        <a:pt x="25" y="124"/>
                      </a:cubicBezTo>
                      <a:cubicBezTo>
                        <a:pt x="24" y="126"/>
                        <a:pt x="22" y="127"/>
                        <a:pt x="21" y="128"/>
                      </a:cubicBezTo>
                      <a:cubicBezTo>
                        <a:pt x="19" y="129"/>
                        <a:pt x="19" y="131"/>
                        <a:pt x="20" y="133"/>
                      </a:cubicBezTo>
                      <a:cubicBezTo>
                        <a:pt x="20" y="134"/>
                        <a:pt x="20" y="134"/>
                        <a:pt x="20" y="135"/>
                      </a:cubicBezTo>
                      <a:cubicBezTo>
                        <a:pt x="19" y="139"/>
                        <a:pt x="21" y="143"/>
                        <a:pt x="25" y="144"/>
                      </a:cubicBezTo>
                      <a:cubicBezTo>
                        <a:pt x="27" y="144"/>
                        <a:pt x="29" y="144"/>
                        <a:pt x="30" y="142"/>
                      </a:cubicBezTo>
                      <a:cubicBezTo>
                        <a:pt x="31" y="141"/>
                        <a:pt x="31" y="140"/>
                        <a:pt x="32" y="139"/>
                      </a:cubicBezTo>
                      <a:cubicBezTo>
                        <a:pt x="32" y="138"/>
                        <a:pt x="33" y="137"/>
                        <a:pt x="34" y="138"/>
                      </a:cubicBezTo>
                      <a:cubicBezTo>
                        <a:pt x="34" y="138"/>
                        <a:pt x="34" y="138"/>
                        <a:pt x="34" y="138"/>
                      </a:cubicBezTo>
                      <a:cubicBezTo>
                        <a:pt x="35" y="138"/>
                        <a:pt x="35" y="139"/>
                        <a:pt x="35" y="140"/>
                      </a:cubicBezTo>
                      <a:cubicBezTo>
                        <a:pt x="35" y="142"/>
                        <a:pt x="34" y="143"/>
                        <a:pt x="34" y="145"/>
                      </a:cubicBezTo>
                      <a:cubicBezTo>
                        <a:pt x="33" y="146"/>
                        <a:pt x="34" y="147"/>
                        <a:pt x="35" y="147"/>
                      </a:cubicBezTo>
                      <a:cubicBezTo>
                        <a:pt x="37" y="148"/>
                        <a:pt x="38" y="148"/>
                        <a:pt x="39" y="148"/>
                      </a:cubicBezTo>
                      <a:cubicBezTo>
                        <a:pt x="40" y="148"/>
                        <a:pt x="41" y="149"/>
                        <a:pt x="42" y="150"/>
                      </a:cubicBezTo>
                      <a:cubicBezTo>
                        <a:pt x="42" y="150"/>
                        <a:pt x="42" y="151"/>
                        <a:pt x="42" y="151"/>
                      </a:cubicBezTo>
                      <a:cubicBezTo>
                        <a:pt x="41" y="153"/>
                        <a:pt x="41" y="155"/>
                        <a:pt x="42" y="156"/>
                      </a:cubicBezTo>
                      <a:cubicBezTo>
                        <a:pt x="42" y="158"/>
                        <a:pt x="42" y="159"/>
                        <a:pt x="43" y="159"/>
                      </a:cubicBezTo>
                      <a:cubicBezTo>
                        <a:pt x="44" y="160"/>
                        <a:pt x="45" y="160"/>
                        <a:pt x="45" y="159"/>
                      </a:cubicBezTo>
                      <a:cubicBezTo>
                        <a:pt x="46" y="159"/>
                        <a:pt x="48" y="158"/>
                        <a:pt x="49" y="159"/>
                      </a:cubicBezTo>
                      <a:cubicBezTo>
                        <a:pt x="50" y="159"/>
                        <a:pt x="50" y="159"/>
                        <a:pt x="51" y="159"/>
                      </a:cubicBezTo>
                      <a:cubicBezTo>
                        <a:pt x="53" y="160"/>
                        <a:pt x="54" y="159"/>
                        <a:pt x="55" y="158"/>
                      </a:cubicBezTo>
                      <a:cubicBezTo>
                        <a:pt x="56" y="157"/>
                        <a:pt x="57" y="156"/>
                        <a:pt x="59" y="155"/>
                      </a:cubicBezTo>
                      <a:cubicBezTo>
                        <a:pt x="59" y="155"/>
                        <a:pt x="60" y="155"/>
                        <a:pt x="60" y="156"/>
                      </a:cubicBezTo>
                      <a:cubicBezTo>
                        <a:pt x="60" y="156"/>
                        <a:pt x="60" y="157"/>
                        <a:pt x="60" y="157"/>
                      </a:cubicBezTo>
                      <a:cubicBezTo>
                        <a:pt x="59" y="158"/>
                        <a:pt x="59" y="159"/>
                        <a:pt x="60" y="159"/>
                      </a:cubicBezTo>
                      <a:cubicBezTo>
                        <a:pt x="63" y="160"/>
                        <a:pt x="63" y="160"/>
                        <a:pt x="63" y="160"/>
                      </a:cubicBezTo>
                      <a:cubicBezTo>
                        <a:pt x="61" y="157"/>
                        <a:pt x="64" y="156"/>
                        <a:pt x="65" y="155"/>
                      </a:cubicBezTo>
                      <a:cubicBezTo>
                        <a:pt x="65" y="155"/>
                        <a:pt x="66" y="155"/>
                        <a:pt x="66" y="156"/>
                      </a:cubicBezTo>
                      <a:cubicBezTo>
                        <a:pt x="67" y="157"/>
                        <a:pt x="70" y="158"/>
                        <a:pt x="72" y="158"/>
                      </a:cubicBezTo>
                      <a:cubicBezTo>
                        <a:pt x="72" y="158"/>
                        <a:pt x="72" y="158"/>
                        <a:pt x="72" y="158"/>
                      </a:cubicBezTo>
                      <a:cubicBezTo>
                        <a:pt x="75" y="158"/>
                        <a:pt x="78" y="159"/>
                        <a:pt x="80" y="161"/>
                      </a:cubicBezTo>
                      <a:cubicBezTo>
                        <a:pt x="83" y="164"/>
                        <a:pt x="87" y="166"/>
                        <a:pt x="91" y="166"/>
                      </a:cubicBezTo>
                      <a:cubicBezTo>
                        <a:pt x="92" y="167"/>
                        <a:pt x="94" y="168"/>
                        <a:pt x="95" y="169"/>
                      </a:cubicBezTo>
                      <a:cubicBezTo>
                        <a:pt x="95" y="170"/>
                        <a:pt x="96" y="172"/>
                        <a:pt x="97" y="173"/>
                      </a:cubicBezTo>
                      <a:cubicBezTo>
                        <a:pt x="98" y="175"/>
                        <a:pt x="98" y="176"/>
                        <a:pt x="96" y="177"/>
                      </a:cubicBezTo>
                      <a:cubicBezTo>
                        <a:pt x="94" y="178"/>
                        <a:pt x="94" y="178"/>
                        <a:pt x="94" y="178"/>
                      </a:cubicBezTo>
                      <a:cubicBezTo>
                        <a:pt x="95" y="179"/>
                        <a:pt x="95" y="179"/>
                        <a:pt x="96" y="178"/>
                      </a:cubicBezTo>
                      <a:cubicBezTo>
                        <a:pt x="97" y="178"/>
                        <a:pt x="97" y="178"/>
                        <a:pt x="98" y="177"/>
                      </a:cubicBezTo>
                      <a:cubicBezTo>
                        <a:pt x="99" y="177"/>
                        <a:pt x="99" y="178"/>
                        <a:pt x="100" y="178"/>
                      </a:cubicBezTo>
                      <a:cubicBezTo>
                        <a:pt x="100" y="179"/>
                        <a:pt x="99" y="179"/>
                        <a:pt x="99" y="179"/>
                      </a:cubicBezTo>
                      <a:cubicBezTo>
                        <a:pt x="99" y="180"/>
                        <a:pt x="99" y="180"/>
                        <a:pt x="99" y="180"/>
                      </a:cubicBezTo>
                      <a:cubicBezTo>
                        <a:pt x="100" y="180"/>
                        <a:pt x="100" y="181"/>
                        <a:pt x="100" y="180"/>
                      </a:cubicBezTo>
                      <a:cubicBezTo>
                        <a:pt x="101" y="180"/>
                        <a:pt x="101" y="180"/>
                        <a:pt x="101" y="180"/>
                      </a:cubicBezTo>
                      <a:cubicBezTo>
                        <a:pt x="102" y="179"/>
                        <a:pt x="105" y="179"/>
                        <a:pt x="106" y="180"/>
                      </a:cubicBezTo>
                      <a:cubicBezTo>
                        <a:pt x="106" y="180"/>
                        <a:pt x="106" y="180"/>
                        <a:pt x="106" y="180"/>
                      </a:cubicBezTo>
                      <a:cubicBezTo>
                        <a:pt x="107" y="180"/>
                        <a:pt x="107" y="180"/>
                        <a:pt x="107" y="181"/>
                      </a:cubicBezTo>
                      <a:cubicBezTo>
                        <a:pt x="107" y="183"/>
                        <a:pt x="109" y="182"/>
                        <a:pt x="110" y="182"/>
                      </a:cubicBezTo>
                      <a:cubicBezTo>
                        <a:pt x="111" y="181"/>
                        <a:pt x="113" y="181"/>
                        <a:pt x="114" y="182"/>
                      </a:cubicBezTo>
                      <a:cubicBezTo>
                        <a:pt x="116" y="183"/>
                        <a:pt x="119" y="184"/>
                        <a:pt x="122" y="185"/>
                      </a:cubicBezTo>
                      <a:cubicBezTo>
                        <a:pt x="123" y="185"/>
                        <a:pt x="124" y="186"/>
                        <a:pt x="124" y="187"/>
                      </a:cubicBezTo>
                      <a:cubicBezTo>
                        <a:pt x="124" y="192"/>
                        <a:pt x="123" y="196"/>
                        <a:pt x="120" y="200"/>
                      </a:cubicBezTo>
                      <a:cubicBezTo>
                        <a:pt x="119" y="200"/>
                        <a:pt x="119" y="200"/>
                        <a:pt x="119" y="200"/>
                      </a:cubicBezTo>
                      <a:cubicBezTo>
                        <a:pt x="118" y="201"/>
                        <a:pt x="117" y="202"/>
                        <a:pt x="117" y="203"/>
                      </a:cubicBezTo>
                      <a:cubicBezTo>
                        <a:pt x="117" y="206"/>
                        <a:pt x="117" y="209"/>
                        <a:pt x="117" y="212"/>
                      </a:cubicBezTo>
                      <a:cubicBezTo>
                        <a:pt x="117" y="214"/>
                        <a:pt x="116" y="216"/>
                        <a:pt x="115" y="217"/>
                      </a:cubicBezTo>
                      <a:cubicBezTo>
                        <a:pt x="114" y="219"/>
                        <a:pt x="114" y="220"/>
                        <a:pt x="112" y="220"/>
                      </a:cubicBezTo>
                      <a:cubicBezTo>
                        <a:pt x="111" y="220"/>
                        <a:pt x="110" y="220"/>
                        <a:pt x="110" y="220"/>
                      </a:cubicBezTo>
                      <a:cubicBezTo>
                        <a:pt x="109" y="220"/>
                        <a:pt x="109" y="221"/>
                        <a:pt x="109" y="221"/>
                      </a:cubicBezTo>
                      <a:close/>
                      <a:moveTo>
                        <a:pt x="270" y="209"/>
                      </a:moveTo>
                      <a:cubicBezTo>
                        <a:pt x="268" y="212"/>
                        <a:pt x="268" y="215"/>
                        <a:pt x="267" y="218"/>
                      </a:cubicBezTo>
                      <a:cubicBezTo>
                        <a:pt x="266" y="219"/>
                        <a:pt x="266" y="220"/>
                        <a:pt x="265" y="221"/>
                      </a:cubicBezTo>
                      <a:cubicBezTo>
                        <a:pt x="264" y="223"/>
                        <a:pt x="264" y="223"/>
                        <a:pt x="261" y="223"/>
                      </a:cubicBezTo>
                      <a:cubicBezTo>
                        <a:pt x="258" y="222"/>
                        <a:pt x="257" y="219"/>
                        <a:pt x="258" y="217"/>
                      </a:cubicBezTo>
                      <a:cubicBezTo>
                        <a:pt x="259" y="216"/>
                        <a:pt x="259" y="215"/>
                        <a:pt x="260" y="214"/>
                      </a:cubicBezTo>
                      <a:cubicBezTo>
                        <a:pt x="260" y="212"/>
                        <a:pt x="260" y="211"/>
                        <a:pt x="260" y="210"/>
                      </a:cubicBezTo>
                      <a:cubicBezTo>
                        <a:pt x="260" y="208"/>
                        <a:pt x="261" y="206"/>
                        <a:pt x="263" y="205"/>
                      </a:cubicBezTo>
                      <a:cubicBezTo>
                        <a:pt x="263" y="205"/>
                        <a:pt x="263" y="205"/>
                        <a:pt x="264" y="205"/>
                      </a:cubicBezTo>
                      <a:cubicBezTo>
                        <a:pt x="265" y="203"/>
                        <a:pt x="267" y="202"/>
                        <a:pt x="268" y="200"/>
                      </a:cubicBezTo>
                      <a:cubicBezTo>
                        <a:pt x="269" y="200"/>
                        <a:pt x="269" y="199"/>
                        <a:pt x="269" y="198"/>
                      </a:cubicBezTo>
                      <a:cubicBezTo>
                        <a:pt x="270" y="202"/>
                        <a:pt x="271" y="205"/>
                        <a:pt x="270" y="209"/>
                      </a:cubicBezTo>
                      <a:close/>
                      <a:moveTo>
                        <a:pt x="299" y="130"/>
                      </a:moveTo>
                      <a:cubicBezTo>
                        <a:pt x="298" y="129"/>
                        <a:pt x="296" y="128"/>
                        <a:pt x="295" y="128"/>
                      </a:cubicBezTo>
                      <a:cubicBezTo>
                        <a:pt x="290" y="128"/>
                        <a:pt x="285" y="128"/>
                        <a:pt x="280" y="126"/>
                      </a:cubicBezTo>
                      <a:cubicBezTo>
                        <a:pt x="277" y="125"/>
                        <a:pt x="274" y="124"/>
                        <a:pt x="271" y="122"/>
                      </a:cubicBezTo>
                      <a:cubicBezTo>
                        <a:pt x="269" y="121"/>
                        <a:pt x="266" y="120"/>
                        <a:pt x="263" y="119"/>
                      </a:cubicBezTo>
                      <a:cubicBezTo>
                        <a:pt x="264" y="120"/>
                        <a:pt x="264" y="120"/>
                        <a:pt x="264" y="121"/>
                      </a:cubicBezTo>
                      <a:cubicBezTo>
                        <a:pt x="263" y="124"/>
                        <a:pt x="266" y="126"/>
                        <a:pt x="268" y="128"/>
                      </a:cubicBezTo>
                      <a:cubicBezTo>
                        <a:pt x="269" y="129"/>
                        <a:pt x="270" y="130"/>
                        <a:pt x="271" y="131"/>
                      </a:cubicBezTo>
                      <a:cubicBezTo>
                        <a:pt x="277" y="129"/>
                        <a:pt x="277" y="129"/>
                        <a:pt x="277" y="129"/>
                      </a:cubicBezTo>
                      <a:cubicBezTo>
                        <a:pt x="279" y="129"/>
                        <a:pt x="280" y="129"/>
                        <a:pt x="281" y="131"/>
                      </a:cubicBezTo>
                      <a:cubicBezTo>
                        <a:pt x="282" y="132"/>
                        <a:pt x="283" y="133"/>
                        <a:pt x="285" y="135"/>
                      </a:cubicBezTo>
                      <a:cubicBezTo>
                        <a:pt x="286" y="136"/>
                        <a:pt x="286" y="136"/>
                        <a:pt x="284" y="137"/>
                      </a:cubicBezTo>
                      <a:cubicBezTo>
                        <a:pt x="281" y="139"/>
                        <a:pt x="278" y="142"/>
                        <a:pt x="275" y="144"/>
                      </a:cubicBezTo>
                      <a:cubicBezTo>
                        <a:pt x="275" y="145"/>
                        <a:pt x="274" y="145"/>
                        <a:pt x="274" y="146"/>
                      </a:cubicBezTo>
                      <a:cubicBezTo>
                        <a:pt x="272" y="147"/>
                        <a:pt x="270" y="148"/>
                        <a:pt x="268" y="150"/>
                      </a:cubicBezTo>
                      <a:cubicBezTo>
                        <a:pt x="265" y="151"/>
                        <a:pt x="262" y="150"/>
                        <a:pt x="260" y="147"/>
                      </a:cubicBezTo>
                      <a:cubicBezTo>
                        <a:pt x="260" y="147"/>
                        <a:pt x="260" y="147"/>
                        <a:pt x="260" y="147"/>
                      </a:cubicBezTo>
                      <a:cubicBezTo>
                        <a:pt x="259" y="144"/>
                        <a:pt x="257" y="141"/>
                        <a:pt x="255" y="139"/>
                      </a:cubicBezTo>
                      <a:cubicBezTo>
                        <a:pt x="254" y="137"/>
                        <a:pt x="253" y="136"/>
                        <a:pt x="253" y="134"/>
                      </a:cubicBezTo>
                      <a:cubicBezTo>
                        <a:pt x="252" y="132"/>
                        <a:pt x="251" y="131"/>
                        <a:pt x="249" y="130"/>
                      </a:cubicBezTo>
                      <a:cubicBezTo>
                        <a:pt x="247" y="129"/>
                        <a:pt x="246" y="128"/>
                        <a:pt x="246" y="126"/>
                      </a:cubicBezTo>
                      <a:cubicBezTo>
                        <a:pt x="245" y="124"/>
                        <a:pt x="244" y="122"/>
                        <a:pt x="243" y="120"/>
                      </a:cubicBezTo>
                      <a:cubicBezTo>
                        <a:pt x="240" y="120"/>
                        <a:pt x="240" y="120"/>
                        <a:pt x="241" y="123"/>
                      </a:cubicBezTo>
                      <a:cubicBezTo>
                        <a:pt x="242" y="127"/>
                        <a:pt x="244" y="130"/>
                        <a:pt x="246" y="134"/>
                      </a:cubicBezTo>
                      <a:cubicBezTo>
                        <a:pt x="250" y="139"/>
                        <a:pt x="253" y="144"/>
                        <a:pt x="256" y="150"/>
                      </a:cubicBezTo>
                      <a:cubicBezTo>
                        <a:pt x="256" y="152"/>
                        <a:pt x="257" y="154"/>
                        <a:pt x="257" y="155"/>
                      </a:cubicBezTo>
                      <a:cubicBezTo>
                        <a:pt x="258" y="158"/>
                        <a:pt x="259" y="158"/>
                        <a:pt x="261" y="157"/>
                      </a:cubicBezTo>
                      <a:cubicBezTo>
                        <a:pt x="262" y="157"/>
                        <a:pt x="262" y="156"/>
                        <a:pt x="262" y="156"/>
                      </a:cubicBezTo>
                      <a:cubicBezTo>
                        <a:pt x="271" y="156"/>
                        <a:pt x="271" y="156"/>
                        <a:pt x="271" y="156"/>
                      </a:cubicBezTo>
                      <a:cubicBezTo>
                        <a:pt x="270" y="159"/>
                        <a:pt x="270" y="161"/>
                        <a:pt x="269" y="163"/>
                      </a:cubicBezTo>
                      <a:cubicBezTo>
                        <a:pt x="269" y="165"/>
                        <a:pt x="268" y="167"/>
                        <a:pt x="267" y="168"/>
                      </a:cubicBezTo>
                      <a:cubicBezTo>
                        <a:pt x="265" y="170"/>
                        <a:pt x="263" y="172"/>
                        <a:pt x="260" y="173"/>
                      </a:cubicBezTo>
                      <a:cubicBezTo>
                        <a:pt x="260" y="173"/>
                        <a:pt x="259" y="174"/>
                        <a:pt x="259" y="174"/>
                      </a:cubicBezTo>
                      <a:cubicBezTo>
                        <a:pt x="256" y="179"/>
                        <a:pt x="254" y="184"/>
                        <a:pt x="252" y="188"/>
                      </a:cubicBezTo>
                      <a:cubicBezTo>
                        <a:pt x="251" y="189"/>
                        <a:pt x="251" y="190"/>
                        <a:pt x="252" y="191"/>
                      </a:cubicBezTo>
                      <a:cubicBezTo>
                        <a:pt x="255" y="195"/>
                        <a:pt x="254" y="199"/>
                        <a:pt x="254" y="204"/>
                      </a:cubicBezTo>
                      <a:cubicBezTo>
                        <a:pt x="254" y="204"/>
                        <a:pt x="253" y="205"/>
                        <a:pt x="253" y="205"/>
                      </a:cubicBezTo>
                      <a:cubicBezTo>
                        <a:pt x="250" y="206"/>
                        <a:pt x="248" y="208"/>
                        <a:pt x="246" y="210"/>
                      </a:cubicBezTo>
                      <a:cubicBezTo>
                        <a:pt x="245" y="211"/>
                        <a:pt x="244" y="212"/>
                        <a:pt x="244" y="214"/>
                      </a:cubicBezTo>
                      <a:cubicBezTo>
                        <a:pt x="243" y="217"/>
                        <a:pt x="242" y="221"/>
                        <a:pt x="240" y="224"/>
                      </a:cubicBezTo>
                      <a:cubicBezTo>
                        <a:pt x="238" y="229"/>
                        <a:pt x="235" y="234"/>
                        <a:pt x="233" y="238"/>
                      </a:cubicBezTo>
                      <a:cubicBezTo>
                        <a:pt x="232" y="240"/>
                        <a:pt x="231" y="240"/>
                        <a:pt x="230" y="240"/>
                      </a:cubicBezTo>
                      <a:cubicBezTo>
                        <a:pt x="223" y="241"/>
                        <a:pt x="223" y="241"/>
                        <a:pt x="223" y="241"/>
                      </a:cubicBezTo>
                      <a:cubicBezTo>
                        <a:pt x="222" y="241"/>
                        <a:pt x="221" y="241"/>
                        <a:pt x="220" y="241"/>
                      </a:cubicBezTo>
                      <a:cubicBezTo>
                        <a:pt x="219" y="241"/>
                        <a:pt x="219" y="241"/>
                        <a:pt x="218" y="241"/>
                      </a:cubicBezTo>
                      <a:cubicBezTo>
                        <a:pt x="217" y="240"/>
                        <a:pt x="217" y="239"/>
                        <a:pt x="216" y="239"/>
                      </a:cubicBezTo>
                      <a:cubicBezTo>
                        <a:pt x="216" y="236"/>
                        <a:pt x="215" y="234"/>
                        <a:pt x="214" y="232"/>
                      </a:cubicBezTo>
                      <a:cubicBezTo>
                        <a:pt x="214" y="231"/>
                        <a:pt x="213" y="230"/>
                        <a:pt x="212" y="230"/>
                      </a:cubicBezTo>
                      <a:cubicBezTo>
                        <a:pt x="211" y="227"/>
                        <a:pt x="210" y="224"/>
                        <a:pt x="210" y="222"/>
                      </a:cubicBezTo>
                      <a:cubicBezTo>
                        <a:pt x="210" y="220"/>
                        <a:pt x="209" y="218"/>
                        <a:pt x="209" y="217"/>
                      </a:cubicBezTo>
                      <a:cubicBezTo>
                        <a:pt x="207" y="214"/>
                        <a:pt x="206" y="211"/>
                        <a:pt x="205" y="208"/>
                      </a:cubicBezTo>
                      <a:cubicBezTo>
                        <a:pt x="205" y="206"/>
                        <a:pt x="206" y="204"/>
                        <a:pt x="206" y="202"/>
                      </a:cubicBezTo>
                      <a:cubicBezTo>
                        <a:pt x="206" y="201"/>
                        <a:pt x="207" y="201"/>
                        <a:pt x="207" y="200"/>
                      </a:cubicBezTo>
                      <a:cubicBezTo>
                        <a:pt x="208" y="199"/>
                        <a:pt x="208" y="197"/>
                        <a:pt x="208" y="195"/>
                      </a:cubicBezTo>
                      <a:cubicBezTo>
                        <a:pt x="206" y="190"/>
                        <a:pt x="204" y="184"/>
                        <a:pt x="201" y="180"/>
                      </a:cubicBezTo>
                      <a:cubicBezTo>
                        <a:pt x="200" y="179"/>
                        <a:pt x="200" y="177"/>
                        <a:pt x="201" y="176"/>
                      </a:cubicBezTo>
                      <a:cubicBezTo>
                        <a:pt x="201" y="175"/>
                        <a:pt x="202" y="174"/>
                        <a:pt x="202" y="173"/>
                      </a:cubicBezTo>
                      <a:cubicBezTo>
                        <a:pt x="203" y="172"/>
                        <a:pt x="203" y="171"/>
                        <a:pt x="202" y="171"/>
                      </a:cubicBezTo>
                      <a:cubicBezTo>
                        <a:pt x="201" y="171"/>
                        <a:pt x="200" y="170"/>
                        <a:pt x="200" y="169"/>
                      </a:cubicBezTo>
                      <a:cubicBezTo>
                        <a:pt x="200" y="168"/>
                        <a:pt x="199" y="168"/>
                        <a:pt x="198" y="168"/>
                      </a:cubicBezTo>
                      <a:cubicBezTo>
                        <a:pt x="196" y="168"/>
                        <a:pt x="194" y="167"/>
                        <a:pt x="193" y="166"/>
                      </a:cubicBezTo>
                      <a:cubicBezTo>
                        <a:pt x="192" y="165"/>
                        <a:pt x="190" y="165"/>
                        <a:pt x="189" y="165"/>
                      </a:cubicBezTo>
                      <a:cubicBezTo>
                        <a:pt x="188" y="165"/>
                        <a:pt x="187" y="165"/>
                        <a:pt x="186" y="165"/>
                      </a:cubicBezTo>
                      <a:cubicBezTo>
                        <a:pt x="173" y="169"/>
                        <a:pt x="173" y="169"/>
                        <a:pt x="173" y="169"/>
                      </a:cubicBezTo>
                      <a:cubicBezTo>
                        <a:pt x="171" y="169"/>
                        <a:pt x="168" y="168"/>
                        <a:pt x="167" y="167"/>
                      </a:cubicBezTo>
                      <a:cubicBezTo>
                        <a:pt x="167" y="166"/>
                        <a:pt x="166" y="166"/>
                        <a:pt x="166" y="166"/>
                      </a:cubicBezTo>
                      <a:cubicBezTo>
                        <a:pt x="164" y="164"/>
                        <a:pt x="163" y="162"/>
                        <a:pt x="162" y="160"/>
                      </a:cubicBezTo>
                      <a:cubicBezTo>
                        <a:pt x="162" y="159"/>
                        <a:pt x="162" y="158"/>
                        <a:pt x="161" y="158"/>
                      </a:cubicBezTo>
                      <a:cubicBezTo>
                        <a:pt x="157" y="157"/>
                        <a:pt x="156" y="153"/>
                        <a:pt x="155" y="150"/>
                      </a:cubicBezTo>
                      <a:cubicBezTo>
                        <a:pt x="155" y="149"/>
                        <a:pt x="155" y="148"/>
                        <a:pt x="156" y="147"/>
                      </a:cubicBezTo>
                      <a:cubicBezTo>
                        <a:pt x="157" y="146"/>
                        <a:pt x="157" y="145"/>
                        <a:pt x="157" y="143"/>
                      </a:cubicBezTo>
                      <a:cubicBezTo>
                        <a:pt x="155" y="140"/>
                        <a:pt x="156" y="136"/>
                        <a:pt x="158" y="133"/>
                      </a:cubicBezTo>
                      <a:cubicBezTo>
                        <a:pt x="159" y="131"/>
                        <a:pt x="160" y="129"/>
                        <a:pt x="162" y="128"/>
                      </a:cubicBezTo>
                      <a:cubicBezTo>
                        <a:pt x="163" y="127"/>
                        <a:pt x="163" y="126"/>
                        <a:pt x="164" y="125"/>
                      </a:cubicBezTo>
                      <a:cubicBezTo>
                        <a:pt x="166" y="123"/>
                        <a:pt x="167" y="121"/>
                        <a:pt x="168" y="118"/>
                      </a:cubicBezTo>
                      <a:cubicBezTo>
                        <a:pt x="169" y="116"/>
                        <a:pt x="170" y="115"/>
                        <a:pt x="171" y="115"/>
                      </a:cubicBezTo>
                      <a:cubicBezTo>
                        <a:pt x="172" y="113"/>
                        <a:pt x="174" y="112"/>
                        <a:pt x="176" y="110"/>
                      </a:cubicBezTo>
                      <a:cubicBezTo>
                        <a:pt x="177" y="109"/>
                        <a:pt x="177" y="109"/>
                        <a:pt x="178" y="110"/>
                      </a:cubicBezTo>
                      <a:cubicBezTo>
                        <a:pt x="178" y="111"/>
                        <a:pt x="179" y="111"/>
                        <a:pt x="179" y="111"/>
                      </a:cubicBezTo>
                      <a:cubicBezTo>
                        <a:pt x="186" y="110"/>
                        <a:pt x="186" y="110"/>
                        <a:pt x="186" y="110"/>
                      </a:cubicBezTo>
                      <a:cubicBezTo>
                        <a:pt x="187" y="110"/>
                        <a:pt x="188" y="110"/>
                        <a:pt x="189" y="110"/>
                      </a:cubicBezTo>
                      <a:cubicBezTo>
                        <a:pt x="192" y="110"/>
                        <a:pt x="196" y="109"/>
                        <a:pt x="199" y="108"/>
                      </a:cubicBezTo>
                      <a:cubicBezTo>
                        <a:pt x="199" y="107"/>
                        <a:pt x="200" y="107"/>
                        <a:pt x="201" y="108"/>
                      </a:cubicBezTo>
                      <a:cubicBezTo>
                        <a:pt x="201" y="108"/>
                        <a:pt x="201" y="109"/>
                        <a:pt x="201" y="109"/>
                      </a:cubicBezTo>
                      <a:cubicBezTo>
                        <a:pt x="201" y="111"/>
                        <a:pt x="202" y="112"/>
                        <a:pt x="203" y="113"/>
                      </a:cubicBezTo>
                      <a:cubicBezTo>
                        <a:pt x="207" y="117"/>
                        <a:pt x="207" y="117"/>
                        <a:pt x="207" y="117"/>
                      </a:cubicBezTo>
                      <a:cubicBezTo>
                        <a:pt x="207" y="117"/>
                        <a:pt x="207" y="117"/>
                        <a:pt x="208" y="117"/>
                      </a:cubicBezTo>
                      <a:cubicBezTo>
                        <a:pt x="210" y="118"/>
                        <a:pt x="213" y="118"/>
                        <a:pt x="215" y="118"/>
                      </a:cubicBezTo>
                      <a:cubicBezTo>
                        <a:pt x="216" y="118"/>
                        <a:pt x="217" y="118"/>
                        <a:pt x="217" y="117"/>
                      </a:cubicBezTo>
                      <a:cubicBezTo>
                        <a:pt x="218" y="115"/>
                        <a:pt x="219" y="115"/>
                        <a:pt x="220" y="114"/>
                      </a:cubicBezTo>
                      <a:cubicBezTo>
                        <a:pt x="220" y="114"/>
                        <a:pt x="220" y="114"/>
                        <a:pt x="220" y="114"/>
                      </a:cubicBezTo>
                      <a:cubicBezTo>
                        <a:pt x="220" y="115"/>
                        <a:pt x="221" y="115"/>
                        <a:pt x="222" y="116"/>
                      </a:cubicBezTo>
                      <a:cubicBezTo>
                        <a:pt x="223" y="116"/>
                        <a:pt x="224" y="117"/>
                        <a:pt x="226" y="117"/>
                      </a:cubicBezTo>
                      <a:cubicBezTo>
                        <a:pt x="227" y="117"/>
                        <a:pt x="228" y="117"/>
                        <a:pt x="229" y="117"/>
                      </a:cubicBezTo>
                      <a:cubicBezTo>
                        <a:pt x="229" y="117"/>
                        <a:pt x="230" y="117"/>
                        <a:pt x="231" y="117"/>
                      </a:cubicBezTo>
                      <a:cubicBezTo>
                        <a:pt x="233" y="118"/>
                        <a:pt x="236" y="118"/>
                        <a:pt x="238" y="118"/>
                      </a:cubicBezTo>
                      <a:cubicBezTo>
                        <a:pt x="239" y="119"/>
                        <a:pt x="240" y="118"/>
                        <a:pt x="241" y="118"/>
                      </a:cubicBezTo>
                      <a:cubicBezTo>
                        <a:pt x="243" y="117"/>
                        <a:pt x="244" y="114"/>
                        <a:pt x="243" y="111"/>
                      </a:cubicBezTo>
                      <a:cubicBezTo>
                        <a:pt x="243" y="110"/>
                        <a:pt x="243" y="109"/>
                        <a:pt x="243" y="108"/>
                      </a:cubicBezTo>
                      <a:cubicBezTo>
                        <a:pt x="241" y="108"/>
                        <a:pt x="239" y="108"/>
                        <a:pt x="238" y="109"/>
                      </a:cubicBezTo>
                      <a:cubicBezTo>
                        <a:pt x="236" y="110"/>
                        <a:pt x="233" y="110"/>
                        <a:pt x="232" y="108"/>
                      </a:cubicBezTo>
                      <a:cubicBezTo>
                        <a:pt x="229" y="106"/>
                        <a:pt x="228" y="104"/>
                        <a:pt x="227" y="101"/>
                      </a:cubicBezTo>
                      <a:cubicBezTo>
                        <a:pt x="229" y="102"/>
                        <a:pt x="230" y="101"/>
                        <a:pt x="231" y="99"/>
                      </a:cubicBezTo>
                      <a:cubicBezTo>
                        <a:pt x="228" y="99"/>
                        <a:pt x="225" y="100"/>
                        <a:pt x="223" y="101"/>
                      </a:cubicBezTo>
                      <a:cubicBezTo>
                        <a:pt x="222" y="101"/>
                        <a:pt x="221" y="102"/>
                        <a:pt x="221" y="103"/>
                      </a:cubicBezTo>
                      <a:cubicBezTo>
                        <a:pt x="222" y="103"/>
                        <a:pt x="222" y="103"/>
                        <a:pt x="222" y="103"/>
                      </a:cubicBezTo>
                      <a:cubicBezTo>
                        <a:pt x="222" y="104"/>
                        <a:pt x="222" y="104"/>
                        <a:pt x="222" y="104"/>
                      </a:cubicBezTo>
                      <a:cubicBezTo>
                        <a:pt x="222" y="105"/>
                        <a:pt x="222" y="106"/>
                        <a:pt x="221" y="106"/>
                      </a:cubicBezTo>
                      <a:cubicBezTo>
                        <a:pt x="221" y="106"/>
                        <a:pt x="220" y="106"/>
                        <a:pt x="219" y="105"/>
                      </a:cubicBezTo>
                      <a:cubicBezTo>
                        <a:pt x="219" y="104"/>
                        <a:pt x="218" y="103"/>
                        <a:pt x="217" y="103"/>
                      </a:cubicBezTo>
                      <a:cubicBezTo>
                        <a:pt x="217" y="103"/>
                        <a:pt x="217" y="102"/>
                        <a:pt x="217" y="102"/>
                      </a:cubicBezTo>
                      <a:cubicBezTo>
                        <a:pt x="217" y="100"/>
                        <a:pt x="215" y="98"/>
                        <a:pt x="214" y="96"/>
                      </a:cubicBezTo>
                      <a:cubicBezTo>
                        <a:pt x="213" y="96"/>
                        <a:pt x="213" y="96"/>
                        <a:pt x="212" y="96"/>
                      </a:cubicBezTo>
                      <a:cubicBezTo>
                        <a:pt x="210" y="96"/>
                        <a:pt x="209" y="95"/>
                        <a:pt x="208" y="93"/>
                      </a:cubicBezTo>
                      <a:cubicBezTo>
                        <a:pt x="207" y="93"/>
                        <a:pt x="207" y="92"/>
                        <a:pt x="206" y="92"/>
                      </a:cubicBezTo>
                      <a:cubicBezTo>
                        <a:pt x="205" y="91"/>
                        <a:pt x="204" y="91"/>
                        <a:pt x="204" y="92"/>
                      </a:cubicBezTo>
                      <a:cubicBezTo>
                        <a:pt x="203" y="93"/>
                        <a:pt x="203" y="94"/>
                        <a:pt x="203" y="95"/>
                      </a:cubicBezTo>
                      <a:cubicBezTo>
                        <a:pt x="203" y="95"/>
                        <a:pt x="203" y="95"/>
                        <a:pt x="204" y="95"/>
                      </a:cubicBezTo>
                      <a:cubicBezTo>
                        <a:pt x="205" y="97"/>
                        <a:pt x="207" y="98"/>
                        <a:pt x="209" y="99"/>
                      </a:cubicBezTo>
                      <a:cubicBezTo>
                        <a:pt x="210" y="100"/>
                        <a:pt x="211" y="101"/>
                        <a:pt x="212" y="102"/>
                      </a:cubicBezTo>
                      <a:cubicBezTo>
                        <a:pt x="210" y="104"/>
                        <a:pt x="207" y="103"/>
                        <a:pt x="206" y="101"/>
                      </a:cubicBezTo>
                      <a:cubicBezTo>
                        <a:pt x="205" y="101"/>
                        <a:pt x="205" y="101"/>
                        <a:pt x="205" y="100"/>
                      </a:cubicBezTo>
                      <a:cubicBezTo>
                        <a:pt x="205" y="100"/>
                        <a:pt x="204" y="99"/>
                        <a:pt x="203" y="98"/>
                      </a:cubicBezTo>
                      <a:cubicBezTo>
                        <a:pt x="202" y="97"/>
                        <a:pt x="201" y="96"/>
                        <a:pt x="200" y="94"/>
                      </a:cubicBezTo>
                      <a:cubicBezTo>
                        <a:pt x="198" y="93"/>
                        <a:pt x="195" y="93"/>
                        <a:pt x="195" y="96"/>
                      </a:cubicBezTo>
                      <a:cubicBezTo>
                        <a:pt x="195" y="96"/>
                        <a:pt x="195" y="96"/>
                        <a:pt x="195" y="97"/>
                      </a:cubicBezTo>
                      <a:cubicBezTo>
                        <a:pt x="193" y="96"/>
                        <a:pt x="193" y="96"/>
                        <a:pt x="193" y="96"/>
                      </a:cubicBezTo>
                      <a:cubicBezTo>
                        <a:pt x="192" y="96"/>
                        <a:pt x="189" y="96"/>
                        <a:pt x="188" y="98"/>
                      </a:cubicBezTo>
                      <a:cubicBezTo>
                        <a:pt x="188" y="99"/>
                        <a:pt x="187" y="99"/>
                        <a:pt x="187" y="100"/>
                      </a:cubicBezTo>
                      <a:cubicBezTo>
                        <a:pt x="187" y="100"/>
                        <a:pt x="186" y="101"/>
                        <a:pt x="186" y="101"/>
                      </a:cubicBezTo>
                      <a:cubicBezTo>
                        <a:pt x="185" y="104"/>
                        <a:pt x="184" y="106"/>
                        <a:pt x="181" y="106"/>
                      </a:cubicBezTo>
                      <a:cubicBezTo>
                        <a:pt x="178" y="107"/>
                        <a:pt x="175" y="107"/>
                        <a:pt x="172" y="107"/>
                      </a:cubicBezTo>
                      <a:cubicBezTo>
                        <a:pt x="171" y="107"/>
                        <a:pt x="171" y="106"/>
                        <a:pt x="171" y="106"/>
                      </a:cubicBezTo>
                      <a:cubicBezTo>
                        <a:pt x="170" y="103"/>
                        <a:pt x="170" y="101"/>
                        <a:pt x="171" y="99"/>
                      </a:cubicBezTo>
                      <a:cubicBezTo>
                        <a:pt x="171" y="97"/>
                        <a:pt x="173" y="95"/>
                        <a:pt x="175" y="96"/>
                      </a:cubicBezTo>
                      <a:cubicBezTo>
                        <a:pt x="182" y="96"/>
                        <a:pt x="182" y="96"/>
                        <a:pt x="182" y="96"/>
                      </a:cubicBezTo>
                      <a:cubicBezTo>
                        <a:pt x="183" y="96"/>
                        <a:pt x="183" y="95"/>
                        <a:pt x="183" y="94"/>
                      </a:cubicBezTo>
                      <a:cubicBezTo>
                        <a:pt x="183" y="94"/>
                        <a:pt x="183" y="94"/>
                        <a:pt x="183" y="93"/>
                      </a:cubicBezTo>
                      <a:cubicBezTo>
                        <a:pt x="184" y="91"/>
                        <a:pt x="183" y="90"/>
                        <a:pt x="181" y="89"/>
                      </a:cubicBezTo>
                      <a:cubicBezTo>
                        <a:pt x="180" y="89"/>
                        <a:pt x="180" y="88"/>
                        <a:pt x="179" y="88"/>
                      </a:cubicBezTo>
                      <a:cubicBezTo>
                        <a:pt x="178" y="88"/>
                        <a:pt x="178" y="87"/>
                        <a:pt x="178" y="87"/>
                      </a:cubicBezTo>
                      <a:cubicBezTo>
                        <a:pt x="178" y="87"/>
                        <a:pt x="179" y="86"/>
                        <a:pt x="179" y="86"/>
                      </a:cubicBezTo>
                      <a:cubicBezTo>
                        <a:pt x="180" y="86"/>
                        <a:pt x="181" y="86"/>
                        <a:pt x="181" y="86"/>
                      </a:cubicBezTo>
                      <a:cubicBezTo>
                        <a:pt x="185" y="86"/>
                        <a:pt x="188" y="84"/>
                        <a:pt x="189" y="81"/>
                      </a:cubicBezTo>
                      <a:cubicBezTo>
                        <a:pt x="190" y="79"/>
                        <a:pt x="192" y="78"/>
                        <a:pt x="194" y="77"/>
                      </a:cubicBezTo>
                      <a:cubicBezTo>
                        <a:pt x="197" y="77"/>
                        <a:pt x="197" y="76"/>
                        <a:pt x="198" y="73"/>
                      </a:cubicBezTo>
                      <a:cubicBezTo>
                        <a:pt x="198" y="72"/>
                        <a:pt x="198" y="71"/>
                        <a:pt x="199" y="71"/>
                      </a:cubicBezTo>
                      <a:cubicBezTo>
                        <a:pt x="199" y="71"/>
                        <a:pt x="199" y="71"/>
                        <a:pt x="199" y="71"/>
                      </a:cubicBezTo>
                      <a:cubicBezTo>
                        <a:pt x="200" y="72"/>
                        <a:pt x="200" y="73"/>
                        <a:pt x="201" y="74"/>
                      </a:cubicBezTo>
                      <a:cubicBezTo>
                        <a:pt x="201" y="75"/>
                        <a:pt x="202" y="76"/>
                        <a:pt x="203" y="76"/>
                      </a:cubicBezTo>
                      <a:cubicBezTo>
                        <a:pt x="204" y="76"/>
                        <a:pt x="205" y="76"/>
                        <a:pt x="206" y="76"/>
                      </a:cubicBezTo>
                      <a:cubicBezTo>
                        <a:pt x="208" y="76"/>
                        <a:pt x="210" y="76"/>
                        <a:pt x="212" y="75"/>
                      </a:cubicBezTo>
                      <a:cubicBezTo>
                        <a:pt x="213" y="75"/>
                        <a:pt x="214" y="75"/>
                        <a:pt x="214" y="74"/>
                      </a:cubicBezTo>
                      <a:cubicBezTo>
                        <a:pt x="214" y="73"/>
                        <a:pt x="215" y="73"/>
                        <a:pt x="216" y="72"/>
                      </a:cubicBezTo>
                      <a:cubicBezTo>
                        <a:pt x="216" y="71"/>
                        <a:pt x="217" y="71"/>
                        <a:pt x="217" y="70"/>
                      </a:cubicBezTo>
                      <a:cubicBezTo>
                        <a:pt x="218" y="68"/>
                        <a:pt x="219" y="67"/>
                        <a:pt x="221" y="67"/>
                      </a:cubicBezTo>
                      <a:cubicBezTo>
                        <a:pt x="221" y="68"/>
                        <a:pt x="222" y="68"/>
                        <a:pt x="222" y="68"/>
                      </a:cubicBezTo>
                      <a:cubicBezTo>
                        <a:pt x="223" y="69"/>
                        <a:pt x="223" y="70"/>
                        <a:pt x="223" y="71"/>
                      </a:cubicBezTo>
                      <a:cubicBezTo>
                        <a:pt x="225" y="69"/>
                        <a:pt x="226" y="66"/>
                        <a:pt x="225" y="63"/>
                      </a:cubicBezTo>
                      <a:cubicBezTo>
                        <a:pt x="225" y="63"/>
                        <a:pt x="224" y="64"/>
                        <a:pt x="223" y="64"/>
                      </a:cubicBezTo>
                      <a:cubicBezTo>
                        <a:pt x="222" y="64"/>
                        <a:pt x="221" y="64"/>
                        <a:pt x="219" y="64"/>
                      </a:cubicBezTo>
                      <a:cubicBezTo>
                        <a:pt x="216" y="63"/>
                        <a:pt x="215" y="61"/>
                        <a:pt x="217" y="59"/>
                      </a:cubicBezTo>
                      <a:cubicBezTo>
                        <a:pt x="218" y="58"/>
                        <a:pt x="219" y="56"/>
                        <a:pt x="218" y="55"/>
                      </a:cubicBezTo>
                      <a:cubicBezTo>
                        <a:pt x="217" y="54"/>
                        <a:pt x="216" y="56"/>
                        <a:pt x="215" y="56"/>
                      </a:cubicBezTo>
                      <a:cubicBezTo>
                        <a:pt x="213" y="58"/>
                        <a:pt x="211" y="61"/>
                        <a:pt x="210" y="63"/>
                      </a:cubicBezTo>
                      <a:cubicBezTo>
                        <a:pt x="210" y="66"/>
                        <a:pt x="209" y="68"/>
                        <a:pt x="208" y="70"/>
                      </a:cubicBezTo>
                      <a:cubicBezTo>
                        <a:pt x="207" y="71"/>
                        <a:pt x="205" y="71"/>
                        <a:pt x="204" y="71"/>
                      </a:cubicBezTo>
                      <a:cubicBezTo>
                        <a:pt x="204" y="71"/>
                        <a:pt x="203" y="70"/>
                        <a:pt x="203" y="70"/>
                      </a:cubicBezTo>
                      <a:cubicBezTo>
                        <a:pt x="202" y="69"/>
                        <a:pt x="202" y="68"/>
                        <a:pt x="201" y="68"/>
                      </a:cubicBezTo>
                      <a:cubicBezTo>
                        <a:pt x="201" y="68"/>
                        <a:pt x="201" y="68"/>
                        <a:pt x="201" y="68"/>
                      </a:cubicBezTo>
                      <a:cubicBezTo>
                        <a:pt x="194" y="69"/>
                        <a:pt x="194" y="69"/>
                        <a:pt x="194" y="69"/>
                      </a:cubicBezTo>
                      <a:cubicBezTo>
                        <a:pt x="194" y="68"/>
                        <a:pt x="194" y="68"/>
                        <a:pt x="194" y="68"/>
                      </a:cubicBezTo>
                      <a:cubicBezTo>
                        <a:pt x="193" y="62"/>
                        <a:pt x="192" y="63"/>
                        <a:pt x="197" y="61"/>
                      </a:cubicBezTo>
                      <a:cubicBezTo>
                        <a:pt x="199" y="60"/>
                        <a:pt x="200" y="59"/>
                        <a:pt x="201" y="58"/>
                      </a:cubicBezTo>
                      <a:cubicBezTo>
                        <a:pt x="205" y="55"/>
                        <a:pt x="205" y="55"/>
                        <a:pt x="205" y="55"/>
                      </a:cubicBezTo>
                      <a:cubicBezTo>
                        <a:pt x="205" y="55"/>
                        <a:pt x="205" y="55"/>
                        <a:pt x="205" y="54"/>
                      </a:cubicBezTo>
                      <a:cubicBezTo>
                        <a:pt x="209" y="50"/>
                        <a:pt x="214" y="49"/>
                        <a:pt x="219" y="48"/>
                      </a:cubicBezTo>
                      <a:cubicBezTo>
                        <a:pt x="223" y="48"/>
                        <a:pt x="228" y="49"/>
                        <a:pt x="232" y="51"/>
                      </a:cubicBezTo>
                      <a:cubicBezTo>
                        <a:pt x="239" y="53"/>
                        <a:pt x="239" y="53"/>
                        <a:pt x="239" y="53"/>
                      </a:cubicBezTo>
                      <a:cubicBezTo>
                        <a:pt x="236" y="56"/>
                        <a:pt x="233" y="53"/>
                        <a:pt x="230" y="53"/>
                      </a:cubicBezTo>
                      <a:cubicBezTo>
                        <a:pt x="230" y="53"/>
                        <a:pt x="230" y="54"/>
                        <a:pt x="230" y="54"/>
                      </a:cubicBezTo>
                      <a:cubicBezTo>
                        <a:pt x="232" y="55"/>
                        <a:pt x="233" y="57"/>
                        <a:pt x="235" y="59"/>
                      </a:cubicBezTo>
                      <a:cubicBezTo>
                        <a:pt x="236" y="59"/>
                        <a:pt x="238" y="59"/>
                        <a:pt x="239" y="58"/>
                      </a:cubicBezTo>
                      <a:cubicBezTo>
                        <a:pt x="239" y="57"/>
                        <a:pt x="239" y="57"/>
                        <a:pt x="239" y="57"/>
                      </a:cubicBezTo>
                      <a:cubicBezTo>
                        <a:pt x="239" y="56"/>
                        <a:pt x="239" y="55"/>
                        <a:pt x="241" y="55"/>
                      </a:cubicBezTo>
                      <a:cubicBezTo>
                        <a:pt x="242" y="55"/>
                        <a:pt x="243" y="55"/>
                        <a:pt x="244" y="53"/>
                      </a:cubicBezTo>
                      <a:cubicBezTo>
                        <a:pt x="244" y="52"/>
                        <a:pt x="245" y="52"/>
                        <a:pt x="246" y="52"/>
                      </a:cubicBezTo>
                      <a:cubicBezTo>
                        <a:pt x="246" y="53"/>
                        <a:pt x="246" y="54"/>
                        <a:pt x="248" y="54"/>
                      </a:cubicBezTo>
                      <a:cubicBezTo>
                        <a:pt x="248" y="53"/>
                        <a:pt x="249" y="53"/>
                        <a:pt x="249" y="53"/>
                      </a:cubicBezTo>
                      <a:cubicBezTo>
                        <a:pt x="250" y="52"/>
                        <a:pt x="252" y="52"/>
                        <a:pt x="254" y="52"/>
                      </a:cubicBezTo>
                      <a:cubicBezTo>
                        <a:pt x="256" y="52"/>
                        <a:pt x="259" y="51"/>
                        <a:pt x="261" y="50"/>
                      </a:cubicBezTo>
                      <a:cubicBezTo>
                        <a:pt x="263" y="50"/>
                        <a:pt x="264" y="50"/>
                        <a:pt x="265" y="51"/>
                      </a:cubicBezTo>
                      <a:cubicBezTo>
                        <a:pt x="275" y="62"/>
                        <a:pt x="283" y="73"/>
                        <a:pt x="290" y="86"/>
                      </a:cubicBezTo>
                      <a:cubicBezTo>
                        <a:pt x="298" y="101"/>
                        <a:pt x="304" y="117"/>
                        <a:pt x="306" y="134"/>
                      </a:cubicBezTo>
                      <a:cubicBezTo>
                        <a:pt x="306" y="134"/>
                        <a:pt x="306" y="134"/>
                        <a:pt x="306" y="134"/>
                      </a:cubicBezTo>
                      <a:cubicBezTo>
                        <a:pt x="302" y="135"/>
                        <a:pt x="301" y="132"/>
                        <a:pt x="299" y="130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1" name="išľïdè">
                  <a:extLst>
                    <a:ext uri="{FF2B5EF4-FFF2-40B4-BE49-F238E27FC236}">
                      <a16:creationId xmlns:a16="http://schemas.microsoft.com/office/drawing/2014/main" id="{2B5FF97F-4BF5-40F8-99A8-C162720C4694}"/>
                    </a:ext>
                  </a:extLst>
                </p:cNvPr>
                <p:cNvSpPr/>
                <p:nvPr/>
              </p:nvSpPr>
              <p:spPr bwMode="auto">
                <a:xfrm>
                  <a:off x="5869750" y="2730974"/>
                  <a:ext cx="637153" cy="813689"/>
                </a:xfrm>
                <a:custGeom>
                  <a:avLst/>
                  <a:gdLst>
                    <a:gd name="T0" fmla="*/ 116 w 151"/>
                    <a:gd name="T1" fmla="*/ 74 h 193"/>
                    <a:gd name="T2" fmla="*/ 116 w 151"/>
                    <a:gd name="T3" fmla="*/ 83 h 193"/>
                    <a:gd name="T4" fmla="*/ 129 w 151"/>
                    <a:gd name="T5" fmla="*/ 89 h 193"/>
                    <a:gd name="T6" fmla="*/ 105 w 151"/>
                    <a:gd name="T7" fmla="*/ 99 h 193"/>
                    <a:gd name="T8" fmla="*/ 94 w 151"/>
                    <a:gd name="T9" fmla="*/ 82 h 193"/>
                    <a:gd name="T10" fmla="*/ 91 w 151"/>
                    <a:gd name="T11" fmla="*/ 85 h 193"/>
                    <a:gd name="T12" fmla="*/ 107 w 151"/>
                    <a:gd name="T13" fmla="*/ 108 h 193"/>
                    <a:gd name="T14" fmla="*/ 105 w 151"/>
                    <a:gd name="T15" fmla="*/ 125 h 193"/>
                    <a:gd name="T16" fmla="*/ 99 w 151"/>
                    <a:gd name="T17" fmla="*/ 155 h 193"/>
                    <a:gd name="T18" fmla="*/ 85 w 151"/>
                    <a:gd name="T19" fmla="*/ 176 h 193"/>
                    <a:gd name="T20" fmla="*/ 64 w 151"/>
                    <a:gd name="T21" fmla="*/ 193 h 193"/>
                    <a:gd name="T22" fmla="*/ 57 w 151"/>
                    <a:gd name="T23" fmla="*/ 181 h 193"/>
                    <a:gd name="T24" fmla="*/ 51 w 151"/>
                    <a:gd name="T25" fmla="*/ 154 h 193"/>
                    <a:gd name="T26" fmla="*/ 45 w 151"/>
                    <a:gd name="T27" fmla="*/ 128 h 193"/>
                    <a:gd name="T28" fmla="*/ 43 w 151"/>
                    <a:gd name="T29" fmla="*/ 120 h 193"/>
                    <a:gd name="T30" fmla="*/ 18 w 151"/>
                    <a:gd name="T31" fmla="*/ 120 h 193"/>
                    <a:gd name="T32" fmla="*/ 6 w 151"/>
                    <a:gd name="T33" fmla="*/ 110 h 193"/>
                    <a:gd name="T34" fmla="*/ 2 w 151"/>
                    <a:gd name="T35" fmla="*/ 85 h 193"/>
                    <a:gd name="T36" fmla="*/ 16 w 151"/>
                    <a:gd name="T37" fmla="*/ 66 h 193"/>
                    <a:gd name="T38" fmla="*/ 31 w 151"/>
                    <a:gd name="T39" fmla="*/ 62 h 193"/>
                    <a:gd name="T40" fmla="*/ 46 w 151"/>
                    <a:gd name="T41" fmla="*/ 61 h 193"/>
                    <a:gd name="T42" fmla="*/ 60 w 151"/>
                    <a:gd name="T43" fmla="*/ 70 h 193"/>
                    <a:gd name="T44" fmla="*/ 67 w 151"/>
                    <a:gd name="T45" fmla="*/ 67 h 193"/>
                    <a:gd name="T46" fmla="*/ 83 w 151"/>
                    <a:gd name="T47" fmla="*/ 70 h 193"/>
                    <a:gd name="T48" fmla="*/ 83 w 151"/>
                    <a:gd name="T49" fmla="*/ 60 h 193"/>
                    <a:gd name="T50" fmla="*/ 68 w 151"/>
                    <a:gd name="T51" fmla="*/ 53 h 193"/>
                    <a:gd name="T52" fmla="*/ 67 w 151"/>
                    <a:gd name="T53" fmla="*/ 58 h 193"/>
                    <a:gd name="T54" fmla="*/ 59 w 151"/>
                    <a:gd name="T55" fmla="*/ 48 h 193"/>
                    <a:gd name="T56" fmla="*/ 49 w 151"/>
                    <a:gd name="T57" fmla="*/ 44 h 193"/>
                    <a:gd name="T58" fmla="*/ 57 w 151"/>
                    <a:gd name="T59" fmla="*/ 54 h 193"/>
                    <a:gd name="T60" fmla="*/ 45 w 151"/>
                    <a:gd name="T61" fmla="*/ 46 h 193"/>
                    <a:gd name="T62" fmla="*/ 34 w 151"/>
                    <a:gd name="T63" fmla="*/ 50 h 193"/>
                    <a:gd name="T64" fmla="*/ 17 w 151"/>
                    <a:gd name="T65" fmla="*/ 59 h 193"/>
                    <a:gd name="T66" fmla="*/ 27 w 151"/>
                    <a:gd name="T67" fmla="*/ 47 h 193"/>
                    <a:gd name="T68" fmla="*/ 24 w 151"/>
                    <a:gd name="T69" fmla="*/ 40 h 193"/>
                    <a:gd name="T70" fmla="*/ 35 w 151"/>
                    <a:gd name="T71" fmla="*/ 33 h 193"/>
                    <a:gd name="T72" fmla="*/ 44 w 151"/>
                    <a:gd name="T73" fmla="*/ 23 h 193"/>
                    <a:gd name="T74" fmla="*/ 57 w 151"/>
                    <a:gd name="T75" fmla="*/ 27 h 193"/>
                    <a:gd name="T76" fmla="*/ 66 w 151"/>
                    <a:gd name="T77" fmla="*/ 19 h 193"/>
                    <a:gd name="T78" fmla="*/ 68 w 151"/>
                    <a:gd name="T79" fmla="*/ 16 h 193"/>
                    <a:gd name="T80" fmla="*/ 60 w 151"/>
                    <a:gd name="T81" fmla="*/ 8 h 193"/>
                    <a:gd name="T82" fmla="*/ 48 w 151"/>
                    <a:gd name="T83" fmla="*/ 22 h 193"/>
                    <a:gd name="T84" fmla="*/ 39 w 151"/>
                    <a:gd name="T85" fmla="*/ 19 h 193"/>
                    <a:gd name="T86" fmla="*/ 50 w 151"/>
                    <a:gd name="T87" fmla="*/ 6 h 193"/>
                    <a:gd name="T88" fmla="*/ 75 w 151"/>
                    <a:gd name="T89" fmla="*/ 5 h 193"/>
                    <a:gd name="T90" fmla="*/ 85 w 151"/>
                    <a:gd name="T91" fmla="*/ 7 h 193"/>
                    <a:gd name="T92" fmla="*/ 94 w 151"/>
                    <a:gd name="T93" fmla="*/ 5 h 193"/>
                    <a:gd name="T94" fmla="*/ 135 w 151"/>
                    <a:gd name="T95" fmla="*/ 38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51" h="193">
                      <a:moveTo>
                        <a:pt x="151" y="86"/>
                      </a:moveTo>
                      <a:cubicBezTo>
                        <a:pt x="147" y="87"/>
                        <a:pt x="146" y="84"/>
                        <a:pt x="144" y="82"/>
                      </a:cubicBezTo>
                      <a:cubicBezTo>
                        <a:pt x="143" y="81"/>
                        <a:pt x="141" y="80"/>
                        <a:pt x="140" y="80"/>
                      </a:cubicBezTo>
                      <a:cubicBezTo>
                        <a:pt x="131" y="80"/>
                        <a:pt x="123" y="78"/>
                        <a:pt x="116" y="74"/>
                      </a:cubicBezTo>
                      <a:cubicBezTo>
                        <a:pt x="114" y="72"/>
                        <a:pt x="111" y="72"/>
                        <a:pt x="108" y="71"/>
                      </a:cubicBezTo>
                      <a:cubicBezTo>
                        <a:pt x="108" y="72"/>
                        <a:pt x="109" y="72"/>
                        <a:pt x="109" y="72"/>
                      </a:cubicBezTo>
                      <a:cubicBezTo>
                        <a:pt x="108" y="76"/>
                        <a:pt x="111" y="78"/>
                        <a:pt x="113" y="80"/>
                      </a:cubicBezTo>
                      <a:cubicBezTo>
                        <a:pt x="114" y="81"/>
                        <a:pt x="115" y="82"/>
                        <a:pt x="116" y="83"/>
                      </a:cubicBezTo>
                      <a:cubicBezTo>
                        <a:pt x="122" y="81"/>
                        <a:pt x="122" y="81"/>
                        <a:pt x="122" y="81"/>
                      </a:cubicBezTo>
                      <a:cubicBezTo>
                        <a:pt x="124" y="81"/>
                        <a:pt x="125" y="81"/>
                        <a:pt x="126" y="83"/>
                      </a:cubicBezTo>
                      <a:cubicBezTo>
                        <a:pt x="127" y="84"/>
                        <a:pt x="128" y="85"/>
                        <a:pt x="130" y="86"/>
                      </a:cubicBezTo>
                      <a:cubicBezTo>
                        <a:pt x="131" y="88"/>
                        <a:pt x="130" y="88"/>
                        <a:pt x="129" y="89"/>
                      </a:cubicBezTo>
                      <a:cubicBezTo>
                        <a:pt x="126" y="91"/>
                        <a:pt x="122" y="93"/>
                        <a:pt x="120" y="96"/>
                      </a:cubicBezTo>
                      <a:cubicBezTo>
                        <a:pt x="119" y="97"/>
                        <a:pt x="119" y="97"/>
                        <a:pt x="119" y="97"/>
                      </a:cubicBezTo>
                      <a:cubicBezTo>
                        <a:pt x="117" y="99"/>
                        <a:pt x="115" y="100"/>
                        <a:pt x="113" y="101"/>
                      </a:cubicBezTo>
                      <a:cubicBezTo>
                        <a:pt x="110" y="103"/>
                        <a:pt x="106" y="102"/>
                        <a:pt x="105" y="99"/>
                      </a:cubicBezTo>
                      <a:cubicBezTo>
                        <a:pt x="105" y="99"/>
                        <a:pt x="105" y="99"/>
                        <a:pt x="105" y="99"/>
                      </a:cubicBezTo>
                      <a:cubicBezTo>
                        <a:pt x="104" y="96"/>
                        <a:pt x="102" y="93"/>
                        <a:pt x="100" y="91"/>
                      </a:cubicBezTo>
                      <a:cubicBezTo>
                        <a:pt x="99" y="89"/>
                        <a:pt x="98" y="88"/>
                        <a:pt x="98" y="86"/>
                      </a:cubicBezTo>
                      <a:cubicBezTo>
                        <a:pt x="97" y="84"/>
                        <a:pt x="96" y="82"/>
                        <a:pt x="94" y="82"/>
                      </a:cubicBezTo>
                      <a:cubicBezTo>
                        <a:pt x="92" y="81"/>
                        <a:pt x="91" y="80"/>
                        <a:pt x="90" y="78"/>
                      </a:cubicBezTo>
                      <a:cubicBezTo>
                        <a:pt x="90" y="76"/>
                        <a:pt x="88" y="74"/>
                        <a:pt x="87" y="71"/>
                      </a:cubicBezTo>
                      <a:cubicBezTo>
                        <a:pt x="85" y="72"/>
                        <a:pt x="85" y="72"/>
                        <a:pt x="86" y="74"/>
                      </a:cubicBezTo>
                      <a:cubicBezTo>
                        <a:pt x="87" y="78"/>
                        <a:pt x="89" y="82"/>
                        <a:pt x="91" y="85"/>
                      </a:cubicBezTo>
                      <a:cubicBezTo>
                        <a:pt x="95" y="91"/>
                        <a:pt x="98" y="96"/>
                        <a:pt x="100" y="102"/>
                      </a:cubicBezTo>
                      <a:cubicBezTo>
                        <a:pt x="101" y="104"/>
                        <a:pt x="101" y="105"/>
                        <a:pt x="102" y="107"/>
                      </a:cubicBezTo>
                      <a:cubicBezTo>
                        <a:pt x="103" y="109"/>
                        <a:pt x="104" y="110"/>
                        <a:pt x="106" y="108"/>
                      </a:cubicBezTo>
                      <a:cubicBezTo>
                        <a:pt x="106" y="108"/>
                        <a:pt x="107" y="108"/>
                        <a:pt x="107" y="108"/>
                      </a:cubicBezTo>
                      <a:cubicBezTo>
                        <a:pt x="116" y="108"/>
                        <a:pt x="116" y="108"/>
                        <a:pt x="116" y="108"/>
                      </a:cubicBezTo>
                      <a:cubicBezTo>
                        <a:pt x="115" y="110"/>
                        <a:pt x="115" y="113"/>
                        <a:pt x="114" y="115"/>
                      </a:cubicBezTo>
                      <a:cubicBezTo>
                        <a:pt x="114" y="117"/>
                        <a:pt x="113" y="119"/>
                        <a:pt x="111" y="120"/>
                      </a:cubicBezTo>
                      <a:cubicBezTo>
                        <a:pt x="109" y="122"/>
                        <a:pt x="107" y="123"/>
                        <a:pt x="105" y="125"/>
                      </a:cubicBezTo>
                      <a:cubicBezTo>
                        <a:pt x="105" y="125"/>
                        <a:pt x="104" y="126"/>
                        <a:pt x="104" y="126"/>
                      </a:cubicBezTo>
                      <a:cubicBezTo>
                        <a:pt x="101" y="131"/>
                        <a:pt x="99" y="135"/>
                        <a:pt x="96" y="140"/>
                      </a:cubicBezTo>
                      <a:cubicBezTo>
                        <a:pt x="96" y="141"/>
                        <a:pt x="96" y="142"/>
                        <a:pt x="96" y="143"/>
                      </a:cubicBezTo>
                      <a:cubicBezTo>
                        <a:pt x="100" y="147"/>
                        <a:pt x="99" y="151"/>
                        <a:pt x="99" y="155"/>
                      </a:cubicBezTo>
                      <a:cubicBezTo>
                        <a:pt x="99" y="156"/>
                        <a:pt x="98" y="156"/>
                        <a:pt x="98" y="157"/>
                      </a:cubicBezTo>
                      <a:cubicBezTo>
                        <a:pt x="95" y="158"/>
                        <a:pt x="92" y="160"/>
                        <a:pt x="90" y="162"/>
                      </a:cubicBezTo>
                      <a:cubicBezTo>
                        <a:pt x="90" y="163"/>
                        <a:pt x="89" y="164"/>
                        <a:pt x="89" y="165"/>
                      </a:cubicBezTo>
                      <a:cubicBezTo>
                        <a:pt x="88" y="169"/>
                        <a:pt x="87" y="173"/>
                        <a:pt x="85" y="176"/>
                      </a:cubicBezTo>
                      <a:cubicBezTo>
                        <a:pt x="83" y="181"/>
                        <a:pt x="80" y="185"/>
                        <a:pt x="78" y="190"/>
                      </a:cubicBezTo>
                      <a:cubicBezTo>
                        <a:pt x="77" y="191"/>
                        <a:pt x="76" y="192"/>
                        <a:pt x="75" y="192"/>
                      </a:cubicBezTo>
                      <a:cubicBezTo>
                        <a:pt x="73" y="192"/>
                        <a:pt x="70" y="192"/>
                        <a:pt x="68" y="193"/>
                      </a:cubicBezTo>
                      <a:cubicBezTo>
                        <a:pt x="67" y="193"/>
                        <a:pt x="65" y="193"/>
                        <a:pt x="64" y="193"/>
                      </a:cubicBezTo>
                      <a:cubicBezTo>
                        <a:pt x="64" y="193"/>
                        <a:pt x="63" y="193"/>
                        <a:pt x="63" y="193"/>
                      </a:cubicBezTo>
                      <a:cubicBezTo>
                        <a:pt x="62" y="192"/>
                        <a:pt x="61" y="191"/>
                        <a:pt x="61" y="190"/>
                      </a:cubicBezTo>
                      <a:cubicBezTo>
                        <a:pt x="61" y="188"/>
                        <a:pt x="60" y="186"/>
                        <a:pt x="59" y="183"/>
                      </a:cubicBezTo>
                      <a:cubicBezTo>
                        <a:pt x="58" y="183"/>
                        <a:pt x="58" y="182"/>
                        <a:pt x="57" y="181"/>
                      </a:cubicBezTo>
                      <a:cubicBezTo>
                        <a:pt x="56" y="179"/>
                        <a:pt x="55" y="176"/>
                        <a:pt x="55" y="173"/>
                      </a:cubicBezTo>
                      <a:cubicBezTo>
                        <a:pt x="55" y="172"/>
                        <a:pt x="54" y="170"/>
                        <a:pt x="53" y="169"/>
                      </a:cubicBezTo>
                      <a:cubicBezTo>
                        <a:pt x="51" y="166"/>
                        <a:pt x="50" y="163"/>
                        <a:pt x="50" y="160"/>
                      </a:cubicBezTo>
                      <a:cubicBezTo>
                        <a:pt x="50" y="158"/>
                        <a:pt x="50" y="156"/>
                        <a:pt x="51" y="154"/>
                      </a:cubicBezTo>
                      <a:cubicBezTo>
                        <a:pt x="51" y="153"/>
                        <a:pt x="52" y="153"/>
                        <a:pt x="52" y="152"/>
                      </a:cubicBezTo>
                      <a:cubicBezTo>
                        <a:pt x="53" y="150"/>
                        <a:pt x="53" y="149"/>
                        <a:pt x="52" y="147"/>
                      </a:cubicBezTo>
                      <a:cubicBezTo>
                        <a:pt x="51" y="142"/>
                        <a:pt x="49" y="136"/>
                        <a:pt x="45" y="132"/>
                      </a:cubicBezTo>
                      <a:cubicBezTo>
                        <a:pt x="45" y="131"/>
                        <a:pt x="45" y="129"/>
                        <a:pt x="45" y="128"/>
                      </a:cubicBezTo>
                      <a:cubicBezTo>
                        <a:pt x="46" y="127"/>
                        <a:pt x="47" y="126"/>
                        <a:pt x="47" y="125"/>
                      </a:cubicBezTo>
                      <a:cubicBezTo>
                        <a:pt x="48" y="124"/>
                        <a:pt x="48" y="123"/>
                        <a:pt x="47" y="123"/>
                      </a:cubicBezTo>
                      <a:cubicBezTo>
                        <a:pt x="46" y="122"/>
                        <a:pt x="45" y="122"/>
                        <a:pt x="45" y="120"/>
                      </a:cubicBezTo>
                      <a:cubicBezTo>
                        <a:pt x="44" y="120"/>
                        <a:pt x="44" y="120"/>
                        <a:pt x="43" y="120"/>
                      </a:cubicBezTo>
                      <a:cubicBezTo>
                        <a:pt x="41" y="120"/>
                        <a:pt x="39" y="119"/>
                        <a:pt x="37" y="118"/>
                      </a:cubicBezTo>
                      <a:cubicBezTo>
                        <a:pt x="36" y="117"/>
                        <a:pt x="35" y="117"/>
                        <a:pt x="34" y="117"/>
                      </a:cubicBezTo>
                      <a:cubicBezTo>
                        <a:pt x="33" y="117"/>
                        <a:pt x="32" y="117"/>
                        <a:pt x="31" y="117"/>
                      </a:cubicBezTo>
                      <a:cubicBezTo>
                        <a:pt x="18" y="120"/>
                        <a:pt x="18" y="120"/>
                        <a:pt x="18" y="120"/>
                      </a:cubicBezTo>
                      <a:cubicBezTo>
                        <a:pt x="16" y="121"/>
                        <a:pt x="13" y="120"/>
                        <a:pt x="12" y="119"/>
                      </a:cubicBezTo>
                      <a:cubicBezTo>
                        <a:pt x="11" y="118"/>
                        <a:pt x="11" y="118"/>
                        <a:pt x="11" y="117"/>
                      </a:cubicBezTo>
                      <a:cubicBezTo>
                        <a:pt x="9" y="116"/>
                        <a:pt x="7" y="114"/>
                        <a:pt x="7" y="112"/>
                      </a:cubicBezTo>
                      <a:cubicBezTo>
                        <a:pt x="7" y="111"/>
                        <a:pt x="7" y="110"/>
                        <a:pt x="6" y="110"/>
                      </a:cubicBezTo>
                      <a:cubicBezTo>
                        <a:pt x="2" y="108"/>
                        <a:pt x="1" y="105"/>
                        <a:pt x="0" y="102"/>
                      </a:cubicBezTo>
                      <a:cubicBezTo>
                        <a:pt x="0" y="101"/>
                        <a:pt x="0" y="100"/>
                        <a:pt x="1" y="99"/>
                      </a:cubicBezTo>
                      <a:cubicBezTo>
                        <a:pt x="2" y="98"/>
                        <a:pt x="2" y="97"/>
                        <a:pt x="1" y="95"/>
                      </a:cubicBezTo>
                      <a:cubicBezTo>
                        <a:pt x="0" y="92"/>
                        <a:pt x="0" y="88"/>
                        <a:pt x="2" y="85"/>
                      </a:cubicBezTo>
                      <a:cubicBezTo>
                        <a:pt x="3" y="83"/>
                        <a:pt x="5" y="81"/>
                        <a:pt x="7" y="80"/>
                      </a:cubicBezTo>
                      <a:cubicBezTo>
                        <a:pt x="8" y="79"/>
                        <a:pt x="8" y="78"/>
                        <a:pt x="9" y="77"/>
                      </a:cubicBezTo>
                      <a:cubicBezTo>
                        <a:pt x="11" y="75"/>
                        <a:pt x="12" y="72"/>
                        <a:pt x="13" y="70"/>
                      </a:cubicBezTo>
                      <a:cubicBezTo>
                        <a:pt x="14" y="68"/>
                        <a:pt x="15" y="67"/>
                        <a:pt x="16" y="66"/>
                      </a:cubicBezTo>
                      <a:cubicBezTo>
                        <a:pt x="17" y="65"/>
                        <a:pt x="19" y="64"/>
                        <a:pt x="21" y="62"/>
                      </a:cubicBezTo>
                      <a:cubicBezTo>
                        <a:pt x="21" y="61"/>
                        <a:pt x="22" y="61"/>
                        <a:pt x="23" y="62"/>
                      </a:cubicBezTo>
                      <a:cubicBezTo>
                        <a:pt x="23" y="63"/>
                        <a:pt x="23" y="63"/>
                        <a:pt x="24" y="63"/>
                      </a:cubicBezTo>
                      <a:cubicBezTo>
                        <a:pt x="26" y="63"/>
                        <a:pt x="29" y="62"/>
                        <a:pt x="31" y="62"/>
                      </a:cubicBezTo>
                      <a:cubicBezTo>
                        <a:pt x="32" y="62"/>
                        <a:pt x="33" y="62"/>
                        <a:pt x="33" y="62"/>
                      </a:cubicBezTo>
                      <a:cubicBezTo>
                        <a:pt x="37" y="62"/>
                        <a:pt x="40" y="61"/>
                        <a:pt x="44" y="59"/>
                      </a:cubicBezTo>
                      <a:cubicBezTo>
                        <a:pt x="44" y="59"/>
                        <a:pt x="45" y="59"/>
                        <a:pt x="46" y="59"/>
                      </a:cubicBezTo>
                      <a:cubicBezTo>
                        <a:pt x="46" y="59"/>
                        <a:pt x="46" y="61"/>
                        <a:pt x="46" y="61"/>
                      </a:cubicBezTo>
                      <a:cubicBezTo>
                        <a:pt x="46" y="63"/>
                        <a:pt x="47" y="64"/>
                        <a:pt x="48" y="65"/>
                      </a:cubicBezTo>
                      <a:cubicBezTo>
                        <a:pt x="49" y="67"/>
                        <a:pt x="51" y="68"/>
                        <a:pt x="52" y="69"/>
                      </a:cubicBezTo>
                      <a:cubicBezTo>
                        <a:pt x="52" y="69"/>
                        <a:pt x="52" y="69"/>
                        <a:pt x="53" y="69"/>
                      </a:cubicBezTo>
                      <a:cubicBezTo>
                        <a:pt x="55" y="70"/>
                        <a:pt x="57" y="70"/>
                        <a:pt x="60" y="70"/>
                      </a:cubicBezTo>
                      <a:cubicBezTo>
                        <a:pt x="61" y="70"/>
                        <a:pt x="62" y="70"/>
                        <a:pt x="62" y="68"/>
                      </a:cubicBezTo>
                      <a:cubicBezTo>
                        <a:pt x="63" y="67"/>
                        <a:pt x="64" y="67"/>
                        <a:pt x="65" y="66"/>
                      </a:cubicBezTo>
                      <a:cubicBezTo>
                        <a:pt x="65" y="66"/>
                        <a:pt x="65" y="66"/>
                        <a:pt x="65" y="66"/>
                      </a:cubicBezTo>
                      <a:cubicBezTo>
                        <a:pt x="66" y="67"/>
                        <a:pt x="66" y="67"/>
                        <a:pt x="67" y="67"/>
                      </a:cubicBezTo>
                      <a:cubicBezTo>
                        <a:pt x="68" y="68"/>
                        <a:pt x="69" y="69"/>
                        <a:pt x="71" y="69"/>
                      </a:cubicBezTo>
                      <a:cubicBezTo>
                        <a:pt x="72" y="69"/>
                        <a:pt x="73" y="69"/>
                        <a:pt x="74" y="69"/>
                      </a:cubicBezTo>
                      <a:cubicBezTo>
                        <a:pt x="74" y="69"/>
                        <a:pt x="75" y="69"/>
                        <a:pt x="76" y="69"/>
                      </a:cubicBezTo>
                      <a:cubicBezTo>
                        <a:pt x="78" y="70"/>
                        <a:pt x="81" y="70"/>
                        <a:pt x="83" y="70"/>
                      </a:cubicBezTo>
                      <a:cubicBezTo>
                        <a:pt x="84" y="71"/>
                        <a:pt x="85" y="70"/>
                        <a:pt x="86" y="70"/>
                      </a:cubicBezTo>
                      <a:cubicBezTo>
                        <a:pt x="88" y="68"/>
                        <a:pt x="89" y="66"/>
                        <a:pt x="88" y="63"/>
                      </a:cubicBezTo>
                      <a:cubicBezTo>
                        <a:pt x="88" y="62"/>
                        <a:pt x="88" y="61"/>
                        <a:pt x="88" y="60"/>
                      </a:cubicBezTo>
                      <a:cubicBezTo>
                        <a:pt x="86" y="59"/>
                        <a:pt x="84" y="60"/>
                        <a:pt x="83" y="60"/>
                      </a:cubicBezTo>
                      <a:cubicBezTo>
                        <a:pt x="81" y="62"/>
                        <a:pt x="79" y="61"/>
                        <a:pt x="77" y="60"/>
                      </a:cubicBezTo>
                      <a:cubicBezTo>
                        <a:pt x="74" y="58"/>
                        <a:pt x="73" y="56"/>
                        <a:pt x="72" y="53"/>
                      </a:cubicBezTo>
                      <a:cubicBezTo>
                        <a:pt x="74" y="54"/>
                        <a:pt x="75" y="53"/>
                        <a:pt x="76" y="51"/>
                      </a:cubicBezTo>
                      <a:cubicBezTo>
                        <a:pt x="73" y="51"/>
                        <a:pt x="71" y="52"/>
                        <a:pt x="68" y="53"/>
                      </a:cubicBezTo>
                      <a:cubicBezTo>
                        <a:pt x="67" y="53"/>
                        <a:pt x="66" y="54"/>
                        <a:pt x="67" y="55"/>
                      </a:cubicBezTo>
                      <a:cubicBezTo>
                        <a:pt x="67" y="55"/>
                        <a:pt x="67" y="55"/>
                        <a:pt x="67" y="55"/>
                      </a:cubicBezTo>
                      <a:cubicBezTo>
                        <a:pt x="67" y="56"/>
                        <a:pt x="67" y="56"/>
                        <a:pt x="67" y="56"/>
                      </a:cubicBezTo>
                      <a:cubicBezTo>
                        <a:pt x="67" y="57"/>
                        <a:pt x="67" y="58"/>
                        <a:pt x="67" y="58"/>
                      </a:cubicBezTo>
                      <a:cubicBezTo>
                        <a:pt x="66" y="58"/>
                        <a:pt x="65" y="58"/>
                        <a:pt x="64" y="57"/>
                      </a:cubicBezTo>
                      <a:cubicBezTo>
                        <a:pt x="64" y="57"/>
                        <a:pt x="64" y="55"/>
                        <a:pt x="62" y="55"/>
                      </a:cubicBezTo>
                      <a:cubicBezTo>
                        <a:pt x="62" y="55"/>
                        <a:pt x="62" y="54"/>
                        <a:pt x="62" y="54"/>
                      </a:cubicBezTo>
                      <a:cubicBezTo>
                        <a:pt x="62" y="52"/>
                        <a:pt x="60" y="50"/>
                        <a:pt x="59" y="48"/>
                      </a:cubicBezTo>
                      <a:cubicBezTo>
                        <a:pt x="59" y="48"/>
                        <a:pt x="58" y="48"/>
                        <a:pt x="57" y="48"/>
                      </a:cubicBezTo>
                      <a:cubicBezTo>
                        <a:pt x="55" y="48"/>
                        <a:pt x="54" y="47"/>
                        <a:pt x="53" y="45"/>
                      </a:cubicBezTo>
                      <a:cubicBezTo>
                        <a:pt x="52" y="45"/>
                        <a:pt x="52" y="44"/>
                        <a:pt x="51" y="44"/>
                      </a:cubicBezTo>
                      <a:cubicBezTo>
                        <a:pt x="50" y="43"/>
                        <a:pt x="49" y="43"/>
                        <a:pt x="49" y="44"/>
                      </a:cubicBezTo>
                      <a:cubicBezTo>
                        <a:pt x="48" y="45"/>
                        <a:pt x="48" y="46"/>
                        <a:pt x="48" y="47"/>
                      </a:cubicBezTo>
                      <a:cubicBezTo>
                        <a:pt x="48" y="47"/>
                        <a:pt x="48" y="47"/>
                        <a:pt x="49" y="47"/>
                      </a:cubicBezTo>
                      <a:cubicBezTo>
                        <a:pt x="50" y="49"/>
                        <a:pt x="52" y="50"/>
                        <a:pt x="54" y="51"/>
                      </a:cubicBezTo>
                      <a:cubicBezTo>
                        <a:pt x="55" y="51"/>
                        <a:pt x="56" y="53"/>
                        <a:pt x="57" y="54"/>
                      </a:cubicBezTo>
                      <a:cubicBezTo>
                        <a:pt x="55" y="55"/>
                        <a:pt x="52" y="55"/>
                        <a:pt x="51" y="53"/>
                      </a:cubicBezTo>
                      <a:cubicBezTo>
                        <a:pt x="50" y="53"/>
                        <a:pt x="50" y="53"/>
                        <a:pt x="50" y="52"/>
                      </a:cubicBezTo>
                      <a:cubicBezTo>
                        <a:pt x="50" y="51"/>
                        <a:pt x="49" y="51"/>
                        <a:pt x="48" y="50"/>
                      </a:cubicBezTo>
                      <a:cubicBezTo>
                        <a:pt x="47" y="49"/>
                        <a:pt x="46" y="48"/>
                        <a:pt x="45" y="46"/>
                      </a:cubicBezTo>
                      <a:cubicBezTo>
                        <a:pt x="43" y="45"/>
                        <a:pt x="40" y="45"/>
                        <a:pt x="40" y="48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39" y="48"/>
                        <a:pt x="39" y="48"/>
                        <a:pt x="39" y="48"/>
                      </a:cubicBezTo>
                      <a:cubicBezTo>
                        <a:pt x="37" y="47"/>
                        <a:pt x="34" y="48"/>
                        <a:pt x="34" y="50"/>
                      </a:cubicBezTo>
                      <a:cubicBezTo>
                        <a:pt x="33" y="51"/>
                        <a:pt x="33" y="51"/>
                        <a:pt x="32" y="52"/>
                      </a:cubicBezTo>
                      <a:cubicBezTo>
                        <a:pt x="32" y="52"/>
                        <a:pt x="31" y="53"/>
                        <a:pt x="31" y="53"/>
                      </a:cubicBezTo>
                      <a:cubicBezTo>
                        <a:pt x="30" y="56"/>
                        <a:pt x="29" y="57"/>
                        <a:pt x="26" y="58"/>
                      </a:cubicBezTo>
                      <a:cubicBezTo>
                        <a:pt x="23" y="58"/>
                        <a:pt x="20" y="59"/>
                        <a:pt x="17" y="59"/>
                      </a:cubicBezTo>
                      <a:cubicBezTo>
                        <a:pt x="16" y="59"/>
                        <a:pt x="16" y="58"/>
                        <a:pt x="16" y="57"/>
                      </a:cubicBezTo>
                      <a:cubicBezTo>
                        <a:pt x="15" y="55"/>
                        <a:pt x="15" y="53"/>
                        <a:pt x="16" y="51"/>
                      </a:cubicBezTo>
                      <a:cubicBezTo>
                        <a:pt x="16" y="49"/>
                        <a:pt x="18" y="47"/>
                        <a:pt x="20" y="47"/>
                      </a:cubicBezTo>
                      <a:cubicBezTo>
                        <a:pt x="22" y="47"/>
                        <a:pt x="25" y="47"/>
                        <a:pt x="27" y="47"/>
                      </a:cubicBezTo>
                      <a:cubicBezTo>
                        <a:pt x="28" y="47"/>
                        <a:pt x="28" y="47"/>
                        <a:pt x="28" y="46"/>
                      </a:cubicBezTo>
                      <a:cubicBezTo>
                        <a:pt x="28" y="46"/>
                        <a:pt x="28" y="45"/>
                        <a:pt x="28" y="45"/>
                      </a:cubicBezTo>
                      <a:cubicBezTo>
                        <a:pt x="29" y="43"/>
                        <a:pt x="28" y="42"/>
                        <a:pt x="26" y="41"/>
                      </a:cubicBezTo>
                      <a:cubicBezTo>
                        <a:pt x="25" y="40"/>
                        <a:pt x="25" y="40"/>
                        <a:pt x="24" y="40"/>
                      </a:cubicBezTo>
                      <a:cubicBezTo>
                        <a:pt x="23" y="39"/>
                        <a:pt x="23" y="39"/>
                        <a:pt x="23" y="39"/>
                      </a:cubicBezTo>
                      <a:cubicBezTo>
                        <a:pt x="23" y="39"/>
                        <a:pt x="24" y="38"/>
                        <a:pt x="24" y="38"/>
                      </a:cubicBezTo>
                      <a:cubicBezTo>
                        <a:pt x="25" y="38"/>
                        <a:pt x="26" y="38"/>
                        <a:pt x="27" y="38"/>
                      </a:cubicBezTo>
                      <a:cubicBezTo>
                        <a:pt x="30" y="38"/>
                        <a:pt x="33" y="36"/>
                        <a:pt x="35" y="33"/>
                      </a:cubicBezTo>
                      <a:cubicBezTo>
                        <a:pt x="35" y="31"/>
                        <a:pt x="37" y="29"/>
                        <a:pt x="39" y="29"/>
                      </a:cubicBezTo>
                      <a:cubicBezTo>
                        <a:pt x="42" y="29"/>
                        <a:pt x="42" y="28"/>
                        <a:pt x="43" y="25"/>
                      </a:cubicBezTo>
                      <a:cubicBezTo>
                        <a:pt x="43" y="24"/>
                        <a:pt x="43" y="23"/>
                        <a:pt x="44" y="23"/>
                      </a:cubicBezTo>
                      <a:cubicBezTo>
                        <a:pt x="44" y="23"/>
                        <a:pt x="44" y="23"/>
                        <a:pt x="44" y="23"/>
                      </a:cubicBezTo>
                      <a:cubicBezTo>
                        <a:pt x="45" y="24"/>
                        <a:pt x="45" y="25"/>
                        <a:pt x="46" y="26"/>
                      </a:cubicBezTo>
                      <a:cubicBezTo>
                        <a:pt x="46" y="27"/>
                        <a:pt x="47" y="28"/>
                        <a:pt x="48" y="28"/>
                      </a:cubicBezTo>
                      <a:cubicBezTo>
                        <a:pt x="49" y="28"/>
                        <a:pt x="50" y="28"/>
                        <a:pt x="51" y="28"/>
                      </a:cubicBezTo>
                      <a:cubicBezTo>
                        <a:pt x="53" y="28"/>
                        <a:pt x="55" y="28"/>
                        <a:pt x="57" y="27"/>
                      </a:cubicBezTo>
                      <a:cubicBezTo>
                        <a:pt x="58" y="27"/>
                        <a:pt x="59" y="27"/>
                        <a:pt x="59" y="26"/>
                      </a:cubicBezTo>
                      <a:cubicBezTo>
                        <a:pt x="59" y="25"/>
                        <a:pt x="60" y="25"/>
                        <a:pt x="61" y="24"/>
                      </a:cubicBezTo>
                      <a:cubicBezTo>
                        <a:pt x="61" y="23"/>
                        <a:pt x="62" y="23"/>
                        <a:pt x="62" y="22"/>
                      </a:cubicBezTo>
                      <a:cubicBezTo>
                        <a:pt x="62" y="20"/>
                        <a:pt x="64" y="19"/>
                        <a:pt x="66" y="19"/>
                      </a:cubicBezTo>
                      <a:cubicBezTo>
                        <a:pt x="66" y="19"/>
                        <a:pt x="67" y="20"/>
                        <a:pt x="67" y="20"/>
                      </a:cubicBezTo>
                      <a:cubicBezTo>
                        <a:pt x="68" y="21"/>
                        <a:pt x="68" y="22"/>
                        <a:pt x="68" y="23"/>
                      </a:cubicBezTo>
                      <a:cubicBezTo>
                        <a:pt x="70" y="21"/>
                        <a:pt x="71" y="18"/>
                        <a:pt x="70" y="15"/>
                      </a:cubicBezTo>
                      <a:cubicBezTo>
                        <a:pt x="70" y="15"/>
                        <a:pt x="69" y="15"/>
                        <a:pt x="68" y="16"/>
                      </a:cubicBezTo>
                      <a:cubicBezTo>
                        <a:pt x="67" y="16"/>
                        <a:pt x="66" y="16"/>
                        <a:pt x="64" y="16"/>
                      </a:cubicBezTo>
                      <a:cubicBezTo>
                        <a:pt x="61" y="15"/>
                        <a:pt x="60" y="13"/>
                        <a:pt x="62" y="10"/>
                      </a:cubicBezTo>
                      <a:cubicBezTo>
                        <a:pt x="63" y="10"/>
                        <a:pt x="64" y="7"/>
                        <a:pt x="63" y="7"/>
                      </a:cubicBezTo>
                      <a:cubicBezTo>
                        <a:pt x="62" y="6"/>
                        <a:pt x="61" y="8"/>
                        <a:pt x="60" y="8"/>
                      </a:cubicBezTo>
                      <a:cubicBezTo>
                        <a:pt x="58" y="10"/>
                        <a:pt x="56" y="12"/>
                        <a:pt x="56" y="15"/>
                      </a:cubicBezTo>
                      <a:cubicBezTo>
                        <a:pt x="55" y="18"/>
                        <a:pt x="54" y="20"/>
                        <a:pt x="53" y="22"/>
                      </a:cubicBezTo>
                      <a:cubicBezTo>
                        <a:pt x="52" y="23"/>
                        <a:pt x="50" y="23"/>
                        <a:pt x="49" y="23"/>
                      </a:cubicBezTo>
                      <a:cubicBezTo>
                        <a:pt x="49" y="23"/>
                        <a:pt x="48" y="22"/>
                        <a:pt x="48" y="22"/>
                      </a:cubicBezTo>
                      <a:cubicBezTo>
                        <a:pt x="47" y="21"/>
                        <a:pt x="47" y="20"/>
                        <a:pt x="46" y="20"/>
                      </a:cubicBezTo>
                      <a:cubicBezTo>
                        <a:pt x="46" y="20"/>
                        <a:pt x="46" y="20"/>
                        <a:pt x="46" y="20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0"/>
                        <a:pt x="39" y="20"/>
                        <a:pt x="39" y="19"/>
                      </a:cubicBezTo>
                      <a:cubicBezTo>
                        <a:pt x="38" y="14"/>
                        <a:pt x="37" y="15"/>
                        <a:pt x="42" y="13"/>
                      </a:cubicBezTo>
                      <a:cubicBezTo>
                        <a:pt x="44" y="12"/>
                        <a:pt x="45" y="11"/>
                        <a:pt x="46" y="10"/>
                      </a:cubicBezTo>
                      <a:cubicBezTo>
                        <a:pt x="50" y="7"/>
                        <a:pt x="50" y="7"/>
                        <a:pt x="50" y="7"/>
                      </a:cubicBezTo>
                      <a:cubicBezTo>
                        <a:pt x="50" y="7"/>
                        <a:pt x="50" y="7"/>
                        <a:pt x="50" y="6"/>
                      </a:cubicBezTo>
                      <a:cubicBezTo>
                        <a:pt x="54" y="2"/>
                        <a:pt x="59" y="1"/>
                        <a:pt x="64" y="0"/>
                      </a:cubicBezTo>
                      <a:cubicBezTo>
                        <a:pt x="68" y="0"/>
                        <a:pt x="73" y="1"/>
                        <a:pt x="77" y="3"/>
                      </a:cubicBezTo>
                      <a:cubicBezTo>
                        <a:pt x="79" y="3"/>
                        <a:pt x="81" y="4"/>
                        <a:pt x="84" y="5"/>
                      </a:cubicBezTo>
                      <a:cubicBezTo>
                        <a:pt x="81" y="7"/>
                        <a:pt x="78" y="5"/>
                        <a:pt x="75" y="5"/>
                      </a:cubicBezTo>
                      <a:cubicBezTo>
                        <a:pt x="75" y="6"/>
                        <a:pt x="75" y="6"/>
                        <a:pt x="75" y="6"/>
                      </a:cubicBezTo>
                      <a:cubicBezTo>
                        <a:pt x="77" y="7"/>
                        <a:pt x="78" y="9"/>
                        <a:pt x="80" y="10"/>
                      </a:cubicBezTo>
                      <a:cubicBezTo>
                        <a:pt x="81" y="11"/>
                        <a:pt x="83" y="10"/>
                        <a:pt x="84" y="9"/>
                      </a:cubicBezTo>
                      <a:cubicBezTo>
                        <a:pt x="84" y="7"/>
                        <a:pt x="84" y="7"/>
                        <a:pt x="85" y="7"/>
                      </a:cubicBezTo>
                      <a:cubicBezTo>
                        <a:pt x="87" y="7"/>
                        <a:pt x="88" y="6"/>
                        <a:pt x="89" y="5"/>
                      </a:cubicBezTo>
                      <a:cubicBezTo>
                        <a:pt x="89" y="4"/>
                        <a:pt x="90" y="4"/>
                        <a:pt x="91" y="4"/>
                      </a:cubicBezTo>
                      <a:cubicBezTo>
                        <a:pt x="91" y="5"/>
                        <a:pt x="91" y="6"/>
                        <a:pt x="93" y="5"/>
                      </a:cubicBezTo>
                      <a:cubicBezTo>
                        <a:pt x="93" y="5"/>
                        <a:pt x="94" y="5"/>
                        <a:pt x="94" y="5"/>
                      </a:cubicBezTo>
                      <a:cubicBezTo>
                        <a:pt x="95" y="4"/>
                        <a:pt x="97" y="4"/>
                        <a:pt x="99" y="4"/>
                      </a:cubicBezTo>
                      <a:cubicBezTo>
                        <a:pt x="101" y="4"/>
                        <a:pt x="104" y="3"/>
                        <a:pt x="106" y="2"/>
                      </a:cubicBezTo>
                      <a:cubicBezTo>
                        <a:pt x="107" y="2"/>
                        <a:pt x="109" y="2"/>
                        <a:pt x="110" y="3"/>
                      </a:cubicBezTo>
                      <a:cubicBezTo>
                        <a:pt x="120" y="13"/>
                        <a:pt x="128" y="25"/>
                        <a:pt x="135" y="38"/>
                      </a:cubicBezTo>
                      <a:cubicBezTo>
                        <a:pt x="143" y="53"/>
                        <a:pt x="148" y="69"/>
                        <a:pt x="151" y="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2" name="ïşļïḑe">
                  <a:extLst>
                    <a:ext uri="{FF2B5EF4-FFF2-40B4-BE49-F238E27FC236}">
                      <a16:creationId xmlns:a16="http://schemas.microsoft.com/office/drawing/2014/main" id="{5BB2BDC7-94CA-49CD-A867-C26046944C54}"/>
                    </a:ext>
                  </a:extLst>
                </p:cNvPr>
                <p:cNvSpPr/>
                <p:nvPr/>
              </p:nvSpPr>
              <p:spPr bwMode="auto">
                <a:xfrm>
                  <a:off x="5242744" y="2706624"/>
                  <a:ext cx="497142" cy="1002400"/>
                </a:xfrm>
                <a:custGeom>
                  <a:avLst/>
                  <a:gdLst>
                    <a:gd name="T0" fmla="*/ 64 w 118"/>
                    <a:gd name="T1" fmla="*/ 37 h 238"/>
                    <a:gd name="T2" fmla="*/ 81 w 118"/>
                    <a:gd name="T3" fmla="*/ 21 h 238"/>
                    <a:gd name="T4" fmla="*/ 92 w 118"/>
                    <a:gd name="T5" fmla="*/ 23 h 238"/>
                    <a:gd name="T6" fmla="*/ 97 w 118"/>
                    <a:gd name="T7" fmla="*/ 35 h 238"/>
                    <a:gd name="T8" fmla="*/ 81 w 118"/>
                    <a:gd name="T9" fmla="*/ 41 h 238"/>
                    <a:gd name="T10" fmla="*/ 74 w 118"/>
                    <a:gd name="T11" fmla="*/ 45 h 238"/>
                    <a:gd name="T12" fmla="*/ 85 w 118"/>
                    <a:gd name="T13" fmla="*/ 49 h 238"/>
                    <a:gd name="T14" fmla="*/ 76 w 118"/>
                    <a:gd name="T15" fmla="*/ 49 h 238"/>
                    <a:gd name="T16" fmla="*/ 62 w 118"/>
                    <a:gd name="T17" fmla="*/ 60 h 238"/>
                    <a:gd name="T18" fmla="*/ 55 w 118"/>
                    <a:gd name="T19" fmla="*/ 64 h 238"/>
                    <a:gd name="T20" fmla="*/ 44 w 118"/>
                    <a:gd name="T21" fmla="*/ 82 h 238"/>
                    <a:gd name="T22" fmla="*/ 41 w 118"/>
                    <a:gd name="T23" fmla="*/ 86 h 238"/>
                    <a:gd name="T24" fmla="*/ 38 w 118"/>
                    <a:gd name="T25" fmla="*/ 78 h 238"/>
                    <a:gd name="T26" fmla="*/ 36 w 118"/>
                    <a:gd name="T27" fmla="*/ 79 h 238"/>
                    <a:gd name="T28" fmla="*/ 28 w 118"/>
                    <a:gd name="T29" fmla="*/ 82 h 238"/>
                    <a:gd name="T30" fmla="*/ 19 w 118"/>
                    <a:gd name="T31" fmla="*/ 82 h 238"/>
                    <a:gd name="T32" fmla="*/ 14 w 118"/>
                    <a:gd name="T33" fmla="*/ 93 h 238"/>
                    <a:gd name="T34" fmla="*/ 25 w 118"/>
                    <a:gd name="T35" fmla="*/ 97 h 238"/>
                    <a:gd name="T36" fmla="*/ 29 w 118"/>
                    <a:gd name="T37" fmla="*/ 98 h 238"/>
                    <a:gd name="T38" fmla="*/ 33 w 118"/>
                    <a:gd name="T39" fmla="*/ 106 h 238"/>
                    <a:gd name="T40" fmla="*/ 35 w 118"/>
                    <a:gd name="T41" fmla="*/ 114 h 238"/>
                    <a:gd name="T42" fmla="*/ 43 w 118"/>
                    <a:gd name="T43" fmla="*/ 117 h 238"/>
                    <a:gd name="T44" fmla="*/ 53 w 118"/>
                    <a:gd name="T45" fmla="*/ 113 h 238"/>
                    <a:gd name="T46" fmla="*/ 54 w 118"/>
                    <a:gd name="T47" fmla="*/ 117 h 238"/>
                    <a:gd name="T48" fmla="*/ 60 w 118"/>
                    <a:gd name="T49" fmla="*/ 113 h 238"/>
                    <a:gd name="T50" fmla="*/ 85 w 118"/>
                    <a:gd name="T51" fmla="*/ 124 h 238"/>
                    <a:gd name="T52" fmla="*/ 91 w 118"/>
                    <a:gd name="T53" fmla="*/ 134 h 238"/>
                    <a:gd name="T54" fmla="*/ 90 w 118"/>
                    <a:gd name="T55" fmla="*/ 136 h 238"/>
                    <a:gd name="T56" fmla="*/ 93 w 118"/>
                    <a:gd name="T57" fmla="*/ 137 h 238"/>
                    <a:gd name="T58" fmla="*/ 95 w 118"/>
                    <a:gd name="T59" fmla="*/ 138 h 238"/>
                    <a:gd name="T60" fmla="*/ 101 w 118"/>
                    <a:gd name="T61" fmla="*/ 138 h 238"/>
                    <a:gd name="T62" fmla="*/ 116 w 118"/>
                    <a:gd name="T63" fmla="*/ 143 h 238"/>
                    <a:gd name="T64" fmla="*/ 113 w 118"/>
                    <a:gd name="T65" fmla="*/ 158 h 238"/>
                    <a:gd name="T66" fmla="*/ 109 w 118"/>
                    <a:gd name="T67" fmla="*/ 175 h 238"/>
                    <a:gd name="T68" fmla="*/ 98 w 118"/>
                    <a:gd name="T69" fmla="*/ 182 h 238"/>
                    <a:gd name="T70" fmla="*/ 91 w 118"/>
                    <a:gd name="T71" fmla="*/ 197 h 238"/>
                    <a:gd name="T72" fmla="*/ 85 w 118"/>
                    <a:gd name="T73" fmla="*/ 206 h 238"/>
                    <a:gd name="T74" fmla="*/ 78 w 118"/>
                    <a:gd name="T75" fmla="*/ 218 h 238"/>
                    <a:gd name="T76" fmla="*/ 79 w 118"/>
                    <a:gd name="T77" fmla="*/ 231 h 238"/>
                    <a:gd name="T78" fmla="*/ 83 w 118"/>
                    <a:gd name="T79" fmla="*/ 237 h 238"/>
                    <a:gd name="T80" fmla="*/ 75 w 118"/>
                    <a:gd name="T81" fmla="*/ 233 h 238"/>
                    <a:gd name="T82" fmla="*/ 64 w 118"/>
                    <a:gd name="T83" fmla="*/ 213 h 238"/>
                    <a:gd name="T84" fmla="*/ 61 w 118"/>
                    <a:gd name="T85" fmla="*/ 191 h 238"/>
                    <a:gd name="T86" fmla="*/ 54 w 118"/>
                    <a:gd name="T87" fmla="*/ 167 h 238"/>
                    <a:gd name="T88" fmla="*/ 43 w 118"/>
                    <a:gd name="T89" fmla="*/ 152 h 238"/>
                    <a:gd name="T90" fmla="*/ 40 w 118"/>
                    <a:gd name="T91" fmla="*/ 142 h 238"/>
                    <a:gd name="T92" fmla="*/ 45 w 118"/>
                    <a:gd name="T93" fmla="*/ 127 h 238"/>
                    <a:gd name="T94" fmla="*/ 36 w 118"/>
                    <a:gd name="T95" fmla="*/ 120 h 238"/>
                    <a:gd name="T96" fmla="*/ 26 w 118"/>
                    <a:gd name="T97" fmla="*/ 111 h 238"/>
                    <a:gd name="T98" fmla="*/ 13 w 118"/>
                    <a:gd name="T99" fmla="*/ 106 h 238"/>
                    <a:gd name="T100" fmla="*/ 6 w 118"/>
                    <a:gd name="T101" fmla="*/ 67 h 238"/>
                    <a:gd name="T102" fmla="*/ 37 w 118"/>
                    <a:gd name="T103" fmla="*/ 14 h 238"/>
                    <a:gd name="T104" fmla="*/ 58 w 118"/>
                    <a:gd name="T105" fmla="*/ 11 h 238"/>
                    <a:gd name="T106" fmla="*/ 67 w 118"/>
                    <a:gd name="T107" fmla="*/ 1 h 238"/>
                    <a:gd name="T108" fmla="*/ 67 w 118"/>
                    <a:gd name="T109" fmla="*/ 6 h 238"/>
                    <a:gd name="T110" fmla="*/ 79 w 118"/>
                    <a:gd name="T111" fmla="*/ 9 h 238"/>
                    <a:gd name="T112" fmla="*/ 65 w 118"/>
                    <a:gd name="T113" fmla="*/ 15 h 238"/>
                    <a:gd name="T114" fmla="*/ 50 w 118"/>
                    <a:gd name="T115" fmla="*/ 28 h 238"/>
                    <a:gd name="T116" fmla="*/ 57 w 118"/>
                    <a:gd name="T117" fmla="*/ 32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18" h="238">
                      <a:moveTo>
                        <a:pt x="61" y="33"/>
                      </a:moveTo>
                      <a:cubicBezTo>
                        <a:pt x="60" y="39"/>
                        <a:pt x="60" y="39"/>
                        <a:pt x="60" y="39"/>
                      </a:cubicBezTo>
                      <a:cubicBezTo>
                        <a:pt x="62" y="39"/>
                        <a:pt x="63" y="39"/>
                        <a:pt x="64" y="37"/>
                      </a:cubicBezTo>
                      <a:cubicBezTo>
                        <a:pt x="67" y="34"/>
                        <a:pt x="69" y="30"/>
                        <a:pt x="72" y="26"/>
                      </a:cubicBezTo>
                      <a:cubicBezTo>
                        <a:pt x="72" y="26"/>
                        <a:pt x="73" y="25"/>
                        <a:pt x="73" y="25"/>
                      </a:cubicBezTo>
                      <a:cubicBezTo>
                        <a:pt x="75" y="22"/>
                        <a:pt x="78" y="20"/>
                        <a:pt x="81" y="21"/>
                      </a:cubicBezTo>
                      <a:cubicBezTo>
                        <a:pt x="83" y="21"/>
                        <a:pt x="84" y="22"/>
                        <a:pt x="84" y="24"/>
                      </a:cubicBezTo>
                      <a:cubicBezTo>
                        <a:pt x="84" y="24"/>
                        <a:pt x="85" y="25"/>
                        <a:pt x="86" y="25"/>
                      </a:cubicBezTo>
                      <a:cubicBezTo>
                        <a:pt x="88" y="25"/>
                        <a:pt x="90" y="24"/>
                        <a:pt x="92" y="23"/>
                      </a:cubicBezTo>
                      <a:cubicBezTo>
                        <a:pt x="93" y="23"/>
                        <a:pt x="93" y="24"/>
                        <a:pt x="93" y="24"/>
                      </a:cubicBezTo>
                      <a:cubicBezTo>
                        <a:pt x="93" y="25"/>
                        <a:pt x="93" y="25"/>
                        <a:pt x="93" y="26"/>
                      </a:cubicBezTo>
                      <a:cubicBezTo>
                        <a:pt x="92" y="29"/>
                        <a:pt x="94" y="33"/>
                        <a:pt x="97" y="35"/>
                      </a:cubicBezTo>
                      <a:cubicBezTo>
                        <a:pt x="98" y="35"/>
                        <a:pt x="98" y="35"/>
                        <a:pt x="98" y="35"/>
                      </a:cubicBezTo>
                      <a:cubicBezTo>
                        <a:pt x="95" y="38"/>
                        <a:pt x="92" y="39"/>
                        <a:pt x="88" y="39"/>
                      </a:cubicBezTo>
                      <a:cubicBezTo>
                        <a:pt x="86" y="39"/>
                        <a:pt x="83" y="40"/>
                        <a:pt x="81" y="41"/>
                      </a:cubicBezTo>
                      <a:cubicBezTo>
                        <a:pt x="79" y="42"/>
                        <a:pt x="77" y="43"/>
                        <a:pt x="75" y="43"/>
                      </a:cubicBezTo>
                      <a:cubicBezTo>
                        <a:pt x="75" y="44"/>
                        <a:pt x="74" y="44"/>
                        <a:pt x="73" y="45"/>
                      </a:cubicBezTo>
                      <a:cubicBezTo>
                        <a:pt x="74" y="45"/>
                        <a:pt x="74" y="45"/>
                        <a:pt x="74" y="45"/>
                      </a:cubicBezTo>
                      <a:cubicBezTo>
                        <a:pt x="81" y="45"/>
                        <a:pt x="81" y="45"/>
                        <a:pt x="81" y="45"/>
                      </a:cubicBezTo>
                      <a:cubicBezTo>
                        <a:pt x="81" y="47"/>
                        <a:pt x="81" y="48"/>
                        <a:pt x="83" y="48"/>
                      </a:cubicBezTo>
                      <a:cubicBezTo>
                        <a:pt x="84" y="48"/>
                        <a:pt x="84" y="49"/>
                        <a:pt x="85" y="49"/>
                      </a:cubicBezTo>
                      <a:cubicBezTo>
                        <a:pt x="82" y="50"/>
                        <a:pt x="80" y="53"/>
                        <a:pt x="76" y="53"/>
                      </a:cubicBezTo>
                      <a:cubicBezTo>
                        <a:pt x="79" y="50"/>
                        <a:pt x="79" y="50"/>
                        <a:pt x="79" y="50"/>
                      </a:cubicBezTo>
                      <a:cubicBezTo>
                        <a:pt x="78" y="48"/>
                        <a:pt x="78" y="48"/>
                        <a:pt x="76" y="49"/>
                      </a:cubicBezTo>
                      <a:cubicBezTo>
                        <a:pt x="74" y="50"/>
                        <a:pt x="72" y="52"/>
                        <a:pt x="70" y="53"/>
                      </a:cubicBezTo>
                      <a:cubicBezTo>
                        <a:pt x="70" y="54"/>
                        <a:pt x="69" y="54"/>
                        <a:pt x="69" y="54"/>
                      </a:cubicBezTo>
                      <a:cubicBezTo>
                        <a:pt x="66" y="55"/>
                        <a:pt x="64" y="57"/>
                        <a:pt x="62" y="60"/>
                      </a:cubicBezTo>
                      <a:cubicBezTo>
                        <a:pt x="61" y="61"/>
                        <a:pt x="60" y="62"/>
                        <a:pt x="58" y="62"/>
                      </a:cubicBezTo>
                      <a:cubicBezTo>
                        <a:pt x="57" y="62"/>
                        <a:pt x="57" y="62"/>
                        <a:pt x="56" y="63"/>
                      </a:cubicBezTo>
                      <a:cubicBezTo>
                        <a:pt x="56" y="63"/>
                        <a:pt x="55" y="64"/>
                        <a:pt x="55" y="64"/>
                      </a:cubicBezTo>
                      <a:cubicBezTo>
                        <a:pt x="56" y="67"/>
                        <a:pt x="54" y="70"/>
                        <a:pt x="51" y="71"/>
                      </a:cubicBezTo>
                      <a:cubicBezTo>
                        <a:pt x="49" y="72"/>
                        <a:pt x="47" y="73"/>
                        <a:pt x="45" y="75"/>
                      </a:cubicBezTo>
                      <a:cubicBezTo>
                        <a:pt x="43" y="77"/>
                        <a:pt x="43" y="79"/>
                        <a:pt x="44" y="82"/>
                      </a:cubicBezTo>
                      <a:cubicBezTo>
                        <a:pt x="45" y="83"/>
                        <a:pt x="45" y="85"/>
                        <a:pt x="44" y="87"/>
                      </a:cubicBezTo>
                      <a:cubicBezTo>
                        <a:pt x="44" y="87"/>
                        <a:pt x="43" y="87"/>
                        <a:pt x="42" y="87"/>
                      </a:cubicBezTo>
                      <a:cubicBezTo>
                        <a:pt x="42" y="87"/>
                        <a:pt x="41" y="87"/>
                        <a:pt x="41" y="86"/>
                      </a:cubicBezTo>
                      <a:cubicBezTo>
                        <a:pt x="41" y="84"/>
                        <a:pt x="40" y="82"/>
                        <a:pt x="40" y="80"/>
                      </a:cubicBezTo>
                      <a:cubicBezTo>
                        <a:pt x="40" y="80"/>
                        <a:pt x="39" y="79"/>
                        <a:pt x="39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81"/>
                        <a:pt x="38" y="81"/>
                        <a:pt x="38" y="81"/>
                      </a:cubicBezTo>
                      <a:cubicBezTo>
                        <a:pt x="38" y="81"/>
                        <a:pt x="38" y="81"/>
                        <a:pt x="38" y="81"/>
                      </a:cubicBezTo>
                      <a:cubicBezTo>
                        <a:pt x="37" y="80"/>
                        <a:pt x="37" y="80"/>
                        <a:pt x="36" y="79"/>
                      </a:cubicBezTo>
                      <a:cubicBezTo>
                        <a:pt x="36" y="79"/>
                        <a:pt x="35" y="78"/>
                        <a:pt x="34" y="78"/>
                      </a:cubicBezTo>
                      <a:cubicBezTo>
                        <a:pt x="33" y="77"/>
                        <a:pt x="32" y="77"/>
                        <a:pt x="31" y="78"/>
                      </a:cubicBezTo>
                      <a:cubicBezTo>
                        <a:pt x="30" y="80"/>
                        <a:pt x="29" y="81"/>
                        <a:pt x="28" y="82"/>
                      </a:cubicBezTo>
                      <a:cubicBezTo>
                        <a:pt x="27" y="81"/>
                        <a:pt x="26" y="80"/>
                        <a:pt x="25" y="79"/>
                      </a:cubicBezTo>
                      <a:cubicBezTo>
                        <a:pt x="25" y="79"/>
                        <a:pt x="25" y="79"/>
                        <a:pt x="24" y="79"/>
                      </a:cubicBezTo>
                      <a:cubicBezTo>
                        <a:pt x="22" y="79"/>
                        <a:pt x="20" y="80"/>
                        <a:pt x="19" y="82"/>
                      </a:cubicBezTo>
                      <a:cubicBezTo>
                        <a:pt x="18" y="83"/>
                        <a:pt x="16" y="85"/>
                        <a:pt x="15" y="86"/>
                      </a:cubicBezTo>
                      <a:cubicBezTo>
                        <a:pt x="13" y="87"/>
                        <a:pt x="13" y="89"/>
                        <a:pt x="14" y="91"/>
                      </a:cubicBezTo>
                      <a:cubicBezTo>
                        <a:pt x="14" y="91"/>
                        <a:pt x="14" y="92"/>
                        <a:pt x="14" y="93"/>
                      </a:cubicBezTo>
                      <a:cubicBezTo>
                        <a:pt x="13" y="96"/>
                        <a:pt x="15" y="100"/>
                        <a:pt x="19" y="101"/>
                      </a:cubicBezTo>
                      <a:cubicBezTo>
                        <a:pt x="21" y="102"/>
                        <a:pt x="23" y="101"/>
                        <a:pt x="24" y="99"/>
                      </a:cubicBezTo>
                      <a:cubicBezTo>
                        <a:pt x="25" y="98"/>
                        <a:pt x="25" y="97"/>
                        <a:pt x="25" y="97"/>
                      </a:cubicBezTo>
                      <a:cubicBezTo>
                        <a:pt x="26" y="96"/>
                        <a:pt x="27" y="95"/>
                        <a:pt x="28" y="95"/>
                      </a:cubicBezTo>
                      <a:cubicBezTo>
                        <a:pt x="28" y="95"/>
                        <a:pt x="28" y="95"/>
                        <a:pt x="28" y="95"/>
                      </a:cubicBezTo>
                      <a:cubicBezTo>
                        <a:pt x="29" y="96"/>
                        <a:pt x="29" y="97"/>
                        <a:pt x="29" y="98"/>
                      </a:cubicBezTo>
                      <a:cubicBezTo>
                        <a:pt x="29" y="99"/>
                        <a:pt x="28" y="101"/>
                        <a:pt x="28" y="102"/>
                      </a:cubicBezTo>
                      <a:cubicBezTo>
                        <a:pt x="27" y="104"/>
                        <a:pt x="28" y="105"/>
                        <a:pt x="29" y="105"/>
                      </a:cubicBezTo>
                      <a:cubicBezTo>
                        <a:pt x="31" y="105"/>
                        <a:pt x="32" y="105"/>
                        <a:pt x="33" y="106"/>
                      </a:cubicBezTo>
                      <a:cubicBezTo>
                        <a:pt x="34" y="106"/>
                        <a:pt x="35" y="107"/>
                        <a:pt x="35" y="108"/>
                      </a:cubicBezTo>
                      <a:cubicBezTo>
                        <a:pt x="36" y="108"/>
                        <a:pt x="35" y="108"/>
                        <a:pt x="35" y="108"/>
                      </a:cubicBezTo>
                      <a:cubicBezTo>
                        <a:pt x="35" y="110"/>
                        <a:pt x="35" y="112"/>
                        <a:pt x="35" y="114"/>
                      </a:cubicBezTo>
                      <a:cubicBezTo>
                        <a:pt x="36" y="115"/>
                        <a:pt x="36" y="116"/>
                        <a:pt x="37" y="117"/>
                      </a:cubicBezTo>
                      <a:cubicBezTo>
                        <a:pt x="38" y="117"/>
                        <a:pt x="39" y="117"/>
                        <a:pt x="39" y="117"/>
                      </a:cubicBezTo>
                      <a:cubicBezTo>
                        <a:pt x="40" y="116"/>
                        <a:pt x="42" y="116"/>
                        <a:pt x="43" y="117"/>
                      </a:cubicBezTo>
                      <a:cubicBezTo>
                        <a:pt x="45" y="117"/>
                        <a:pt x="45" y="117"/>
                        <a:pt x="45" y="117"/>
                      </a:cubicBezTo>
                      <a:cubicBezTo>
                        <a:pt x="47" y="118"/>
                        <a:pt x="48" y="117"/>
                        <a:pt x="49" y="116"/>
                      </a:cubicBezTo>
                      <a:cubicBezTo>
                        <a:pt x="50" y="115"/>
                        <a:pt x="51" y="114"/>
                        <a:pt x="53" y="113"/>
                      </a:cubicBezTo>
                      <a:cubicBezTo>
                        <a:pt x="53" y="113"/>
                        <a:pt x="53" y="113"/>
                        <a:pt x="54" y="113"/>
                      </a:cubicBezTo>
                      <a:cubicBezTo>
                        <a:pt x="54" y="114"/>
                        <a:pt x="54" y="114"/>
                        <a:pt x="54" y="115"/>
                      </a:cubicBezTo>
                      <a:cubicBezTo>
                        <a:pt x="53" y="116"/>
                        <a:pt x="53" y="116"/>
                        <a:pt x="54" y="117"/>
                      </a:cubicBezTo>
                      <a:cubicBezTo>
                        <a:pt x="57" y="118"/>
                        <a:pt x="57" y="118"/>
                        <a:pt x="57" y="118"/>
                      </a:cubicBezTo>
                      <a:cubicBezTo>
                        <a:pt x="55" y="115"/>
                        <a:pt x="58" y="114"/>
                        <a:pt x="59" y="112"/>
                      </a:cubicBezTo>
                      <a:cubicBezTo>
                        <a:pt x="59" y="113"/>
                        <a:pt x="59" y="113"/>
                        <a:pt x="60" y="113"/>
                      </a:cubicBezTo>
                      <a:cubicBezTo>
                        <a:pt x="61" y="115"/>
                        <a:pt x="64" y="116"/>
                        <a:pt x="66" y="116"/>
                      </a:cubicBezTo>
                      <a:cubicBezTo>
                        <a:pt x="69" y="115"/>
                        <a:pt x="72" y="117"/>
                        <a:pt x="74" y="119"/>
                      </a:cubicBezTo>
                      <a:cubicBezTo>
                        <a:pt x="77" y="121"/>
                        <a:pt x="81" y="123"/>
                        <a:pt x="85" y="124"/>
                      </a:cubicBezTo>
                      <a:cubicBezTo>
                        <a:pt x="86" y="124"/>
                        <a:pt x="88" y="125"/>
                        <a:pt x="89" y="127"/>
                      </a:cubicBezTo>
                      <a:cubicBezTo>
                        <a:pt x="89" y="128"/>
                        <a:pt x="90" y="129"/>
                        <a:pt x="91" y="130"/>
                      </a:cubicBezTo>
                      <a:cubicBezTo>
                        <a:pt x="92" y="131"/>
                        <a:pt x="92" y="133"/>
                        <a:pt x="91" y="134"/>
                      </a:cubicBezTo>
                      <a:cubicBezTo>
                        <a:pt x="91" y="134"/>
                        <a:pt x="90" y="134"/>
                        <a:pt x="90" y="134"/>
                      </a:cubicBezTo>
                      <a:cubicBezTo>
                        <a:pt x="88" y="135"/>
                        <a:pt x="88" y="135"/>
                        <a:pt x="88" y="135"/>
                      </a:cubicBezTo>
                      <a:cubicBezTo>
                        <a:pt x="89" y="136"/>
                        <a:pt x="89" y="136"/>
                        <a:pt x="90" y="136"/>
                      </a:cubicBezTo>
                      <a:cubicBezTo>
                        <a:pt x="91" y="136"/>
                        <a:pt x="91" y="135"/>
                        <a:pt x="92" y="135"/>
                      </a:cubicBezTo>
                      <a:cubicBezTo>
                        <a:pt x="93" y="135"/>
                        <a:pt x="93" y="135"/>
                        <a:pt x="94" y="136"/>
                      </a:cubicBezTo>
                      <a:cubicBezTo>
                        <a:pt x="94" y="136"/>
                        <a:pt x="93" y="137"/>
                        <a:pt x="93" y="137"/>
                      </a:cubicBezTo>
                      <a:cubicBezTo>
                        <a:pt x="93" y="137"/>
                        <a:pt x="93" y="138"/>
                        <a:pt x="93" y="138"/>
                      </a:cubicBezTo>
                      <a:cubicBezTo>
                        <a:pt x="94" y="138"/>
                        <a:pt x="94" y="138"/>
                        <a:pt x="94" y="138"/>
                      </a:cubicBezTo>
                      <a:cubicBezTo>
                        <a:pt x="95" y="138"/>
                        <a:pt x="95" y="138"/>
                        <a:pt x="95" y="138"/>
                      </a:cubicBezTo>
                      <a:cubicBezTo>
                        <a:pt x="96" y="136"/>
                        <a:pt x="99" y="136"/>
                        <a:pt x="100" y="137"/>
                      </a:cubicBezTo>
                      <a:cubicBezTo>
                        <a:pt x="100" y="137"/>
                        <a:pt x="100" y="138"/>
                        <a:pt x="100" y="138"/>
                      </a:cubicBezTo>
                      <a:cubicBezTo>
                        <a:pt x="100" y="138"/>
                        <a:pt x="101" y="138"/>
                        <a:pt x="101" y="138"/>
                      </a:cubicBezTo>
                      <a:cubicBezTo>
                        <a:pt x="101" y="141"/>
                        <a:pt x="103" y="140"/>
                        <a:pt x="104" y="139"/>
                      </a:cubicBezTo>
                      <a:cubicBezTo>
                        <a:pt x="105" y="139"/>
                        <a:pt x="106" y="139"/>
                        <a:pt x="108" y="139"/>
                      </a:cubicBezTo>
                      <a:cubicBezTo>
                        <a:pt x="110" y="141"/>
                        <a:pt x="113" y="142"/>
                        <a:pt x="116" y="143"/>
                      </a:cubicBezTo>
                      <a:cubicBezTo>
                        <a:pt x="117" y="143"/>
                        <a:pt x="118" y="144"/>
                        <a:pt x="118" y="145"/>
                      </a:cubicBezTo>
                      <a:cubicBezTo>
                        <a:pt x="118" y="149"/>
                        <a:pt x="117" y="154"/>
                        <a:pt x="114" y="157"/>
                      </a:cubicBezTo>
                      <a:cubicBezTo>
                        <a:pt x="114" y="157"/>
                        <a:pt x="113" y="158"/>
                        <a:pt x="113" y="158"/>
                      </a:cubicBezTo>
                      <a:cubicBezTo>
                        <a:pt x="112" y="158"/>
                        <a:pt x="111" y="159"/>
                        <a:pt x="111" y="161"/>
                      </a:cubicBezTo>
                      <a:cubicBezTo>
                        <a:pt x="111" y="164"/>
                        <a:pt x="111" y="167"/>
                        <a:pt x="111" y="169"/>
                      </a:cubicBezTo>
                      <a:cubicBezTo>
                        <a:pt x="111" y="171"/>
                        <a:pt x="110" y="173"/>
                        <a:pt x="109" y="175"/>
                      </a:cubicBezTo>
                      <a:cubicBezTo>
                        <a:pt x="108" y="176"/>
                        <a:pt x="108" y="177"/>
                        <a:pt x="106" y="177"/>
                      </a:cubicBezTo>
                      <a:cubicBezTo>
                        <a:pt x="105" y="177"/>
                        <a:pt x="103" y="178"/>
                        <a:pt x="103" y="179"/>
                      </a:cubicBezTo>
                      <a:cubicBezTo>
                        <a:pt x="101" y="180"/>
                        <a:pt x="99" y="181"/>
                        <a:pt x="98" y="182"/>
                      </a:cubicBezTo>
                      <a:cubicBezTo>
                        <a:pt x="97" y="183"/>
                        <a:pt x="97" y="185"/>
                        <a:pt x="97" y="186"/>
                      </a:cubicBezTo>
                      <a:cubicBezTo>
                        <a:pt x="96" y="189"/>
                        <a:pt x="96" y="191"/>
                        <a:pt x="95" y="194"/>
                      </a:cubicBezTo>
                      <a:cubicBezTo>
                        <a:pt x="94" y="195"/>
                        <a:pt x="92" y="196"/>
                        <a:pt x="91" y="197"/>
                      </a:cubicBezTo>
                      <a:cubicBezTo>
                        <a:pt x="90" y="200"/>
                        <a:pt x="86" y="200"/>
                        <a:pt x="84" y="199"/>
                      </a:cubicBezTo>
                      <a:cubicBezTo>
                        <a:pt x="83" y="201"/>
                        <a:pt x="85" y="202"/>
                        <a:pt x="85" y="203"/>
                      </a:cubicBezTo>
                      <a:cubicBezTo>
                        <a:pt x="86" y="205"/>
                        <a:pt x="86" y="205"/>
                        <a:pt x="85" y="206"/>
                      </a:cubicBezTo>
                      <a:cubicBezTo>
                        <a:pt x="83" y="207"/>
                        <a:pt x="81" y="209"/>
                        <a:pt x="80" y="210"/>
                      </a:cubicBezTo>
                      <a:cubicBezTo>
                        <a:pt x="79" y="211"/>
                        <a:pt x="78" y="212"/>
                        <a:pt x="79" y="214"/>
                      </a:cubicBezTo>
                      <a:cubicBezTo>
                        <a:pt x="79" y="215"/>
                        <a:pt x="79" y="217"/>
                        <a:pt x="78" y="218"/>
                      </a:cubicBezTo>
                      <a:cubicBezTo>
                        <a:pt x="78" y="219"/>
                        <a:pt x="78" y="219"/>
                        <a:pt x="78" y="220"/>
                      </a:cubicBezTo>
                      <a:cubicBezTo>
                        <a:pt x="78" y="221"/>
                        <a:pt x="79" y="223"/>
                        <a:pt x="79" y="224"/>
                      </a:cubicBezTo>
                      <a:cubicBezTo>
                        <a:pt x="79" y="226"/>
                        <a:pt x="79" y="228"/>
                        <a:pt x="79" y="231"/>
                      </a:cubicBezTo>
                      <a:cubicBezTo>
                        <a:pt x="79" y="231"/>
                        <a:pt x="80" y="232"/>
                        <a:pt x="81" y="232"/>
                      </a:cubicBezTo>
                      <a:cubicBezTo>
                        <a:pt x="81" y="232"/>
                        <a:pt x="82" y="233"/>
                        <a:pt x="82" y="233"/>
                      </a:cubicBezTo>
                      <a:cubicBezTo>
                        <a:pt x="82" y="234"/>
                        <a:pt x="83" y="236"/>
                        <a:pt x="83" y="237"/>
                      </a:cubicBezTo>
                      <a:cubicBezTo>
                        <a:pt x="82" y="238"/>
                        <a:pt x="80" y="238"/>
                        <a:pt x="79" y="236"/>
                      </a:cubicBezTo>
                      <a:cubicBezTo>
                        <a:pt x="79" y="236"/>
                        <a:pt x="79" y="236"/>
                        <a:pt x="79" y="236"/>
                      </a:cubicBezTo>
                      <a:cubicBezTo>
                        <a:pt x="78" y="235"/>
                        <a:pt x="77" y="234"/>
                        <a:pt x="75" y="233"/>
                      </a:cubicBezTo>
                      <a:cubicBezTo>
                        <a:pt x="72" y="232"/>
                        <a:pt x="70" y="230"/>
                        <a:pt x="69" y="227"/>
                      </a:cubicBezTo>
                      <a:cubicBezTo>
                        <a:pt x="67" y="225"/>
                        <a:pt x="66" y="222"/>
                        <a:pt x="67" y="218"/>
                      </a:cubicBezTo>
                      <a:cubicBezTo>
                        <a:pt x="67" y="216"/>
                        <a:pt x="66" y="214"/>
                        <a:pt x="64" y="213"/>
                      </a:cubicBezTo>
                      <a:cubicBezTo>
                        <a:pt x="63" y="213"/>
                        <a:pt x="63" y="212"/>
                        <a:pt x="63" y="212"/>
                      </a:cubicBezTo>
                      <a:cubicBezTo>
                        <a:pt x="63" y="210"/>
                        <a:pt x="63" y="207"/>
                        <a:pt x="62" y="205"/>
                      </a:cubicBezTo>
                      <a:cubicBezTo>
                        <a:pt x="62" y="200"/>
                        <a:pt x="61" y="196"/>
                        <a:pt x="61" y="191"/>
                      </a:cubicBezTo>
                      <a:cubicBezTo>
                        <a:pt x="61" y="188"/>
                        <a:pt x="61" y="184"/>
                        <a:pt x="61" y="181"/>
                      </a:cubicBezTo>
                      <a:cubicBezTo>
                        <a:pt x="61" y="179"/>
                        <a:pt x="61" y="178"/>
                        <a:pt x="61" y="176"/>
                      </a:cubicBezTo>
                      <a:cubicBezTo>
                        <a:pt x="61" y="172"/>
                        <a:pt x="58" y="168"/>
                        <a:pt x="54" y="167"/>
                      </a:cubicBezTo>
                      <a:cubicBezTo>
                        <a:pt x="52" y="167"/>
                        <a:pt x="50" y="165"/>
                        <a:pt x="50" y="163"/>
                      </a:cubicBezTo>
                      <a:cubicBezTo>
                        <a:pt x="50" y="161"/>
                        <a:pt x="49" y="159"/>
                        <a:pt x="48" y="158"/>
                      </a:cubicBezTo>
                      <a:cubicBezTo>
                        <a:pt x="45" y="157"/>
                        <a:pt x="44" y="155"/>
                        <a:pt x="43" y="152"/>
                      </a:cubicBezTo>
                      <a:cubicBezTo>
                        <a:pt x="42" y="151"/>
                        <a:pt x="42" y="151"/>
                        <a:pt x="41" y="150"/>
                      </a:cubicBezTo>
                      <a:cubicBezTo>
                        <a:pt x="40" y="149"/>
                        <a:pt x="39" y="147"/>
                        <a:pt x="40" y="145"/>
                      </a:cubicBezTo>
                      <a:cubicBezTo>
                        <a:pt x="40" y="144"/>
                        <a:pt x="40" y="143"/>
                        <a:pt x="40" y="142"/>
                      </a:cubicBezTo>
                      <a:cubicBezTo>
                        <a:pt x="39" y="141"/>
                        <a:pt x="39" y="140"/>
                        <a:pt x="39" y="140"/>
                      </a:cubicBezTo>
                      <a:cubicBezTo>
                        <a:pt x="40" y="137"/>
                        <a:pt x="41" y="135"/>
                        <a:pt x="42" y="133"/>
                      </a:cubicBezTo>
                      <a:cubicBezTo>
                        <a:pt x="43" y="131"/>
                        <a:pt x="44" y="129"/>
                        <a:pt x="45" y="127"/>
                      </a:cubicBezTo>
                      <a:cubicBezTo>
                        <a:pt x="46" y="124"/>
                        <a:pt x="45" y="121"/>
                        <a:pt x="43" y="120"/>
                      </a:cubicBezTo>
                      <a:cubicBezTo>
                        <a:pt x="42" y="120"/>
                        <a:pt x="42" y="120"/>
                        <a:pt x="41" y="120"/>
                      </a:cubicBezTo>
                      <a:cubicBezTo>
                        <a:pt x="39" y="121"/>
                        <a:pt x="37" y="121"/>
                        <a:pt x="36" y="120"/>
                      </a:cubicBezTo>
                      <a:cubicBezTo>
                        <a:pt x="33" y="118"/>
                        <a:pt x="31" y="115"/>
                        <a:pt x="29" y="112"/>
                      </a:cubicBezTo>
                      <a:cubicBezTo>
                        <a:pt x="29" y="112"/>
                        <a:pt x="29" y="111"/>
                        <a:pt x="28" y="111"/>
                      </a:cubicBezTo>
                      <a:cubicBezTo>
                        <a:pt x="27" y="111"/>
                        <a:pt x="27" y="111"/>
                        <a:pt x="26" y="111"/>
                      </a:cubicBezTo>
                      <a:cubicBezTo>
                        <a:pt x="24" y="111"/>
                        <a:pt x="22" y="110"/>
                        <a:pt x="21" y="108"/>
                      </a:cubicBezTo>
                      <a:cubicBezTo>
                        <a:pt x="19" y="106"/>
                        <a:pt x="17" y="106"/>
                        <a:pt x="14" y="106"/>
                      </a:cubicBezTo>
                      <a:cubicBezTo>
                        <a:pt x="14" y="106"/>
                        <a:pt x="14" y="106"/>
                        <a:pt x="13" y="106"/>
                      </a:cubicBezTo>
                      <a:cubicBezTo>
                        <a:pt x="9" y="105"/>
                        <a:pt x="5" y="102"/>
                        <a:pt x="1" y="99"/>
                      </a:cubicBezTo>
                      <a:cubicBezTo>
                        <a:pt x="0" y="97"/>
                        <a:pt x="0" y="96"/>
                        <a:pt x="0" y="94"/>
                      </a:cubicBezTo>
                      <a:cubicBezTo>
                        <a:pt x="1" y="85"/>
                        <a:pt x="3" y="75"/>
                        <a:pt x="6" y="67"/>
                      </a:cubicBezTo>
                      <a:cubicBezTo>
                        <a:pt x="11" y="53"/>
                        <a:pt x="17" y="40"/>
                        <a:pt x="26" y="28"/>
                      </a:cubicBezTo>
                      <a:cubicBezTo>
                        <a:pt x="29" y="23"/>
                        <a:pt x="32" y="19"/>
                        <a:pt x="36" y="15"/>
                      </a:cubicBezTo>
                      <a:cubicBezTo>
                        <a:pt x="36" y="14"/>
                        <a:pt x="37" y="14"/>
                        <a:pt x="37" y="14"/>
                      </a:cubicBezTo>
                      <a:cubicBezTo>
                        <a:pt x="39" y="15"/>
                        <a:pt x="40" y="15"/>
                        <a:pt x="41" y="15"/>
                      </a:cubicBezTo>
                      <a:cubicBezTo>
                        <a:pt x="44" y="15"/>
                        <a:pt x="46" y="15"/>
                        <a:pt x="49" y="14"/>
                      </a:cubicBezTo>
                      <a:cubicBezTo>
                        <a:pt x="52" y="13"/>
                        <a:pt x="55" y="12"/>
                        <a:pt x="58" y="11"/>
                      </a:cubicBezTo>
                      <a:cubicBezTo>
                        <a:pt x="61" y="10"/>
                        <a:pt x="62" y="8"/>
                        <a:pt x="63" y="5"/>
                      </a:cubicBezTo>
                      <a:cubicBezTo>
                        <a:pt x="63" y="4"/>
                        <a:pt x="63" y="4"/>
                        <a:pt x="63" y="3"/>
                      </a:cubicBezTo>
                      <a:cubicBezTo>
                        <a:pt x="64" y="0"/>
                        <a:pt x="64" y="0"/>
                        <a:pt x="67" y="1"/>
                      </a:cubicBezTo>
                      <a:cubicBezTo>
                        <a:pt x="72" y="2"/>
                        <a:pt x="72" y="2"/>
                        <a:pt x="72" y="2"/>
                      </a:cubicBezTo>
                      <a:cubicBezTo>
                        <a:pt x="71" y="3"/>
                        <a:pt x="69" y="3"/>
                        <a:pt x="68" y="4"/>
                      </a:cubicBezTo>
                      <a:cubicBezTo>
                        <a:pt x="67" y="4"/>
                        <a:pt x="67" y="5"/>
                        <a:pt x="67" y="6"/>
                      </a:cubicBezTo>
                      <a:cubicBezTo>
                        <a:pt x="68" y="6"/>
                        <a:pt x="69" y="8"/>
                        <a:pt x="70" y="10"/>
                      </a:cubicBezTo>
                      <a:cubicBezTo>
                        <a:pt x="71" y="10"/>
                        <a:pt x="71" y="10"/>
                        <a:pt x="72" y="10"/>
                      </a:cubicBezTo>
                      <a:cubicBezTo>
                        <a:pt x="74" y="9"/>
                        <a:pt x="77" y="9"/>
                        <a:pt x="79" y="9"/>
                      </a:cubicBezTo>
                      <a:cubicBezTo>
                        <a:pt x="78" y="10"/>
                        <a:pt x="78" y="11"/>
                        <a:pt x="77" y="12"/>
                      </a:cubicBezTo>
                      <a:cubicBezTo>
                        <a:pt x="76" y="13"/>
                        <a:pt x="75" y="13"/>
                        <a:pt x="74" y="13"/>
                      </a:cubicBezTo>
                      <a:cubicBezTo>
                        <a:pt x="71" y="14"/>
                        <a:pt x="68" y="14"/>
                        <a:pt x="65" y="15"/>
                      </a:cubicBezTo>
                      <a:cubicBezTo>
                        <a:pt x="65" y="17"/>
                        <a:pt x="63" y="18"/>
                        <a:pt x="61" y="18"/>
                      </a:cubicBezTo>
                      <a:cubicBezTo>
                        <a:pt x="58" y="19"/>
                        <a:pt x="54" y="20"/>
                        <a:pt x="52" y="23"/>
                      </a:cubicBezTo>
                      <a:cubicBezTo>
                        <a:pt x="50" y="24"/>
                        <a:pt x="49" y="26"/>
                        <a:pt x="50" y="28"/>
                      </a:cubicBezTo>
                      <a:cubicBezTo>
                        <a:pt x="50" y="29"/>
                        <a:pt x="50" y="30"/>
                        <a:pt x="52" y="30"/>
                      </a:cubicBezTo>
                      <a:cubicBezTo>
                        <a:pt x="52" y="30"/>
                        <a:pt x="52" y="30"/>
                        <a:pt x="53" y="30"/>
                      </a:cubicBezTo>
                      <a:cubicBezTo>
                        <a:pt x="54" y="31"/>
                        <a:pt x="55" y="31"/>
                        <a:pt x="57" y="32"/>
                      </a:cubicBezTo>
                      <a:cubicBezTo>
                        <a:pt x="58" y="33"/>
                        <a:pt x="59" y="33"/>
                        <a:pt x="60" y="33"/>
                      </a:cubicBezTo>
                      <a:cubicBezTo>
                        <a:pt x="61" y="33"/>
                        <a:pt x="61" y="33"/>
                        <a:pt x="61" y="3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3" name="íṥļiďê">
                  <a:extLst>
                    <a:ext uri="{FF2B5EF4-FFF2-40B4-BE49-F238E27FC236}">
                      <a16:creationId xmlns:a16="http://schemas.microsoft.com/office/drawing/2014/main" id="{6C21964E-BB32-47F5-B34E-AAE41925B023}"/>
                    </a:ext>
                  </a:extLst>
                </p:cNvPr>
                <p:cNvSpPr/>
                <p:nvPr/>
              </p:nvSpPr>
              <p:spPr bwMode="auto">
                <a:xfrm>
                  <a:off x="5681040" y="2655895"/>
                  <a:ext cx="277994" cy="146099"/>
                </a:xfrm>
                <a:custGeom>
                  <a:avLst/>
                  <a:gdLst>
                    <a:gd name="T0" fmla="*/ 0 w 66"/>
                    <a:gd name="T1" fmla="*/ 7 h 35"/>
                    <a:gd name="T2" fmla="*/ 10 w 66"/>
                    <a:gd name="T3" fmla="*/ 6 h 35"/>
                    <a:gd name="T4" fmla="*/ 14 w 66"/>
                    <a:gd name="T5" fmla="*/ 4 h 35"/>
                    <a:gd name="T6" fmla="*/ 25 w 66"/>
                    <a:gd name="T7" fmla="*/ 2 h 35"/>
                    <a:gd name="T8" fmla="*/ 36 w 66"/>
                    <a:gd name="T9" fmla="*/ 3 h 35"/>
                    <a:gd name="T10" fmla="*/ 39 w 66"/>
                    <a:gd name="T11" fmla="*/ 2 h 35"/>
                    <a:gd name="T12" fmla="*/ 41 w 66"/>
                    <a:gd name="T13" fmla="*/ 1 h 35"/>
                    <a:gd name="T14" fmla="*/ 50 w 66"/>
                    <a:gd name="T15" fmla="*/ 0 h 35"/>
                    <a:gd name="T16" fmla="*/ 54 w 66"/>
                    <a:gd name="T17" fmla="*/ 0 h 35"/>
                    <a:gd name="T18" fmla="*/ 65 w 66"/>
                    <a:gd name="T19" fmla="*/ 2 h 35"/>
                    <a:gd name="T20" fmla="*/ 66 w 66"/>
                    <a:gd name="T21" fmla="*/ 3 h 35"/>
                    <a:gd name="T22" fmla="*/ 62 w 66"/>
                    <a:gd name="T23" fmla="*/ 3 h 35"/>
                    <a:gd name="T24" fmla="*/ 59 w 66"/>
                    <a:gd name="T25" fmla="*/ 4 h 35"/>
                    <a:gd name="T26" fmla="*/ 57 w 66"/>
                    <a:gd name="T27" fmla="*/ 7 h 35"/>
                    <a:gd name="T28" fmla="*/ 53 w 66"/>
                    <a:gd name="T29" fmla="*/ 11 h 35"/>
                    <a:gd name="T30" fmla="*/ 48 w 66"/>
                    <a:gd name="T31" fmla="*/ 13 h 35"/>
                    <a:gd name="T32" fmla="*/ 48 w 66"/>
                    <a:gd name="T33" fmla="*/ 15 h 35"/>
                    <a:gd name="T34" fmla="*/ 52 w 66"/>
                    <a:gd name="T35" fmla="*/ 17 h 35"/>
                    <a:gd name="T36" fmla="*/ 45 w 66"/>
                    <a:gd name="T37" fmla="*/ 16 h 35"/>
                    <a:gd name="T38" fmla="*/ 47 w 66"/>
                    <a:gd name="T39" fmla="*/ 19 h 35"/>
                    <a:gd name="T40" fmla="*/ 38 w 66"/>
                    <a:gd name="T41" fmla="*/ 21 h 35"/>
                    <a:gd name="T42" fmla="*/ 31 w 66"/>
                    <a:gd name="T43" fmla="*/ 25 h 35"/>
                    <a:gd name="T44" fmla="*/ 23 w 66"/>
                    <a:gd name="T45" fmla="*/ 27 h 35"/>
                    <a:gd name="T46" fmla="*/ 21 w 66"/>
                    <a:gd name="T47" fmla="*/ 30 h 35"/>
                    <a:gd name="T48" fmla="*/ 19 w 66"/>
                    <a:gd name="T49" fmla="*/ 32 h 35"/>
                    <a:gd name="T50" fmla="*/ 17 w 66"/>
                    <a:gd name="T51" fmla="*/ 34 h 35"/>
                    <a:gd name="T52" fmla="*/ 10 w 66"/>
                    <a:gd name="T53" fmla="*/ 33 h 35"/>
                    <a:gd name="T54" fmla="*/ 9 w 66"/>
                    <a:gd name="T55" fmla="*/ 30 h 35"/>
                    <a:gd name="T56" fmla="*/ 9 w 66"/>
                    <a:gd name="T57" fmla="*/ 27 h 35"/>
                    <a:gd name="T58" fmla="*/ 11 w 66"/>
                    <a:gd name="T59" fmla="*/ 24 h 35"/>
                    <a:gd name="T60" fmla="*/ 12 w 66"/>
                    <a:gd name="T61" fmla="*/ 22 h 35"/>
                    <a:gd name="T62" fmla="*/ 13 w 66"/>
                    <a:gd name="T63" fmla="*/ 13 h 35"/>
                    <a:gd name="T64" fmla="*/ 10 w 66"/>
                    <a:gd name="T65" fmla="*/ 11 h 35"/>
                    <a:gd name="T66" fmla="*/ 2 w 66"/>
                    <a:gd name="T67" fmla="*/ 8 h 35"/>
                    <a:gd name="T68" fmla="*/ 0 w 66"/>
                    <a:gd name="T69" fmla="*/ 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6" h="35">
                      <a:moveTo>
                        <a:pt x="0" y="7"/>
                      </a:moveTo>
                      <a:cubicBezTo>
                        <a:pt x="3" y="7"/>
                        <a:pt x="7" y="6"/>
                        <a:pt x="10" y="6"/>
                      </a:cubicBezTo>
                      <a:cubicBezTo>
                        <a:pt x="11" y="5"/>
                        <a:pt x="13" y="5"/>
                        <a:pt x="14" y="4"/>
                      </a:cubicBezTo>
                      <a:cubicBezTo>
                        <a:pt x="17" y="3"/>
                        <a:pt x="21" y="2"/>
                        <a:pt x="25" y="2"/>
                      </a:cubicBezTo>
                      <a:cubicBezTo>
                        <a:pt x="28" y="3"/>
                        <a:pt x="32" y="3"/>
                        <a:pt x="36" y="3"/>
                      </a:cubicBezTo>
                      <a:cubicBezTo>
                        <a:pt x="37" y="4"/>
                        <a:pt x="38" y="3"/>
                        <a:pt x="39" y="2"/>
                      </a:cubicBezTo>
                      <a:cubicBezTo>
                        <a:pt x="40" y="2"/>
                        <a:pt x="41" y="2"/>
                        <a:pt x="41" y="1"/>
                      </a:cubicBezTo>
                      <a:cubicBezTo>
                        <a:pt x="44" y="1"/>
                        <a:pt x="47" y="0"/>
                        <a:pt x="50" y="0"/>
                      </a:cubicBezTo>
                      <a:cubicBezTo>
                        <a:pt x="51" y="0"/>
                        <a:pt x="53" y="0"/>
                        <a:pt x="54" y="0"/>
                      </a:cubicBezTo>
                      <a:cubicBezTo>
                        <a:pt x="58" y="1"/>
                        <a:pt x="61" y="1"/>
                        <a:pt x="65" y="2"/>
                      </a:cubicBezTo>
                      <a:cubicBezTo>
                        <a:pt x="65" y="2"/>
                        <a:pt x="66" y="2"/>
                        <a:pt x="66" y="3"/>
                      </a:cubicBezTo>
                      <a:cubicBezTo>
                        <a:pt x="65" y="3"/>
                        <a:pt x="63" y="3"/>
                        <a:pt x="62" y="3"/>
                      </a:cubicBezTo>
                      <a:cubicBezTo>
                        <a:pt x="61" y="3"/>
                        <a:pt x="60" y="3"/>
                        <a:pt x="59" y="4"/>
                      </a:cubicBezTo>
                      <a:cubicBezTo>
                        <a:pt x="58" y="4"/>
                        <a:pt x="57" y="5"/>
                        <a:pt x="57" y="7"/>
                      </a:cubicBezTo>
                      <a:cubicBezTo>
                        <a:pt x="57" y="9"/>
                        <a:pt x="55" y="10"/>
                        <a:pt x="53" y="11"/>
                      </a:cubicBezTo>
                      <a:cubicBezTo>
                        <a:pt x="52" y="12"/>
                        <a:pt x="50" y="12"/>
                        <a:pt x="48" y="13"/>
                      </a:cubicBezTo>
                      <a:cubicBezTo>
                        <a:pt x="47" y="14"/>
                        <a:pt x="47" y="14"/>
                        <a:pt x="48" y="15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0" y="18"/>
                        <a:pt x="50" y="18"/>
                        <a:pt x="45" y="16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4" y="20"/>
                        <a:pt x="41" y="21"/>
                        <a:pt x="38" y="21"/>
                      </a:cubicBezTo>
                      <a:cubicBezTo>
                        <a:pt x="35" y="22"/>
                        <a:pt x="33" y="23"/>
                        <a:pt x="31" y="25"/>
                      </a:cubicBezTo>
                      <a:cubicBezTo>
                        <a:pt x="28" y="26"/>
                        <a:pt x="26" y="27"/>
                        <a:pt x="23" y="27"/>
                      </a:cubicBezTo>
                      <a:cubicBezTo>
                        <a:pt x="22" y="28"/>
                        <a:pt x="20" y="28"/>
                        <a:pt x="21" y="30"/>
                      </a:cubicBezTo>
                      <a:cubicBezTo>
                        <a:pt x="20" y="31"/>
                        <a:pt x="20" y="31"/>
                        <a:pt x="19" y="32"/>
                      </a:cubicBezTo>
                      <a:cubicBezTo>
                        <a:pt x="19" y="33"/>
                        <a:pt x="18" y="33"/>
                        <a:pt x="17" y="34"/>
                      </a:cubicBezTo>
                      <a:cubicBezTo>
                        <a:pt x="15" y="35"/>
                        <a:pt x="12" y="35"/>
                        <a:pt x="10" y="33"/>
                      </a:cubicBezTo>
                      <a:cubicBezTo>
                        <a:pt x="9" y="32"/>
                        <a:pt x="9" y="31"/>
                        <a:pt x="9" y="30"/>
                      </a:cubicBezTo>
                      <a:cubicBezTo>
                        <a:pt x="9" y="29"/>
                        <a:pt x="9" y="28"/>
                        <a:pt x="9" y="27"/>
                      </a:cubicBezTo>
                      <a:cubicBezTo>
                        <a:pt x="9" y="26"/>
                        <a:pt x="10" y="25"/>
                        <a:pt x="11" y="24"/>
                      </a:cubicBezTo>
                      <a:cubicBezTo>
                        <a:pt x="11" y="23"/>
                        <a:pt x="11" y="23"/>
                        <a:pt x="12" y="22"/>
                      </a:cubicBezTo>
                      <a:cubicBezTo>
                        <a:pt x="14" y="20"/>
                        <a:pt x="15" y="16"/>
                        <a:pt x="13" y="13"/>
                      </a:cubicBezTo>
                      <a:cubicBezTo>
                        <a:pt x="12" y="12"/>
                        <a:pt x="11" y="11"/>
                        <a:pt x="10" y="11"/>
                      </a:cubicBezTo>
                      <a:cubicBezTo>
                        <a:pt x="7" y="9"/>
                        <a:pt x="5" y="9"/>
                        <a:pt x="2" y="8"/>
                      </a:cubicBezTo>
                      <a:cubicBezTo>
                        <a:pt x="2" y="8"/>
                        <a:pt x="1" y="8"/>
                        <a:pt x="0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4" name="ïṣľíḓe">
                  <a:extLst>
                    <a:ext uri="{FF2B5EF4-FFF2-40B4-BE49-F238E27FC236}">
                      <a16:creationId xmlns:a16="http://schemas.microsoft.com/office/drawing/2014/main" id="{96A3320A-111E-47CD-A4B7-44FC5055BC7D}"/>
                    </a:ext>
                  </a:extLst>
                </p:cNvPr>
                <p:cNvSpPr/>
                <p:nvPr/>
              </p:nvSpPr>
              <p:spPr bwMode="auto">
                <a:xfrm>
                  <a:off x="5541028" y="2692419"/>
                  <a:ext cx="121749" cy="97399"/>
                </a:xfrm>
                <a:custGeom>
                  <a:avLst/>
                  <a:gdLst>
                    <a:gd name="T0" fmla="*/ 7 w 29"/>
                    <a:gd name="T1" fmla="*/ 2 h 23"/>
                    <a:gd name="T2" fmla="*/ 11 w 29"/>
                    <a:gd name="T3" fmla="*/ 1 h 23"/>
                    <a:gd name="T4" fmla="*/ 17 w 29"/>
                    <a:gd name="T5" fmla="*/ 1 h 23"/>
                    <a:gd name="T6" fmla="*/ 18 w 29"/>
                    <a:gd name="T7" fmla="*/ 2 h 23"/>
                    <a:gd name="T8" fmla="*/ 17 w 29"/>
                    <a:gd name="T9" fmla="*/ 3 h 23"/>
                    <a:gd name="T10" fmla="*/ 14 w 29"/>
                    <a:gd name="T11" fmla="*/ 4 h 23"/>
                    <a:gd name="T12" fmla="*/ 13 w 29"/>
                    <a:gd name="T13" fmla="*/ 5 h 23"/>
                    <a:gd name="T14" fmla="*/ 14 w 29"/>
                    <a:gd name="T15" fmla="*/ 6 h 23"/>
                    <a:gd name="T16" fmla="*/ 26 w 29"/>
                    <a:gd name="T17" fmla="*/ 9 h 23"/>
                    <a:gd name="T18" fmla="*/ 26 w 29"/>
                    <a:gd name="T19" fmla="*/ 10 h 23"/>
                    <a:gd name="T20" fmla="*/ 26 w 29"/>
                    <a:gd name="T21" fmla="*/ 12 h 23"/>
                    <a:gd name="T22" fmla="*/ 29 w 29"/>
                    <a:gd name="T23" fmla="*/ 16 h 23"/>
                    <a:gd name="T24" fmla="*/ 27 w 29"/>
                    <a:gd name="T25" fmla="*/ 18 h 23"/>
                    <a:gd name="T26" fmla="*/ 22 w 29"/>
                    <a:gd name="T27" fmla="*/ 19 h 23"/>
                    <a:gd name="T28" fmla="*/ 20 w 29"/>
                    <a:gd name="T29" fmla="*/ 21 h 23"/>
                    <a:gd name="T30" fmla="*/ 20 w 29"/>
                    <a:gd name="T31" fmla="*/ 22 h 23"/>
                    <a:gd name="T32" fmla="*/ 14 w 29"/>
                    <a:gd name="T33" fmla="*/ 22 h 23"/>
                    <a:gd name="T34" fmla="*/ 15 w 29"/>
                    <a:gd name="T35" fmla="*/ 18 h 23"/>
                    <a:gd name="T36" fmla="*/ 16 w 29"/>
                    <a:gd name="T37" fmla="*/ 17 h 23"/>
                    <a:gd name="T38" fmla="*/ 19 w 29"/>
                    <a:gd name="T39" fmla="*/ 17 h 23"/>
                    <a:gd name="T40" fmla="*/ 21 w 29"/>
                    <a:gd name="T41" fmla="*/ 16 h 23"/>
                    <a:gd name="T42" fmla="*/ 20 w 29"/>
                    <a:gd name="T43" fmla="*/ 15 h 23"/>
                    <a:gd name="T44" fmla="*/ 9 w 29"/>
                    <a:gd name="T45" fmla="*/ 10 h 23"/>
                    <a:gd name="T46" fmla="*/ 3 w 29"/>
                    <a:gd name="T47" fmla="*/ 10 h 23"/>
                    <a:gd name="T48" fmla="*/ 0 w 29"/>
                    <a:gd name="T49" fmla="*/ 8 h 23"/>
                    <a:gd name="T50" fmla="*/ 2 w 29"/>
                    <a:gd name="T51" fmla="*/ 6 h 23"/>
                    <a:gd name="T52" fmla="*/ 3 w 29"/>
                    <a:gd name="T53" fmla="*/ 6 h 23"/>
                    <a:gd name="T54" fmla="*/ 7 w 29"/>
                    <a:gd name="T55" fmla="*/ 6 h 23"/>
                    <a:gd name="T56" fmla="*/ 9 w 29"/>
                    <a:gd name="T57" fmla="*/ 5 h 23"/>
                    <a:gd name="T58" fmla="*/ 7 w 29"/>
                    <a:gd name="T59" fmla="*/ 3 h 23"/>
                    <a:gd name="T60" fmla="*/ 7 w 29"/>
                    <a:gd name="T61" fmla="*/ 2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9" h="23">
                      <a:moveTo>
                        <a:pt x="7" y="2"/>
                      </a:moveTo>
                      <a:cubicBezTo>
                        <a:pt x="8" y="0"/>
                        <a:pt x="9" y="0"/>
                        <a:pt x="11" y="1"/>
                      </a:cubicBezTo>
                      <a:cubicBezTo>
                        <a:pt x="13" y="2"/>
                        <a:pt x="15" y="2"/>
                        <a:pt x="17" y="1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7" y="2"/>
                        <a:pt x="17" y="3"/>
                        <a:pt x="17" y="3"/>
                      </a:cubicBezTo>
                      <a:cubicBezTo>
                        <a:pt x="16" y="3"/>
                        <a:pt x="15" y="3"/>
                        <a:pt x="14" y="4"/>
                      </a:cubicBezTo>
                      <a:cubicBezTo>
                        <a:pt x="13" y="4"/>
                        <a:pt x="13" y="4"/>
                        <a:pt x="13" y="5"/>
                      </a:cubicBezTo>
                      <a:cubicBezTo>
                        <a:pt x="13" y="5"/>
                        <a:pt x="13" y="6"/>
                        <a:pt x="14" y="6"/>
                      </a:cubicBezTo>
                      <a:cubicBezTo>
                        <a:pt x="26" y="9"/>
                        <a:pt x="26" y="9"/>
                        <a:pt x="26" y="9"/>
                      </a:cubicBezTo>
                      <a:cubicBezTo>
                        <a:pt x="26" y="9"/>
                        <a:pt x="26" y="10"/>
                        <a:pt x="26" y="10"/>
                      </a:cubicBezTo>
                      <a:cubicBezTo>
                        <a:pt x="26" y="11"/>
                        <a:pt x="26" y="11"/>
                        <a:pt x="26" y="12"/>
                      </a:cubicBezTo>
                      <a:cubicBezTo>
                        <a:pt x="25" y="15"/>
                        <a:pt x="26" y="16"/>
                        <a:pt x="29" y="16"/>
                      </a:cubicBezTo>
                      <a:cubicBezTo>
                        <a:pt x="29" y="17"/>
                        <a:pt x="28" y="18"/>
                        <a:pt x="27" y="18"/>
                      </a:cubicBezTo>
                      <a:cubicBezTo>
                        <a:pt x="26" y="18"/>
                        <a:pt x="23" y="19"/>
                        <a:pt x="22" y="19"/>
                      </a:cubicBezTo>
                      <a:cubicBezTo>
                        <a:pt x="21" y="20"/>
                        <a:pt x="20" y="20"/>
                        <a:pt x="20" y="21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18" y="23"/>
                        <a:pt x="16" y="23"/>
                        <a:pt x="14" y="22"/>
                      </a:cubicBezTo>
                      <a:cubicBezTo>
                        <a:pt x="13" y="21"/>
                        <a:pt x="13" y="19"/>
                        <a:pt x="15" y="18"/>
                      </a:cubicBezTo>
                      <a:cubicBezTo>
                        <a:pt x="15" y="18"/>
                        <a:pt x="15" y="18"/>
                        <a:pt x="16" y="17"/>
                      </a:cubicBezTo>
                      <a:cubicBezTo>
                        <a:pt x="17" y="17"/>
                        <a:pt x="18" y="17"/>
                        <a:pt x="19" y="17"/>
                      </a:cubicBezTo>
                      <a:cubicBezTo>
                        <a:pt x="20" y="17"/>
                        <a:pt x="20" y="16"/>
                        <a:pt x="21" y="16"/>
                      </a:cubicBezTo>
                      <a:cubicBezTo>
                        <a:pt x="21" y="16"/>
                        <a:pt x="20" y="15"/>
                        <a:pt x="20" y="15"/>
                      </a:cubicBezTo>
                      <a:cubicBezTo>
                        <a:pt x="17" y="12"/>
                        <a:pt x="13" y="10"/>
                        <a:pt x="9" y="10"/>
                      </a:cubicBezTo>
                      <a:cubicBezTo>
                        <a:pt x="7" y="10"/>
                        <a:pt x="5" y="10"/>
                        <a:pt x="3" y="10"/>
                      </a:cubicBezTo>
                      <a:cubicBezTo>
                        <a:pt x="2" y="10"/>
                        <a:pt x="1" y="10"/>
                        <a:pt x="0" y="8"/>
                      </a:cubicBezTo>
                      <a:cubicBezTo>
                        <a:pt x="0" y="7"/>
                        <a:pt x="1" y="6"/>
                        <a:pt x="2" y="6"/>
                      </a:cubicBezTo>
                      <a:cubicBezTo>
                        <a:pt x="2" y="6"/>
                        <a:pt x="2" y="6"/>
                        <a:pt x="3" y="6"/>
                      </a:cubicBezTo>
                      <a:cubicBezTo>
                        <a:pt x="4" y="6"/>
                        <a:pt x="5" y="6"/>
                        <a:pt x="7" y="6"/>
                      </a:cubicBezTo>
                      <a:cubicBezTo>
                        <a:pt x="7" y="6"/>
                        <a:pt x="8" y="5"/>
                        <a:pt x="9" y="5"/>
                      </a:cubicBezTo>
                      <a:cubicBezTo>
                        <a:pt x="9" y="4"/>
                        <a:pt x="8" y="3"/>
                        <a:pt x="7" y="3"/>
                      </a:cubicBezTo>
                      <a:cubicBezTo>
                        <a:pt x="7" y="2"/>
                        <a:pt x="7" y="2"/>
                        <a:pt x="7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5" name="ïSḻiḓé">
                  <a:extLst>
                    <a:ext uri="{FF2B5EF4-FFF2-40B4-BE49-F238E27FC236}">
                      <a16:creationId xmlns:a16="http://schemas.microsoft.com/office/drawing/2014/main" id="{C9A7755D-5B9D-474B-A83C-12C7397A52D5}"/>
                    </a:ext>
                  </a:extLst>
                </p:cNvPr>
                <p:cNvSpPr/>
                <p:nvPr/>
              </p:nvSpPr>
              <p:spPr bwMode="auto">
                <a:xfrm>
                  <a:off x="6299930" y="3368127"/>
                  <a:ext cx="58846" cy="101457"/>
                </a:xfrm>
                <a:custGeom>
                  <a:avLst/>
                  <a:gdLst>
                    <a:gd name="T0" fmla="*/ 12 w 14"/>
                    <a:gd name="T1" fmla="*/ 0 h 24"/>
                    <a:gd name="T2" fmla="*/ 13 w 14"/>
                    <a:gd name="T3" fmla="*/ 10 h 24"/>
                    <a:gd name="T4" fmla="*/ 10 w 14"/>
                    <a:gd name="T5" fmla="*/ 19 h 24"/>
                    <a:gd name="T6" fmla="*/ 8 w 14"/>
                    <a:gd name="T7" fmla="*/ 22 h 24"/>
                    <a:gd name="T8" fmla="*/ 4 w 14"/>
                    <a:gd name="T9" fmla="*/ 24 h 24"/>
                    <a:gd name="T10" fmla="*/ 1 w 14"/>
                    <a:gd name="T11" fmla="*/ 18 h 24"/>
                    <a:gd name="T12" fmla="*/ 1 w 14"/>
                    <a:gd name="T13" fmla="*/ 18 h 24"/>
                    <a:gd name="T14" fmla="*/ 3 w 14"/>
                    <a:gd name="T15" fmla="*/ 15 h 24"/>
                    <a:gd name="T16" fmla="*/ 3 w 14"/>
                    <a:gd name="T17" fmla="*/ 11 h 24"/>
                    <a:gd name="T18" fmla="*/ 5 w 14"/>
                    <a:gd name="T19" fmla="*/ 6 h 24"/>
                    <a:gd name="T20" fmla="*/ 7 w 14"/>
                    <a:gd name="T21" fmla="*/ 6 h 24"/>
                    <a:gd name="T22" fmla="*/ 11 w 14"/>
                    <a:gd name="T23" fmla="*/ 1 h 24"/>
                    <a:gd name="T24" fmla="*/ 12 w 14"/>
                    <a:gd name="T25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" h="24">
                      <a:moveTo>
                        <a:pt x="12" y="0"/>
                      </a:moveTo>
                      <a:cubicBezTo>
                        <a:pt x="13" y="3"/>
                        <a:pt x="14" y="7"/>
                        <a:pt x="13" y="10"/>
                      </a:cubicBezTo>
                      <a:cubicBezTo>
                        <a:pt x="11" y="13"/>
                        <a:pt x="11" y="16"/>
                        <a:pt x="10" y="19"/>
                      </a:cubicBezTo>
                      <a:cubicBezTo>
                        <a:pt x="9" y="20"/>
                        <a:pt x="9" y="21"/>
                        <a:pt x="8" y="22"/>
                      </a:cubicBezTo>
                      <a:cubicBezTo>
                        <a:pt x="7" y="24"/>
                        <a:pt x="7" y="24"/>
                        <a:pt x="4" y="24"/>
                      </a:cubicBezTo>
                      <a:cubicBezTo>
                        <a:pt x="1" y="23"/>
                        <a:pt x="0" y="20"/>
                        <a:pt x="1" y="18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2" y="17"/>
                        <a:pt x="2" y="16"/>
                        <a:pt x="3" y="15"/>
                      </a:cubicBezTo>
                      <a:cubicBezTo>
                        <a:pt x="3" y="13"/>
                        <a:pt x="3" y="12"/>
                        <a:pt x="3" y="11"/>
                      </a:cubicBezTo>
                      <a:cubicBezTo>
                        <a:pt x="3" y="9"/>
                        <a:pt x="4" y="7"/>
                        <a:pt x="5" y="6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8" y="4"/>
                        <a:pt x="10" y="3"/>
                        <a:pt x="11" y="1"/>
                      </a:cubicBezTo>
                      <a:cubicBezTo>
                        <a:pt x="12" y="1"/>
                        <a:pt x="12" y="0"/>
                        <a:pt x="1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6" name="îS1ïďê">
                  <a:extLst>
                    <a:ext uri="{FF2B5EF4-FFF2-40B4-BE49-F238E27FC236}">
                      <a16:creationId xmlns:a16="http://schemas.microsoft.com/office/drawing/2014/main" id="{F976DE91-3D22-455A-A624-8483BB0D61BD}"/>
                    </a:ext>
                  </a:extLst>
                </p:cNvPr>
                <p:cNvSpPr/>
                <p:nvPr/>
              </p:nvSpPr>
              <p:spPr bwMode="auto">
                <a:xfrm>
                  <a:off x="5599874" y="2655895"/>
                  <a:ext cx="131895" cy="44641"/>
                </a:xfrm>
                <a:custGeom>
                  <a:avLst/>
                  <a:gdLst>
                    <a:gd name="T0" fmla="*/ 31 w 31"/>
                    <a:gd name="T1" fmla="*/ 0 h 11"/>
                    <a:gd name="T2" fmla="*/ 22 w 31"/>
                    <a:gd name="T3" fmla="*/ 4 h 11"/>
                    <a:gd name="T4" fmla="*/ 9 w 31"/>
                    <a:gd name="T5" fmla="*/ 10 h 11"/>
                    <a:gd name="T6" fmla="*/ 5 w 31"/>
                    <a:gd name="T7" fmla="*/ 9 h 11"/>
                    <a:gd name="T8" fmla="*/ 4 w 31"/>
                    <a:gd name="T9" fmla="*/ 8 h 11"/>
                    <a:gd name="T10" fmla="*/ 0 w 31"/>
                    <a:gd name="T11" fmla="*/ 8 h 11"/>
                    <a:gd name="T12" fmla="*/ 1 w 31"/>
                    <a:gd name="T13" fmla="*/ 7 h 11"/>
                    <a:gd name="T14" fmla="*/ 4 w 31"/>
                    <a:gd name="T15" fmla="*/ 6 h 11"/>
                    <a:gd name="T16" fmla="*/ 7 w 31"/>
                    <a:gd name="T17" fmla="*/ 4 h 11"/>
                    <a:gd name="T18" fmla="*/ 9 w 31"/>
                    <a:gd name="T19" fmla="*/ 3 h 11"/>
                    <a:gd name="T20" fmla="*/ 15 w 31"/>
                    <a:gd name="T21" fmla="*/ 2 h 11"/>
                    <a:gd name="T22" fmla="*/ 19 w 31"/>
                    <a:gd name="T23" fmla="*/ 1 h 11"/>
                    <a:gd name="T24" fmla="*/ 27 w 31"/>
                    <a:gd name="T25" fmla="*/ 0 h 11"/>
                    <a:gd name="T26" fmla="*/ 29 w 31"/>
                    <a:gd name="T27" fmla="*/ 0 h 11"/>
                    <a:gd name="T28" fmla="*/ 31 w 31"/>
                    <a:gd name="T2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1" h="11">
                      <a:moveTo>
                        <a:pt x="31" y="0"/>
                      </a:moveTo>
                      <a:cubicBezTo>
                        <a:pt x="28" y="3"/>
                        <a:pt x="25" y="4"/>
                        <a:pt x="22" y="4"/>
                      </a:cubicBezTo>
                      <a:cubicBezTo>
                        <a:pt x="17" y="5"/>
                        <a:pt x="13" y="7"/>
                        <a:pt x="9" y="10"/>
                      </a:cubicBezTo>
                      <a:cubicBezTo>
                        <a:pt x="7" y="10"/>
                        <a:pt x="6" y="11"/>
                        <a:pt x="5" y="9"/>
                      </a:cubicBezTo>
                      <a:cubicBezTo>
                        <a:pt x="5" y="9"/>
                        <a:pt x="4" y="9"/>
                        <a:pt x="4" y="8"/>
                      </a:cubicBezTo>
                      <a:cubicBezTo>
                        <a:pt x="2" y="8"/>
                        <a:pt x="1" y="8"/>
                        <a:pt x="0" y="8"/>
                      </a:cubicBezTo>
                      <a:cubicBezTo>
                        <a:pt x="0" y="7"/>
                        <a:pt x="1" y="7"/>
                        <a:pt x="1" y="7"/>
                      </a:cubicBezTo>
                      <a:cubicBezTo>
                        <a:pt x="2" y="7"/>
                        <a:pt x="3" y="6"/>
                        <a:pt x="4" y="6"/>
                      </a:cubicBezTo>
                      <a:cubicBezTo>
                        <a:pt x="5" y="6"/>
                        <a:pt x="7" y="6"/>
                        <a:pt x="7" y="4"/>
                      </a:cubicBezTo>
                      <a:cubicBezTo>
                        <a:pt x="7" y="3"/>
                        <a:pt x="8" y="3"/>
                        <a:pt x="9" y="3"/>
                      </a:cubicBezTo>
                      <a:cubicBezTo>
                        <a:pt x="11" y="2"/>
                        <a:pt x="13" y="2"/>
                        <a:pt x="15" y="2"/>
                      </a:cubicBezTo>
                      <a:cubicBezTo>
                        <a:pt x="16" y="2"/>
                        <a:pt x="18" y="1"/>
                        <a:pt x="19" y="1"/>
                      </a:cubicBezTo>
                      <a:cubicBezTo>
                        <a:pt x="21" y="0"/>
                        <a:pt x="24" y="0"/>
                        <a:pt x="27" y="0"/>
                      </a:cubicBezTo>
                      <a:cubicBezTo>
                        <a:pt x="27" y="0"/>
                        <a:pt x="28" y="0"/>
                        <a:pt x="29" y="0"/>
                      </a:cubicBezTo>
                      <a:cubicBezTo>
                        <a:pt x="31" y="0"/>
                        <a:pt x="31" y="0"/>
                        <a:pt x="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7" name="iṧ1îdè">
                  <a:extLst>
                    <a:ext uri="{FF2B5EF4-FFF2-40B4-BE49-F238E27FC236}">
                      <a16:creationId xmlns:a16="http://schemas.microsoft.com/office/drawing/2014/main" id="{366A5812-801C-4225-BC1B-78C02246AA98}"/>
                    </a:ext>
                  </a:extLst>
                </p:cNvPr>
                <p:cNvSpPr/>
                <p:nvPr/>
              </p:nvSpPr>
              <p:spPr bwMode="auto">
                <a:xfrm>
                  <a:off x="5938741" y="2820256"/>
                  <a:ext cx="75079" cy="54788"/>
                </a:xfrm>
                <a:custGeom>
                  <a:avLst/>
                  <a:gdLst>
                    <a:gd name="T0" fmla="*/ 11 w 18"/>
                    <a:gd name="T1" fmla="*/ 7 h 13"/>
                    <a:gd name="T2" fmla="*/ 7 w 18"/>
                    <a:gd name="T3" fmla="*/ 5 h 13"/>
                    <a:gd name="T4" fmla="*/ 6 w 18"/>
                    <a:gd name="T5" fmla="*/ 10 h 13"/>
                    <a:gd name="T6" fmla="*/ 0 w 18"/>
                    <a:gd name="T7" fmla="*/ 12 h 13"/>
                    <a:gd name="T8" fmla="*/ 0 w 18"/>
                    <a:gd name="T9" fmla="*/ 6 h 13"/>
                    <a:gd name="T10" fmla="*/ 4 w 18"/>
                    <a:gd name="T11" fmla="*/ 4 h 13"/>
                    <a:gd name="T12" fmla="*/ 6 w 18"/>
                    <a:gd name="T13" fmla="*/ 4 h 13"/>
                    <a:gd name="T14" fmla="*/ 8 w 18"/>
                    <a:gd name="T15" fmla="*/ 3 h 13"/>
                    <a:gd name="T16" fmla="*/ 8 w 18"/>
                    <a:gd name="T17" fmla="*/ 1 h 13"/>
                    <a:gd name="T18" fmla="*/ 10 w 18"/>
                    <a:gd name="T19" fmla="*/ 0 h 13"/>
                    <a:gd name="T20" fmla="*/ 12 w 18"/>
                    <a:gd name="T21" fmla="*/ 1 h 13"/>
                    <a:gd name="T22" fmla="*/ 12 w 18"/>
                    <a:gd name="T23" fmla="*/ 4 h 13"/>
                    <a:gd name="T24" fmla="*/ 13 w 18"/>
                    <a:gd name="T25" fmla="*/ 5 h 13"/>
                    <a:gd name="T26" fmla="*/ 15 w 18"/>
                    <a:gd name="T27" fmla="*/ 8 h 13"/>
                    <a:gd name="T28" fmla="*/ 18 w 18"/>
                    <a:gd name="T29" fmla="*/ 10 h 13"/>
                    <a:gd name="T30" fmla="*/ 15 w 18"/>
                    <a:gd name="T31" fmla="*/ 12 h 13"/>
                    <a:gd name="T32" fmla="*/ 12 w 18"/>
                    <a:gd name="T33" fmla="*/ 13 h 13"/>
                    <a:gd name="T34" fmla="*/ 9 w 18"/>
                    <a:gd name="T35" fmla="*/ 13 h 13"/>
                    <a:gd name="T36" fmla="*/ 9 w 18"/>
                    <a:gd name="T37" fmla="*/ 13 h 13"/>
                    <a:gd name="T38" fmla="*/ 11 w 18"/>
                    <a:gd name="T39" fmla="*/ 12 h 13"/>
                    <a:gd name="T40" fmla="*/ 9 w 18"/>
                    <a:gd name="T41" fmla="*/ 9 h 13"/>
                    <a:gd name="T42" fmla="*/ 11 w 18"/>
                    <a:gd name="T43" fmla="*/ 7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8" h="13">
                      <a:moveTo>
                        <a:pt x="11" y="7"/>
                      </a:moveTo>
                      <a:cubicBezTo>
                        <a:pt x="10" y="5"/>
                        <a:pt x="8" y="5"/>
                        <a:pt x="7" y="5"/>
                      </a:cubicBezTo>
                      <a:cubicBezTo>
                        <a:pt x="5" y="7"/>
                        <a:pt x="5" y="8"/>
                        <a:pt x="6" y="10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0"/>
                        <a:pt x="2" y="8"/>
                        <a:pt x="0" y="6"/>
                      </a:cubicBezTo>
                      <a:cubicBezTo>
                        <a:pt x="1" y="5"/>
                        <a:pt x="3" y="4"/>
                        <a:pt x="4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7" y="4"/>
                        <a:pt x="8" y="4"/>
                        <a:pt x="8" y="3"/>
                      </a:cubicBezTo>
                      <a:cubicBezTo>
                        <a:pt x="8" y="2"/>
                        <a:pt x="8" y="2"/>
                        <a:pt x="8" y="1"/>
                      </a:cubicBezTo>
                      <a:cubicBezTo>
                        <a:pt x="9" y="1"/>
                        <a:pt x="9" y="0"/>
                        <a:pt x="10" y="0"/>
                      </a:cubicBezTo>
                      <a:cubicBezTo>
                        <a:pt x="10" y="0"/>
                        <a:pt x="11" y="0"/>
                        <a:pt x="12" y="1"/>
                      </a:cubicBezTo>
                      <a:cubicBezTo>
                        <a:pt x="10" y="2"/>
                        <a:pt x="11" y="3"/>
                        <a:pt x="12" y="4"/>
                      </a:cubicBezTo>
                      <a:cubicBezTo>
                        <a:pt x="13" y="4"/>
                        <a:pt x="13" y="4"/>
                        <a:pt x="13" y="5"/>
                      </a:cubicBezTo>
                      <a:cubicBezTo>
                        <a:pt x="14" y="6"/>
                        <a:pt x="14" y="7"/>
                        <a:pt x="15" y="8"/>
                      </a:cubicBezTo>
                      <a:cubicBezTo>
                        <a:pt x="16" y="9"/>
                        <a:pt x="17" y="9"/>
                        <a:pt x="18" y="10"/>
                      </a:cubicBezTo>
                      <a:cubicBezTo>
                        <a:pt x="17" y="10"/>
                        <a:pt x="16" y="11"/>
                        <a:pt x="15" y="12"/>
                      </a:cubicBezTo>
                      <a:cubicBezTo>
                        <a:pt x="14" y="13"/>
                        <a:pt x="13" y="13"/>
                        <a:pt x="12" y="13"/>
                      </a:cubicBezTo>
                      <a:cubicBezTo>
                        <a:pt x="11" y="13"/>
                        <a:pt x="10" y="13"/>
                        <a:pt x="9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ubicBezTo>
                        <a:pt x="10" y="11"/>
                        <a:pt x="9" y="10"/>
                        <a:pt x="9" y="9"/>
                      </a:cubicBezTo>
                      <a:cubicBezTo>
                        <a:pt x="9" y="8"/>
                        <a:pt x="10" y="8"/>
                        <a:pt x="11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8" name="ïṧlïḋê">
                  <a:extLst>
                    <a:ext uri="{FF2B5EF4-FFF2-40B4-BE49-F238E27FC236}">
                      <a16:creationId xmlns:a16="http://schemas.microsoft.com/office/drawing/2014/main" id="{50514794-EB37-497A-AA7D-0B7A16E42A9B}"/>
                    </a:ext>
                  </a:extLst>
                </p:cNvPr>
                <p:cNvSpPr/>
                <p:nvPr/>
              </p:nvSpPr>
              <p:spPr bwMode="auto">
                <a:xfrm>
                  <a:off x="5883955" y="2761411"/>
                  <a:ext cx="44641" cy="20291"/>
                </a:xfrm>
                <a:custGeom>
                  <a:avLst/>
                  <a:gdLst>
                    <a:gd name="T0" fmla="*/ 0 w 11"/>
                    <a:gd name="T1" fmla="*/ 2 h 5"/>
                    <a:gd name="T2" fmla="*/ 2 w 11"/>
                    <a:gd name="T3" fmla="*/ 2 h 5"/>
                    <a:gd name="T4" fmla="*/ 8 w 11"/>
                    <a:gd name="T5" fmla="*/ 0 h 5"/>
                    <a:gd name="T6" fmla="*/ 11 w 11"/>
                    <a:gd name="T7" fmla="*/ 1 h 5"/>
                    <a:gd name="T8" fmla="*/ 10 w 11"/>
                    <a:gd name="T9" fmla="*/ 3 h 5"/>
                    <a:gd name="T10" fmla="*/ 6 w 11"/>
                    <a:gd name="T11" fmla="*/ 5 h 5"/>
                    <a:gd name="T12" fmla="*/ 2 w 11"/>
                    <a:gd name="T13" fmla="*/ 4 h 5"/>
                    <a:gd name="T14" fmla="*/ 0 w 11"/>
                    <a:gd name="T15" fmla="*/ 3 h 5"/>
                    <a:gd name="T16" fmla="*/ 0 w 11"/>
                    <a:gd name="T17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" h="5">
                      <a:moveTo>
                        <a:pt x="0" y="2"/>
                      </a:moveTo>
                      <a:cubicBezTo>
                        <a:pt x="0" y="2"/>
                        <a:pt x="1" y="2"/>
                        <a:pt x="2" y="2"/>
                      </a:cubicBezTo>
                      <a:cubicBezTo>
                        <a:pt x="4" y="1"/>
                        <a:pt x="6" y="0"/>
                        <a:pt x="8" y="0"/>
                      </a:cubicBezTo>
                      <a:cubicBezTo>
                        <a:pt x="9" y="0"/>
                        <a:pt x="10" y="0"/>
                        <a:pt x="11" y="1"/>
                      </a:cubicBezTo>
                      <a:cubicBezTo>
                        <a:pt x="11" y="2"/>
                        <a:pt x="10" y="2"/>
                        <a:pt x="10" y="3"/>
                      </a:cubicBezTo>
                      <a:cubicBezTo>
                        <a:pt x="8" y="4"/>
                        <a:pt x="7" y="4"/>
                        <a:pt x="6" y="5"/>
                      </a:cubicBezTo>
                      <a:cubicBezTo>
                        <a:pt x="4" y="5"/>
                        <a:pt x="3" y="5"/>
                        <a:pt x="2" y="4"/>
                      </a:cubicBezTo>
                      <a:cubicBezTo>
                        <a:pt x="1" y="3"/>
                        <a:pt x="0" y="3"/>
                        <a:pt x="0" y="3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9" name="ïşľîďê">
                  <a:extLst>
                    <a:ext uri="{FF2B5EF4-FFF2-40B4-BE49-F238E27FC236}">
                      <a16:creationId xmlns:a16="http://schemas.microsoft.com/office/drawing/2014/main" id="{AFA7EB6B-E2A4-480B-913F-539A5CAA9BBB}"/>
                    </a:ext>
                  </a:extLst>
                </p:cNvPr>
                <p:cNvSpPr/>
                <p:nvPr/>
              </p:nvSpPr>
              <p:spPr bwMode="auto">
                <a:xfrm>
                  <a:off x="5622194" y="2875043"/>
                  <a:ext cx="36525" cy="24350"/>
                </a:xfrm>
                <a:custGeom>
                  <a:avLst/>
                  <a:gdLst>
                    <a:gd name="T0" fmla="*/ 0 w 9"/>
                    <a:gd name="T1" fmla="*/ 5 h 6"/>
                    <a:gd name="T2" fmla="*/ 7 w 9"/>
                    <a:gd name="T3" fmla="*/ 0 h 6"/>
                    <a:gd name="T4" fmla="*/ 5 w 9"/>
                    <a:gd name="T5" fmla="*/ 1 h 6"/>
                    <a:gd name="T6" fmla="*/ 7 w 9"/>
                    <a:gd name="T7" fmla="*/ 2 h 6"/>
                    <a:gd name="T8" fmla="*/ 8 w 9"/>
                    <a:gd name="T9" fmla="*/ 4 h 6"/>
                    <a:gd name="T10" fmla="*/ 6 w 9"/>
                    <a:gd name="T11" fmla="*/ 6 h 6"/>
                    <a:gd name="T12" fmla="*/ 0 w 9"/>
                    <a:gd name="T13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6">
                      <a:moveTo>
                        <a:pt x="0" y="5"/>
                      </a:moveTo>
                      <a:cubicBezTo>
                        <a:pt x="2" y="3"/>
                        <a:pt x="4" y="1"/>
                        <a:pt x="7" y="0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6" y="1"/>
                        <a:pt x="7" y="2"/>
                        <a:pt x="7" y="2"/>
                      </a:cubicBezTo>
                      <a:cubicBezTo>
                        <a:pt x="7" y="2"/>
                        <a:pt x="9" y="4"/>
                        <a:pt x="8" y="4"/>
                      </a:cubicBezTo>
                      <a:cubicBezTo>
                        <a:pt x="8" y="5"/>
                        <a:pt x="7" y="6"/>
                        <a:pt x="6" y="6"/>
                      </a:cubicBezTo>
                      <a:cubicBezTo>
                        <a:pt x="4" y="5"/>
                        <a:pt x="2" y="5"/>
                        <a:pt x="0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0" name="ïŝlíde">
                  <a:extLst>
                    <a:ext uri="{FF2B5EF4-FFF2-40B4-BE49-F238E27FC236}">
                      <a16:creationId xmlns:a16="http://schemas.microsoft.com/office/drawing/2014/main" id="{B94E80C4-D482-4AC4-BBE0-1980713F4689}"/>
                    </a:ext>
                  </a:extLst>
                </p:cNvPr>
                <p:cNvSpPr/>
                <p:nvPr/>
              </p:nvSpPr>
              <p:spPr bwMode="auto">
                <a:xfrm>
                  <a:off x="5137228" y="2540234"/>
                  <a:ext cx="1075449" cy="1379821"/>
                </a:xfrm>
                <a:custGeom>
                  <a:avLst/>
                  <a:gdLst>
                    <a:gd name="T0" fmla="*/ 255 w 255"/>
                    <a:gd name="T1" fmla="*/ 281 h 327"/>
                    <a:gd name="T2" fmla="*/ 254 w 255"/>
                    <a:gd name="T3" fmla="*/ 283 h 327"/>
                    <a:gd name="T4" fmla="*/ 43 w 255"/>
                    <a:gd name="T5" fmla="*/ 230 h 327"/>
                    <a:gd name="T6" fmla="*/ 96 w 255"/>
                    <a:gd name="T7" fmla="*/ 20 h 327"/>
                    <a:gd name="T8" fmla="*/ 150 w 255"/>
                    <a:gd name="T9" fmla="*/ 0 h 327"/>
                    <a:gd name="T10" fmla="*/ 120 w 255"/>
                    <a:gd name="T11" fmla="*/ 30 h 327"/>
                    <a:gd name="T12" fmla="*/ 115 w 255"/>
                    <a:gd name="T13" fmla="*/ 36 h 327"/>
                    <a:gd name="T14" fmla="*/ 111 w 255"/>
                    <a:gd name="T15" fmla="*/ 42 h 327"/>
                    <a:gd name="T16" fmla="*/ 108 w 255"/>
                    <a:gd name="T17" fmla="*/ 46 h 327"/>
                    <a:gd name="T18" fmla="*/ 98 w 255"/>
                    <a:gd name="T19" fmla="*/ 64 h 327"/>
                    <a:gd name="T20" fmla="*/ 98 w 255"/>
                    <a:gd name="T21" fmla="*/ 64 h 327"/>
                    <a:gd name="T22" fmla="*/ 87 w 255"/>
                    <a:gd name="T23" fmla="*/ 99 h 327"/>
                    <a:gd name="T24" fmla="*/ 91 w 255"/>
                    <a:gd name="T25" fmla="*/ 155 h 327"/>
                    <a:gd name="T26" fmla="*/ 103 w 255"/>
                    <a:gd name="T27" fmla="*/ 181 h 327"/>
                    <a:gd name="T28" fmla="*/ 129 w 255"/>
                    <a:gd name="T29" fmla="*/ 217 h 327"/>
                    <a:gd name="T30" fmla="*/ 255 w 255"/>
                    <a:gd name="T31" fmla="*/ 281 h 3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55" h="327">
                      <a:moveTo>
                        <a:pt x="255" y="281"/>
                      </a:moveTo>
                      <a:cubicBezTo>
                        <a:pt x="254" y="283"/>
                        <a:pt x="254" y="283"/>
                        <a:pt x="254" y="283"/>
                      </a:cubicBezTo>
                      <a:cubicBezTo>
                        <a:pt x="182" y="327"/>
                        <a:pt x="87" y="303"/>
                        <a:pt x="43" y="230"/>
                      </a:cubicBezTo>
                      <a:cubicBezTo>
                        <a:pt x="0" y="158"/>
                        <a:pt x="23" y="63"/>
                        <a:pt x="96" y="20"/>
                      </a:cubicBezTo>
                      <a:cubicBezTo>
                        <a:pt x="113" y="10"/>
                        <a:pt x="131" y="3"/>
                        <a:pt x="150" y="0"/>
                      </a:cubicBezTo>
                      <a:cubicBezTo>
                        <a:pt x="139" y="9"/>
                        <a:pt x="129" y="19"/>
                        <a:pt x="120" y="30"/>
                      </a:cubicBezTo>
                      <a:cubicBezTo>
                        <a:pt x="119" y="32"/>
                        <a:pt x="117" y="34"/>
                        <a:pt x="115" y="36"/>
                      </a:cubicBezTo>
                      <a:cubicBezTo>
                        <a:pt x="113" y="39"/>
                        <a:pt x="112" y="40"/>
                        <a:pt x="111" y="42"/>
                      </a:cubicBezTo>
                      <a:cubicBezTo>
                        <a:pt x="110" y="44"/>
                        <a:pt x="109" y="45"/>
                        <a:pt x="108" y="46"/>
                      </a:cubicBezTo>
                      <a:cubicBezTo>
                        <a:pt x="104" y="52"/>
                        <a:pt x="101" y="58"/>
                        <a:pt x="98" y="64"/>
                      </a:cubicBezTo>
                      <a:cubicBezTo>
                        <a:pt x="98" y="64"/>
                        <a:pt x="98" y="64"/>
                        <a:pt x="98" y="64"/>
                      </a:cubicBezTo>
                      <a:cubicBezTo>
                        <a:pt x="93" y="75"/>
                        <a:pt x="89" y="87"/>
                        <a:pt x="87" y="99"/>
                      </a:cubicBezTo>
                      <a:cubicBezTo>
                        <a:pt x="83" y="118"/>
                        <a:pt x="85" y="137"/>
                        <a:pt x="91" y="155"/>
                      </a:cubicBezTo>
                      <a:cubicBezTo>
                        <a:pt x="94" y="164"/>
                        <a:pt x="98" y="173"/>
                        <a:pt x="103" y="181"/>
                      </a:cubicBezTo>
                      <a:cubicBezTo>
                        <a:pt x="111" y="194"/>
                        <a:pt x="119" y="206"/>
                        <a:pt x="129" y="217"/>
                      </a:cubicBezTo>
                      <a:cubicBezTo>
                        <a:pt x="187" y="285"/>
                        <a:pt x="255" y="281"/>
                        <a:pt x="255" y="28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1" name="îṥlïdé">
                  <a:extLst>
                    <a:ext uri="{FF2B5EF4-FFF2-40B4-BE49-F238E27FC236}">
                      <a16:creationId xmlns:a16="http://schemas.microsoft.com/office/drawing/2014/main" id="{E841876D-04C8-4F20-BAF0-60C7AFF1B9FE}"/>
                    </a:ext>
                  </a:extLst>
                </p:cNvPr>
                <p:cNvSpPr/>
                <p:nvPr/>
              </p:nvSpPr>
              <p:spPr bwMode="auto">
                <a:xfrm>
                  <a:off x="8304729" y="3301164"/>
                  <a:ext cx="606716" cy="375393"/>
                </a:xfrm>
                <a:custGeom>
                  <a:avLst/>
                  <a:gdLst>
                    <a:gd name="T0" fmla="*/ 140 w 144"/>
                    <a:gd name="T1" fmla="*/ 73 h 89"/>
                    <a:gd name="T2" fmla="*/ 117 w 144"/>
                    <a:gd name="T3" fmla="*/ 86 h 89"/>
                    <a:gd name="T4" fmla="*/ 2 w 144"/>
                    <a:gd name="T5" fmla="*/ 86 h 89"/>
                    <a:gd name="T6" fmla="*/ 2 w 144"/>
                    <a:gd name="T7" fmla="*/ 76 h 89"/>
                    <a:gd name="T8" fmla="*/ 2 w 144"/>
                    <a:gd name="T9" fmla="*/ 75 h 89"/>
                    <a:gd name="T10" fmla="*/ 34 w 144"/>
                    <a:gd name="T11" fmla="*/ 75 h 89"/>
                    <a:gd name="T12" fmla="*/ 25 w 144"/>
                    <a:gd name="T13" fmla="*/ 31 h 89"/>
                    <a:gd name="T14" fmla="*/ 108 w 144"/>
                    <a:gd name="T15" fmla="*/ 0 h 89"/>
                    <a:gd name="T16" fmla="*/ 116 w 144"/>
                    <a:gd name="T17" fmla="*/ 0 h 89"/>
                    <a:gd name="T18" fmla="*/ 140 w 144"/>
                    <a:gd name="T19" fmla="*/ 7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4" h="89">
                      <a:moveTo>
                        <a:pt x="140" y="73"/>
                      </a:moveTo>
                      <a:cubicBezTo>
                        <a:pt x="136" y="89"/>
                        <a:pt x="117" y="86"/>
                        <a:pt x="117" y="86"/>
                      </a:cubicBezTo>
                      <a:cubicBezTo>
                        <a:pt x="117" y="86"/>
                        <a:pt x="5" y="88"/>
                        <a:pt x="2" y="86"/>
                      </a:cubicBezTo>
                      <a:cubicBezTo>
                        <a:pt x="0" y="84"/>
                        <a:pt x="2" y="78"/>
                        <a:pt x="2" y="76"/>
                      </a:cubicBezTo>
                      <a:cubicBezTo>
                        <a:pt x="2" y="75"/>
                        <a:pt x="2" y="75"/>
                        <a:pt x="2" y="75"/>
                      </a:cubicBezTo>
                      <a:cubicBezTo>
                        <a:pt x="34" y="75"/>
                        <a:pt x="34" y="75"/>
                        <a:pt x="34" y="75"/>
                      </a:cubicBezTo>
                      <a:cubicBezTo>
                        <a:pt x="34" y="75"/>
                        <a:pt x="49" y="67"/>
                        <a:pt x="25" y="31"/>
                      </a:cubicBezTo>
                      <a:cubicBezTo>
                        <a:pt x="4" y="1"/>
                        <a:pt x="82" y="0"/>
                        <a:pt x="108" y="0"/>
                      </a:cubicBezTo>
                      <a:cubicBezTo>
                        <a:pt x="113" y="0"/>
                        <a:pt x="116" y="0"/>
                        <a:pt x="116" y="0"/>
                      </a:cubicBezTo>
                      <a:cubicBezTo>
                        <a:pt x="116" y="0"/>
                        <a:pt x="144" y="57"/>
                        <a:pt x="140" y="73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2" name="iṣļîḓe">
                  <a:extLst>
                    <a:ext uri="{FF2B5EF4-FFF2-40B4-BE49-F238E27FC236}">
                      <a16:creationId xmlns:a16="http://schemas.microsoft.com/office/drawing/2014/main" id="{CCFB1DBB-629C-4F3D-A66F-B9E8C93FECA5}"/>
                    </a:ext>
                  </a:extLst>
                </p:cNvPr>
                <p:cNvSpPr/>
                <p:nvPr/>
              </p:nvSpPr>
              <p:spPr bwMode="auto">
                <a:xfrm>
                  <a:off x="8312845" y="3301164"/>
                  <a:ext cx="539754" cy="328722"/>
                </a:xfrm>
                <a:custGeom>
                  <a:avLst/>
                  <a:gdLst>
                    <a:gd name="T0" fmla="*/ 125 w 128"/>
                    <a:gd name="T1" fmla="*/ 61 h 78"/>
                    <a:gd name="T2" fmla="*/ 101 w 128"/>
                    <a:gd name="T3" fmla="*/ 75 h 78"/>
                    <a:gd name="T4" fmla="*/ 0 w 128"/>
                    <a:gd name="T5" fmla="*/ 76 h 78"/>
                    <a:gd name="T6" fmla="*/ 0 w 128"/>
                    <a:gd name="T7" fmla="*/ 75 h 78"/>
                    <a:gd name="T8" fmla="*/ 32 w 128"/>
                    <a:gd name="T9" fmla="*/ 75 h 78"/>
                    <a:gd name="T10" fmla="*/ 23 w 128"/>
                    <a:gd name="T11" fmla="*/ 31 h 78"/>
                    <a:gd name="T12" fmla="*/ 106 w 128"/>
                    <a:gd name="T13" fmla="*/ 0 h 78"/>
                    <a:gd name="T14" fmla="*/ 125 w 128"/>
                    <a:gd name="T15" fmla="*/ 61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78">
                      <a:moveTo>
                        <a:pt x="125" y="61"/>
                      </a:moveTo>
                      <a:cubicBezTo>
                        <a:pt x="121" y="78"/>
                        <a:pt x="101" y="75"/>
                        <a:pt x="101" y="75"/>
                      </a:cubicBezTo>
                      <a:cubicBezTo>
                        <a:pt x="101" y="75"/>
                        <a:pt x="30" y="76"/>
                        <a:pt x="0" y="76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32" y="75"/>
                        <a:pt x="32" y="75"/>
                        <a:pt x="32" y="75"/>
                      </a:cubicBezTo>
                      <a:cubicBezTo>
                        <a:pt x="32" y="75"/>
                        <a:pt x="47" y="67"/>
                        <a:pt x="23" y="31"/>
                      </a:cubicBezTo>
                      <a:cubicBezTo>
                        <a:pt x="2" y="1"/>
                        <a:pt x="80" y="0"/>
                        <a:pt x="106" y="0"/>
                      </a:cubicBezTo>
                      <a:cubicBezTo>
                        <a:pt x="114" y="18"/>
                        <a:pt x="128" y="50"/>
                        <a:pt x="125" y="6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3" name="îśļiḑê">
                  <a:extLst>
                    <a:ext uri="{FF2B5EF4-FFF2-40B4-BE49-F238E27FC236}">
                      <a16:creationId xmlns:a16="http://schemas.microsoft.com/office/drawing/2014/main" id="{C77B7578-8847-4243-B016-2D2376C3C9D6}"/>
                    </a:ext>
                  </a:extLst>
                </p:cNvPr>
                <p:cNvSpPr/>
                <p:nvPr/>
              </p:nvSpPr>
              <p:spPr bwMode="auto">
                <a:xfrm>
                  <a:off x="8312845" y="3301164"/>
                  <a:ext cx="555987" cy="336839"/>
                </a:xfrm>
                <a:custGeom>
                  <a:avLst/>
                  <a:gdLst>
                    <a:gd name="T0" fmla="*/ 129 w 132"/>
                    <a:gd name="T1" fmla="*/ 64 h 80"/>
                    <a:gd name="T2" fmla="*/ 101 w 132"/>
                    <a:gd name="T3" fmla="*/ 75 h 80"/>
                    <a:gd name="T4" fmla="*/ 0 w 132"/>
                    <a:gd name="T5" fmla="*/ 76 h 80"/>
                    <a:gd name="T6" fmla="*/ 0 w 132"/>
                    <a:gd name="T7" fmla="*/ 75 h 80"/>
                    <a:gd name="T8" fmla="*/ 32 w 132"/>
                    <a:gd name="T9" fmla="*/ 75 h 80"/>
                    <a:gd name="T10" fmla="*/ 23 w 132"/>
                    <a:gd name="T11" fmla="*/ 31 h 80"/>
                    <a:gd name="T12" fmla="*/ 106 w 132"/>
                    <a:gd name="T13" fmla="*/ 0 h 80"/>
                    <a:gd name="T14" fmla="*/ 129 w 132"/>
                    <a:gd name="T15" fmla="*/ 64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2" h="80">
                      <a:moveTo>
                        <a:pt x="129" y="64"/>
                      </a:moveTo>
                      <a:cubicBezTo>
                        <a:pt x="125" y="80"/>
                        <a:pt x="101" y="75"/>
                        <a:pt x="101" y="75"/>
                      </a:cubicBezTo>
                      <a:cubicBezTo>
                        <a:pt x="101" y="75"/>
                        <a:pt x="30" y="76"/>
                        <a:pt x="0" y="76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32" y="75"/>
                        <a:pt x="32" y="75"/>
                        <a:pt x="32" y="75"/>
                      </a:cubicBezTo>
                      <a:cubicBezTo>
                        <a:pt x="32" y="75"/>
                        <a:pt x="48" y="67"/>
                        <a:pt x="23" y="31"/>
                      </a:cubicBezTo>
                      <a:cubicBezTo>
                        <a:pt x="2" y="1"/>
                        <a:pt x="80" y="0"/>
                        <a:pt x="106" y="0"/>
                      </a:cubicBezTo>
                      <a:cubicBezTo>
                        <a:pt x="114" y="18"/>
                        <a:pt x="132" y="52"/>
                        <a:pt x="129" y="64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4" name="ïSḷiḍê">
                  <a:extLst>
                    <a:ext uri="{FF2B5EF4-FFF2-40B4-BE49-F238E27FC236}">
                      <a16:creationId xmlns:a16="http://schemas.microsoft.com/office/drawing/2014/main" id="{4AC59D80-F155-4BE5-8AE5-41CA3ACD627F}"/>
                    </a:ext>
                  </a:extLst>
                </p:cNvPr>
                <p:cNvSpPr/>
                <p:nvPr/>
              </p:nvSpPr>
              <p:spPr bwMode="auto">
                <a:xfrm>
                  <a:off x="7953686" y="2621400"/>
                  <a:ext cx="120328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5" name="iş1iďe">
                  <a:extLst>
                    <a:ext uri="{FF2B5EF4-FFF2-40B4-BE49-F238E27FC236}">
                      <a16:creationId xmlns:a16="http://schemas.microsoft.com/office/drawing/2014/main" id="{997AB7A4-25E2-44E1-87D9-E10672CBC811}"/>
                    </a:ext>
                  </a:extLst>
                </p:cNvPr>
                <p:cNvSpPr/>
                <p:nvPr/>
              </p:nvSpPr>
              <p:spPr bwMode="auto">
                <a:xfrm>
                  <a:off x="7953686" y="2621400"/>
                  <a:ext cx="120328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6" name="îšḷidè">
                  <a:extLst>
                    <a:ext uri="{FF2B5EF4-FFF2-40B4-BE49-F238E27FC236}">
                      <a16:creationId xmlns:a16="http://schemas.microsoft.com/office/drawing/2014/main" id="{76896E33-E205-409D-ADA6-24D6060C0D63}"/>
                    </a:ext>
                  </a:extLst>
                </p:cNvPr>
                <p:cNvSpPr/>
                <p:nvPr/>
              </p:nvSpPr>
              <p:spPr bwMode="auto">
                <a:xfrm>
                  <a:off x="7929337" y="2621400"/>
                  <a:ext cx="120125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7" name="íšļîḓé">
                  <a:extLst>
                    <a:ext uri="{FF2B5EF4-FFF2-40B4-BE49-F238E27FC236}">
                      <a16:creationId xmlns:a16="http://schemas.microsoft.com/office/drawing/2014/main" id="{A3EABF07-4858-4D22-91CD-BD8A31529FAA}"/>
                    </a:ext>
                  </a:extLst>
                </p:cNvPr>
                <p:cNvSpPr/>
                <p:nvPr/>
              </p:nvSpPr>
              <p:spPr bwMode="auto">
                <a:xfrm>
                  <a:off x="7929337" y="2621400"/>
                  <a:ext cx="120125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6000">
                      <a:srgbClr val="68AFFD"/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8" name="is1ídé">
                  <a:extLst>
                    <a:ext uri="{FF2B5EF4-FFF2-40B4-BE49-F238E27FC236}">
                      <a16:creationId xmlns:a16="http://schemas.microsoft.com/office/drawing/2014/main" id="{1A9ABC08-550F-4650-92F2-4B396E260B2E}"/>
                    </a:ext>
                  </a:extLst>
                </p:cNvPr>
                <p:cNvSpPr/>
                <p:nvPr/>
              </p:nvSpPr>
              <p:spPr bwMode="auto">
                <a:xfrm>
                  <a:off x="7929340" y="3254496"/>
                  <a:ext cx="1201254" cy="172478"/>
                </a:xfrm>
                <a:custGeom>
                  <a:avLst/>
                  <a:gdLst>
                    <a:gd name="T0" fmla="*/ 285 w 285"/>
                    <a:gd name="T1" fmla="*/ 0 h 41"/>
                    <a:gd name="T2" fmla="*/ 285 w 285"/>
                    <a:gd name="T3" fmla="*/ 19 h 41"/>
                    <a:gd name="T4" fmla="*/ 262 w 285"/>
                    <a:gd name="T5" fmla="*/ 41 h 41"/>
                    <a:gd name="T6" fmla="*/ 262 w 285"/>
                    <a:gd name="T7" fmla="*/ 41 h 41"/>
                    <a:gd name="T8" fmla="*/ 23 w 285"/>
                    <a:gd name="T9" fmla="*/ 41 h 41"/>
                    <a:gd name="T10" fmla="*/ 0 w 285"/>
                    <a:gd name="T11" fmla="*/ 19 h 41"/>
                    <a:gd name="T12" fmla="*/ 0 w 285"/>
                    <a:gd name="T13" fmla="*/ 19 h 41"/>
                    <a:gd name="T14" fmla="*/ 0 w 285"/>
                    <a:gd name="T15" fmla="*/ 0 h 41"/>
                    <a:gd name="T16" fmla="*/ 285 w 285"/>
                    <a:gd name="T17" fmla="*/ 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41">
                      <a:moveTo>
                        <a:pt x="285" y="0"/>
                      </a:moveTo>
                      <a:cubicBezTo>
                        <a:pt x="285" y="19"/>
                        <a:pt x="285" y="19"/>
                        <a:pt x="285" y="19"/>
                      </a:cubicBezTo>
                      <a:cubicBezTo>
                        <a:pt x="285" y="31"/>
                        <a:pt x="275" y="41"/>
                        <a:pt x="262" y="41"/>
                      </a:cubicBezTo>
                      <a:cubicBezTo>
                        <a:pt x="262" y="41"/>
                        <a:pt x="262" y="41"/>
                        <a:pt x="262" y="41"/>
                      </a:cubicBezTo>
                      <a:cubicBezTo>
                        <a:pt x="23" y="41"/>
                        <a:pt x="23" y="41"/>
                        <a:pt x="23" y="41"/>
                      </a:cubicBezTo>
                      <a:cubicBezTo>
                        <a:pt x="10" y="41"/>
                        <a:pt x="0" y="31"/>
                        <a:pt x="0" y="19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285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9" name="íṧlíḍe">
                  <a:extLst>
                    <a:ext uri="{FF2B5EF4-FFF2-40B4-BE49-F238E27FC236}">
                      <a16:creationId xmlns:a16="http://schemas.microsoft.com/office/drawing/2014/main" id="{C8C5EE96-4AFD-47ED-9C9D-B1CAEBF0A649}"/>
                    </a:ext>
                  </a:extLst>
                </p:cNvPr>
                <p:cNvSpPr/>
                <p:nvPr/>
              </p:nvSpPr>
              <p:spPr bwMode="auto">
                <a:xfrm>
                  <a:off x="8312845" y="3621770"/>
                  <a:ext cx="472792" cy="40583"/>
                </a:xfrm>
                <a:prstGeom prst="rect">
                  <a:avLst/>
                </a:pr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0" name="iṩlíḓe">
                  <a:extLst>
                    <a:ext uri="{FF2B5EF4-FFF2-40B4-BE49-F238E27FC236}">
                      <a16:creationId xmlns:a16="http://schemas.microsoft.com/office/drawing/2014/main" id="{57BA2FF4-B1D3-4DF2-A381-BDD4B8D8D287}"/>
                    </a:ext>
                  </a:extLst>
                </p:cNvPr>
                <p:cNvSpPr/>
                <p:nvPr/>
              </p:nvSpPr>
              <p:spPr bwMode="auto">
                <a:xfrm>
                  <a:off x="8785637" y="3571042"/>
                  <a:ext cx="75079" cy="101457"/>
                </a:xfrm>
                <a:custGeom>
                  <a:avLst/>
                  <a:gdLst>
                    <a:gd name="T0" fmla="*/ 17 w 18"/>
                    <a:gd name="T1" fmla="*/ 0 h 24"/>
                    <a:gd name="T2" fmla="*/ 18 w 18"/>
                    <a:gd name="T3" fmla="*/ 19 h 24"/>
                    <a:gd name="T4" fmla="*/ 0 w 18"/>
                    <a:gd name="T5" fmla="*/ 22 h 24"/>
                    <a:gd name="T6" fmla="*/ 0 w 18"/>
                    <a:gd name="T7" fmla="*/ 12 h 24"/>
                    <a:gd name="T8" fmla="*/ 17 w 18"/>
                    <a:gd name="T9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24">
                      <a:moveTo>
                        <a:pt x="17" y="0"/>
                      </a:moveTo>
                      <a:cubicBezTo>
                        <a:pt x="18" y="19"/>
                        <a:pt x="18" y="19"/>
                        <a:pt x="18" y="19"/>
                      </a:cubicBezTo>
                      <a:cubicBezTo>
                        <a:pt x="13" y="22"/>
                        <a:pt x="6" y="24"/>
                        <a:pt x="0" y="2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16" y="16"/>
                        <a:pt x="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1" name="íšļídê">
                  <a:extLst>
                    <a:ext uri="{FF2B5EF4-FFF2-40B4-BE49-F238E27FC236}">
                      <a16:creationId xmlns:a16="http://schemas.microsoft.com/office/drawing/2014/main" id="{31032768-976F-4A5B-A394-25B14CA88F26}"/>
                    </a:ext>
                  </a:extLst>
                </p:cNvPr>
                <p:cNvSpPr/>
                <p:nvPr/>
              </p:nvSpPr>
              <p:spPr bwMode="auto">
                <a:xfrm>
                  <a:off x="3229828" y="2870985"/>
                  <a:ext cx="460617" cy="282052"/>
                </a:xfrm>
                <a:custGeom>
                  <a:avLst/>
                  <a:gdLst>
                    <a:gd name="T0" fmla="*/ 3 w 109"/>
                    <a:gd name="T1" fmla="*/ 55 h 67"/>
                    <a:gd name="T2" fmla="*/ 21 w 109"/>
                    <a:gd name="T3" fmla="*/ 65 h 67"/>
                    <a:gd name="T4" fmla="*/ 107 w 109"/>
                    <a:gd name="T5" fmla="*/ 65 h 67"/>
                    <a:gd name="T6" fmla="*/ 107 w 109"/>
                    <a:gd name="T7" fmla="*/ 57 h 67"/>
                    <a:gd name="T8" fmla="*/ 107 w 109"/>
                    <a:gd name="T9" fmla="*/ 57 h 67"/>
                    <a:gd name="T10" fmla="*/ 83 w 109"/>
                    <a:gd name="T11" fmla="*/ 57 h 67"/>
                    <a:gd name="T12" fmla="*/ 90 w 109"/>
                    <a:gd name="T13" fmla="*/ 24 h 67"/>
                    <a:gd name="T14" fmla="*/ 27 w 109"/>
                    <a:gd name="T15" fmla="*/ 0 h 67"/>
                    <a:gd name="T16" fmla="*/ 21 w 109"/>
                    <a:gd name="T17" fmla="*/ 0 h 67"/>
                    <a:gd name="T18" fmla="*/ 3 w 109"/>
                    <a:gd name="T19" fmla="*/ 55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9" h="67">
                      <a:moveTo>
                        <a:pt x="3" y="55"/>
                      </a:moveTo>
                      <a:cubicBezTo>
                        <a:pt x="6" y="67"/>
                        <a:pt x="21" y="65"/>
                        <a:pt x="21" y="65"/>
                      </a:cubicBezTo>
                      <a:cubicBezTo>
                        <a:pt x="21" y="65"/>
                        <a:pt x="105" y="67"/>
                        <a:pt x="107" y="65"/>
                      </a:cubicBezTo>
                      <a:cubicBezTo>
                        <a:pt x="109" y="64"/>
                        <a:pt x="108" y="59"/>
                        <a:pt x="107" y="57"/>
                      </a:cubicBezTo>
                      <a:cubicBezTo>
                        <a:pt x="107" y="57"/>
                        <a:pt x="107" y="57"/>
                        <a:pt x="107" y="57"/>
                      </a:cubicBezTo>
                      <a:cubicBezTo>
                        <a:pt x="83" y="57"/>
                        <a:pt x="83" y="57"/>
                        <a:pt x="83" y="57"/>
                      </a:cubicBezTo>
                      <a:cubicBezTo>
                        <a:pt x="83" y="57"/>
                        <a:pt x="71" y="51"/>
                        <a:pt x="90" y="24"/>
                      </a:cubicBezTo>
                      <a:cubicBezTo>
                        <a:pt x="106" y="1"/>
                        <a:pt x="46" y="0"/>
                        <a:pt x="27" y="0"/>
                      </a:cubicBezTo>
                      <a:cubicBezTo>
                        <a:pt x="23" y="0"/>
                        <a:pt x="21" y="0"/>
                        <a:pt x="21" y="0"/>
                      </a:cubicBezTo>
                      <a:cubicBezTo>
                        <a:pt x="21" y="0"/>
                        <a:pt x="0" y="43"/>
                        <a:pt x="3" y="55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2" name="íŝ1iḓé">
                  <a:extLst>
                    <a:ext uri="{FF2B5EF4-FFF2-40B4-BE49-F238E27FC236}">
                      <a16:creationId xmlns:a16="http://schemas.microsoft.com/office/drawing/2014/main" id="{AA71F879-B976-44C4-B8D6-BFC5D5956134}"/>
                    </a:ext>
                  </a:extLst>
                </p:cNvPr>
                <p:cNvSpPr/>
                <p:nvPr/>
              </p:nvSpPr>
              <p:spPr bwMode="auto">
                <a:xfrm>
                  <a:off x="3272440" y="2870985"/>
                  <a:ext cx="407860" cy="247556"/>
                </a:xfrm>
                <a:custGeom>
                  <a:avLst/>
                  <a:gdLst>
                    <a:gd name="T0" fmla="*/ 3 w 97"/>
                    <a:gd name="T1" fmla="*/ 46 h 59"/>
                    <a:gd name="T2" fmla="*/ 21 w 97"/>
                    <a:gd name="T3" fmla="*/ 56 h 59"/>
                    <a:gd name="T4" fmla="*/ 97 w 97"/>
                    <a:gd name="T5" fmla="*/ 57 h 59"/>
                    <a:gd name="T6" fmla="*/ 97 w 97"/>
                    <a:gd name="T7" fmla="*/ 56 h 59"/>
                    <a:gd name="T8" fmla="*/ 73 w 97"/>
                    <a:gd name="T9" fmla="*/ 56 h 59"/>
                    <a:gd name="T10" fmla="*/ 80 w 97"/>
                    <a:gd name="T11" fmla="*/ 23 h 59"/>
                    <a:gd name="T12" fmla="*/ 17 w 97"/>
                    <a:gd name="T13" fmla="*/ 0 h 59"/>
                    <a:gd name="T14" fmla="*/ 3 w 97"/>
                    <a:gd name="T15" fmla="*/ 46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7" h="59">
                      <a:moveTo>
                        <a:pt x="3" y="46"/>
                      </a:moveTo>
                      <a:cubicBezTo>
                        <a:pt x="6" y="59"/>
                        <a:pt x="21" y="56"/>
                        <a:pt x="21" y="56"/>
                      </a:cubicBezTo>
                      <a:cubicBezTo>
                        <a:pt x="21" y="56"/>
                        <a:pt x="74" y="57"/>
                        <a:pt x="97" y="57"/>
                      </a:cubicBezTo>
                      <a:cubicBezTo>
                        <a:pt x="97" y="57"/>
                        <a:pt x="97" y="57"/>
                        <a:pt x="97" y="56"/>
                      </a:cubicBezTo>
                      <a:cubicBezTo>
                        <a:pt x="73" y="56"/>
                        <a:pt x="73" y="56"/>
                        <a:pt x="73" y="56"/>
                      </a:cubicBezTo>
                      <a:cubicBezTo>
                        <a:pt x="73" y="56"/>
                        <a:pt x="61" y="50"/>
                        <a:pt x="80" y="23"/>
                      </a:cubicBezTo>
                      <a:cubicBezTo>
                        <a:pt x="96" y="1"/>
                        <a:pt x="36" y="0"/>
                        <a:pt x="17" y="0"/>
                      </a:cubicBezTo>
                      <a:cubicBezTo>
                        <a:pt x="11" y="13"/>
                        <a:pt x="0" y="37"/>
                        <a:pt x="3" y="46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3" name="iślide">
                  <a:extLst>
                    <a:ext uri="{FF2B5EF4-FFF2-40B4-BE49-F238E27FC236}">
                      <a16:creationId xmlns:a16="http://schemas.microsoft.com/office/drawing/2014/main" id="{F281DD42-168E-45A1-BCAC-CECA2C6F5CC0}"/>
                    </a:ext>
                  </a:extLst>
                </p:cNvPr>
                <p:cNvSpPr/>
                <p:nvPr/>
              </p:nvSpPr>
              <p:spPr bwMode="auto">
                <a:xfrm>
                  <a:off x="3258236" y="2870985"/>
                  <a:ext cx="422063" cy="255673"/>
                </a:xfrm>
                <a:custGeom>
                  <a:avLst/>
                  <a:gdLst>
                    <a:gd name="T0" fmla="*/ 2 w 100"/>
                    <a:gd name="T1" fmla="*/ 48 h 61"/>
                    <a:gd name="T2" fmla="*/ 24 w 100"/>
                    <a:gd name="T3" fmla="*/ 57 h 61"/>
                    <a:gd name="T4" fmla="*/ 100 w 100"/>
                    <a:gd name="T5" fmla="*/ 57 h 61"/>
                    <a:gd name="T6" fmla="*/ 100 w 100"/>
                    <a:gd name="T7" fmla="*/ 57 h 61"/>
                    <a:gd name="T8" fmla="*/ 76 w 100"/>
                    <a:gd name="T9" fmla="*/ 57 h 61"/>
                    <a:gd name="T10" fmla="*/ 83 w 100"/>
                    <a:gd name="T11" fmla="*/ 24 h 61"/>
                    <a:gd name="T12" fmla="*/ 20 w 100"/>
                    <a:gd name="T13" fmla="*/ 0 h 61"/>
                    <a:gd name="T14" fmla="*/ 2 w 100"/>
                    <a:gd name="T15" fmla="*/ 48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0" h="61">
                      <a:moveTo>
                        <a:pt x="2" y="48"/>
                      </a:moveTo>
                      <a:cubicBezTo>
                        <a:pt x="5" y="61"/>
                        <a:pt x="24" y="57"/>
                        <a:pt x="24" y="57"/>
                      </a:cubicBezTo>
                      <a:cubicBezTo>
                        <a:pt x="24" y="57"/>
                        <a:pt x="77" y="58"/>
                        <a:pt x="100" y="57"/>
                      </a:cubicBezTo>
                      <a:cubicBezTo>
                        <a:pt x="100" y="57"/>
                        <a:pt x="100" y="57"/>
                        <a:pt x="100" y="57"/>
                      </a:cubicBezTo>
                      <a:cubicBezTo>
                        <a:pt x="76" y="57"/>
                        <a:pt x="76" y="57"/>
                        <a:pt x="76" y="57"/>
                      </a:cubicBezTo>
                      <a:cubicBezTo>
                        <a:pt x="76" y="57"/>
                        <a:pt x="64" y="51"/>
                        <a:pt x="83" y="24"/>
                      </a:cubicBezTo>
                      <a:cubicBezTo>
                        <a:pt x="99" y="1"/>
                        <a:pt x="39" y="0"/>
                        <a:pt x="20" y="0"/>
                      </a:cubicBezTo>
                      <a:cubicBezTo>
                        <a:pt x="14" y="13"/>
                        <a:pt x="0" y="39"/>
                        <a:pt x="2" y="48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4" name="îšḻîďe">
                  <a:extLst>
                    <a:ext uri="{FF2B5EF4-FFF2-40B4-BE49-F238E27FC236}">
                      <a16:creationId xmlns:a16="http://schemas.microsoft.com/office/drawing/2014/main" id="{2F233DF7-9466-4184-8244-07C5CFC5C617}"/>
                    </a:ext>
                  </a:extLst>
                </p:cNvPr>
                <p:cNvSpPr/>
                <p:nvPr/>
              </p:nvSpPr>
              <p:spPr bwMode="auto">
                <a:xfrm>
                  <a:off x="3043147" y="2355581"/>
                  <a:ext cx="913117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8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8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8" y="0"/>
                        <a:pt x="198" y="0"/>
                        <a:pt x="198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8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7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7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5" name="i$ľîḓé">
                  <a:extLst>
                    <a:ext uri="{FF2B5EF4-FFF2-40B4-BE49-F238E27FC236}">
                      <a16:creationId xmlns:a16="http://schemas.microsoft.com/office/drawing/2014/main" id="{B72BFE8B-E001-4FA1-A125-69411FF0DCAC}"/>
                    </a:ext>
                  </a:extLst>
                </p:cNvPr>
                <p:cNvSpPr/>
                <p:nvPr/>
              </p:nvSpPr>
              <p:spPr bwMode="auto">
                <a:xfrm>
                  <a:off x="3043147" y="2355581"/>
                  <a:ext cx="913117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8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8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8" y="0"/>
                        <a:pt x="198" y="0"/>
                        <a:pt x="198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8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7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7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6" name="iš1îdê">
                  <a:extLst>
                    <a:ext uri="{FF2B5EF4-FFF2-40B4-BE49-F238E27FC236}">
                      <a16:creationId xmlns:a16="http://schemas.microsoft.com/office/drawing/2014/main" id="{52DC7BAB-CE00-4FF8-A832-F51301A95C95}"/>
                    </a:ext>
                  </a:extLst>
                </p:cNvPr>
                <p:cNvSpPr/>
                <p:nvPr/>
              </p:nvSpPr>
              <p:spPr bwMode="auto">
                <a:xfrm>
                  <a:off x="3061408" y="2355581"/>
                  <a:ext cx="911088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9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9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9" y="0"/>
                        <a:pt x="199" y="0"/>
                        <a:pt x="199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9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8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7" name="iṧ1iďè">
                  <a:extLst>
                    <a:ext uri="{FF2B5EF4-FFF2-40B4-BE49-F238E27FC236}">
                      <a16:creationId xmlns:a16="http://schemas.microsoft.com/office/drawing/2014/main" id="{29901E0A-C522-4806-B0D6-1055D9E25954}"/>
                    </a:ext>
                  </a:extLst>
                </p:cNvPr>
                <p:cNvSpPr/>
                <p:nvPr/>
              </p:nvSpPr>
              <p:spPr bwMode="auto">
                <a:xfrm>
                  <a:off x="3061407" y="2355579"/>
                  <a:ext cx="911089" cy="610775"/>
                </a:xfrm>
                <a:custGeom>
                  <a:avLst/>
                  <a:gdLst>
                    <a:gd name="T0" fmla="*/ 17 w 216"/>
                    <a:gd name="T1" fmla="*/ 0 h 145"/>
                    <a:gd name="T2" fmla="*/ 199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9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9" y="0"/>
                        <a:pt x="199" y="0"/>
                        <a:pt x="199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9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8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6000">
                      <a:srgbClr val="68AFFD"/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8" name="íś1îde">
                  <a:extLst>
                    <a:ext uri="{FF2B5EF4-FFF2-40B4-BE49-F238E27FC236}">
                      <a16:creationId xmlns:a16="http://schemas.microsoft.com/office/drawing/2014/main" id="{6468CB1F-9712-447C-A7A7-40B6D060CB59}"/>
                    </a:ext>
                  </a:extLst>
                </p:cNvPr>
                <p:cNvSpPr/>
                <p:nvPr/>
              </p:nvSpPr>
              <p:spPr bwMode="auto">
                <a:xfrm>
                  <a:off x="3065467" y="2832431"/>
                  <a:ext cx="907030" cy="133924"/>
                </a:xfrm>
                <a:custGeom>
                  <a:avLst/>
                  <a:gdLst>
                    <a:gd name="T0" fmla="*/ 0 w 215"/>
                    <a:gd name="T1" fmla="*/ 0 h 32"/>
                    <a:gd name="T2" fmla="*/ 0 w 215"/>
                    <a:gd name="T3" fmla="*/ 14 h 32"/>
                    <a:gd name="T4" fmla="*/ 17 w 215"/>
                    <a:gd name="T5" fmla="*/ 32 h 32"/>
                    <a:gd name="T6" fmla="*/ 17 w 215"/>
                    <a:gd name="T7" fmla="*/ 32 h 32"/>
                    <a:gd name="T8" fmla="*/ 198 w 215"/>
                    <a:gd name="T9" fmla="*/ 32 h 32"/>
                    <a:gd name="T10" fmla="*/ 215 w 215"/>
                    <a:gd name="T11" fmla="*/ 14 h 32"/>
                    <a:gd name="T12" fmla="*/ 215 w 215"/>
                    <a:gd name="T13" fmla="*/ 14 h 32"/>
                    <a:gd name="T14" fmla="*/ 215 w 215"/>
                    <a:gd name="T15" fmla="*/ 0 h 32"/>
                    <a:gd name="T16" fmla="*/ 0 w 215"/>
                    <a:gd name="T17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5" h="32">
                      <a:moveTo>
                        <a:pt x="0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24"/>
                        <a:pt x="7" y="32"/>
                        <a:pt x="17" y="32"/>
                      </a:cubicBezTo>
                      <a:cubicBezTo>
                        <a:pt x="17" y="32"/>
                        <a:pt x="17" y="32"/>
                        <a:pt x="17" y="32"/>
                      </a:cubicBezTo>
                      <a:cubicBezTo>
                        <a:pt x="198" y="32"/>
                        <a:pt x="198" y="32"/>
                        <a:pt x="198" y="32"/>
                      </a:cubicBezTo>
                      <a:cubicBezTo>
                        <a:pt x="207" y="32"/>
                        <a:pt x="215" y="24"/>
                        <a:pt x="215" y="14"/>
                      </a:cubicBezTo>
                      <a:cubicBezTo>
                        <a:pt x="215" y="14"/>
                        <a:pt x="215" y="14"/>
                        <a:pt x="215" y="14"/>
                      </a:cubicBezTo>
                      <a:cubicBezTo>
                        <a:pt x="215" y="0"/>
                        <a:pt x="215" y="0"/>
                        <a:pt x="21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9" name="ïSľiḓê">
                  <a:extLst>
                    <a:ext uri="{FF2B5EF4-FFF2-40B4-BE49-F238E27FC236}">
                      <a16:creationId xmlns:a16="http://schemas.microsoft.com/office/drawing/2014/main" id="{B7C14E38-9DE4-44F8-BB51-9DE507C32932}"/>
                    </a:ext>
                  </a:extLst>
                </p:cNvPr>
                <p:cNvSpPr/>
                <p:nvPr/>
              </p:nvSpPr>
              <p:spPr bwMode="auto">
                <a:xfrm>
                  <a:off x="3323169" y="3110424"/>
                  <a:ext cx="357130" cy="34496"/>
                </a:xfrm>
                <a:prstGeom prst="rect">
                  <a:avLst/>
                </a:pr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0" name="iş1íḋê">
                  <a:extLst>
                    <a:ext uri="{FF2B5EF4-FFF2-40B4-BE49-F238E27FC236}">
                      <a16:creationId xmlns:a16="http://schemas.microsoft.com/office/drawing/2014/main" id="{7F4DDE75-45DE-4C3F-8F68-0345B2762E96}"/>
                    </a:ext>
                  </a:extLst>
                </p:cNvPr>
                <p:cNvSpPr/>
                <p:nvPr/>
              </p:nvSpPr>
              <p:spPr bwMode="auto">
                <a:xfrm>
                  <a:off x="3264323" y="3071871"/>
                  <a:ext cx="58846" cy="77108"/>
                </a:xfrm>
                <a:custGeom>
                  <a:avLst/>
                  <a:gdLst>
                    <a:gd name="T0" fmla="*/ 1 w 14"/>
                    <a:gd name="T1" fmla="*/ 0 h 18"/>
                    <a:gd name="T2" fmla="*/ 0 w 14"/>
                    <a:gd name="T3" fmla="*/ 15 h 18"/>
                    <a:gd name="T4" fmla="*/ 14 w 14"/>
                    <a:gd name="T5" fmla="*/ 17 h 18"/>
                    <a:gd name="T6" fmla="*/ 14 w 14"/>
                    <a:gd name="T7" fmla="*/ 9 h 18"/>
                    <a:gd name="T8" fmla="*/ 1 w 14"/>
                    <a:gd name="T9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8">
                      <a:moveTo>
                        <a:pt x="1" y="0"/>
                      </a:move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5" y="18"/>
                        <a:pt x="10" y="18"/>
                        <a:pt x="14" y="17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9"/>
                        <a:pt x="2" y="12"/>
                        <a:pt x="1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1" name="îŝḻíďê">
                  <a:extLst>
                    <a:ext uri="{FF2B5EF4-FFF2-40B4-BE49-F238E27FC236}">
                      <a16:creationId xmlns:a16="http://schemas.microsoft.com/office/drawing/2014/main" id="{BAE31E06-A572-448B-8A51-DC033C4CC4F3}"/>
                    </a:ext>
                  </a:extLst>
                </p:cNvPr>
                <p:cNvSpPr/>
                <p:nvPr/>
              </p:nvSpPr>
              <p:spPr bwMode="auto">
                <a:xfrm>
                  <a:off x="6515019" y="2199337"/>
                  <a:ext cx="574250" cy="519462"/>
                </a:xfrm>
                <a:custGeom>
                  <a:avLst/>
                  <a:gdLst>
                    <a:gd name="T0" fmla="*/ 126 w 136"/>
                    <a:gd name="T1" fmla="*/ 123 h 123"/>
                    <a:gd name="T2" fmla="*/ 15 w 136"/>
                    <a:gd name="T3" fmla="*/ 106 h 123"/>
                    <a:gd name="T4" fmla="*/ 9 w 136"/>
                    <a:gd name="T5" fmla="*/ 99 h 123"/>
                    <a:gd name="T6" fmla="*/ 1 w 136"/>
                    <a:gd name="T7" fmla="*/ 9 h 123"/>
                    <a:gd name="T8" fmla="*/ 8 w 136"/>
                    <a:gd name="T9" fmla="*/ 0 h 123"/>
                    <a:gd name="T10" fmla="*/ 10 w 136"/>
                    <a:gd name="T11" fmla="*/ 0 h 123"/>
                    <a:gd name="T12" fmla="*/ 121 w 136"/>
                    <a:gd name="T13" fmla="*/ 17 h 123"/>
                    <a:gd name="T14" fmla="*/ 127 w 136"/>
                    <a:gd name="T15" fmla="*/ 24 h 123"/>
                    <a:gd name="T16" fmla="*/ 135 w 136"/>
                    <a:gd name="T17" fmla="*/ 114 h 123"/>
                    <a:gd name="T18" fmla="*/ 128 w 136"/>
                    <a:gd name="T19" fmla="*/ 123 h 123"/>
                    <a:gd name="T20" fmla="*/ 126 w 136"/>
                    <a:gd name="T21" fmla="*/ 123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6" h="123">
                      <a:moveTo>
                        <a:pt x="126" y="123"/>
                      </a:move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12" y="106"/>
                        <a:pt x="9" y="103"/>
                        <a:pt x="9" y="9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0" y="5"/>
                        <a:pt x="3" y="1"/>
                        <a:pt x="8" y="0"/>
                      </a:cubicBezTo>
                      <a:cubicBezTo>
                        <a:pt x="8" y="0"/>
                        <a:pt x="9" y="0"/>
                        <a:pt x="10" y="0"/>
                      </a:cubicBezTo>
                      <a:cubicBezTo>
                        <a:pt x="121" y="17"/>
                        <a:pt x="121" y="17"/>
                        <a:pt x="121" y="17"/>
                      </a:cubicBezTo>
                      <a:cubicBezTo>
                        <a:pt x="124" y="18"/>
                        <a:pt x="127" y="21"/>
                        <a:pt x="127" y="24"/>
                      </a:cubicBezTo>
                      <a:cubicBezTo>
                        <a:pt x="135" y="114"/>
                        <a:pt x="135" y="114"/>
                        <a:pt x="135" y="114"/>
                      </a:cubicBezTo>
                      <a:cubicBezTo>
                        <a:pt x="136" y="119"/>
                        <a:pt x="132" y="123"/>
                        <a:pt x="128" y="123"/>
                      </a:cubicBezTo>
                      <a:cubicBezTo>
                        <a:pt x="127" y="123"/>
                        <a:pt x="127" y="123"/>
                        <a:pt x="126" y="123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2" name="îŝ1íde">
                  <a:extLst>
                    <a:ext uri="{FF2B5EF4-FFF2-40B4-BE49-F238E27FC236}">
                      <a16:creationId xmlns:a16="http://schemas.microsoft.com/office/drawing/2014/main" id="{628916D4-1E47-4C85-B992-FD9BAEEDA940}"/>
                    </a:ext>
                  </a:extLst>
                </p:cNvPr>
                <p:cNvSpPr/>
                <p:nvPr/>
              </p:nvSpPr>
              <p:spPr bwMode="auto">
                <a:xfrm>
                  <a:off x="6545454" y="2225713"/>
                  <a:ext cx="515405" cy="450470"/>
                </a:xfrm>
                <a:custGeom>
                  <a:avLst/>
                  <a:gdLst>
                    <a:gd name="T0" fmla="*/ 114 w 122"/>
                    <a:gd name="T1" fmla="*/ 107 h 107"/>
                    <a:gd name="T2" fmla="*/ 14 w 122"/>
                    <a:gd name="T3" fmla="*/ 92 h 107"/>
                    <a:gd name="T4" fmla="*/ 8 w 122"/>
                    <a:gd name="T5" fmla="*/ 85 h 107"/>
                    <a:gd name="T6" fmla="*/ 0 w 122"/>
                    <a:gd name="T7" fmla="*/ 7 h 107"/>
                    <a:gd name="T8" fmla="*/ 7 w 122"/>
                    <a:gd name="T9" fmla="*/ 0 h 107"/>
                    <a:gd name="T10" fmla="*/ 8 w 122"/>
                    <a:gd name="T11" fmla="*/ 0 h 107"/>
                    <a:gd name="T12" fmla="*/ 108 w 122"/>
                    <a:gd name="T13" fmla="*/ 15 h 107"/>
                    <a:gd name="T14" fmla="*/ 115 w 122"/>
                    <a:gd name="T15" fmla="*/ 21 h 107"/>
                    <a:gd name="T16" fmla="*/ 122 w 122"/>
                    <a:gd name="T17" fmla="*/ 99 h 107"/>
                    <a:gd name="T18" fmla="*/ 116 w 122"/>
                    <a:gd name="T19" fmla="*/ 107 h 107"/>
                    <a:gd name="T20" fmla="*/ 114 w 122"/>
                    <a:gd name="T21" fmla="*/ 107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2" h="107">
                      <a:moveTo>
                        <a:pt x="114" y="107"/>
                      </a:moveTo>
                      <a:cubicBezTo>
                        <a:pt x="14" y="92"/>
                        <a:pt x="14" y="92"/>
                        <a:pt x="14" y="92"/>
                      </a:cubicBezTo>
                      <a:cubicBezTo>
                        <a:pt x="10" y="91"/>
                        <a:pt x="8" y="89"/>
                        <a:pt x="8" y="85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3"/>
                        <a:pt x="3" y="0"/>
                        <a:pt x="7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108" y="15"/>
                        <a:pt x="108" y="15"/>
                        <a:pt x="108" y="15"/>
                      </a:cubicBezTo>
                      <a:cubicBezTo>
                        <a:pt x="112" y="15"/>
                        <a:pt x="114" y="18"/>
                        <a:pt x="115" y="21"/>
                      </a:cubicBezTo>
                      <a:cubicBezTo>
                        <a:pt x="122" y="99"/>
                        <a:pt x="122" y="99"/>
                        <a:pt x="122" y="99"/>
                      </a:cubicBezTo>
                      <a:cubicBezTo>
                        <a:pt x="122" y="103"/>
                        <a:pt x="119" y="106"/>
                        <a:pt x="116" y="107"/>
                      </a:cubicBezTo>
                      <a:cubicBezTo>
                        <a:pt x="115" y="107"/>
                        <a:pt x="114" y="107"/>
                        <a:pt x="114" y="10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3" name="iṡ1îdé">
                  <a:extLst>
                    <a:ext uri="{FF2B5EF4-FFF2-40B4-BE49-F238E27FC236}">
                      <a16:creationId xmlns:a16="http://schemas.microsoft.com/office/drawing/2014/main" id="{80211482-9913-4908-952F-7511AE8FB875}"/>
                    </a:ext>
                  </a:extLst>
                </p:cNvPr>
                <p:cNvSpPr/>
                <p:nvPr/>
              </p:nvSpPr>
              <p:spPr bwMode="auto">
                <a:xfrm>
                  <a:off x="6561690" y="2633575"/>
                  <a:ext cx="655416" cy="135954"/>
                </a:xfrm>
                <a:custGeom>
                  <a:avLst/>
                  <a:gdLst>
                    <a:gd name="T0" fmla="*/ 6 w 155"/>
                    <a:gd name="T1" fmla="*/ 0 h 32"/>
                    <a:gd name="T2" fmla="*/ 151 w 155"/>
                    <a:gd name="T3" fmla="*/ 22 h 32"/>
                    <a:gd name="T4" fmla="*/ 155 w 155"/>
                    <a:gd name="T5" fmla="*/ 27 h 32"/>
                    <a:gd name="T6" fmla="*/ 155 w 155"/>
                    <a:gd name="T7" fmla="*/ 27 h 32"/>
                    <a:gd name="T8" fmla="*/ 155 w 155"/>
                    <a:gd name="T9" fmla="*/ 27 h 32"/>
                    <a:gd name="T10" fmla="*/ 149 w 155"/>
                    <a:gd name="T11" fmla="*/ 32 h 32"/>
                    <a:gd name="T12" fmla="*/ 149 w 155"/>
                    <a:gd name="T13" fmla="*/ 32 h 32"/>
                    <a:gd name="T14" fmla="*/ 5 w 155"/>
                    <a:gd name="T15" fmla="*/ 10 h 32"/>
                    <a:gd name="T16" fmla="*/ 1 w 155"/>
                    <a:gd name="T17" fmla="*/ 4 h 32"/>
                    <a:gd name="T18" fmla="*/ 1 w 155"/>
                    <a:gd name="T19" fmla="*/ 4 h 32"/>
                    <a:gd name="T20" fmla="*/ 1 w 155"/>
                    <a:gd name="T21" fmla="*/ 4 h 32"/>
                    <a:gd name="T22" fmla="*/ 6 w 155"/>
                    <a:gd name="T23" fmla="*/ 0 h 32"/>
                    <a:gd name="T24" fmla="*/ 6 w 155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5" h="32">
                      <a:moveTo>
                        <a:pt x="6" y="0"/>
                      </a:moveTo>
                      <a:cubicBezTo>
                        <a:pt x="151" y="22"/>
                        <a:pt x="151" y="22"/>
                        <a:pt x="151" y="22"/>
                      </a:cubicBezTo>
                      <a:cubicBezTo>
                        <a:pt x="153" y="22"/>
                        <a:pt x="155" y="25"/>
                        <a:pt x="155" y="27"/>
                      </a:cubicBezTo>
                      <a:cubicBezTo>
                        <a:pt x="155" y="27"/>
                        <a:pt x="155" y="27"/>
                        <a:pt x="155" y="27"/>
                      </a:cubicBezTo>
                      <a:cubicBezTo>
                        <a:pt x="155" y="27"/>
                        <a:pt x="155" y="27"/>
                        <a:pt x="155" y="27"/>
                      </a:cubicBezTo>
                      <a:cubicBezTo>
                        <a:pt x="155" y="30"/>
                        <a:pt x="152" y="32"/>
                        <a:pt x="149" y="32"/>
                      </a:cubicBezTo>
                      <a:cubicBezTo>
                        <a:pt x="149" y="32"/>
                        <a:pt x="149" y="32"/>
                        <a:pt x="149" y="32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2" y="10"/>
                        <a:pt x="0" y="7"/>
                        <a:pt x="1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4" y="0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4" name="iṥ1iďé">
                  <a:extLst>
                    <a:ext uri="{FF2B5EF4-FFF2-40B4-BE49-F238E27FC236}">
                      <a16:creationId xmlns:a16="http://schemas.microsoft.com/office/drawing/2014/main" id="{50210197-246C-4CF4-979E-8EC941CF0143}"/>
                    </a:ext>
                  </a:extLst>
                </p:cNvPr>
                <p:cNvSpPr/>
                <p:nvPr/>
              </p:nvSpPr>
              <p:spPr bwMode="auto">
                <a:xfrm>
                  <a:off x="6831567" y="2672128"/>
                  <a:ext cx="531637" cy="117691"/>
                </a:xfrm>
                <a:custGeom>
                  <a:avLst/>
                  <a:gdLst>
                    <a:gd name="T0" fmla="*/ 6 w 126"/>
                    <a:gd name="T1" fmla="*/ 1 h 28"/>
                    <a:gd name="T2" fmla="*/ 122 w 126"/>
                    <a:gd name="T3" fmla="*/ 18 h 28"/>
                    <a:gd name="T4" fmla="*/ 125 w 126"/>
                    <a:gd name="T5" fmla="*/ 23 h 28"/>
                    <a:gd name="T6" fmla="*/ 125 w 126"/>
                    <a:gd name="T7" fmla="*/ 24 h 28"/>
                    <a:gd name="T8" fmla="*/ 120 w 126"/>
                    <a:gd name="T9" fmla="*/ 28 h 28"/>
                    <a:gd name="T10" fmla="*/ 4 w 126"/>
                    <a:gd name="T11" fmla="*/ 10 h 28"/>
                    <a:gd name="T12" fmla="*/ 0 w 126"/>
                    <a:gd name="T13" fmla="*/ 5 h 28"/>
                    <a:gd name="T14" fmla="*/ 1 w 126"/>
                    <a:gd name="T15" fmla="*/ 4 h 28"/>
                    <a:gd name="T16" fmla="*/ 6 w 126"/>
                    <a:gd name="T17" fmla="*/ 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6" h="28">
                      <a:moveTo>
                        <a:pt x="6" y="1"/>
                      </a:moveTo>
                      <a:cubicBezTo>
                        <a:pt x="122" y="18"/>
                        <a:pt x="122" y="18"/>
                        <a:pt x="122" y="18"/>
                      </a:cubicBezTo>
                      <a:cubicBezTo>
                        <a:pt x="124" y="18"/>
                        <a:pt x="126" y="21"/>
                        <a:pt x="125" y="23"/>
                      </a:cubicBezTo>
                      <a:cubicBezTo>
                        <a:pt x="125" y="24"/>
                        <a:pt x="125" y="24"/>
                        <a:pt x="125" y="24"/>
                      </a:cubicBezTo>
                      <a:cubicBezTo>
                        <a:pt x="125" y="26"/>
                        <a:pt x="123" y="28"/>
                        <a:pt x="120" y="28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2" y="10"/>
                        <a:pt x="0" y="8"/>
                        <a:pt x="0" y="5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3" y="0"/>
                        <a:pt x="6" y="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5" name="í$1íḍe">
                  <a:extLst>
                    <a:ext uri="{FF2B5EF4-FFF2-40B4-BE49-F238E27FC236}">
                      <a16:creationId xmlns:a16="http://schemas.microsoft.com/office/drawing/2014/main" id="{24E50FE5-FFBE-4A0C-B4BC-1C2964A3FFDC}"/>
                    </a:ext>
                  </a:extLst>
                </p:cNvPr>
                <p:cNvSpPr/>
                <p:nvPr/>
              </p:nvSpPr>
              <p:spPr bwMode="auto">
                <a:xfrm>
                  <a:off x="6831567" y="2672128"/>
                  <a:ext cx="531637" cy="117691"/>
                </a:xfrm>
                <a:custGeom>
                  <a:avLst/>
                  <a:gdLst>
                    <a:gd name="T0" fmla="*/ 6 w 126"/>
                    <a:gd name="T1" fmla="*/ 1 h 28"/>
                    <a:gd name="T2" fmla="*/ 122 w 126"/>
                    <a:gd name="T3" fmla="*/ 18 h 28"/>
                    <a:gd name="T4" fmla="*/ 125 w 126"/>
                    <a:gd name="T5" fmla="*/ 23 h 28"/>
                    <a:gd name="T6" fmla="*/ 125 w 126"/>
                    <a:gd name="T7" fmla="*/ 24 h 28"/>
                    <a:gd name="T8" fmla="*/ 120 w 126"/>
                    <a:gd name="T9" fmla="*/ 28 h 28"/>
                    <a:gd name="T10" fmla="*/ 4 w 126"/>
                    <a:gd name="T11" fmla="*/ 10 h 28"/>
                    <a:gd name="T12" fmla="*/ 0 w 126"/>
                    <a:gd name="T13" fmla="*/ 5 h 28"/>
                    <a:gd name="T14" fmla="*/ 1 w 126"/>
                    <a:gd name="T15" fmla="*/ 4 h 28"/>
                    <a:gd name="T16" fmla="*/ 6 w 126"/>
                    <a:gd name="T17" fmla="*/ 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6" h="28">
                      <a:moveTo>
                        <a:pt x="6" y="1"/>
                      </a:moveTo>
                      <a:cubicBezTo>
                        <a:pt x="122" y="18"/>
                        <a:pt x="122" y="18"/>
                        <a:pt x="122" y="18"/>
                      </a:cubicBezTo>
                      <a:cubicBezTo>
                        <a:pt x="124" y="18"/>
                        <a:pt x="126" y="21"/>
                        <a:pt x="125" y="23"/>
                      </a:cubicBezTo>
                      <a:cubicBezTo>
                        <a:pt x="125" y="24"/>
                        <a:pt x="125" y="24"/>
                        <a:pt x="125" y="24"/>
                      </a:cubicBezTo>
                      <a:cubicBezTo>
                        <a:pt x="125" y="26"/>
                        <a:pt x="123" y="28"/>
                        <a:pt x="120" y="28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2" y="10"/>
                        <a:pt x="0" y="8"/>
                        <a:pt x="0" y="5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3" y="0"/>
                        <a:pt x="6" y="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6" name="ïṥļiḓe">
                  <a:extLst>
                    <a:ext uri="{FF2B5EF4-FFF2-40B4-BE49-F238E27FC236}">
                      <a16:creationId xmlns:a16="http://schemas.microsoft.com/office/drawing/2014/main" id="{D03E43F0-DE10-4DC0-B2F5-62D3A2B4EA68}"/>
                    </a:ext>
                  </a:extLst>
                </p:cNvPr>
                <p:cNvSpPr/>
                <p:nvPr/>
              </p:nvSpPr>
              <p:spPr bwMode="auto">
                <a:xfrm>
                  <a:off x="3976555" y="2992733"/>
                  <a:ext cx="675707" cy="515404"/>
                </a:xfrm>
                <a:custGeom>
                  <a:avLst/>
                  <a:gdLst>
                    <a:gd name="T0" fmla="*/ 155 w 160"/>
                    <a:gd name="T1" fmla="*/ 84 h 122"/>
                    <a:gd name="T2" fmla="*/ 58 w 160"/>
                    <a:gd name="T3" fmla="*/ 121 h 122"/>
                    <a:gd name="T4" fmla="*/ 49 w 160"/>
                    <a:gd name="T5" fmla="*/ 118 h 122"/>
                    <a:gd name="T6" fmla="*/ 2 w 160"/>
                    <a:gd name="T7" fmla="*/ 49 h 122"/>
                    <a:gd name="T8" fmla="*/ 4 w 160"/>
                    <a:gd name="T9" fmla="*/ 39 h 122"/>
                    <a:gd name="T10" fmla="*/ 6 w 160"/>
                    <a:gd name="T11" fmla="*/ 38 h 122"/>
                    <a:gd name="T12" fmla="*/ 102 w 160"/>
                    <a:gd name="T13" fmla="*/ 1 h 122"/>
                    <a:gd name="T14" fmla="*/ 111 w 160"/>
                    <a:gd name="T15" fmla="*/ 4 h 122"/>
                    <a:gd name="T16" fmla="*/ 158 w 160"/>
                    <a:gd name="T17" fmla="*/ 73 h 122"/>
                    <a:gd name="T18" fmla="*/ 156 w 160"/>
                    <a:gd name="T19" fmla="*/ 83 h 122"/>
                    <a:gd name="T20" fmla="*/ 155 w 160"/>
                    <a:gd name="T21" fmla="*/ 84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0" h="122">
                      <a:moveTo>
                        <a:pt x="155" y="84"/>
                      </a:moveTo>
                      <a:cubicBezTo>
                        <a:pt x="58" y="121"/>
                        <a:pt x="58" y="121"/>
                        <a:pt x="58" y="121"/>
                      </a:cubicBezTo>
                      <a:cubicBezTo>
                        <a:pt x="55" y="122"/>
                        <a:pt x="51" y="121"/>
                        <a:pt x="49" y="118"/>
                      </a:cubicBezTo>
                      <a:cubicBezTo>
                        <a:pt x="2" y="49"/>
                        <a:pt x="2" y="49"/>
                        <a:pt x="2" y="49"/>
                      </a:cubicBezTo>
                      <a:cubicBezTo>
                        <a:pt x="0" y="46"/>
                        <a:pt x="1" y="41"/>
                        <a:pt x="4" y="39"/>
                      </a:cubicBezTo>
                      <a:cubicBezTo>
                        <a:pt x="5" y="38"/>
                        <a:pt x="5" y="38"/>
                        <a:pt x="6" y="38"/>
                      </a:cubicBezTo>
                      <a:cubicBezTo>
                        <a:pt x="102" y="1"/>
                        <a:pt x="102" y="1"/>
                        <a:pt x="102" y="1"/>
                      </a:cubicBezTo>
                      <a:cubicBezTo>
                        <a:pt x="106" y="0"/>
                        <a:pt x="109" y="1"/>
                        <a:pt x="111" y="4"/>
                      </a:cubicBezTo>
                      <a:cubicBezTo>
                        <a:pt x="158" y="73"/>
                        <a:pt x="158" y="73"/>
                        <a:pt x="158" y="73"/>
                      </a:cubicBezTo>
                      <a:cubicBezTo>
                        <a:pt x="160" y="76"/>
                        <a:pt x="159" y="81"/>
                        <a:pt x="156" y="83"/>
                      </a:cubicBezTo>
                      <a:cubicBezTo>
                        <a:pt x="156" y="84"/>
                        <a:pt x="155" y="84"/>
                        <a:pt x="155" y="84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7" name="íşľiďè">
                  <a:extLst>
                    <a:ext uri="{FF2B5EF4-FFF2-40B4-BE49-F238E27FC236}">
                      <a16:creationId xmlns:a16="http://schemas.microsoft.com/office/drawing/2014/main" id="{91442E2F-F335-4421-B4A8-E7446E7C6D5A}"/>
                    </a:ext>
                  </a:extLst>
                </p:cNvPr>
                <p:cNvSpPr/>
                <p:nvPr/>
              </p:nvSpPr>
              <p:spPr bwMode="auto">
                <a:xfrm>
                  <a:off x="4004963" y="3013025"/>
                  <a:ext cx="608745" cy="456559"/>
                </a:xfrm>
                <a:custGeom>
                  <a:avLst/>
                  <a:gdLst>
                    <a:gd name="T0" fmla="*/ 139 w 144"/>
                    <a:gd name="T1" fmla="*/ 73 h 108"/>
                    <a:gd name="T2" fmla="*/ 51 w 144"/>
                    <a:gd name="T3" fmla="*/ 106 h 108"/>
                    <a:gd name="T4" fmla="*/ 43 w 144"/>
                    <a:gd name="T5" fmla="*/ 104 h 108"/>
                    <a:gd name="T6" fmla="*/ 2 w 144"/>
                    <a:gd name="T7" fmla="*/ 44 h 108"/>
                    <a:gd name="T8" fmla="*/ 4 w 144"/>
                    <a:gd name="T9" fmla="*/ 35 h 108"/>
                    <a:gd name="T10" fmla="*/ 5 w 144"/>
                    <a:gd name="T11" fmla="*/ 35 h 108"/>
                    <a:gd name="T12" fmla="*/ 93 w 144"/>
                    <a:gd name="T13" fmla="*/ 2 h 108"/>
                    <a:gd name="T14" fmla="*/ 101 w 144"/>
                    <a:gd name="T15" fmla="*/ 4 h 108"/>
                    <a:gd name="T16" fmla="*/ 142 w 144"/>
                    <a:gd name="T17" fmla="*/ 64 h 108"/>
                    <a:gd name="T18" fmla="*/ 140 w 144"/>
                    <a:gd name="T19" fmla="*/ 73 h 108"/>
                    <a:gd name="T20" fmla="*/ 139 w 144"/>
                    <a:gd name="T21" fmla="*/ 73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4" h="108">
                      <a:moveTo>
                        <a:pt x="139" y="73"/>
                      </a:moveTo>
                      <a:cubicBezTo>
                        <a:pt x="51" y="106"/>
                        <a:pt x="51" y="106"/>
                        <a:pt x="51" y="106"/>
                      </a:cubicBezTo>
                      <a:cubicBezTo>
                        <a:pt x="48" y="108"/>
                        <a:pt x="45" y="107"/>
                        <a:pt x="43" y="104"/>
                      </a:cubicBezTo>
                      <a:cubicBezTo>
                        <a:pt x="2" y="44"/>
                        <a:pt x="2" y="44"/>
                        <a:pt x="2" y="44"/>
                      </a:cubicBezTo>
                      <a:cubicBezTo>
                        <a:pt x="0" y="42"/>
                        <a:pt x="1" y="37"/>
                        <a:pt x="4" y="35"/>
                      </a:cubicBezTo>
                      <a:cubicBezTo>
                        <a:pt x="4" y="35"/>
                        <a:pt x="5" y="35"/>
                        <a:pt x="5" y="35"/>
                      </a:cubicBezTo>
                      <a:cubicBezTo>
                        <a:pt x="93" y="2"/>
                        <a:pt x="93" y="2"/>
                        <a:pt x="93" y="2"/>
                      </a:cubicBezTo>
                      <a:cubicBezTo>
                        <a:pt x="96" y="0"/>
                        <a:pt x="99" y="1"/>
                        <a:pt x="101" y="4"/>
                      </a:cubicBezTo>
                      <a:cubicBezTo>
                        <a:pt x="142" y="64"/>
                        <a:pt x="142" y="64"/>
                        <a:pt x="142" y="64"/>
                      </a:cubicBezTo>
                      <a:cubicBezTo>
                        <a:pt x="144" y="67"/>
                        <a:pt x="143" y="71"/>
                        <a:pt x="140" y="73"/>
                      </a:cubicBezTo>
                      <a:cubicBezTo>
                        <a:pt x="140" y="73"/>
                        <a:pt x="139" y="73"/>
                        <a:pt x="139" y="7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8" name="iṩḻiďè">
                  <a:extLst>
                    <a:ext uri="{FF2B5EF4-FFF2-40B4-BE49-F238E27FC236}">
                      <a16:creationId xmlns:a16="http://schemas.microsoft.com/office/drawing/2014/main" id="{BFF8763E-E586-44EB-931D-038E18AADA71}"/>
                    </a:ext>
                  </a:extLst>
                </p:cNvPr>
                <p:cNvSpPr/>
                <p:nvPr/>
              </p:nvSpPr>
              <p:spPr bwMode="auto">
                <a:xfrm>
                  <a:off x="4203820" y="3282902"/>
                  <a:ext cx="578308" cy="245528"/>
                </a:xfrm>
                <a:custGeom>
                  <a:avLst/>
                  <a:gdLst>
                    <a:gd name="T0" fmla="*/ 4 w 137"/>
                    <a:gd name="T1" fmla="*/ 48 h 58"/>
                    <a:gd name="T2" fmla="*/ 130 w 137"/>
                    <a:gd name="T3" fmla="*/ 1 h 58"/>
                    <a:gd name="T4" fmla="*/ 136 w 137"/>
                    <a:gd name="T5" fmla="*/ 3 h 58"/>
                    <a:gd name="T6" fmla="*/ 136 w 137"/>
                    <a:gd name="T7" fmla="*/ 3 h 58"/>
                    <a:gd name="T8" fmla="*/ 133 w 137"/>
                    <a:gd name="T9" fmla="*/ 9 h 58"/>
                    <a:gd name="T10" fmla="*/ 7 w 137"/>
                    <a:gd name="T11" fmla="*/ 57 h 58"/>
                    <a:gd name="T12" fmla="*/ 1 w 137"/>
                    <a:gd name="T13" fmla="*/ 54 h 58"/>
                    <a:gd name="T14" fmla="*/ 1 w 137"/>
                    <a:gd name="T15" fmla="*/ 54 h 58"/>
                    <a:gd name="T16" fmla="*/ 1 w 137"/>
                    <a:gd name="T17" fmla="*/ 54 h 58"/>
                    <a:gd name="T18" fmla="*/ 4 w 137"/>
                    <a:gd name="T19" fmla="*/ 48 h 58"/>
                    <a:gd name="T20" fmla="*/ 4 w 137"/>
                    <a:gd name="T21" fmla="*/ 4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7" h="58">
                      <a:moveTo>
                        <a:pt x="4" y="48"/>
                      </a:moveTo>
                      <a:cubicBezTo>
                        <a:pt x="130" y="1"/>
                        <a:pt x="130" y="1"/>
                        <a:pt x="130" y="1"/>
                      </a:cubicBezTo>
                      <a:cubicBezTo>
                        <a:pt x="133" y="0"/>
                        <a:pt x="135" y="1"/>
                        <a:pt x="136" y="3"/>
                      </a:cubicBezTo>
                      <a:cubicBezTo>
                        <a:pt x="136" y="3"/>
                        <a:pt x="136" y="3"/>
                        <a:pt x="136" y="3"/>
                      </a:cubicBezTo>
                      <a:cubicBezTo>
                        <a:pt x="137" y="6"/>
                        <a:pt x="136" y="8"/>
                        <a:pt x="133" y="9"/>
                      </a:cubicBezTo>
                      <a:cubicBezTo>
                        <a:pt x="7" y="57"/>
                        <a:pt x="7" y="57"/>
                        <a:pt x="7" y="57"/>
                      </a:cubicBezTo>
                      <a:cubicBezTo>
                        <a:pt x="5" y="58"/>
                        <a:pt x="2" y="57"/>
                        <a:pt x="1" y="54"/>
                      </a:cubicBezTo>
                      <a:cubicBezTo>
                        <a:pt x="1" y="54"/>
                        <a:pt x="1" y="54"/>
                        <a:pt x="1" y="54"/>
                      </a:cubicBezTo>
                      <a:cubicBezTo>
                        <a:pt x="1" y="54"/>
                        <a:pt x="1" y="54"/>
                        <a:pt x="1" y="54"/>
                      </a:cubicBezTo>
                      <a:cubicBezTo>
                        <a:pt x="0" y="52"/>
                        <a:pt x="2" y="49"/>
                        <a:pt x="4" y="48"/>
                      </a:cubicBezTo>
                      <a:cubicBezTo>
                        <a:pt x="4" y="48"/>
                        <a:pt x="4" y="48"/>
                        <a:pt x="4" y="48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9" name="ïṥḻíḍé">
                  <a:extLst>
                    <a:ext uri="{FF2B5EF4-FFF2-40B4-BE49-F238E27FC236}">
                      <a16:creationId xmlns:a16="http://schemas.microsoft.com/office/drawing/2014/main" id="{765FB2AD-354C-400D-B795-15D07026A4DF}"/>
                    </a:ext>
                  </a:extLst>
                </p:cNvPr>
                <p:cNvSpPr/>
                <p:nvPr/>
              </p:nvSpPr>
              <p:spPr bwMode="auto">
                <a:xfrm>
                  <a:off x="4441229" y="3232173"/>
                  <a:ext cx="466704" cy="206973"/>
                </a:xfrm>
                <a:custGeom>
                  <a:avLst/>
                  <a:gdLst>
                    <a:gd name="T0" fmla="*/ 3 w 111"/>
                    <a:gd name="T1" fmla="*/ 39 h 49"/>
                    <a:gd name="T2" fmla="*/ 105 w 111"/>
                    <a:gd name="T3" fmla="*/ 1 h 49"/>
                    <a:gd name="T4" fmla="*/ 110 w 111"/>
                    <a:gd name="T5" fmla="*/ 3 h 49"/>
                    <a:gd name="T6" fmla="*/ 110 w 111"/>
                    <a:gd name="T7" fmla="*/ 4 h 49"/>
                    <a:gd name="T8" fmla="*/ 108 w 111"/>
                    <a:gd name="T9" fmla="*/ 10 h 49"/>
                    <a:gd name="T10" fmla="*/ 6 w 111"/>
                    <a:gd name="T11" fmla="*/ 48 h 49"/>
                    <a:gd name="T12" fmla="*/ 1 w 111"/>
                    <a:gd name="T13" fmla="*/ 46 h 49"/>
                    <a:gd name="T14" fmla="*/ 1 w 111"/>
                    <a:gd name="T15" fmla="*/ 45 h 49"/>
                    <a:gd name="T16" fmla="*/ 3 w 111"/>
                    <a:gd name="T17" fmla="*/ 3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49">
                      <a:moveTo>
                        <a:pt x="3" y="39"/>
                      </a:moveTo>
                      <a:cubicBezTo>
                        <a:pt x="105" y="1"/>
                        <a:pt x="105" y="1"/>
                        <a:pt x="105" y="1"/>
                      </a:cubicBezTo>
                      <a:cubicBezTo>
                        <a:pt x="107" y="0"/>
                        <a:pt x="109" y="1"/>
                        <a:pt x="110" y="3"/>
                      </a:cubicBezTo>
                      <a:cubicBezTo>
                        <a:pt x="110" y="4"/>
                        <a:pt x="110" y="4"/>
                        <a:pt x="110" y="4"/>
                      </a:cubicBezTo>
                      <a:cubicBezTo>
                        <a:pt x="111" y="6"/>
                        <a:pt x="110" y="9"/>
                        <a:pt x="108" y="10"/>
                      </a:cubicBezTo>
                      <a:cubicBezTo>
                        <a:pt x="6" y="48"/>
                        <a:pt x="6" y="48"/>
                        <a:pt x="6" y="48"/>
                      </a:cubicBezTo>
                      <a:cubicBezTo>
                        <a:pt x="4" y="49"/>
                        <a:pt x="2" y="48"/>
                        <a:pt x="1" y="46"/>
                      </a:cubicBezTo>
                      <a:cubicBezTo>
                        <a:pt x="1" y="45"/>
                        <a:pt x="1" y="45"/>
                        <a:pt x="1" y="45"/>
                      </a:cubicBezTo>
                      <a:cubicBezTo>
                        <a:pt x="0" y="43"/>
                        <a:pt x="1" y="40"/>
                        <a:pt x="3" y="39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0" name="ïśḷiḋé">
                  <a:extLst>
                    <a:ext uri="{FF2B5EF4-FFF2-40B4-BE49-F238E27FC236}">
                      <a16:creationId xmlns:a16="http://schemas.microsoft.com/office/drawing/2014/main" id="{20ED8D58-4637-448A-8AD3-640C365E163B}"/>
                    </a:ext>
                  </a:extLst>
                </p:cNvPr>
                <p:cNvSpPr/>
                <p:nvPr/>
              </p:nvSpPr>
              <p:spPr bwMode="auto">
                <a:xfrm>
                  <a:off x="4441229" y="3232173"/>
                  <a:ext cx="466704" cy="206973"/>
                </a:xfrm>
                <a:custGeom>
                  <a:avLst/>
                  <a:gdLst>
                    <a:gd name="T0" fmla="*/ 3 w 111"/>
                    <a:gd name="T1" fmla="*/ 39 h 49"/>
                    <a:gd name="T2" fmla="*/ 105 w 111"/>
                    <a:gd name="T3" fmla="*/ 1 h 49"/>
                    <a:gd name="T4" fmla="*/ 110 w 111"/>
                    <a:gd name="T5" fmla="*/ 3 h 49"/>
                    <a:gd name="T6" fmla="*/ 110 w 111"/>
                    <a:gd name="T7" fmla="*/ 4 h 49"/>
                    <a:gd name="T8" fmla="*/ 108 w 111"/>
                    <a:gd name="T9" fmla="*/ 10 h 49"/>
                    <a:gd name="T10" fmla="*/ 6 w 111"/>
                    <a:gd name="T11" fmla="*/ 48 h 49"/>
                    <a:gd name="T12" fmla="*/ 1 w 111"/>
                    <a:gd name="T13" fmla="*/ 46 h 49"/>
                    <a:gd name="T14" fmla="*/ 1 w 111"/>
                    <a:gd name="T15" fmla="*/ 45 h 49"/>
                    <a:gd name="T16" fmla="*/ 3 w 111"/>
                    <a:gd name="T17" fmla="*/ 3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49">
                      <a:moveTo>
                        <a:pt x="3" y="39"/>
                      </a:moveTo>
                      <a:cubicBezTo>
                        <a:pt x="105" y="1"/>
                        <a:pt x="105" y="1"/>
                        <a:pt x="105" y="1"/>
                      </a:cubicBezTo>
                      <a:cubicBezTo>
                        <a:pt x="107" y="0"/>
                        <a:pt x="109" y="1"/>
                        <a:pt x="110" y="3"/>
                      </a:cubicBezTo>
                      <a:cubicBezTo>
                        <a:pt x="110" y="4"/>
                        <a:pt x="110" y="4"/>
                        <a:pt x="110" y="4"/>
                      </a:cubicBezTo>
                      <a:cubicBezTo>
                        <a:pt x="111" y="6"/>
                        <a:pt x="110" y="9"/>
                        <a:pt x="108" y="10"/>
                      </a:cubicBezTo>
                      <a:cubicBezTo>
                        <a:pt x="6" y="48"/>
                        <a:pt x="6" y="48"/>
                        <a:pt x="6" y="48"/>
                      </a:cubicBezTo>
                      <a:cubicBezTo>
                        <a:pt x="4" y="49"/>
                        <a:pt x="2" y="48"/>
                        <a:pt x="1" y="46"/>
                      </a:cubicBezTo>
                      <a:cubicBezTo>
                        <a:pt x="1" y="45"/>
                        <a:pt x="1" y="45"/>
                        <a:pt x="1" y="45"/>
                      </a:cubicBezTo>
                      <a:cubicBezTo>
                        <a:pt x="0" y="43"/>
                        <a:pt x="1" y="40"/>
                        <a:pt x="3" y="3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1" name="ïśľïḍé">
                  <a:extLst>
                    <a:ext uri="{FF2B5EF4-FFF2-40B4-BE49-F238E27FC236}">
                      <a16:creationId xmlns:a16="http://schemas.microsoft.com/office/drawing/2014/main" id="{AD52A34B-3403-49E1-8BFD-CB03A5EDAEA8}"/>
                    </a:ext>
                  </a:extLst>
                </p:cNvPr>
                <p:cNvSpPr/>
                <p:nvPr/>
              </p:nvSpPr>
              <p:spPr bwMode="auto">
                <a:xfrm>
                  <a:off x="4508192" y="3524370"/>
                  <a:ext cx="728465" cy="1290539"/>
                </a:xfrm>
                <a:custGeom>
                  <a:avLst/>
                  <a:gdLst>
                    <a:gd name="T0" fmla="*/ 25 w 173"/>
                    <a:gd name="T1" fmla="*/ 11 h 306"/>
                    <a:gd name="T2" fmla="*/ 121 w 173"/>
                    <a:gd name="T3" fmla="*/ 2 h 306"/>
                    <a:gd name="T4" fmla="*/ 149 w 173"/>
                    <a:gd name="T5" fmla="*/ 25 h 306"/>
                    <a:gd name="T6" fmla="*/ 172 w 173"/>
                    <a:gd name="T7" fmla="*/ 267 h 306"/>
                    <a:gd name="T8" fmla="*/ 149 w 173"/>
                    <a:gd name="T9" fmla="*/ 296 h 306"/>
                    <a:gd name="T10" fmla="*/ 53 w 173"/>
                    <a:gd name="T11" fmla="*/ 305 h 306"/>
                    <a:gd name="T12" fmla="*/ 25 w 173"/>
                    <a:gd name="T13" fmla="*/ 281 h 306"/>
                    <a:gd name="T14" fmla="*/ 2 w 173"/>
                    <a:gd name="T15" fmla="*/ 39 h 306"/>
                    <a:gd name="T16" fmla="*/ 25 w 173"/>
                    <a:gd name="T17" fmla="*/ 11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306">
                      <a:moveTo>
                        <a:pt x="25" y="11"/>
                      </a:moveTo>
                      <a:cubicBezTo>
                        <a:pt x="121" y="2"/>
                        <a:pt x="121" y="2"/>
                        <a:pt x="121" y="2"/>
                      </a:cubicBezTo>
                      <a:cubicBezTo>
                        <a:pt x="135" y="0"/>
                        <a:pt x="148" y="11"/>
                        <a:pt x="149" y="25"/>
                      </a:cubicBezTo>
                      <a:cubicBezTo>
                        <a:pt x="172" y="267"/>
                        <a:pt x="172" y="267"/>
                        <a:pt x="172" y="267"/>
                      </a:cubicBezTo>
                      <a:cubicBezTo>
                        <a:pt x="173" y="281"/>
                        <a:pt x="163" y="294"/>
                        <a:pt x="149" y="296"/>
                      </a:cubicBezTo>
                      <a:cubicBezTo>
                        <a:pt x="53" y="305"/>
                        <a:pt x="53" y="305"/>
                        <a:pt x="53" y="305"/>
                      </a:cubicBezTo>
                      <a:cubicBezTo>
                        <a:pt x="39" y="306"/>
                        <a:pt x="26" y="295"/>
                        <a:pt x="25" y="281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5"/>
                        <a:pt x="11" y="12"/>
                        <a:pt x="25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2" name="îsḷïde">
                  <a:extLst>
                    <a:ext uri="{FF2B5EF4-FFF2-40B4-BE49-F238E27FC236}">
                      <a16:creationId xmlns:a16="http://schemas.microsoft.com/office/drawing/2014/main" id="{7171A3E8-AE96-4D6A-83A9-727ECCAB428C}"/>
                    </a:ext>
                  </a:extLst>
                </p:cNvPr>
                <p:cNvSpPr/>
                <p:nvPr/>
              </p:nvSpPr>
              <p:spPr bwMode="auto">
                <a:xfrm>
                  <a:off x="4508192" y="3524370"/>
                  <a:ext cx="728465" cy="1290539"/>
                </a:xfrm>
                <a:custGeom>
                  <a:avLst/>
                  <a:gdLst>
                    <a:gd name="T0" fmla="*/ 25 w 173"/>
                    <a:gd name="T1" fmla="*/ 11 h 306"/>
                    <a:gd name="T2" fmla="*/ 121 w 173"/>
                    <a:gd name="T3" fmla="*/ 2 h 306"/>
                    <a:gd name="T4" fmla="*/ 149 w 173"/>
                    <a:gd name="T5" fmla="*/ 25 h 306"/>
                    <a:gd name="T6" fmla="*/ 172 w 173"/>
                    <a:gd name="T7" fmla="*/ 267 h 306"/>
                    <a:gd name="T8" fmla="*/ 149 w 173"/>
                    <a:gd name="T9" fmla="*/ 296 h 306"/>
                    <a:gd name="T10" fmla="*/ 53 w 173"/>
                    <a:gd name="T11" fmla="*/ 305 h 306"/>
                    <a:gd name="T12" fmla="*/ 25 w 173"/>
                    <a:gd name="T13" fmla="*/ 281 h 306"/>
                    <a:gd name="T14" fmla="*/ 2 w 173"/>
                    <a:gd name="T15" fmla="*/ 39 h 306"/>
                    <a:gd name="T16" fmla="*/ 25 w 173"/>
                    <a:gd name="T17" fmla="*/ 11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306">
                      <a:moveTo>
                        <a:pt x="25" y="11"/>
                      </a:moveTo>
                      <a:cubicBezTo>
                        <a:pt x="121" y="2"/>
                        <a:pt x="121" y="2"/>
                        <a:pt x="121" y="2"/>
                      </a:cubicBezTo>
                      <a:cubicBezTo>
                        <a:pt x="135" y="0"/>
                        <a:pt x="148" y="11"/>
                        <a:pt x="149" y="25"/>
                      </a:cubicBezTo>
                      <a:cubicBezTo>
                        <a:pt x="172" y="267"/>
                        <a:pt x="172" y="267"/>
                        <a:pt x="172" y="267"/>
                      </a:cubicBezTo>
                      <a:cubicBezTo>
                        <a:pt x="173" y="281"/>
                        <a:pt x="163" y="294"/>
                        <a:pt x="149" y="296"/>
                      </a:cubicBezTo>
                      <a:cubicBezTo>
                        <a:pt x="53" y="305"/>
                        <a:pt x="53" y="305"/>
                        <a:pt x="53" y="305"/>
                      </a:cubicBezTo>
                      <a:cubicBezTo>
                        <a:pt x="39" y="306"/>
                        <a:pt x="26" y="295"/>
                        <a:pt x="25" y="281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5"/>
                        <a:pt x="11" y="12"/>
                        <a:pt x="25" y="1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3" name="išļîdè">
                  <a:extLst>
                    <a:ext uri="{FF2B5EF4-FFF2-40B4-BE49-F238E27FC236}">
                      <a16:creationId xmlns:a16="http://schemas.microsoft.com/office/drawing/2014/main" id="{336E809B-66DA-4BE2-940F-EDF283AF66B3}"/>
                    </a:ext>
                  </a:extLst>
                </p:cNvPr>
                <p:cNvSpPr/>
                <p:nvPr/>
              </p:nvSpPr>
              <p:spPr bwMode="auto">
                <a:xfrm>
                  <a:off x="4508189" y="3524372"/>
                  <a:ext cx="728464" cy="1260104"/>
                </a:xfrm>
                <a:custGeom>
                  <a:avLst/>
                  <a:gdLst>
                    <a:gd name="T0" fmla="*/ 25 w 173"/>
                    <a:gd name="T1" fmla="*/ 10 h 299"/>
                    <a:gd name="T2" fmla="*/ 121 w 173"/>
                    <a:gd name="T3" fmla="*/ 1 h 299"/>
                    <a:gd name="T4" fmla="*/ 149 w 173"/>
                    <a:gd name="T5" fmla="*/ 25 h 299"/>
                    <a:gd name="T6" fmla="*/ 172 w 173"/>
                    <a:gd name="T7" fmla="*/ 261 h 299"/>
                    <a:gd name="T8" fmla="*/ 148 w 173"/>
                    <a:gd name="T9" fmla="*/ 289 h 299"/>
                    <a:gd name="T10" fmla="*/ 52 w 173"/>
                    <a:gd name="T11" fmla="*/ 298 h 299"/>
                    <a:gd name="T12" fmla="*/ 24 w 173"/>
                    <a:gd name="T13" fmla="*/ 275 h 299"/>
                    <a:gd name="T14" fmla="*/ 2 w 173"/>
                    <a:gd name="T15" fmla="*/ 39 h 299"/>
                    <a:gd name="T16" fmla="*/ 25 w 173"/>
                    <a:gd name="T17" fmla="*/ 10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299">
                      <a:moveTo>
                        <a:pt x="25" y="10"/>
                      </a:moveTo>
                      <a:cubicBezTo>
                        <a:pt x="121" y="1"/>
                        <a:pt x="121" y="1"/>
                        <a:pt x="121" y="1"/>
                      </a:cubicBezTo>
                      <a:cubicBezTo>
                        <a:pt x="135" y="0"/>
                        <a:pt x="148" y="10"/>
                        <a:pt x="149" y="25"/>
                      </a:cubicBezTo>
                      <a:cubicBezTo>
                        <a:pt x="172" y="261"/>
                        <a:pt x="172" y="261"/>
                        <a:pt x="172" y="261"/>
                      </a:cubicBezTo>
                      <a:cubicBezTo>
                        <a:pt x="173" y="275"/>
                        <a:pt x="162" y="288"/>
                        <a:pt x="148" y="289"/>
                      </a:cubicBezTo>
                      <a:cubicBezTo>
                        <a:pt x="52" y="298"/>
                        <a:pt x="52" y="298"/>
                        <a:pt x="52" y="298"/>
                      </a:cubicBezTo>
                      <a:cubicBezTo>
                        <a:pt x="38" y="299"/>
                        <a:pt x="25" y="289"/>
                        <a:pt x="24" y="275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4"/>
                        <a:pt x="11" y="12"/>
                        <a:pt x="25" y="10"/>
                      </a:cubicBezTo>
                      <a:close/>
                    </a:path>
                  </a:pathLst>
                </a:custGeom>
                <a:solidFill>
                  <a:srgbClr val="21A5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4" name="ïSľîḍê">
                  <a:extLst>
                    <a:ext uri="{FF2B5EF4-FFF2-40B4-BE49-F238E27FC236}">
                      <a16:creationId xmlns:a16="http://schemas.microsoft.com/office/drawing/2014/main" id="{B5F8EC5F-D01E-406D-86E2-122E50E2AAFD}"/>
                    </a:ext>
                  </a:extLst>
                </p:cNvPr>
                <p:cNvSpPr/>
                <p:nvPr/>
              </p:nvSpPr>
              <p:spPr bwMode="auto">
                <a:xfrm>
                  <a:off x="4546745" y="3552779"/>
                  <a:ext cx="653386" cy="1136323"/>
                </a:xfrm>
                <a:custGeom>
                  <a:avLst/>
                  <a:gdLst>
                    <a:gd name="T0" fmla="*/ 22 w 155"/>
                    <a:gd name="T1" fmla="*/ 10 h 269"/>
                    <a:gd name="T2" fmla="*/ 108 w 155"/>
                    <a:gd name="T3" fmla="*/ 1 h 269"/>
                    <a:gd name="T4" fmla="*/ 134 w 155"/>
                    <a:gd name="T5" fmla="*/ 22 h 269"/>
                    <a:gd name="T6" fmla="*/ 154 w 155"/>
                    <a:gd name="T7" fmla="*/ 234 h 269"/>
                    <a:gd name="T8" fmla="*/ 133 w 155"/>
                    <a:gd name="T9" fmla="*/ 260 h 269"/>
                    <a:gd name="T10" fmla="*/ 46 w 155"/>
                    <a:gd name="T11" fmla="*/ 268 h 269"/>
                    <a:gd name="T12" fmla="*/ 21 w 155"/>
                    <a:gd name="T13" fmla="*/ 247 h 269"/>
                    <a:gd name="T14" fmla="*/ 1 w 155"/>
                    <a:gd name="T15" fmla="*/ 35 h 269"/>
                    <a:gd name="T16" fmla="*/ 22 w 155"/>
                    <a:gd name="T17" fmla="*/ 10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5" h="269">
                      <a:moveTo>
                        <a:pt x="22" y="10"/>
                      </a:moveTo>
                      <a:cubicBezTo>
                        <a:pt x="108" y="1"/>
                        <a:pt x="108" y="1"/>
                        <a:pt x="108" y="1"/>
                      </a:cubicBezTo>
                      <a:cubicBezTo>
                        <a:pt x="121" y="0"/>
                        <a:pt x="132" y="10"/>
                        <a:pt x="134" y="22"/>
                      </a:cubicBezTo>
                      <a:cubicBezTo>
                        <a:pt x="154" y="234"/>
                        <a:pt x="154" y="234"/>
                        <a:pt x="154" y="234"/>
                      </a:cubicBezTo>
                      <a:cubicBezTo>
                        <a:pt x="155" y="247"/>
                        <a:pt x="145" y="258"/>
                        <a:pt x="133" y="260"/>
                      </a:cubicBezTo>
                      <a:cubicBezTo>
                        <a:pt x="46" y="268"/>
                        <a:pt x="46" y="268"/>
                        <a:pt x="46" y="268"/>
                      </a:cubicBezTo>
                      <a:cubicBezTo>
                        <a:pt x="33" y="269"/>
                        <a:pt x="22" y="260"/>
                        <a:pt x="21" y="247"/>
                      </a:cubicBezTo>
                      <a:cubicBezTo>
                        <a:pt x="1" y="35"/>
                        <a:pt x="1" y="35"/>
                        <a:pt x="1" y="35"/>
                      </a:cubicBezTo>
                      <a:cubicBezTo>
                        <a:pt x="0" y="22"/>
                        <a:pt x="9" y="11"/>
                        <a:pt x="22" y="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5" name="íṩ1ïḋè">
                  <a:extLst>
                    <a:ext uri="{FF2B5EF4-FFF2-40B4-BE49-F238E27FC236}">
                      <a16:creationId xmlns:a16="http://schemas.microsoft.com/office/drawing/2014/main" id="{AD9449D6-4677-424D-9ED8-FC4A22820B69}"/>
                    </a:ext>
                  </a:extLst>
                </p:cNvPr>
                <p:cNvSpPr/>
                <p:nvPr/>
              </p:nvSpPr>
              <p:spPr bwMode="auto">
                <a:xfrm>
                  <a:off x="5567408" y="2136433"/>
                  <a:ext cx="501200" cy="243498"/>
                </a:xfrm>
                <a:custGeom>
                  <a:avLst/>
                  <a:gdLst>
                    <a:gd name="T0" fmla="*/ 13 w 119"/>
                    <a:gd name="T1" fmla="*/ 58 h 58"/>
                    <a:gd name="T2" fmla="*/ 0 w 119"/>
                    <a:gd name="T3" fmla="*/ 46 h 58"/>
                    <a:gd name="T4" fmla="*/ 5 w 119"/>
                    <a:gd name="T5" fmla="*/ 36 h 58"/>
                    <a:gd name="T6" fmla="*/ 112 w 119"/>
                    <a:gd name="T7" fmla="*/ 32 h 58"/>
                    <a:gd name="T8" fmla="*/ 115 w 119"/>
                    <a:gd name="T9" fmla="*/ 49 h 58"/>
                    <a:gd name="T10" fmla="*/ 98 w 119"/>
                    <a:gd name="T11" fmla="*/ 52 h 58"/>
                    <a:gd name="T12" fmla="*/ 98 w 119"/>
                    <a:gd name="T13" fmla="*/ 52 h 58"/>
                    <a:gd name="T14" fmla="*/ 20 w 119"/>
                    <a:gd name="T15" fmla="*/ 55 h 58"/>
                    <a:gd name="T16" fmla="*/ 13 w 119"/>
                    <a:gd name="T17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9" h="58">
                      <a:moveTo>
                        <a:pt x="13" y="58"/>
                      </a:moveTo>
                      <a:cubicBezTo>
                        <a:pt x="6" y="58"/>
                        <a:pt x="0" y="53"/>
                        <a:pt x="0" y="46"/>
                      </a:cubicBezTo>
                      <a:cubicBezTo>
                        <a:pt x="0" y="42"/>
                        <a:pt x="2" y="39"/>
                        <a:pt x="5" y="36"/>
                      </a:cubicBezTo>
                      <a:cubicBezTo>
                        <a:pt x="23" y="21"/>
                        <a:pt x="70" y="0"/>
                        <a:pt x="112" y="32"/>
                      </a:cubicBezTo>
                      <a:cubicBezTo>
                        <a:pt x="118" y="36"/>
                        <a:pt x="119" y="44"/>
                        <a:pt x="115" y="49"/>
                      </a:cubicBezTo>
                      <a:cubicBezTo>
                        <a:pt x="112" y="55"/>
                        <a:pt x="104" y="56"/>
                        <a:pt x="98" y="52"/>
                      </a:cubicBezTo>
                      <a:cubicBezTo>
                        <a:pt x="98" y="52"/>
                        <a:pt x="98" y="52"/>
                        <a:pt x="98" y="52"/>
                      </a:cubicBezTo>
                      <a:cubicBezTo>
                        <a:pt x="60" y="23"/>
                        <a:pt x="22" y="54"/>
                        <a:pt x="20" y="55"/>
                      </a:cubicBezTo>
                      <a:cubicBezTo>
                        <a:pt x="18" y="57"/>
                        <a:pt x="15" y="58"/>
                        <a:pt x="13" y="58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6" name="íśḷïḋé">
                  <a:extLst>
                    <a:ext uri="{FF2B5EF4-FFF2-40B4-BE49-F238E27FC236}">
                      <a16:creationId xmlns:a16="http://schemas.microsoft.com/office/drawing/2014/main" id="{D68C368A-916E-4008-BD36-ADD58FBE2191}"/>
                    </a:ext>
                  </a:extLst>
                </p:cNvPr>
                <p:cNvSpPr/>
                <p:nvPr/>
              </p:nvSpPr>
              <p:spPr bwMode="auto">
                <a:xfrm>
                  <a:off x="5439571" y="1828002"/>
                  <a:ext cx="730494" cy="383510"/>
                </a:xfrm>
                <a:custGeom>
                  <a:avLst/>
                  <a:gdLst>
                    <a:gd name="T0" fmla="*/ 14 w 173"/>
                    <a:gd name="T1" fmla="*/ 91 h 91"/>
                    <a:gd name="T2" fmla="*/ 5 w 173"/>
                    <a:gd name="T3" fmla="*/ 88 h 91"/>
                    <a:gd name="T4" fmla="*/ 5 w 173"/>
                    <a:gd name="T5" fmla="*/ 71 h 91"/>
                    <a:gd name="T6" fmla="*/ 167 w 173"/>
                    <a:gd name="T7" fmla="*/ 65 h 91"/>
                    <a:gd name="T8" fmla="*/ 169 w 173"/>
                    <a:gd name="T9" fmla="*/ 82 h 91"/>
                    <a:gd name="T10" fmla="*/ 152 w 173"/>
                    <a:gd name="T11" fmla="*/ 85 h 91"/>
                    <a:gd name="T12" fmla="*/ 22 w 173"/>
                    <a:gd name="T13" fmla="*/ 88 h 91"/>
                    <a:gd name="T14" fmla="*/ 14 w 173"/>
                    <a:gd name="T15" fmla="*/ 91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3" h="91">
                      <a:moveTo>
                        <a:pt x="14" y="91"/>
                      </a:moveTo>
                      <a:cubicBezTo>
                        <a:pt x="10" y="91"/>
                        <a:pt x="7" y="90"/>
                        <a:pt x="5" y="88"/>
                      </a:cubicBezTo>
                      <a:cubicBezTo>
                        <a:pt x="0" y="83"/>
                        <a:pt x="0" y="75"/>
                        <a:pt x="5" y="71"/>
                      </a:cubicBezTo>
                      <a:cubicBezTo>
                        <a:pt x="6" y="70"/>
                        <a:pt x="76" y="0"/>
                        <a:pt x="167" y="65"/>
                      </a:cubicBezTo>
                      <a:cubicBezTo>
                        <a:pt x="172" y="69"/>
                        <a:pt x="173" y="77"/>
                        <a:pt x="169" y="82"/>
                      </a:cubicBezTo>
                      <a:cubicBezTo>
                        <a:pt x="166" y="88"/>
                        <a:pt x="158" y="89"/>
                        <a:pt x="152" y="85"/>
                      </a:cubicBezTo>
                      <a:cubicBezTo>
                        <a:pt x="79" y="33"/>
                        <a:pt x="25" y="86"/>
                        <a:pt x="22" y="88"/>
                      </a:cubicBezTo>
                      <a:cubicBezTo>
                        <a:pt x="20" y="90"/>
                        <a:pt x="17" y="91"/>
                        <a:pt x="14" y="91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7" name="is1íḑé">
                  <a:extLst>
                    <a:ext uri="{FF2B5EF4-FFF2-40B4-BE49-F238E27FC236}">
                      <a16:creationId xmlns:a16="http://schemas.microsoft.com/office/drawing/2014/main" id="{E50D5B20-550F-4A41-997D-3B6E2EB31DE3}"/>
                    </a:ext>
                  </a:extLst>
                </p:cNvPr>
                <p:cNvSpPr/>
                <p:nvPr/>
              </p:nvSpPr>
              <p:spPr bwMode="auto">
                <a:xfrm>
                  <a:off x="5283327" y="1545951"/>
                  <a:ext cx="1042982" cy="480909"/>
                </a:xfrm>
                <a:custGeom>
                  <a:avLst/>
                  <a:gdLst>
                    <a:gd name="T0" fmla="*/ 233 w 247"/>
                    <a:gd name="T1" fmla="*/ 113 h 114"/>
                    <a:gd name="T2" fmla="*/ 226 w 247"/>
                    <a:gd name="T3" fmla="*/ 110 h 114"/>
                    <a:gd name="T4" fmla="*/ 21 w 247"/>
                    <a:gd name="T5" fmla="*/ 110 h 114"/>
                    <a:gd name="T6" fmla="*/ 4 w 247"/>
                    <a:gd name="T7" fmla="*/ 108 h 114"/>
                    <a:gd name="T8" fmla="*/ 5 w 247"/>
                    <a:gd name="T9" fmla="*/ 91 h 114"/>
                    <a:gd name="T10" fmla="*/ 241 w 247"/>
                    <a:gd name="T11" fmla="*/ 90 h 114"/>
                    <a:gd name="T12" fmla="*/ 243 w 247"/>
                    <a:gd name="T13" fmla="*/ 108 h 114"/>
                    <a:gd name="T14" fmla="*/ 233 w 247"/>
                    <a:gd name="T15" fmla="*/ 113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7" h="114">
                      <a:moveTo>
                        <a:pt x="233" y="113"/>
                      </a:moveTo>
                      <a:cubicBezTo>
                        <a:pt x="231" y="113"/>
                        <a:pt x="228" y="112"/>
                        <a:pt x="226" y="110"/>
                      </a:cubicBezTo>
                      <a:cubicBezTo>
                        <a:pt x="118" y="31"/>
                        <a:pt x="25" y="106"/>
                        <a:pt x="21" y="110"/>
                      </a:cubicBezTo>
                      <a:cubicBezTo>
                        <a:pt x="16" y="114"/>
                        <a:pt x="8" y="113"/>
                        <a:pt x="4" y="108"/>
                      </a:cubicBezTo>
                      <a:cubicBezTo>
                        <a:pt x="0" y="103"/>
                        <a:pt x="1" y="95"/>
                        <a:pt x="5" y="91"/>
                      </a:cubicBezTo>
                      <a:cubicBezTo>
                        <a:pt x="7" y="90"/>
                        <a:pt x="116" y="0"/>
                        <a:pt x="241" y="90"/>
                      </a:cubicBezTo>
                      <a:cubicBezTo>
                        <a:pt x="246" y="95"/>
                        <a:pt x="247" y="102"/>
                        <a:pt x="243" y="108"/>
                      </a:cubicBezTo>
                      <a:cubicBezTo>
                        <a:pt x="241" y="111"/>
                        <a:pt x="237" y="113"/>
                        <a:pt x="233" y="113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91" name="Rectangle 483">
              <a:extLst>
                <a:ext uri="{FF2B5EF4-FFF2-40B4-BE49-F238E27FC236}">
                  <a16:creationId xmlns:a16="http://schemas.microsoft.com/office/drawing/2014/main" id="{539CA64D-0C4D-4D81-B74B-84F8C1B07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1266" y="757802"/>
              <a:ext cx="159264" cy="455757"/>
            </a:xfrm>
            <a:prstGeom prst="parallelogram">
              <a:avLst>
                <a:gd name="adj" fmla="val 79989"/>
              </a:avLst>
            </a:prstGeom>
            <a:solidFill>
              <a:srgbClr val="03CBD8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92" name="Rectangle 483">
              <a:extLst>
                <a:ext uri="{FF2B5EF4-FFF2-40B4-BE49-F238E27FC236}">
                  <a16:creationId xmlns:a16="http://schemas.microsoft.com/office/drawing/2014/main" id="{607449E5-800B-489B-92FF-616930740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4073" y="669412"/>
              <a:ext cx="159264" cy="455757"/>
            </a:xfrm>
            <a:prstGeom prst="parallelogram">
              <a:avLst>
                <a:gd name="adj" fmla="val 87491"/>
              </a:avLst>
            </a:prstGeom>
            <a:solidFill>
              <a:srgbClr val="0070C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93" name="文本框 622">
              <a:extLst>
                <a:ext uri="{FF2B5EF4-FFF2-40B4-BE49-F238E27FC236}">
                  <a16:creationId xmlns:a16="http://schemas.microsoft.com/office/drawing/2014/main" id="{15E9E137-63DB-4DB9-A4EA-BDA0443E7B03}"/>
                </a:ext>
              </a:extLst>
            </p:cNvPr>
            <p:cNvSpPr txBox="1"/>
            <p:nvPr/>
          </p:nvSpPr>
          <p:spPr>
            <a:xfrm>
              <a:off x="1575543" y="652468"/>
              <a:ext cx="468242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15.3.2 </a:t>
              </a:r>
              <a:r>
                <a:rPr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时钟源及端口配置</a:t>
              </a:r>
            </a:p>
          </p:txBody>
        </p:sp>
      </p:grpSp>
      <p:sp>
        <p:nvSpPr>
          <p:cNvPr id="62" name="矩形 61">
            <a:extLst>
              <a:ext uri="{FF2B5EF4-FFF2-40B4-BE49-F238E27FC236}">
                <a16:creationId xmlns:a16="http://schemas.microsoft.com/office/drawing/2014/main" id="{F4BE6530-0903-4F12-9434-A129DB3FA422}"/>
              </a:ext>
            </a:extLst>
          </p:cNvPr>
          <p:cNvSpPr/>
          <p:nvPr/>
        </p:nvSpPr>
        <p:spPr>
          <a:xfrm>
            <a:off x="822233" y="1714613"/>
            <a:ext cx="2867435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zh-CN" sz="3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右下角输入“</a:t>
            </a:r>
            <a:r>
              <a:rPr lang="en-US" altLang="zh-CN" sz="3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PB</a:t>
            </a:r>
            <a:r>
              <a:rPr lang="zh-CN" altLang="zh-CN" sz="3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”快速查找引脚。上滚鼠标滚轮，可以放大引脚图，左键单击拖拽鼠标可以移动引脚图。</a:t>
            </a:r>
            <a:endParaRPr lang="zh-CN" altLang="en-US" sz="3200" dirty="0">
              <a:solidFill>
                <a:schemeClr val="hlink"/>
              </a:solidFill>
              <a:ea typeface="思源黑体 CN Normal" panose="020B0400000000000000" pitchFamily="34" charset="-122"/>
            </a:endParaRPr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FF53612A-15E2-42AC-BC52-2930D4B2501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881074" y="1308212"/>
            <a:ext cx="7033669" cy="510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61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D44A99FE-DD13-46B6-8943-B71B1DDFF096}"/>
              </a:ext>
            </a:extLst>
          </p:cNvPr>
          <p:cNvGrpSpPr/>
          <p:nvPr/>
        </p:nvGrpSpPr>
        <p:grpSpPr>
          <a:xfrm>
            <a:off x="363035" y="568648"/>
            <a:ext cx="6065900" cy="1077218"/>
            <a:chOff x="477335" y="652468"/>
            <a:chExt cx="6046002" cy="1077218"/>
          </a:xfrm>
        </p:grpSpPr>
        <p:sp>
          <p:nvSpPr>
            <p:cNvPr id="89" name="Rectangle 483">
              <a:extLst>
                <a:ext uri="{FF2B5EF4-FFF2-40B4-BE49-F238E27FC236}">
                  <a16:creationId xmlns:a16="http://schemas.microsoft.com/office/drawing/2014/main" id="{0365BD79-C4B0-4B91-A017-367D6650B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2552" y="670956"/>
              <a:ext cx="5356169" cy="538652"/>
            </a:xfrm>
            <a:prstGeom prst="parallelogram">
              <a:avLst/>
            </a:prstGeom>
            <a:solidFill>
              <a:srgbClr val="0B4A8D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484B5893-1AC3-441C-9F2E-776559551684}"/>
                </a:ext>
              </a:extLst>
            </p:cNvPr>
            <p:cNvGrpSpPr/>
            <p:nvPr/>
          </p:nvGrpSpPr>
          <p:grpSpPr>
            <a:xfrm rot="21148477">
              <a:off x="477335" y="660117"/>
              <a:ext cx="1028068" cy="524893"/>
              <a:chOff x="477335" y="660117"/>
              <a:chExt cx="1028068" cy="524893"/>
            </a:xfrm>
          </p:grpSpPr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FE36594A-936A-4FA8-979C-334A5B1BF4F2}"/>
                  </a:ext>
                </a:extLst>
              </p:cNvPr>
              <p:cNvSpPr/>
              <p:nvPr/>
            </p:nvSpPr>
            <p:spPr>
              <a:xfrm>
                <a:off x="477335" y="690564"/>
                <a:ext cx="1028068" cy="494446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0" name="15e18aa3-2cc2-42f5-93e1-1ca323d446c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  <a:extLst>
                  <a:ext uri="{FF2B5EF4-FFF2-40B4-BE49-F238E27FC236}">
                    <a16:creationId xmlns:a16="http://schemas.microsoft.com/office/drawing/2014/main" id="{0BFB6412-726B-4C8A-83E4-CC475B836562}"/>
                  </a:ext>
                </a:extLst>
              </p:cNvPr>
              <p:cNvGrpSpPr>
                <a:grpSpLocks noChangeAspect="1"/>
              </p:cNvGrpSpPr>
              <p:nvPr>
                <p:custDataLst>
                  <p:tags r:id="rId1"/>
                </p:custDataLst>
              </p:nvPr>
            </p:nvGrpSpPr>
            <p:grpSpPr>
              <a:xfrm>
                <a:off x="539889" y="660117"/>
                <a:ext cx="956404" cy="502706"/>
                <a:chOff x="2959951" y="1545951"/>
                <a:chExt cx="6197021" cy="3268958"/>
              </a:xfrm>
            </p:grpSpPr>
            <p:sp>
              <p:nvSpPr>
                <p:cNvPr id="107" name="îslïḍè">
                  <a:extLst>
                    <a:ext uri="{FF2B5EF4-FFF2-40B4-BE49-F238E27FC236}">
                      <a16:creationId xmlns:a16="http://schemas.microsoft.com/office/drawing/2014/main" id="{55FECC6B-E3F0-4B37-AE30-6153F5F44810}"/>
                    </a:ext>
                  </a:extLst>
                </p:cNvPr>
                <p:cNvSpPr/>
                <p:nvPr/>
              </p:nvSpPr>
              <p:spPr bwMode="auto">
                <a:xfrm>
                  <a:off x="4140915" y="2911568"/>
                  <a:ext cx="3421145" cy="1012546"/>
                </a:xfrm>
                <a:custGeom>
                  <a:avLst/>
                  <a:gdLst>
                    <a:gd name="T0" fmla="*/ 406 w 811"/>
                    <a:gd name="T1" fmla="*/ 240 h 240"/>
                    <a:gd name="T2" fmla="*/ 0 w 811"/>
                    <a:gd name="T3" fmla="*/ 120 h 240"/>
                    <a:gd name="T4" fmla="*/ 406 w 811"/>
                    <a:gd name="T5" fmla="*/ 0 h 240"/>
                    <a:gd name="T6" fmla="*/ 811 w 811"/>
                    <a:gd name="T7" fmla="*/ 120 h 240"/>
                    <a:gd name="T8" fmla="*/ 406 w 811"/>
                    <a:gd name="T9" fmla="*/ 240 h 240"/>
                    <a:gd name="T10" fmla="*/ 406 w 811"/>
                    <a:gd name="T11" fmla="*/ 11 h 240"/>
                    <a:gd name="T12" fmla="*/ 11 w 811"/>
                    <a:gd name="T13" fmla="*/ 120 h 240"/>
                    <a:gd name="T14" fmla="*/ 406 w 811"/>
                    <a:gd name="T15" fmla="*/ 229 h 240"/>
                    <a:gd name="T16" fmla="*/ 800 w 811"/>
                    <a:gd name="T17" fmla="*/ 120 h 240"/>
                    <a:gd name="T18" fmla="*/ 406 w 811"/>
                    <a:gd name="T19" fmla="*/ 11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11" h="240">
                      <a:moveTo>
                        <a:pt x="406" y="240"/>
                      </a:moveTo>
                      <a:cubicBezTo>
                        <a:pt x="178" y="240"/>
                        <a:pt x="0" y="187"/>
                        <a:pt x="0" y="120"/>
                      </a:cubicBezTo>
                      <a:cubicBezTo>
                        <a:pt x="0" y="53"/>
                        <a:pt x="178" y="0"/>
                        <a:pt x="406" y="0"/>
                      </a:cubicBezTo>
                      <a:cubicBezTo>
                        <a:pt x="633" y="0"/>
                        <a:pt x="811" y="53"/>
                        <a:pt x="811" y="120"/>
                      </a:cubicBezTo>
                      <a:cubicBezTo>
                        <a:pt x="811" y="187"/>
                        <a:pt x="633" y="240"/>
                        <a:pt x="406" y="240"/>
                      </a:cubicBezTo>
                      <a:close/>
                      <a:moveTo>
                        <a:pt x="406" y="11"/>
                      </a:moveTo>
                      <a:cubicBezTo>
                        <a:pt x="192" y="11"/>
                        <a:pt x="11" y="61"/>
                        <a:pt x="11" y="120"/>
                      </a:cubicBezTo>
                      <a:cubicBezTo>
                        <a:pt x="11" y="179"/>
                        <a:pt x="192" y="229"/>
                        <a:pt x="406" y="229"/>
                      </a:cubicBezTo>
                      <a:cubicBezTo>
                        <a:pt x="620" y="229"/>
                        <a:pt x="800" y="179"/>
                        <a:pt x="800" y="120"/>
                      </a:cubicBezTo>
                      <a:cubicBezTo>
                        <a:pt x="800" y="61"/>
                        <a:pt x="620" y="11"/>
                        <a:pt x="406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9" name="îšḻîḋè">
                  <a:extLst>
                    <a:ext uri="{FF2B5EF4-FFF2-40B4-BE49-F238E27FC236}">
                      <a16:creationId xmlns:a16="http://schemas.microsoft.com/office/drawing/2014/main" id="{7A02E974-BFFA-49AF-B398-9F6C4D35B89D}"/>
                    </a:ext>
                  </a:extLst>
                </p:cNvPr>
                <p:cNvSpPr/>
                <p:nvPr/>
              </p:nvSpPr>
              <p:spPr bwMode="auto">
                <a:xfrm>
                  <a:off x="2959951" y="2546321"/>
                  <a:ext cx="5892648" cy="1854642"/>
                </a:xfrm>
                <a:custGeom>
                  <a:avLst/>
                  <a:gdLst>
                    <a:gd name="T0" fmla="*/ 698 w 1397"/>
                    <a:gd name="T1" fmla="*/ 440 h 440"/>
                    <a:gd name="T2" fmla="*/ 206 w 1397"/>
                    <a:gd name="T3" fmla="*/ 377 h 440"/>
                    <a:gd name="T4" fmla="*/ 0 w 1397"/>
                    <a:gd name="T5" fmla="*/ 220 h 440"/>
                    <a:gd name="T6" fmla="*/ 206 w 1397"/>
                    <a:gd name="T7" fmla="*/ 63 h 440"/>
                    <a:gd name="T8" fmla="*/ 698 w 1397"/>
                    <a:gd name="T9" fmla="*/ 0 h 440"/>
                    <a:gd name="T10" fmla="*/ 1190 w 1397"/>
                    <a:gd name="T11" fmla="*/ 63 h 440"/>
                    <a:gd name="T12" fmla="*/ 1397 w 1397"/>
                    <a:gd name="T13" fmla="*/ 220 h 440"/>
                    <a:gd name="T14" fmla="*/ 1190 w 1397"/>
                    <a:gd name="T15" fmla="*/ 377 h 440"/>
                    <a:gd name="T16" fmla="*/ 698 w 1397"/>
                    <a:gd name="T17" fmla="*/ 440 h 440"/>
                    <a:gd name="T18" fmla="*/ 698 w 1397"/>
                    <a:gd name="T19" fmla="*/ 11 h 440"/>
                    <a:gd name="T20" fmla="*/ 210 w 1397"/>
                    <a:gd name="T21" fmla="*/ 74 h 440"/>
                    <a:gd name="T22" fmla="*/ 11 w 1397"/>
                    <a:gd name="T23" fmla="*/ 220 h 440"/>
                    <a:gd name="T24" fmla="*/ 210 w 1397"/>
                    <a:gd name="T25" fmla="*/ 366 h 440"/>
                    <a:gd name="T26" fmla="*/ 698 w 1397"/>
                    <a:gd name="T27" fmla="*/ 429 h 440"/>
                    <a:gd name="T28" fmla="*/ 1186 w 1397"/>
                    <a:gd name="T29" fmla="*/ 366 h 440"/>
                    <a:gd name="T30" fmla="*/ 1385 w 1397"/>
                    <a:gd name="T31" fmla="*/ 220 h 440"/>
                    <a:gd name="T32" fmla="*/ 1186 w 1397"/>
                    <a:gd name="T33" fmla="*/ 74 h 440"/>
                    <a:gd name="T34" fmla="*/ 698 w 1397"/>
                    <a:gd name="T35" fmla="*/ 11 h 4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397" h="440">
                      <a:moveTo>
                        <a:pt x="698" y="440"/>
                      </a:moveTo>
                      <a:cubicBezTo>
                        <a:pt x="512" y="440"/>
                        <a:pt x="338" y="418"/>
                        <a:pt x="206" y="377"/>
                      </a:cubicBezTo>
                      <a:cubicBezTo>
                        <a:pt x="73" y="336"/>
                        <a:pt x="0" y="280"/>
                        <a:pt x="0" y="220"/>
                      </a:cubicBezTo>
                      <a:cubicBezTo>
                        <a:pt x="0" y="160"/>
                        <a:pt x="73" y="104"/>
                        <a:pt x="206" y="63"/>
                      </a:cubicBezTo>
                      <a:cubicBezTo>
                        <a:pt x="338" y="22"/>
                        <a:pt x="513" y="0"/>
                        <a:pt x="698" y="0"/>
                      </a:cubicBezTo>
                      <a:cubicBezTo>
                        <a:pt x="884" y="0"/>
                        <a:pt x="1059" y="22"/>
                        <a:pt x="1190" y="63"/>
                      </a:cubicBezTo>
                      <a:cubicBezTo>
                        <a:pt x="1323" y="104"/>
                        <a:pt x="1397" y="160"/>
                        <a:pt x="1397" y="220"/>
                      </a:cubicBezTo>
                      <a:cubicBezTo>
                        <a:pt x="1397" y="280"/>
                        <a:pt x="1323" y="336"/>
                        <a:pt x="1190" y="377"/>
                      </a:cubicBezTo>
                      <a:cubicBezTo>
                        <a:pt x="1058" y="418"/>
                        <a:pt x="884" y="440"/>
                        <a:pt x="698" y="440"/>
                      </a:cubicBezTo>
                      <a:close/>
                      <a:moveTo>
                        <a:pt x="698" y="11"/>
                      </a:moveTo>
                      <a:cubicBezTo>
                        <a:pt x="514" y="11"/>
                        <a:pt x="340" y="33"/>
                        <a:pt x="210" y="74"/>
                      </a:cubicBezTo>
                      <a:cubicBezTo>
                        <a:pt x="83" y="113"/>
                        <a:pt x="11" y="166"/>
                        <a:pt x="11" y="220"/>
                      </a:cubicBezTo>
                      <a:cubicBezTo>
                        <a:pt x="11" y="274"/>
                        <a:pt x="83" y="327"/>
                        <a:pt x="210" y="366"/>
                      </a:cubicBezTo>
                      <a:cubicBezTo>
                        <a:pt x="340" y="407"/>
                        <a:pt x="514" y="429"/>
                        <a:pt x="698" y="429"/>
                      </a:cubicBezTo>
                      <a:cubicBezTo>
                        <a:pt x="882" y="429"/>
                        <a:pt x="1056" y="407"/>
                        <a:pt x="1186" y="366"/>
                      </a:cubicBezTo>
                      <a:cubicBezTo>
                        <a:pt x="1313" y="327"/>
                        <a:pt x="1385" y="274"/>
                        <a:pt x="1385" y="220"/>
                      </a:cubicBezTo>
                      <a:cubicBezTo>
                        <a:pt x="1385" y="166"/>
                        <a:pt x="1313" y="113"/>
                        <a:pt x="1186" y="74"/>
                      </a:cubicBezTo>
                      <a:cubicBezTo>
                        <a:pt x="1056" y="33"/>
                        <a:pt x="883" y="11"/>
                        <a:pt x="698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0" name="iṩļïḑè">
                  <a:extLst>
                    <a:ext uri="{FF2B5EF4-FFF2-40B4-BE49-F238E27FC236}">
                      <a16:creationId xmlns:a16="http://schemas.microsoft.com/office/drawing/2014/main" id="{EBA0F5E0-888F-4D79-97DB-A3ADEFA5EB21}"/>
                    </a:ext>
                  </a:extLst>
                </p:cNvPr>
                <p:cNvSpPr/>
                <p:nvPr/>
              </p:nvSpPr>
              <p:spPr bwMode="auto">
                <a:xfrm>
                  <a:off x="5216366" y="2528058"/>
                  <a:ext cx="1308801" cy="1300686"/>
                </a:xfrm>
                <a:custGeom>
                  <a:avLst/>
                  <a:gdLst>
                    <a:gd name="T0" fmla="*/ 181 w 310"/>
                    <a:gd name="T1" fmla="*/ 69 h 308"/>
                    <a:gd name="T2" fmla="*/ 180 w 310"/>
                    <a:gd name="T3" fmla="*/ 82 h 308"/>
                    <a:gd name="T4" fmla="*/ 177 w 310"/>
                    <a:gd name="T5" fmla="*/ 73 h 308"/>
                    <a:gd name="T6" fmla="*/ 176 w 310"/>
                    <a:gd name="T7" fmla="*/ 33 h 308"/>
                    <a:gd name="T8" fmla="*/ 157 w 310"/>
                    <a:gd name="T9" fmla="*/ 49 h 308"/>
                    <a:gd name="T10" fmla="*/ 119 w 310"/>
                    <a:gd name="T11" fmla="*/ 57 h 308"/>
                    <a:gd name="T12" fmla="*/ 135 w 310"/>
                    <a:gd name="T13" fmla="*/ 32 h 308"/>
                    <a:gd name="T14" fmla="*/ 169 w 310"/>
                    <a:gd name="T15" fmla="*/ 56 h 308"/>
                    <a:gd name="T16" fmla="*/ 120 w 310"/>
                    <a:gd name="T17" fmla="*/ 30 h 308"/>
                    <a:gd name="T18" fmla="*/ 92 w 310"/>
                    <a:gd name="T19" fmla="*/ 37 h 308"/>
                    <a:gd name="T20" fmla="*/ 91 w 310"/>
                    <a:gd name="T21" fmla="*/ 45 h 308"/>
                    <a:gd name="T22" fmla="*/ 97 w 310"/>
                    <a:gd name="T23" fmla="*/ 61 h 308"/>
                    <a:gd name="T24" fmla="*/ 80 w 310"/>
                    <a:gd name="T25" fmla="*/ 49 h 308"/>
                    <a:gd name="T26" fmla="*/ 102 w 310"/>
                    <a:gd name="T27" fmla="*/ 88 h 308"/>
                    <a:gd name="T28" fmla="*/ 97 w 310"/>
                    <a:gd name="T29" fmla="*/ 240 h 308"/>
                    <a:gd name="T30" fmla="*/ 85 w 310"/>
                    <a:gd name="T31" fmla="*/ 273 h 308"/>
                    <a:gd name="T32" fmla="*/ 70 w 310"/>
                    <a:gd name="T33" fmla="*/ 256 h 308"/>
                    <a:gd name="T34" fmla="*/ 49 w 310"/>
                    <a:gd name="T35" fmla="*/ 194 h 308"/>
                    <a:gd name="T36" fmla="*/ 42 w 310"/>
                    <a:gd name="T37" fmla="*/ 162 h 308"/>
                    <a:gd name="T38" fmla="*/ 12 w 310"/>
                    <a:gd name="T39" fmla="*/ 109 h 308"/>
                    <a:gd name="T40" fmla="*/ 73 w 310"/>
                    <a:gd name="T41" fmla="*/ 43 h 308"/>
                    <a:gd name="T42" fmla="*/ 72 w 310"/>
                    <a:gd name="T43" fmla="*/ 57 h 308"/>
                    <a:gd name="T44" fmla="*/ 66 w 310"/>
                    <a:gd name="T45" fmla="*/ 82 h 308"/>
                    <a:gd name="T46" fmla="*/ 99 w 310"/>
                    <a:gd name="T47" fmla="*/ 67 h 308"/>
                    <a:gd name="T48" fmla="*/ 87 w 310"/>
                    <a:gd name="T49" fmla="*/ 87 h 308"/>
                    <a:gd name="T50" fmla="*/ 68 w 310"/>
                    <a:gd name="T51" fmla="*/ 102 h 308"/>
                    <a:gd name="T52" fmla="*/ 47 w 310"/>
                    <a:gd name="T53" fmla="*/ 129 h 308"/>
                    <a:gd name="T54" fmla="*/ 34 w 310"/>
                    <a:gd name="T55" fmla="*/ 124 h 308"/>
                    <a:gd name="T56" fmla="*/ 32 w 310"/>
                    <a:gd name="T57" fmla="*/ 139 h 308"/>
                    <a:gd name="T58" fmla="*/ 42 w 310"/>
                    <a:gd name="T59" fmla="*/ 156 h 308"/>
                    <a:gd name="T60" fmla="*/ 60 w 310"/>
                    <a:gd name="T61" fmla="*/ 159 h 308"/>
                    <a:gd name="T62" fmla="*/ 97 w 310"/>
                    <a:gd name="T63" fmla="*/ 173 h 308"/>
                    <a:gd name="T64" fmla="*/ 101 w 310"/>
                    <a:gd name="T65" fmla="*/ 180 h 308"/>
                    <a:gd name="T66" fmla="*/ 119 w 310"/>
                    <a:gd name="T67" fmla="*/ 200 h 308"/>
                    <a:gd name="T68" fmla="*/ 265 w 310"/>
                    <a:gd name="T69" fmla="*/ 221 h 308"/>
                    <a:gd name="T70" fmla="*/ 270 w 310"/>
                    <a:gd name="T71" fmla="*/ 209 h 308"/>
                    <a:gd name="T72" fmla="*/ 277 w 310"/>
                    <a:gd name="T73" fmla="*/ 129 h 308"/>
                    <a:gd name="T74" fmla="*/ 255 w 310"/>
                    <a:gd name="T75" fmla="*/ 139 h 308"/>
                    <a:gd name="T76" fmla="*/ 261 w 310"/>
                    <a:gd name="T77" fmla="*/ 157 h 308"/>
                    <a:gd name="T78" fmla="*/ 254 w 310"/>
                    <a:gd name="T79" fmla="*/ 204 h 308"/>
                    <a:gd name="T80" fmla="*/ 218 w 310"/>
                    <a:gd name="T81" fmla="*/ 241 h 308"/>
                    <a:gd name="T82" fmla="*/ 208 w 310"/>
                    <a:gd name="T83" fmla="*/ 195 h 308"/>
                    <a:gd name="T84" fmla="*/ 186 w 310"/>
                    <a:gd name="T85" fmla="*/ 165 h 308"/>
                    <a:gd name="T86" fmla="*/ 158 w 310"/>
                    <a:gd name="T87" fmla="*/ 133 h 308"/>
                    <a:gd name="T88" fmla="*/ 189 w 310"/>
                    <a:gd name="T89" fmla="*/ 110 h 308"/>
                    <a:gd name="T90" fmla="*/ 220 w 310"/>
                    <a:gd name="T91" fmla="*/ 114 h 308"/>
                    <a:gd name="T92" fmla="*/ 243 w 310"/>
                    <a:gd name="T93" fmla="*/ 108 h 308"/>
                    <a:gd name="T94" fmla="*/ 221 w 310"/>
                    <a:gd name="T95" fmla="*/ 106 h 308"/>
                    <a:gd name="T96" fmla="*/ 203 w 310"/>
                    <a:gd name="T97" fmla="*/ 95 h 308"/>
                    <a:gd name="T98" fmla="*/ 195 w 310"/>
                    <a:gd name="T99" fmla="*/ 97 h 308"/>
                    <a:gd name="T100" fmla="*/ 175 w 310"/>
                    <a:gd name="T101" fmla="*/ 96 h 308"/>
                    <a:gd name="T102" fmla="*/ 189 w 310"/>
                    <a:gd name="T103" fmla="*/ 81 h 308"/>
                    <a:gd name="T104" fmla="*/ 214 w 310"/>
                    <a:gd name="T105" fmla="*/ 74 h 308"/>
                    <a:gd name="T106" fmla="*/ 217 w 310"/>
                    <a:gd name="T107" fmla="*/ 59 h 308"/>
                    <a:gd name="T108" fmla="*/ 194 w 310"/>
                    <a:gd name="T109" fmla="*/ 69 h 308"/>
                    <a:gd name="T110" fmla="*/ 230 w 310"/>
                    <a:gd name="T111" fmla="*/ 53 h 308"/>
                    <a:gd name="T112" fmla="*/ 249 w 310"/>
                    <a:gd name="T113" fmla="*/ 53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10" h="308">
                      <a:moveTo>
                        <a:pt x="156" y="1"/>
                      </a:moveTo>
                      <a:cubicBezTo>
                        <a:pt x="71" y="0"/>
                        <a:pt x="2" y="68"/>
                        <a:pt x="1" y="152"/>
                      </a:cubicBezTo>
                      <a:cubicBezTo>
                        <a:pt x="0" y="237"/>
                        <a:pt x="68" y="307"/>
                        <a:pt x="152" y="308"/>
                      </a:cubicBezTo>
                      <a:cubicBezTo>
                        <a:pt x="154" y="308"/>
                        <a:pt x="156" y="308"/>
                        <a:pt x="157" y="308"/>
                      </a:cubicBezTo>
                      <a:cubicBezTo>
                        <a:pt x="242" y="306"/>
                        <a:pt x="310" y="236"/>
                        <a:pt x="308" y="151"/>
                      </a:cubicBezTo>
                      <a:cubicBezTo>
                        <a:pt x="306" y="68"/>
                        <a:pt x="239" y="2"/>
                        <a:pt x="156" y="1"/>
                      </a:cubicBezTo>
                      <a:close/>
                      <a:moveTo>
                        <a:pt x="179" y="71"/>
                      </a:moveTo>
                      <a:cubicBezTo>
                        <a:pt x="179" y="71"/>
                        <a:pt x="179" y="71"/>
                        <a:pt x="179" y="70"/>
                      </a:cubicBezTo>
                      <a:cubicBezTo>
                        <a:pt x="180" y="70"/>
                        <a:pt x="180" y="69"/>
                        <a:pt x="181" y="69"/>
                      </a:cubicBezTo>
                      <a:cubicBezTo>
                        <a:pt x="181" y="68"/>
                        <a:pt x="182" y="69"/>
                        <a:pt x="183" y="70"/>
                      </a:cubicBezTo>
                      <a:cubicBezTo>
                        <a:pt x="181" y="71"/>
                        <a:pt x="182" y="72"/>
                        <a:pt x="184" y="73"/>
                      </a:cubicBezTo>
                      <a:cubicBezTo>
                        <a:pt x="184" y="73"/>
                        <a:pt x="184" y="73"/>
                        <a:pt x="184" y="74"/>
                      </a:cubicBezTo>
                      <a:cubicBezTo>
                        <a:pt x="185" y="75"/>
                        <a:pt x="185" y="76"/>
                        <a:pt x="186" y="77"/>
                      </a:cubicBezTo>
                      <a:cubicBezTo>
                        <a:pt x="187" y="77"/>
                        <a:pt x="188" y="78"/>
                        <a:pt x="189" y="79"/>
                      </a:cubicBezTo>
                      <a:cubicBezTo>
                        <a:pt x="188" y="79"/>
                        <a:pt x="187" y="80"/>
                        <a:pt x="186" y="81"/>
                      </a:cubicBezTo>
                      <a:cubicBezTo>
                        <a:pt x="185" y="81"/>
                        <a:pt x="184" y="82"/>
                        <a:pt x="183" y="82"/>
                      </a:cubicBezTo>
                      <a:cubicBezTo>
                        <a:pt x="182" y="82"/>
                        <a:pt x="181" y="82"/>
                        <a:pt x="180" y="82"/>
                      </a:cubicBezTo>
                      <a:cubicBezTo>
                        <a:pt x="180" y="82"/>
                        <a:pt x="180" y="82"/>
                        <a:pt x="180" y="82"/>
                      </a:cubicBezTo>
                      <a:cubicBezTo>
                        <a:pt x="182" y="81"/>
                        <a:pt x="182" y="81"/>
                        <a:pt x="182" y="81"/>
                      </a:cubicBezTo>
                      <a:cubicBezTo>
                        <a:pt x="181" y="80"/>
                        <a:pt x="180" y="79"/>
                        <a:pt x="180" y="78"/>
                      </a:cubicBezTo>
                      <a:cubicBezTo>
                        <a:pt x="180" y="77"/>
                        <a:pt x="181" y="77"/>
                        <a:pt x="182" y="76"/>
                      </a:cubicBezTo>
                      <a:cubicBezTo>
                        <a:pt x="181" y="74"/>
                        <a:pt x="179" y="74"/>
                        <a:pt x="179" y="74"/>
                      </a:cubicBezTo>
                      <a:cubicBezTo>
                        <a:pt x="176" y="76"/>
                        <a:pt x="176" y="77"/>
                        <a:pt x="177" y="78"/>
                      </a:cubicBezTo>
                      <a:cubicBezTo>
                        <a:pt x="175" y="79"/>
                        <a:pt x="173" y="80"/>
                        <a:pt x="172" y="80"/>
                      </a:cubicBezTo>
                      <a:cubicBezTo>
                        <a:pt x="171" y="79"/>
                        <a:pt x="173" y="77"/>
                        <a:pt x="172" y="75"/>
                      </a:cubicBezTo>
                      <a:cubicBezTo>
                        <a:pt x="172" y="74"/>
                        <a:pt x="174" y="73"/>
                        <a:pt x="175" y="73"/>
                      </a:cubicBezTo>
                      <a:cubicBezTo>
                        <a:pt x="177" y="73"/>
                        <a:pt x="177" y="73"/>
                        <a:pt x="177" y="73"/>
                      </a:cubicBezTo>
                      <a:cubicBezTo>
                        <a:pt x="178" y="73"/>
                        <a:pt x="179" y="73"/>
                        <a:pt x="179" y="71"/>
                      </a:cubicBezTo>
                      <a:close/>
                      <a:moveTo>
                        <a:pt x="135" y="32"/>
                      </a:moveTo>
                      <a:cubicBezTo>
                        <a:pt x="139" y="33"/>
                        <a:pt x="142" y="33"/>
                        <a:pt x="146" y="33"/>
                      </a:cubicBezTo>
                      <a:cubicBezTo>
                        <a:pt x="147" y="34"/>
                        <a:pt x="149" y="33"/>
                        <a:pt x="149" y="32"/>
                      </a:cubicBezTo>
                      <a:cubicBezTo>
                        <a:pt x="150" y="32"/>
                        <a:pt x="151" y="32"/>
                        <a:pt x="152" y="31"/>
                      </a:cubicBezTo>
                      <a:cubicBezTo>
                        <a:pt x="154" y="31"/>
                        <a:pt x="157" y="30"/>
                        <a:pt x="160" y="30"/>
                      </a:cubicBezTo>
                      <a:cubicBezTo>
                        <a:pt x="161" y="30"/>
                        <a:pt x="163" y="30"/>
                        <a:pt x="164" y="30"/>
                      </a:cubicBezTo>
                      <a:cubicBezTo>
                        <a:pt x="168" y="31"/>
                        <a:pt x="171" y="31"/>
                        <a:pt x="175" y="32"/>
                      </a:cubicBezTo>
                      <a:cubicBezTo>
                        <a:pt x="175" y="32"/>
                        <a:pt x="176" y="32"/>
                        <a:pt x="176" y="33"/>
                      </a:cubicBezTo>
                      <a:cubicBezTo>
                        <a:pt x="175" y="33"/>
                        <a:pt x="173" y="33"/>
                        <a:pt x="172" y="33"/>
                      </a:cubicBezTo>
                      <a:cubicBezTo>
                        <a:pt x="171" y="33"/>
                        <a:pt x="170" y="33"/>
                        <a:pt x="169" y="34"/>
                      </a:cubicBezTo>
                      <a:cubicBezTo>
                        <a:pt x="168" y="34"/>
                        <a:pt x="167" y="35"/>
                        <a:pt x="167" y="37"/>
                      </a:cubicBezTo>
                      <a:cubicBezTo>
                        <a:pt x="167" y="39"/>
                        <a:pt x="165" y="41"/>
                        <a:pt x="164" y="41"/>
                      </a:cubicBezTo>
                      <a:cubicBezTo>
                        <a:pt x="162" y="42"/>
                        <a:pt x="160" y="42"/>
                        <a:pt x="158" y="43"/>
                      </a:cubicBezTo>
                      <a:cubicBezTo>
                        <a:pt x="157" y="44"/>
                        <a:pt x="157" y="44"/>
                        <a:pt x="158" y="45"/>
                      </a:cubicBezTo>
                      <a:cubicBezTo>
                        <a:pt x="159" y="45"/>
                        <a:pt x="161" y="46"/>
                        <a:pt x="162" y="47"/>
                      </a:cubicBezTo>
                      <a:cubicBezTo>
                        <a:pt x="160" y="48"/>
                        <a:pt x="160" y="48"/>
                        <a:pt x="155" y="46"/>
                      </a:cubicBezTo>
                      <a:cubicBezTo>
                        <a:pt x="156" y="47"/>
                        <a:pt x="157" y="48"/>
                        <a:pt x="157" y="49"/>
                      </a:cubicBezTo>
                      <a:cubicBezTo>
                        <a:pt x="154" y="50"/>
                        <a:pt x="151" y="51"/>
                        <a:pt x="148" y="51"/>
                      </a:cubicBezTo>
                      <a:cubicBezTo>
                        <a:pt x="145" y="52"/>
                        <a:pt x="143" y="53"/>
                        <a:pt x="141" y="55"/>
                      </a:cubicBezTo>
                      <a:cubicBezTo>
                        <a:pt x="138" y="57"/>
                        <a:pt x="136" y="57"/>
                        <a:pt x="133" y="58"/>
                      </a:cubicBezTo>
                      <a:cubicBezTo>
                        <a:pt x="132" y="58"/>
                        <a:pt x="131" y="58"/>
                        <a:pt x="131" y="60"/>
                      </a:cubicBezTo>
                      <a:cubicBezTo>
                        <a:pt x="131" y="61"/>
                        <a:pt x="130" y="61"/>
                        <a:pt x="129" y="62"/>
                      </a:cubicBezTo>
                      <a:cubicBezTo>
                        <a:pt x="129" y="63"/>
                        <a:pt x="128" y="63"/>
                        <a:pt x="127" y="64"/>
                      </a:cubicBezTo>
                      <a:cubicBezTo>
                        <a:pt x="125" y="65"/>
                        <a:pt x="122" y="65"/>
                        <a:pt x="120" y="63"/>
                      </a:cubicBezTo>
                      <a:cubicBezTo>
                        <a:pt x="120" y="62"/>
                        <a:pt x="119" y="61"/>
                        <a:pt x="119" y="60"/>
                      </a:cubicBezTo>
                      <a:cubicBezTo>
                        <a:pt x="119" y="59"/>
                        <a:pt x="119" y="58"/>
                        <a:pt x="119" y="57"/>
                      </a:cubicBezTo>
                      <a:cubicBezTo>
                        <a:pt x="120" y="56"/>
                        <a:pt x="120" y="55"/>
                        <a:pt x="121" y="54"/>
                      </a:cubicBezTo>
                      <a:cubicBezTo>
                        <a:pt x="121" y="53"/>
                        <a:pt x="121" y="53"/>
                        <a:pt x="122" y="52"/>
                      </a:cubicBezTo>
                      <a:cubicBezTo>
                        <a:pt x="125" y="50"/>
                        <a:pt x="125" y="46"/>
                        <a:pt x="123" y="43"/>
                      </a:cubicBezTo>
                      <a:cubicBezTo>
                        <a:pt x="122" y="42"/>
                        <a:pt x="121" y="41"/>
                        <a:pt x="120" y="41"/>
                      </a:cubicBezTo>
                      <a:cubicBezTo>
                        <a:pt x="118" y="39"/>
                        <a:pt x="115" y="39"/>
                        <a:pt x="113" y="38"/>
                      </a:cubicBezTo>
                      <a:cubicBezTo>
                        <a:pt x="112" y="38"/>
                        <a:pt x="111" y="38"/>
                        <a:pt x="110" y="37"/>
                      </a:cubicBezTo>
                      <a:cubicBezTo>
                        <a:pt x="114" y="37"/>
                        <a:pt x="117" y="36"/>
                        <a:pt x="120" y="36"/>
                      </a:cubicBezTo>
                      <a:cubicBezTo>
                        <a:pt x="121" y="35"/>
                        <a:pt x="123" y="35"/>
                        <a:pt x="124" y="34"/>
                      </a:cubicBezTo>
                      <a:cubicBezTo>
                        <a:pt x="127" y="33"/>
                        <a:pt x="131" y="32"/>
                        <a:pt x="135" y="32"/>
                      </a:cubicBezTo>
                      <a:close/>
                      <a:moveTo>
                        <a:pt x="169" y="56"/>
                      </a:moveTo>
                      <a:cubicBezTo>
                        <a:pt x="169" y="56"/>
                        <a:pt x="168" y="57"/>
                        <a:pt x="168" y="58"/>
                      </a:cubicBezTo>
                      <a:cubicBezTo>
                        <a:pt x="166" y="58"/>
                        <a:pt x="165" y="59"/>
                        <a:pt x="164" y="60"/>
                      </a:cubicBezTo>
                      <a:cubicBezTo>
                        <a:pt x="162" y="60"/>
                        <a:pt x="161" y="60"/>
                        <a:pt x="160" y="59"/>
                      </a:cubicBezTo>
                      <a:cubicBezTo>
                        <a:pt x="159" y="58"/>
                        <a:pt x="159" y="58"/>
                        <a:pt x="158" y="58"/>
                      </a:cubicBezTo>
                      <a:cubicBezTo>
                        <a:pt x="158" y="58"/>
                        <a:pt x="158" y="57"/>
                        <a:pt x="158" y="57"/>
                      </a:cubicBezTo>
                      <a:cubicBezTo>
                        <a:pt x="159" y="57"/>
                        <a:pt x="159" y="57"/>
                        <a:pt x="160" y="56"/>
                      </a:cubicBezTo>
                      <a:cubicBezTo>
                        <a:pt x="162" y="56"/>
                        <a:pt x="164" y="55"/>
                        <a:pt x="166" y="55"/>
                      </a:cubicBezTo>
                      <a:cubicBezTo>
                        <a:pt x="167" y="54"/>
                        <a:pt x="168" y="54"/>
                        <a:pt x="169" y="56"/>
                      </a:cubicBezTo>
                      <a:close/>
                      <a:moveTo>
                        <a:pt x="92" y="37"/>
                      </a:moveTo>
                      <a:cubicBezTo>
                        <a:pt x="93" y="37"/>
                        <a:pt x="94" y="37"/>
                        <a:pt x="95" y="36"/>
                      </a:cubicBezTo>
                      <a:cubicBezTo>
                        <a:pt x="96" y="36"/>
                        <a:pt x="98" y="36"/>
                        <a:pt x="98" y="34"/>
                      </a:cubicBezTo>
                      <a:cubicBezTo>
                        <a:pt x="99" y="34"/>
                        <a:pt x="99" y="33"/>
                        <a:pt x="100" y="33"/>
                      </a:cubicBezTo>
                      <a:cubicBezTo>
                        <a:pt x="101" y="33"/>
                        <a:pt x="101" y="33"/>
                        <a:pt x="101" y="33"/>
                      </a:cubicBezTo>
                      <a:cubicBezTo>
                        <a:pt x="103" y="32"/>
                        <a:pt x="105" y="32"/>
                        <a:pt x="106" y="32"/>
                      </a:cubicBezTo>
                      <a:cubicBezTo>
                        <a:pt x="108" y="32"/>
                        <a:pt x="109" y="32"/>
                        <a:pt x="110" y="31"/>
                      </a:cubicBezTo>
                      <a:cubicBezTo>
                        <a:pt x="113" y="30"/>
                        <a:pt x="115" y="30"/>
                        <a:pt x="118" y="30"/>
                      </a:cubicBezTo>
                      <a:cubicBezTo>
                        <a:pt x="118" y="30"/>
                        <a:pt x="119" y="30"/>
                        <a:pt x="120" y="30"/>
                      </a:cubicBezTo>
                      <a:cubicBezTo>
                        <a:pt x="122" y="30"/>
                        <a:pt x="122" y="30"/>
                        <a:pt x="122" y="30"/>
                      </a:cubicBezTo>
                      <a:cubicBezTo>
                        <a:pt x="122" y="30"/>
                        <a:pt x="122" y="30"/>
                        <a:pt x="122" y="31"/>
                      </a:cubicBezTo>
                      <a:cubicBezTo>
                        <a:pt x="120" y="33"/>
                        <a:pt x="116" y="34"/>
                        <a:pt x="113" y="35"/>
                      </a:cubicBezTo>
                      <a:cubicBezTo>
                        <a:pt x="108" y="35"/>
                        <a:pt x="104" y="37"/>
                        <a:pt x="100" y="40"/>
                      </a:cubicBezTo>
                      <a:cubicBezTo>
                        <a:pt x="98" y="41"/>
                        <a:pt x="97" y="41"/>
                        <a:pt x="96" y="39"/>
                      </a:cubicBezTo>
                      <a:cubicBezTo>
                        <a:pt x="96" y="39"/>
                        <a:pt x="96" y="39"/>
                        <a:pt x="96" y="39"/>
                      </a:cubicBezTo>
                      <a:cubicBezTo>
                        <a:pt x="96" y="39"/>
                        <a:pt x="95" y="39"/>
                        <a:pt x="95" y="39"/>
                      </a:cubicBezTo>
                      <a:cubicBezTo>
                        <a:pt x="93" y="39"/>
                        <a:pt x="92" y="38"/>
                        <a:pt x="91" y="38"/>
                      </a:cubicBezTo>
                      <a:cubicBezTo>
                        <a:pt x="91" y="38"/>
                        <a:pt x="92" y="37"/>
                        <a:pt x="92" y="37"/>
                      </a:cubicBezTo>
                      <a:close/>
                      <a:moveTo>
                        <a:pt x="84" y="41"/>
                      </a:moveTo>
                      <a:cubicBezTo>
                        <a:pt x="84" y="41"/>
                        <a:pt x="84" y="41"/>
                        <a:pt x="84" y="41"/>
                      </a:cubicBezTo>
                      <a:cubicBezTo>
                        <a:pt x="85" y="39"/>
                        <a:pt x="86" y="39"/>
                        <a:pt x="88" y="40"/>
                      </a:cubicBezTo>
                      <a:cubicBezTo>
                        <a:pt x="90" y="41"/>
                        <a:pt x="92" y="41"/>
                        <a:pt x="95" y="40"/>
                      </a:cubicBezTo>
                      <a:cubicBezTo>
                        <a:pt x="95" y="40"/>
                        <a:pt x="95" y="40"/>
                        <a:pt x="95" y="40"/>
                      </a:cubicBezTo>
                      <a:cubicBezTo>
                        <a:pt x="95" y="41"/>
                        <a:pt x="94" y="41"/>
                        <a:pt x="94" y="42"/>
                      </a:cubicBezTo>
                      <a:cubicBezTo>
                        <a:pt x="94" y="42"/>
                        <a:pt x="92" y="42"/>
                        <a:pt x="91" y="42"/>
                      </a:cubicBezTo>
                      <a:cubicBezTo>
                        <a:pt x="90" y="43"/>
                        <a:pt x="90" y="43"/>
                        <a:pt x="90" y="44"/>
                      </a:cubicBezTo>
                      <a:cubicBezTo>
                        <a:pt x="90" y="44"/>
                        <a:pt x="90" y="44"/>
                        <a:pt x="91" y="45"/>
                      </a:cubicBezTo>
                      <a:cubicBezTo>
                        <a:pt x="92" y="45"/>
                        <a:pt x="92" y="45"/>
                        <a:pt x="92" y="45"/>
                      </a:cubicBezTo>
                      <a:cubicBezTo>
                        <a:pt x="103" y="48"/>
                        <a:pt x="103" y="48"/>
                        <a:pt x="103" y="48"/>
                      </a:cubicBezTo>
                      <a:cubicBezTo>
                        <a:pt x="103" y="48"/>
                        <a:pt x="103" y="48"/>
                        <a:pt x="104" y="49"/>
                      </a:cubicBezTo>
                      <a:cubicBezTo>
                        <a:pt x="103" y="49"/>
                        <a:pt x="103" y="50"/>
                        <a:pt x="103" y="50"/>
                      </a:cubicBezTo>
                      <a:cubicBezTo>
                        <a:pt x="103" y="53"/>
                        <a:pt x="103" y="54"/>
                        <a:pt x="106" y="54"/>
                      </a:cubicBezTo>
                      <a:cubicBezTo>
                        <a:pt x="106" y="56"/>
                        <a:pt x="106" y="56"/>
                        <a:pt x="105" y="57"/>
                      </a:cubicBezTo>
                      <a:cubicBezTo>
                        <a:pt x="103" y="57"/>
                        <a:pt x="101" y="58"/>
                        <a:pt x="99" y="58"/>
                      </a:cubicBezTo>
                      <a:cubicBezTo>
                        <a:pt x="98" y="59"/>
                        <a:pt x="97" y="59"/>
                        <a:pt x="97" y="60"/>
                      </a:cubicBezTo>
                      <a:cubicBezTo>
                        <a:pt x="97" y="60"/>
                        <a:pt x="97" y="61"/>
                        <a:pt x="97" y="61"/>
                      </a:cubicBezTo>
                      <a:cubicBezTo>
                        <a:pt x="95" y="62"/>
                        <a:pt x="93" y="62"/>
                        <a:pt x="92" y="61"/>
                      </a:cubicBezTo>
                      <a:cubicBezTo>
                        <a:pt x="90" y="60"/>
                        <a:pt x="91" y="58"/>
                        <a:pt x="92" y="57"/>
                      </a:cubicBezTo>
                      <a:cubicBezTo>
                        <a:pt x="92" y="57"/>
                        <a:pt x="93" y="56"/>
                        <a:pt x="93" y="56"/>
                      </a:cubicBezTo>
                      <a:cubicBezTo>
                        <a:pt x="94" y="56"/>
                        <a:pt x="95" y="56"/>
                        <a:pt x="97" y="56"/>
                      </a:cubicBezTo>
                      <a:cubicBezTo>
                        <a:pt x="97" y="56"/>
                        <a:pt x="98" y="55"/>
                        <a:pt x="98" y="55"/>
                      </a:cubicBezTo>
                      <a:cubicBezTo>
                        <a:pt x="98" y="54"/>
                        <a:pt x="98" y="54"/>
                        <a:pt x="97" y="53"/>
                      </a:cubicBezTo>
                      <a:cubicBezTo>
                        <a:pt x="95" y="51"/>
                        <a:pt x="92" y="50"/>
                        <a:pt x="89" y="49"/>
                      </a:cubicBezTo>
                      <a:cubicBezTo>
                        <a:pt x="88" y="49"/>
                        <a:pt x="87" y="49"/>
                        <a:pt x="86" y="49"/>
                      </a:cubicBezTo>
                      <a:cubicBezTo>
                        <a:pt x="84" y="49"/>
                        <a:pt x="82" y="49"/>
                        <a:pt x="80" y="49"/>
                      </a:cubicBezTo>
                      <a:cubicBezTo>
                        <a:pt x="79" y="49"/>
                        <a:pt x="78" y="49"/>
                        <a:pt x="78" y="47"/>
                      </a:cubicBezTo>
                      <a:cubicBezTo>
                        <a:pt x="77" y="46"/>
                        <a:pt x="78" y="45"/>
                        <a:pt x="79" y="45"/>
                      </a:cubicBezTo>
                      <a:cubicBezTo>
                        <a:pt x="79" y="45"/>
                        <a:pt x="80" y="45"/>
                        <a:pt x="80" y="45"/>
                      </a:cubicBezTo>
                      <a:cubicBezTo>
                        <a:pt x="81" y="45"/>
                        <a:pt x="83" y="45"/>
                        <a:pt x="84" y="44"/>
                      </a:cubicBezTo>
                      <a:cubicBezTo>
                        <a:pt x="85" y="44"/>
                        <a:pt x="86" y="44"/>
                        <a:pt x="86" y="43"/>
                      </a:cubicBezTo>
                      <a:cubicBezTo>
                        <a:pt x="86" y="42"/>
                        <a:pt x="85" y="41"/>
                        <a:pt x="84" y="41"/>
                      </a:cubicBezTo>
                      <a:close/>
                      <a:moveTo>
                        <a:pt x="103" y="84"/>
                      </a:moveTo>
                      <a:cubicBezTo>
                        <a:pt x="104" y="85"/>
                        <a:pt x="105" y="86"/>
                        <a:pt x="105" y="86"/>
                      </a:cubicBezTo>
                      <a:cubicBezTo>
                        <a:pt x="104" y="87"/>
                        <a:pt x="103" y="88"/>
                        <a:pt x="102" y="88"/>
                      </a:cubicBezTo>
                      <a:cubicBezTo>
                        <a:pt x="100" y="88"/>
                        <a:pt x="98" y="87"/>
                        <a:pt x="96" y="87"/>
                      </a:cubicBezTo>
                      <a:cubicBezTo>
                        <a:pt x="98" y="85"/>
                        <a:pt x="100" y="83"/>
                        <a:pt x="103" y="82"/>
                      </a:cubicBezTo>
                      <a:cubicBezTo>
                        <a:pt x="102" y="83"/>
                        <a:pt x="102" y="83"/>
                        <a:pt x="102" y="83"/>
                      </a:cubicBezTo>
                      <a:cubicBezTo>
                        <a:pt x="102" y="83"/>
                        <a:pt x="103" y="84"/>
                        <a:pt x="103" y="84"/>
                      </a:cubicBezTo>
                      <a:close/>
                      <a:moveTo>
                        <a:pt x="109" y="221"/>
                      </a:moveTo>
                      <a:cubicBezTo>
                        <a:pt x="107" y="222"/>
                        <a:pt x="106" y="223"/>
                        <a:pt x="104" y="224"/>
                      </a:cubicBezTo>
                      <a:cubicBezTo>
                        <a:pt x="103" y="226"/>
                        <a:pt x="103" y="227"/>
                        <a:pt x="103" y="228"/>
                      </a:cubicBezTo>
                      <a:cubicBezTo>
                        <a:pt x="102" y="231"/>
                        <a:pt x="102" y="234"/>
                        <a:pt x="101" y="236"/>
                      </a:cubicBezTo>
                      <a:cubicBezTo>
                        <a:pt x="100" y="237"/>
                        <a:pt x="98" y="238"/>
                        <a:pt x="97" y="240"/>
                      </a:cubicBezTo>
                      <a:cubicBezTo>
                        <a:pt x="96" y="242"/>
                        <a:pt x="92" y="243"/>
                        <a:pt x="90" y="241"/>
                      </a:cubicBezTo>
                      <a:cubicBezTo>
                        <a:pt x="89" y="243"/>
                        <a:pt x="91" y="244"/>
                        <a:pt x="91" y="245"/>
                      </a:cubicBezTo>
                      <a:cubicBezTo>
                        <a:pt x="92" y="247"/>
                        <a:pt x="92" y="247"/>
                        <a:pt x="91" y="248"/>
                      </a:cubicBezTo>
                      <a:cubicBezTo>
                        <a:pt x="89" y="249"/>
                        <a:pt x="87" y="251"/>
                        <a:pt x="86" y="252"/>
                      </a:cubicBezTo>
                      <a:cubicBezTo>
                        <a:pt x="85" y="253"/>
                        <a:pt x="84" y="255"/>
                        <a:pt x="85" y="256"/>
                      </a:cubicBezTo>
                      <a:cubicBezTo>
                        <a:pt x="85" y="258"/>
                        <a:pt x="85" y="259"/>
                        <a:pt x="84" y="260"/>
                      </a:cubicBezTo>
                      <a:cubicBezTo>
                        <a:pt x="84" y="261"/>
                        <a:pt x="84" y="262"/>
                        <a:pt x="84" y="262"/>
                      </a:cubicBezTo>
                      <a:cubicBezTo>
                        <a:pt x="84" y="264"/>
                        <a:pt x="85" y="265"/>
                        <a:pt x="85" y="266"/>
                      </a:cubicBezTo>
                      <a:cubicBezTo>
                        <a:pt x="85" y="268"/>
                        <a:pt x="85" y="271"/>
                        <a:pt x="85" y="273"/>
                      </a:cubicBezTo>
                      <a:cubicBezTo>
                        <a:pt x="85" y="274"/>
                        <a:pt x="86" y="274"/>
                        <a:pt x="87" y="274"/>
                      </a:cubicBezTo>
                      <a:cubicBezTo>
                        <a:pt x="87" y="275"/>
                        <a:pt x="88" y="275"/>
                        <a:pt x="88" y="275"/>
                      </a:cubicBezTo>
                      <a:cubicBezTo>
                        <a:pt x="88" y="277"/>
                        <a:pt x="89" y="278"/>
                        <a:pt x="90" y="279"/>
                      </a:cubicBezTo>
                      <a:cubicBezTo>
                        <a:pt x="88" y="280"/>
                        <a:pt x="86" y="280"/>
                        <a:pt x="85" y="279"/>
                      </a:cubicBezTo>
                      <a:cubicBezTo>
                        <a:pt x="85" y="279"/>
                        <a:pt x="85" y="279"/>
                        <a:pt x="85" y="279"/>
                      </a:cubicBezTo>
                      <a:cubicBezTo>
                        <a:pt x="84" y="277"/>
                        <a:pt x="83" y="276"/>
                        <a:pt x="81" y="275"/>
                      </a:cubicBezTo>
                      <a:cubicBezTo>
                        <a:pt x="78" y="274"/>
                        <a:pt x="76" y="272"/>
                        <a:pt x="75" y="270"/>
                      </a:cubicBezTo>
                      <a:cubicBezTo>
                        <a:pt x="73" y="267"/>
                        <a:pt x="72" y="264"/>
                        <a:pt x="73" y="261"/>
                      </a:cubicBezTo>
                      <a:cubicBezTo>
                        <a:pt x="73" y="259"/>
                        <a:pt x="72" y="256"/>
                        <a:pt x="70" y="256"/>
                      </a:cubicBezTo>
                      <a:cubicBezTo>
                        <a:pt x="69" y="256"/>
                        <a:pt x="69" y="255"/>
                        <a:pt x="69" y="254"/>
                      </a:cubicBezTo>
                      <a:cubicBezTo>
                        <a:pt x="69" y="252"/>
                        <a:pt x="69" y="250"/>
                        <a:pt x="68" y="247"/>
                      </a:cubicBezTo>
                      <a:cubicBezTo>
                        <a:pt x="68" y="243"/>
                        <a:pt x="67" y="238"/>
                        <a:pt x="67" y="234"/>
                      </a:cubicBezTo>
                      <a:cubicBezTo>
                        <a:pt x="67" y="230"/>
                        <a:pt x="67" y="227"/>
                        <a:pt x="67" y="223"/>
                      </a:cubicBezTo>
                      <a:cubicBezTo>
                        <a:pt x="67" y="221"/>
                        <a:pt x="67" y="220"/>
                        <a:pt x="67" y="218"/>
                      </a:cubicBezTo>
                      <a:cubicBezTo>
                        <a:pt x="67" y="214"/>
                        <a:pt x="64" y="211"/>
                        <a:pt x="60" y="209"/>
                      </a:cubicBezTo>
                      <a:cubicBezTo>
                        <a:pt x="58" y="209"/>
                        <a:pt x="56" y="207"/>
                        <a:pt x="56" y="205"/>
                      </a:cubicBezTo>
                      <a:cubicBezTo>
                        <a:pt x="56" y="203"/>
                        <a:pt x="55" y="201"/>
                        <a:pt x="54" y="200"/>
                      </a:cubicBezTo>
                      <a:cubicBezTo>
                        <a:pt x="51" y="199"/>
                        <a:pt x="50" y="197"/>
                        <a:pt x="49" y="194"/>
                      </a:cubicBezTo>
                      <a:cubicBezTo>
                        <a:pt x="48" y="194"/>
                        <a:pt x="48" y="193"/>
                        <a:pt x="47" y="192"/>
                      </a:cubicBezTo>
                      <a:cubicBezTo>
                        <a:pt x="46" y="191"/>
                        <a:pt x="46" y="189"/>
                        <a:pt x="46" y="188"/>
                      </a:cubicBezTo>
                      <a:cubicBezTo>
                        <a:pt x="46" y="187"/>
                        <a:pt x="46" y="185"/>
                        <a:pt x="46" y="184"/>
                      </a:cubicBezTo>
                      <a:cubicBezTo>
                        <a:pt x="46" y="184"/>
                        <a:pt x="45" y="183"/>
                        <a:pt x="45" y="182"/>
                      </a:cubicBezTo>
                      <a:cubicBezTo>
                        <a:pt x="46" y="180"/>
                        <a:pt x="47" y="178"/>
                        <a:pt x="48" y="176"/>
                      </a:cubicBezTo>
                      <a:cubicBezTo>
                        <a:pt x="49" y="174"/>
                        <a:pt x="50" y="171"/>
                        <a:pt x="51" y="169"/>
                      </a:cubicBezTo>
                      <a:cubicBezTo>
                        <a:pt x="52" y="167"/>
                        <a:pt x="51" y="164"/>
                        <a:pt x="49" y="162"/>
                      </a:cubicBezTo>
                      <a:cubicBezTo>
                        <a:pt x="48" y="162"/>
                        <a:pt x="48" y="162"/>
                        <a:pt x="47" y="162"/>
                      </a:cubicBezTo>
                      <a:cubicBezTo>
                        <a:pt x="45" y="163"/>
                        <a:pt x="43" y="163"/>
                        <a:pt x="42" y="162"/>
                      </a:cubicBezTo>
                      <a:cubicBezTo>
                        <a:pt x="39" y="160"/>
                        <a:pt x="37" y="158"/>
                        <a:pt x="35" y="155"/>
                      </a:cubicBezTo>
                      <a:cubicBezTo>
                        <a:pt x="35" y="154"/>
                        <a:pt x="35" y="154"/>
                        <a:pt x="34" y="154"/>
                      </a:cubicBezTo>
                      <a:cubicBezTo>
                        <a:pt x="33" y="153"/>
                        <a:pt x="33" y="153"/>
                        <a:pt x="32" y="153"/>
                      </a:cubicBezTo>
                      <a:cubicBezTo>
                        <a:pt x="30" y="153"/>
                        <a:pt x="28" y="152"/>
                        <a:pt x="27" y="151"/>
                      </a:cubicBezTo>
                      <a:cubicBezTo>
                        <a:pt x="25" y="149"/>
                        <a:pt x="23" y="148"/>
                        <a:pt x="20" y="148"/>
                      </a:cubicBezTo>
                      <a:cubicBezTo>
                        <a:pt x="20" y="148"/>
                        <a:pt x="20" y="148"/>
                        <a:pt x="19" y="148"/>
                      </a:cubicBezTo>
                      <a:cubicBezTo>
                        <a:pt x="15" y="147"/>
                        <a:pt x="11" y="145"/>
                        <a:pt x="7" y="141"/>
                      </a:cubicBezTo>
                      <a:cubicBezTo>
                        <a:pt x="6" y="140"/>
                        <a:pt x="6" y="138"/>
                        <a:pt x="6" y="136"/>
                      </a:cubicBezTo>
                      <a:cubicBezTo>
                        <a:pt x="7" y="127"/>
                        <a:pt x="9" y="118"/>
                        <a:pt x="12" y="109"/>
                      </a:cubicBezTo>
                      <a:cubicBezTo>
                        <a:pt x="17" y="95"/>
                        <a:pt x="23" y="82"/>
                        <a:pt x="32" y="70"/>
                      </a:cubicBezTo>
                      <a:cubicBezTo>
                        <a:pt x="35" y="66"/>
                        <a:pt x="38" y="62"/>
                        <a:pt x="42" y="57"/>
                      </a:cubicBezTo>
                      <a:cubicBezTo>
                        <a:pt x="42" y="57"/>
                        <a:pt x="43" y="56"/>
                        <a:pt x="44" y="57"/>
                      </a:cubicBezTo>
                      <a:cubicBezTo>
                        <a:pt x="45" y="57"/>
                        <a:pt x="46" y="58"/>
                        <a:pt x="47" y="57"/>
                      </a:cubicBezTo>
                      <a:cubicBezTo>
                        <a:pt x="50" y="57"/>
                        <a:pt x="52" y="57"/>
                        <a:pt x="55" y="57"/>
                      </a:cubicBezTo>
                      <a:cubicBezTo>
                        <a:pt x="58" y="56"/>
                        <a:pt x="62" y="55"/>
                        <a:pt x="65" y="54"/>
                      </a:cubicBezTo>
                      <a:cubicBezTo>
                        <a:pt x="67" y="52"/>
                        <a:pt x="68" y="50"/>
                        <a:pt x="69" y="47"/>
                      </a:cubicBezTo>
                      <a:cubicBezTo>
                        <a:pt x="69" y="47"/>
                        <a:pt x="69" y="46"/>
                        <a:pt x="69" y="45"/>
                      </a:cubicBezTo>
                      <a:cubicBezTo>
                        <a:pt x="70" y="43"/>
                        <a:pt x="70" y="43"/>
                        <a:pt x="73" y="43"/>
                      </a:cubicBezTo>
                      <a:cubicBezTo>
                        <a:pt x="75" y="44"/>
                        <a:pt x="77" y="44"/>
                        <a:pt x="79" y="44"/>
                      </a:cubicBezTo>
                      <a:cubicBezTo>
                        <a:pt x="77" y="45"/>
                        <a:pt x="75" y="46"/>
                        <a:pt x="74" y="46"/>
                      </a:cubicBezTo>
                      <a:cubicBezTo>
                        <a:pt x="72" y="47"/>
                        <a:pt x="73" y="47"/>
                        <a:pt x="73" y="48"/>
                      </a:cubicBezTo>
                      <a:cubicBezTo>
                        <a:pt x="74" y="49"/>
                        <a:pt x="76" y="51"/>
                        <a:pt x="77" y="52"/>
                      </a:cubicBezTo>
                      <a:cubicBezTo>
                        <a:pt x="77" y="52"/>
                        <a:pt x="78" y="53"/>
                        <a:pt x="78" y="52"/>
                      </a:cubicBezTo>
                      <a:cubicBezTo>
                        <a:pt x="80" y="52"/>
                        <a:pt x="83" y="51"/>
                        <a:pt x="85" y="51"/>
                      </a:cubicBezTo>
                      <a:cubicBezTo>
                        <a:pt x="85" y="53"/>
                        <a:pt x="84" y="53"/>
                        <a:pt x="83" y="54"/>
                      </a:cubicBezTo>
                      <a:cubicBezTo>
                        <a:pt x="82" y="55"/>
                        <a:pt x="81" y="56"/>
                        <a:pt x="80" y="56"/>
                      </a:cubicBezTo>
                      <a:cubicBezTo>
                        <a:pt x="77" y="56"/>
                        <a:pt x="74" y="57"/>
                        <a:pt x="72" y="57"/>
                      </a:cubicBezTo>
                      <a:cubicBezTo>
                        <a:pt x="71" y="59"/>
                        <a:pt x="70" y="60"/>
                        <a:pt x="68" y="60"/>
                      </a:cubicBezTo>
                      <a:cubicBezTo>
                        <a:pt x="64" y="61"/>
                        <a:pt x="61" y="63"/>
                        <a:pt x="58" y="65"/>
                      </a:cubicBezTo>
                      <a:cubicBezTo>
                        <a:pt x="56" y="66"/>
                        <a:pt x="55" y="69"/>
                        <a:pt x="56" y="71"/>
                      </a:cubicBezTo>
                      <a:cubicBezTo>
                        <a:pt x="56" y="72"/>
                        <a:pt x="56" y="73"/>
                        <a:pt x="58" y="72"/>
                      </a:cubicBezTo>
                      <a:cubicBezTo>
                        <a:pt x="58" y="72"/>
                        <a:pt x="58" y="72"/>
                        <a:pt x="59" y="72"/>
                      </a:cubicBezTo>
                      <a:cubicBezTo>
                        <a:pt x="60" y="73"/>
                        <a:pt x="61" y="74"/>
                        <a:pt x="63" y="74"/>
                      </a:cubicBezTo>
                      <a:cubicBezTo>
                        <a:pt x="64" y="75"/>
                        <a:pt x="65" y="76"/>
                        <a:pt x="66" y="75"/>
                      </a:cubicBezTo>
                      <a:cubicBezTo>
                        <a:pt x="67" y="75"/>
                        <a:pt x="67" y="75"/>
                        <a:pt x="67" y="75"/>
                      </a:cubicBezTo>
                      <a:cubicBezTo>
                        <a:pt x="67" y="78"/>
                        <a:pt x="67" y="80"/>
                        <a:pt x="66" y="82"/>
                      </a:cubicBezTo>
                      <a:cubicBezTo>
                        <a:pt x="68" y="82"/>
                        <a:pt x="69" y="81"/>
                        <a:pt x="70" y="80"/>
                      </a:cubicBezTo>
                      <a:cubicBezTo>
                        <a:pt x="73" y="76"/>
                        <a:pt x="75" y="72"/>
                        <a:pt x="78" y="69"/>
                      </a:cubicBezTo>
                      <a:cubicBezTo>
                        <a:pt x="79" y="68"/>
                        <a:pt x="79" y="68"/>
                        <a:pt x="79" y="67"/>
                      </a:cubicBezTo>
                      <a:cubicBezTo>
                        <a:pt x="79" y="67"/>
                        <a:pt x="79" y="67"/>
                        <a:pt x="79" y="67"/>
                      </a:cubicBezTo>
                      <a:cubicBezTo>
                        <a:pt x="81" y="64"/>
                        <a:pt x="84" y="63"/>
                        <a:pt x="87" y="63"/>
                      </a:cubicBezTo>
                      <a:cubicBezTo>
                        <a:pt x="89" y="64"/>
                        <a:pt x="90" y="64"/>
                        <a:pt x="90" y="66"/>
                      </a:cubicBezTo>
                      <a:cubicBezTo>
                        <a:pt x="90" y="67"/>
                        <a:pt x="91" y="67"/>
                        <a:pt x="92" y="67"/>
                      </a:cubicBezTo>
                      <a:cubicBezTo>
                        <a:pt x="94" y="67"/>
                        <a:pt x="96" y="67"/>
                        <a:pt x="99" y="66"/>
                      </a:cubicBezTo>
                      <a:cubicBezTo>
                        <a:pt x="99" y="66"/>
                        <a:pt x="99" y="66"/>
                        <a:pt x="99" y="67"/>
                      </a:cubicBezTo>
                      <a:cubicBezTo>
                        <a:pt x="99" y="67"/>
                        <a:pt x="99" y="68"/>
                        <a:pt x="99" y="68"/>
                      </a:cubicBezTo>
                      <a:cubicBezTo>
                        <a:pt x="98" y="72"/>
                        <a:pt x="100" y="76"/>
                        <a:pt x="103" y="77"/>
                      </a:cubicBezTo>
                      <a:cubicBezTo>
                        <a:pt x="104" y="78"/>
                        <a:pt x="104" y="78"/>
                        <a:pt x="104" y="78"/>
                      </a:cubicBezTo>
                      <a:cubicBezTo>
                        <a:pt x="101" y="80"/>
                        <a:pt x="98" y="82"/>
                        <a:pt x="94" y="82"/>
                      </a:cubicBezTo>
                      <a:cubicBezTo>
                        <a:pt x="92" y="82"/>
                        <a:pt x="89" y="82"/>
                        <a:pt x="87" y="84"/>
                      </a:cubicBezTo>
                      <a:cubicBezTo>
                        <a:pt x="85" y="85"/>
                        <a:pt x="83" y="85"/>
                        <a:pt x="81" y="86"/>
                      </a:cubicBezTo>
                      <a:cubicBezTo>
                        <a:pt x="81" y="86"/>
                        <a:pt x="80" y="87"/>
                        <a:pt x="80" y="87"/>
                      </a:cubicBezTo>
                      <a:cubicBezTo>
                        <a:pt x="80" y="88"/>
                        <a:pt x="80" y="88"/>
                        <a:pt x="80" y="88"/>
                      </a:cubicBezTo>
                      <a:cubicBezTo>
                        <a:pt x="87" y="87"/>
                        <a:pt x="87" y="87"/>
                        <a:pt x="87" y="87"/>
                      </a:cubicBezTo>
                      <a:cubicBezTo>
                        <a:pt x="87" y="89"/>
                        <a:pt x="87" y="90"/>
                        <a:pt x="89" y="90"/>
                      </a:cubicBezTo>
                      <a:cubicBezTo>
                        <a:pt x="90" y="90"/>
                        <a:pt x="90" y="91"/>
                        <a:pt x="91" y="92"/>
                      </a:cubicBezTo>
                      <a:cubicBezTo>
                        <a:pt x="88" y="93"/>
                        <a:pt x="86" y="96"/>
                        <a:pt x="82" y="95"/>
                      </a:cubicBezTo>
                      <a:cubicBezTo>
                        <a:pt x="86" y="92"/>
                        <a:pt x="86" y="92"/>
                        <a:pt x="86" y="92"/>
                      </a:cubicBezTo>
                      <a:cubicBezTo>
                        <a:pt x="84" y="91"/>
                        <a:pt x="84" y="90"/>
                        <a:pt x="82" y="92"/>
                      </a:cubicBezTo>
                      <a:cubicBezTo>
                        <a:pt x="80" y="93"/>
                        <a:pt x="78" y="94"/>
                        <a:pt x="76" y="96"/>
                      </a:cubicBezTo>
                      <a:cubicBezTo>
                        <a:pt x="76" y="96"/>
                        <a:pt x="75" y="97"/>
                        <a:pt x="75" y="97"/>
                      </a:cubicBezTo>
                      <a:cubicBezTo>
                        <a:pt x="72" y="97"/>
                        <a:pt x="70" y="100"/>
                        <a:pt x="68" y="102"/>
                      </a:cubicBezTo>
                      <a:cubicBezTo>
                        <a:pt x="68" y="102"/>
                        <a:pt x="68" y="102"/>
                        <a:pt x="68" y="102"/>
                      </a:cubicBezTo>
                      <a:cubicBezTo>
                        <a:pt x="67" y="104"/>
                        <a:pt x="65" y="104"/>
                        <a:pt x="64" y="104"/>
                      </a:cubicBezTo>
                      <a:cubicBezTo>
                        <a:pt x="63" y="104"/>
                        <a:pt x="63" y="105"/>
                        <a:pt x="62" y="105"/>
                      </a:cubicBezTo>
                      <a:cubicBezTo>
                        <a:pt x="62" y="105"/>
                        <a:pt x="61" y="106"/>
                        <a:pt x="61" y="107"/>
                      </a:cubicBezTo>
                      <a:cubicBezTo>
                        <a:pt x="62" y="110"/>
                        <a:pt x="60" y="112"/>
                        <a:pt x="58" y="113"/>
                      </a:cubicBezTo>
                      <a:cubicBezTo>
                        <a:pt x="55" y="115"/>
                        <a:pt x="53" y="116"/>
                        <a:pt x="51" y="117"/>
                      </a:cubicBezTo>
                      <a:cubicBezTo>
                        <a:pt x="50" y="119"/>
                        <a:pt x="49" y="122"/>
                        <a:pt x="50" y="124"/>
                      </a:cubicBezTo>
                      <a:cubicBezTo>
                        <a:pt x="51" y="126"/>
                        <a:pt x="51" y="128"/>
                        <a:pt x="50" y="129"/>
                      </a:cubicBezTo>
                      <a:cubicBezTo>
                        <a:pt x="50" y="130"/>
                        <a:pt x="49" y="130"/>
                        <a:pt x="48" y="130"/>
                      </a:cubicBezTo>
                      <a:cubicBezTo>
                        <a:pt x="48" y="130"/>
                        <a:pt x="47" y="129"/>
                        <a:pt x="47" y="129"/>
                      </a:cubicBezTo>
                      <a:cubicBezTo>
                        <a:pt x="47" y="127"/>
                        <a:pt x="46" y="125"/>
                        <a:pt x="46" y="123"/>
                      </a:cubicBezTo>
                      <a:cubicBezTo>
                        <a:pt x="46" y="122"/>
                        <a:pt x="45" y="121"/>
                        <a:pt x="45" y="121"/>
                      </a:cubicBezTo>
                      <a:cubicBezTo>
                        <a:pt x="44" y="121"/>
                        <a:pt x="44" y="121"/>
                        <a:pt x="44" y="121"/>
                      </a:cubicBezTo>
                      <a:cubicBezTo>
                        <a:pt x="44" y="122"/>
                        <a:pt x="44" y="122"/>
                        <a:pt x="44" y="123"/>
                      </a:cubicBezTo>
                      <a:cubicBezTo>
                        <a:pt x="44" y="123"/>
                        <a:pt x="44" y="123"/>
                        <a:pt x="44" y="123"/>
                      </a:cubicBezTo>
                      <a:cubicBezTo>
                        <a:pt x="44" y="123"/>
                        <a:pt x="43" y="122"/>
                        <a:pt x="42" y="122"/>
                      </a:cubicBezTo>
                      <a:cubicBezTo>
                        <a:pt x="42" y="121"/>
                        <a:pt x="41" y="120"/>
                        <a:pt x="40" y="120"/>
                      </a:cubicBezTo>
                      <a:cubicBezTo>
                        <a:pt x="39" y="119"/>
                        <a:pt x="38" y="120"/>
                        <a:pt x="37" y="121"/>
                      </a:cubicBezTo>
                      <a:cubicBezTo>
                        <a:pt x="36" y="122"/>
                        <a:pt x="35" y="123"/>
                        <a:pt x="34" y="124"/>
                      </a:cubicBezTo>
                      <a:cubicBezTo>
                        <a:pt x="33" y="123"/>
                        <a:pt x="32" y="122"/>
                        <a:pt x="32" y="122"/>
                      </a:cubicBezTo>
                      <a:cubicBezTo>
                        <a:pt x="31" y="121"/>
                        <a:pt x="31" y="121"/>
                        <a:pt x="30" y="121"/>
                      </a:cubicBezTo>
                      <a:cubicBezTo>
                        <a:pt x="28" y="121"/>
                        <a:pt x="26" y="122"/>
                        <a:pt x="25" y="124"/>
                      </a:cubicBezTo>
                      <a:cubicBezTo>
                        <a:pt x="24" y="126"/>
                        <a:pt x="22" y="127"/>
                        <a:pt x="21" y="128"/>
                      </a:cubicBezTo>
                      <a:cubicBezTo>
                        <a:pt x="19" y="129"/>
                        <a:pt x="19" y="131"/>
                        <a:pt x="20" y="133"/>
                      </a:cubicBezTo>
                      <a:cubicBezTo>
                        <a:pt x="20" y="134"/>
                        <a:pt x="20" y="134"/>
                        <a:pt x="20" y="135"/>
                      </a:cubicBezTo>
                      <a:cubicBezTo>
                        <a:pt x="19" y="139"/>
                        <a:pt x="21" y="143"/>
                        <a:pt x="25" y="144"/>
                      </a:cubicBezTo>
                      <a:cubicBezTo>
                        <a:pt x="27" y="144"/>
                        <a:pt x="29" y="144"/>
                        <a:pt x="30" y="142"/>
                      </a:cubicBezTo>
                      <a:cubicBezTo>
                        <a:pt x="31" y="141"/>
                        <a:pt x="31" y="140"/>
                        <a:pt x="32" y="139"/>
                      </a:cubicBezTo>
                      <a:cubicBezTo>
                        <a:pt x="32" y="138"/>
                        <a:pt x="33" y="137"/>
                        <a:pt x="34" y="138"/>
                      </a:cubicBezTo>
                      <a:cubicBezTo>
                        <a:pt x="34" y="138"/>
                        <a:pt x="34" y="138"/>
                        <a:pt x="34" y="138"/>
                      </a:cubicBezTo>
                      <a:cubicBezTo>
                        <a:pt x="35" y="138"/>
                        <a:pt x="35" y="139"/>
                        <a:pt x="35" y="140"/>
                      </a:cubicBezTo>
                      <a:cubicBezTo>
                        <a:pt x="35" y="142"/>
                        <a:pt x="34" y="143"/>
                        <a:pt x="34" y="145"/>
                      </a:cubicBezTo>
                      <a:cubicBezTo>
                        <a:pt x="33" y="146"/>
                        <a:pt x="34" y="147"/>
                        <a:pt x="35" y="147"/>
                      </a:cubicBezTo>
                      <a:cubicBezTo>
                        <a:pt x="37" y="148"/>
                        <a:pt x="38" y="148"/>
                        <a:pt x="39" y="148"/>
                      </a:cubicBezTo>
                      <a:cubicBezTo>
                        <a:pt x="40" y="148"/>
                        <a:pt x="41" y="149"/>
                        <a:pt x="42" y="150"/>
                      </a:cubicBezTo>
                      <a:cubicBezTo>
                        <a:pt x="42" y="150"/>
                        <a:pt x="42" y="151"/>
                        <a:pt x="42" y="151"/>
                      </a:cubicBezTo>
                      <a:cubicBezTo>
                        <a:pt x="41" y="153"/>
                        <a:pt x="41" y="155"/>
                        <a:pt x="42" y="156"/>
                      </a:cubicBezTo>
                      <a:cubicBezTo>
                        <a:pt x="42" y="158"/>
                        <a:pt x="42" y="159"/>
                        <a:pt x="43" y="159"/>
                      </a:cubicBezTo>
                      <a:cubicBezTo>
                        <a:pt x="44" y="160"/>
                        <a:pt x="45" y="160"/>
                        <a:pt x="45" y="159"/>
                      </a:cubicBezTo>
                      <a:cubicBezTo>
                        <a:pt x="46" y="159"/>
                        <a:pt x="48" y="158"/>
                        <a:pt x="49" y="159"/>
                      </a:cubicBezTo>
                      <a:cubicBezTo>
                        <a:pt x="50" y="159"/>
                        <a:pt x="50" y="159"/>
                        <a:pt x="51" y="159"/>
                      </a:cubicBezTo>
                      <a:cubicBezTo>
                        <a:pt x="53" y="160"/>
                        <a:pt x="54" y="159"/>
                        <a:pt x="55" y="158"/>
                      </a:cubicBezTo>
                      <a:cubicBezTo>
                        <a:pt x="56" y="157"/>
                        <a:pt x="57" y="156"/>
                        <a:pt x="59" y="155"/>
                      </a:cubicBezTo>
                      <a:cubicBezTo>
                        <a:pt x="59" y="155"/>
                        <a:pt x="60" y="155"/>
                        <a:pt x="60" y="156"/>
                      </a:cubicBezTo>
                      <a:cubicBezTo>
                        <a:pt x="60" y="156"/>
                        <a:pt x="60" y="157"/>
                        <a:pt x="60" y="157"/>
                      </a:cubicBezTo>
                      <a:cubicBezTo>
                        <a:pt x="59" y="158"/>
                        <a:pt x="59" y="159"/>
                        <a:pt x="60" y="159"/>
                      </a:cubicBezTo>
                      <a:cubicBezTo>
                        <a:pt x="63" y="160"/>
                        <a:pt x="63" y="160"/>
                        <a:pt x="63" y="160"/>
                      </a:cubicBezTo>
                      <a:cubicBezTo>
                        <a:pt x="61" y="157"/>
                        <a:pt x="64" y="156"/>
                        <a:pt x="65" y="155"/>
                      </a:cubicBezTo>
                      <a:cubicBezTo>
                        <a:pt x="65" y="155"/>
                        <a:pt x="66" y="155"/>
                        <a:pt x="66" y="156"/>
                      </a:cubicBezTo>
                      <a:cubicBezTo>
                        <a:pt x="67" y="157"/>
                        <a:pt x="70" y="158"/>
                        <a:pt x="72" y="158"/>
                      </a:cubicBezTo>
                      <a:cubicBezTo>
                        <a:pt x="72" y="158"/>
                        <a:pt x="72" y="158"/>
                        <a:pt x="72" y="158"/>
                      </a:cubicBezTo>
                      <a:cubicBezTo>
                        <a:pt x="75" y="158"/>
                        <a:pt x="78" y="159"/>
                        <a:pt x="80" y="161"/>
                      </a:cubicBezTo>
                      <a:cubicBezTo>
                        <a:pt x="83" y="164"/>
                        <a:pt x="87" y="166"/>
                        <a:pt x="91" y="166"/>
                      </a:cubicBezTo>
                      <a:cubicBezTo>
                        <a:pt x="92" y="167"/>
                        <a:pt x="94" y="168"/>
                        <a:pt x="95" y="169"/>
                      </a:cubicBezTo>
                      <a:cubicBezTo>
                        <a:pt x="95" y="170"/>
                        <a:pt x="96" y="172"/>
                        <a:pt x="97" y="173"/>
                      </a:cubicBezTo>
                      <a:cubicBezTo>
                        <a:pt x="98" y="175"/>
                        <a:pt x="98" y="176"/>
                        <a:pt x="96" y="177"/>
                      </a:cubicBezTo>
                      <a:cubicBezTo>
                        <a:pt x="94" y="178"/>
                        <a:pt x="94" y="178"/>
                        <a:pt x="94" y="178"/>
                      </a:cubicBezTo>
                      <a:cubicBezTo>
                        <a:pt x="95" y="179"/>
                        <a:pt x="95" y="179"/>
                        <a:pt x="96" y="178"/>
                      </a:cubicBezTo>
                      <a:cubicBezTo>
                        <a:pt x="97" y="178"/>
                        <a:pt x="97" y="178"/>
                        <a:pt x="98" y="177"/>
                      </a:cubicBezTo>
                      <a:cubicBezTo>
                        <a:pt x="99" y="177"/>
                        <a:pt x="99" y="178"/>
                        <a:pt x="100" y="178"/>
                      </a:cubicBezTo>
                      <a:cubicBezTo>
                        <a:pt x="100" y="179"/>
                        <a:pt x="99" y="179"/>
                        <a:pt x="99" y="179"/>
                      </a:cubicBezTo>
                      <a:cubicBezTo>
                        <a:pt x="99" y="180"/>
                        <a:pt x="99" y="180"/>
                        <a:pt x="99" y="180"/>
                      </a:cubicBezTo>
                      <a:cubicBezTo>
                        <a:pt x="100" y="180"/>
                        <a:pt x="100" y="181"/>
                        <a:pt x="100" y="180"/>
                      </a:cubicBezTo>
                      <a:cubicBezTo>
                        <a:pt x="101" y="180"/>
                        <a:pt x="101" y="180"/>
                        <a:pt x="101" y="180"/>
                      </a:cubicBezTo>
                      <a:cubicBezTo>
                        <a:pt x="102" y="179"/>
                        <a:pt x="105" y="179"/>
                        <a:pt x="106" y="180"/>
                      </a:cubicBezTo>
                      <a:cubicBezTo>
                        <a:pt x="106" y="180"/>
                        <a:pt x="106" y="180"/>
                        <a:pt x="106" y="180"/>
                      </a:cubicBezTo>
                      <a:cubicBezTo>
                        <a:pt x="107" y="180"/>
                        <a:pt x="107" y="180"/>
                        <a:pt x="107" y="181"/>
                      </a:cubicBezTo>
                      <a:cubicBezTo>
                        <a:pt x="107" y="183"/>
                        <a:pt x="109" y="182"/>
                        <a:pt x="110" y="182"/>
                      </a:cubicBezTo>
                      <a:cubicBezTo>
                        <a:pt x="111" y="181"/>
                        <a:pt x="113" y="181"/>
                        <a:pt x="114" y="182"/>
                      </a:cubicBezTo>
                      <a:cubicBezTo>
                        <a:pt x="116" y="183"/>
                        <a:pt x="119" y="184"/>
                        <a:pt x="122" y="185"/>
                      </a:cubicBezTo>
                      <a:cubicBezTo>
                        <a:pt x="123" y="185"/>
                        <a:pt x="124" y="186"/>
                        <a:pt x="124" y="187"/>
                      </a:cubicBezTo>
                      <a:cubicBezTo>
                        <a:pt x="124" y="192"/>
                        <a:pt x="123" y="196"/>
                        <a:pt x="120" y="200"/>
                      </a:cubicBezTo>
                      <a:cubicBezTo>
                        <a:pt x="119" y="200"/>
                        <a:pt x="119" y="200"/>
                        <a:pt x="119" y="200"/>
                      </a:cubicBezTo>
                      <a:cubicBezTo>
                        <a:pt x="118" y="201"/>
                        <a:pt x="117" y="202"/>
                        <a:pt x="117" y="203"/>
                      </a:cubicBezTo>
                      <a:cubicBezTo>
                        <a:pt x="117" y="206"/>
                        <a:pt x="117" y="209"/>
                        <a:pt x="117" y="212"/>
                      </a:cubicBezTo>
                      <a:cubicBezTo>
                        <a:pt x="117" y="214"/>
                        <a:pt x="116" y="216"/>
                        <a:pt x="115" y="217"/>
                      </a:cubicBezTo>
                      <a:cubicBezTo>
                        <a:pt x="114" y="219"/>
                        <a:pt x="114" y="220"/>
                        <a:pt x="112" y="220"/>
                      </a:cubicBezTo>
                      <a:cubicBezTo>
                        <a:pt x="111" y="220"/>
                        <a:pt x="110" y="220"/>
                        <a:pt x="110" y="220"/>
                      </a:cubicBezTo>
                      <a:cubicBezTo>
                        <a:pt x="109" y="220"/>
                        <a:pt x="109" y="221"/>
                        <a:pt x="109" y="221"/>
                      </a:cubicBezTo>
                      <a:close/>
                      <a:moveTo>
                        <a:pt x="270" y="209"/>
                      </a:moveTo>
                      <a:cubicBezTo>
                        <a:pt x="268" y="212"/>
                        <a:pt x="268" y="215"/>
                        <a:pt x="267" y="218"/>
                      </a:cubicBezTo>
                      <a:cubicBezTo>
                        <a:pt x="266" y="219"/>
                        <a:pt x="266" y="220"/>
                        <a:pt x="265" y="221"/>
                      </a:cubicBezTo>
                      <a:cubicBezTo>
                        <a:pt x="264" y="223"/>
                        <a:pt x="264" y="223"/>
                        <a:pt x="261" y="223"/>
                      </a:cubicBezTo>
                      <a:cubicBezTo>
                        <a:pt x="258" y="222"/>
                        <a:pt x="257" y="219"/>
                        <a:pt x="258" y="217"/>
                      </a:cubicBezTo>
                      <a:cubicBezTo>
                        <a:pt x="259" y="216"/>
                        <a:pt x="259" y="215"/>
                        <a:pt x="260" y="214"/>
                      </a:cubicBezTo>
                      <a:cubicBezTo>
                        <a:pt x="260" y="212"/>
                        <a:pt x="260" y="211"/>
                        <a:pt x="260" y="210"/>
                      </a:cubicBezTo>
                      <a:cubicBezTo>
                        <a:pt x="260" y="208"/>
                        <a:pt x="261" y="206"/>
                        <a:pt x="263" y="205"/>
                      </a:cubicBezTo>
                      <a:cubicBezTo>
                        <a:pt x="263" y="205"/>
                        <a:pt x="263" y="205"/>
                        <a:pt x="264" y="205"/>
                      </a:cubicBezTo>
                      <a:cubicBezTo>
                        <a:pt x="265" y="203"/>
                        <a:pt x="267" y="202"/>
                        <a:pt x="268" y="200"/>
                      </a:cubicBezTo>
                      <a:cubicBezTo>
                        <a:pt x="269" y="200"/>
                        <a:pt x="269" y="199"/>
                        <a:pt x="269" y="198"/>
                      </a:cubicBezTo>
                      <a:cubicBezTo>
                        <a:pt x="270" y="202"/>
                        <a:pt x="271" y="205"/>
                        <a:pt x="270" y="209"/>
                      </a:cubicBezTo>
                      <a:close/>
                      <a:moveTo>
                        <a:pt x="299" y="130"/>
                      </a:moveTo>
                      <a:cubicBezTo>
                        <a:pt x="298" y="129"/>
                        <a:pt x="296" y="128"/>
                        <a:pt x="295" y="128"/>
                      </a:cubicBezTo>
                      <a:cubicBezTo>
                        <a:pt x="290" y="128"/>
                        <a:pt x="285" y="128"/>
                        <a:pt x="280" y="126"/>
                      </a:cubicBezTo>
                      <a:cubicBezTo>
                        <a:pt x="277" y="125"/>
                        <a:pt x="274" y="124"/>
                        <a:pt x="271" y="122"/>
                      </a:cubicBezTo>
                      <a:cubicBezTo>
                        <a:pt x="269" y="121"/>
                        <a:pt x="266" y="120"/>
                        <a:pt x="263" y="119"/>
                      </a:cubicBezTo>
                      <a:cubicBezTo>
                        <a:pt x="264" y="120"/>
                        <a:pt x="264" y="120"/>
                        <a:pt x="264" y="121"/>
                      </a:cubicBezTo>
                      <a:cubicBezTo>
                        <a:pt x="263" y="124"/>
                        <a:pt x="266" y="126"/>
                        <a:pt x="268" y="128"/>
                      </a:cubicBezTo>
                      <a:cubicBezTo>
                        <a:pt x="269" y="129"/>
                        <a:pt x="270" y="130"/>
                        <a:pt x="271" y="131"/>
                      </a:cubicBezTo>
                      <a:cubicBezTo>
                        <a:pt x="277" y="129"/>
                        <a:pt x="277" y="129"/>
                        <a:pt x="277" y="129"/>
                      </a:cubicBezTo>
                      <a:cubicBezTo>
                        <a:pt x="279" y="129"/>
                        <a:pt x="280" y="129"/>
                        <a:pt x="281" y="131"/>
                      </a:cubicBezTo>
                      <a:cubicBezTo>
                        <a:pt x="282" y="132"/>
                        <a:pt x="283" y="133"/>
                        <a:pt x="285" y="135"/>
                      </a:cubicBezTo>
                      <a:cubicBezTo>
                        <a:pt x="286" y="136"/>
                        <a:pt x="286" y="136"/>
                        <a:pt x="284" y="137"/>
                      </a:cubicBezTo>
                      <a:cubicBezTo>
                        <a:pt x="281" y="139"/>
                        <a:pt x="278" y="142"/>
                        <a:pt x="275" y="144"/>
                      </a:cubicBezTo>
                      <a:cubicBezTo>
                        <a:pt x="275" y="145"/>
                        <a:pt x="274" y="145"/>
                        <a:pt x="274" y="146"/>
                      </a:cubicBezTo>
                      <a:cubicBezTo>
                        <a:pt x="272" y="147"/>
                        <a:pt x="270" y="148"/>
                        <a:pt x="268" y="150"/>
                      </a:cubicBezTo>
                      <a:cubicBezTo>
                        <a:pt x="265" y="151"/>
                        <a:pt x="262" y="150"/>
                        <a:pt x="260" y="147"/>
                      </a:cubicBezTo>
                      <a:cubicBezTo>
                        <a:pt x="260" y="147"/>
                        <a:pt x="260" y="147"/>
                        <a:pt x="260" y="147"/>
                      </a:cubicBezTo>
                      <a:cubicBezTo>
                        <a:pt x="259" y="144"/>
                        <a:pt x="257" y="141"/>
                        <a:pt x="255" y="139"/>
                      </a:cubicBezTo>
                      <a:cubicBezTo>
                        <a:pt x="254" y="137"/>
                        <a:pt x="253" y="136"/>
                        <a:pt x="253" y="134"/>
                      </a:cubicBezTo>
                      <a:cubicBezTo>
                        <a:pt x="252" y="132"/>
                        <a:pt x="251" y="131"/>
                        <a:pt x="249" y="130"/>
                      </a:cubicBezTo>
                      <a:cubicBezTo>
                        <a:pt x="247" y="129"/>
                        <a:pt x="246" y="128"/>
                        <a:pt x="246" y="126"/>
                      </a:cubicBezTo>
                      <a:cubicBezTo>
                        <a:pt x="245" y="124"/>
                        <a:pt x="244" y="122"/>
                        <a:pt x="243" y="120"/>
                      </a:cubicBezTo>
                      <a:cubicBezTo>
                        <a:pt x="240" y="120"/>
                        <a:pt x="240" y="120"/>
                        <a:pt x="241" y="123"/>
                      </a:cubicBezTo>
                      <a:cubicBezTo>
                        <a:pt x="242" y="127"/>
                        <a:pt x="244" y="130"/>
                        <a:pt x="246" y="134"/>
                      </a:cubicBezTo>
                      <a:cubicBezTo>
                        <a:pt x="250" y="139"/>
                        <a:pt x="253" y="144"/>
                        <a:pt x="256" y="150"/>
                      </a:cubicBezTo>
                      <a:cubicBezTo>
                        <a:pt x="256" y="152"/>
                        <a:pt x="257" y="154"/>
                        <a:pt x="257" y="155"/>
                      </a:cubicBezTo>
                      <a:cubicBezTo>
                        <a:pt x="258" y="158"/>
                        <a:pt x="259" y="158"/>
                        <a:pt x="261" y="157"/>
                      </a:cubicBezTo>
                      <a:cubicBezTo>
                        <a:pt x="262" y="157"/>
                        <a:pt x="262" y="156"/>
                        <a:pt x="262" y="156"/>
                      </a:cubicBezTo>
                      <a:cubicBezTo>
                        <a:pt x="271" y="156"/>
                        <a:pt x="271" y="156"/>
                        <a:pt x="271" y="156"/>
                      </a:cubicBezTo>
                      <a:cubicBezTo>
                        <a:pt x="270" y="159"/>
                        <a:pt x="270" y="161"/>
                        <a:pt x="269" y="163"/>
                      </a:cubicBezTo>
                      <a:cubicBezTo>
                        <a:pt x="269" y="165"/>
                        <a:pt x="268" y="167"/>
                        <a:pt x="267" y="168"/>
                      </a:cubicBezTo>
                      <a:cubicBezTo>
                        <a:pt x="265" y="170"/>
                        <a:pt x="263" y="172"/>
                        <a:pt x="260" y="173"/>
                      </a:cubicBezTo>
                      <a:cubicBezTo>
                        <a:pt x="260" y="173"/>
                        <a:pt x="259" y="174"/>
                        <a:pt x="259" y="174"/>
                      </a:cubicBezTo>
                      <a:cubicBezTo>
                        <a:pt x="256" y="179"/>
                        <a:pt x="254" y="184"/>
                        <a:pt x="252" y="188"/>
                      </a:cubicBezTo>
                      <a:cubicBezTo>
                        <a:pt x="251" y="189"/>
                        <a:pt x="251" y="190"/>
                        <a:pt x="252" y="191"/>
                      </a:cubicBezTo>
                      <a:cubicBezTo>
                        <a:pt x="255" y="195"/>
                        <a:pt x="254" y="199"/>
                        <a:pt x="254" y="204"/>
                      </a:cubicBezTo>
                      <a:cubicBezTo>
                        <a:pt x="254" y="204"/>
                        <a:pt x="253" y="205"/>
                        <a:pt x="253" y="205"/>
                      </a:cubicBezTo>
                      <a:cubicBezTo>
                        <a:pt x="250" y="206"/>
                        <a:pt x="248" y="208"/>
                        <a:pt x="246" y="210"/>
                      </a:cubicBezTo>
                      <a:cubicBezTo>
                        <a:pt x="245" y="211"/>
                        <a:pt x="244" y="212"/>
                        <a:pt x="244" y="214"/>
                      </a:cubicBezTo>
                      <a:cubicBezTo>
                        <a:pt x="243" y="217"/>
                        <a:pt x="242" y="221"/>
                        <a:pt x="240" y="224"/>
                      </a:cubicBezTo>
                      <a:cubicBezTo>
                        <a:pt x="238" y="229"/>
                        <a:pt x="235" y="234"/>
                        <a:pt x="233" y="238"/>
                      </a:cubicBezTo>
                      <a:cubicBezTo>
                        <a:pt x="232" y="240"/>
                        <a:pt x="231" y="240"/>
                        <a:pt x="230" y="240"/>
                      </a:cubicBezTo>
                      <a:cubicBezTo>
                        <a:pt x="223" y="241"/>
                        <a:pt x="223" y="241"/>
                        <a:pt x="223" y="241"/>
                      </a:cubicBezTo>
                      <a:cubicBezTo>
                        <a:pt x="222" y="241"/>
                        <a:pt x="221" y="241"/>
                        <a:pt x="220" y="241"/>
                      </a:cubicBezTo>
                      <a:cubicBezTo>
                        <a:pt x="219" y="241"/>
                        <a:pt x="219" y="241"/>
                        <a:pt x="218" y="241"/>
                      </a:cubicBezTo>
                      <a:cubicBezTo>
                        <a:pt x="217" y="240"/>
                        <a:pt x="217" y="239"/>
                        <a:pt x="216" y="239"/>
                      </a:cubicBezTo>
                      <a:cubicBezTo>
                        <a:pt x="216" y="236"/>
                        <a:pt x="215" y="234"/>
                        <a:pt x="214" y="232"/>
                      </a:cubicBezTo>
                      <a:cubicBezTo>
                        <a:pt x="214" y="231"/>
                        <a:pt x="213" y="230"/>
                        <a:pt x="212" y="230"/>
                      </a:cubicBezTo>
                      <a:cubicBezTo>
                        <a:pt x="211" y="227"/>
                        <a:pt x="210" y="224"/>
                        <a:pt x="210" y="222"/>
                      </a:cubicBezTo>
                      <a:cubicBezTo>
                        <a:pt x="210" y="220"/>
                        <a:pt x="209" y="218"/>
                        <a:pt x="209" y="217"/>
                      </a:cubicBezTo>
                      <a:cubicBezTo>
                        <a:pt x="207" y="214"/>
                        <a:pt x="206" y="211"/>
                        <a:pt x="205" y="208"/>
                      </a:cubicBezTo>
                      <a:cubicBezTo>
                        <a:pt x="205" y="206"/>
                        <a:pt x="206" y="204"/>
                        <a:pt x="206" y="202"/>
                      </a:cubicBezTo>
                      <a:cubicBezTo>
                        <a:pt x="206" y="201"/>
                        <a:pt x="207" y="201"/>
                        <a:pt x="207" y="200"/>
                      </a:cubicBezTo>
                      <a:cubicBezTo>
                        <a:pt x="208" y="199"/>
                        <a:pt x="208" y="197"/>
                        <a:pt x="208" y="195"/>
                      </a:cubicBezTo>
                      <a:cubicBezTo>
                        <a:pt x="206" y="190"/>
                        <a:pt x="204" y="184"/>
                        <a:pt x="201" y="180"/>
                      </a:cubicBezTo>
                      <a:cubicBezTo>
                        <a:pt x="200" y="179"/>
                        <a:pt x="200" y="177"/>
                        <a:pt x="201" y="176"/>
                      </a:cubicBezTo>
                      <a:cubicBezTo>
                        <a:pt x="201" y="175"/>
                        <a:pt x="202" y="174"/>
                        <a:pt x="202" y="173"/>
                      </a:cubicBezTo>
                      <a:cubicBezTo>
                        <a:pt x="203" y="172"/>
                        <a:pt x="203" y="171"/>
                        <a:pt x="202" y="171"/>
                      </a:cubicBezTo>
                      <a:cubicBezTo>
                        <a:pt x="201" y="171"/>
                        <a:pt x="200" y="170"/>
                        <a:pt x="200" y="169"/>
                      </a:cubicBezTo>
                      <a:cubicBezTo>
                        <a:pt x="200" y="168"/>
                        <a:pt x="199" y="168"/>
                        <a:pt x="198" y="168"/>
                      </a:cubicBezTo>
                      <a:cubicBezTo>
                        <a:pt x="196" y="168"/>
                        <a:pt x="194" y="167"/>
                        <a:pt x="193" y="166"/>
                      </a:cubicBezTo>
                      <a:cubicBezTo>
                        <a:pt x="192" y="165"/>
                        <a:pt x="190" y="165"/>
                        <a:pt x="189" y="165"/>
                      </a:cubicBezTo>
                      <a:cubicBezTo>
                        <a:pt x="188" y="165"/>
                        <a:pt x="187" y="165"/>
                        <a:pt x="186" y="165"/>
                      </a:cubicBezTo>
                      <a:cubicBezTo>
                        <a:pt x="173" y="169"/>
                        <a:pt x="173" y="169"/>
                        <a:pt x="173" y="169"/>
                      </a:cubicBezTo>
                      <a:cubicBezTo>
                        <a:pt x="171" y="169"/>
                        <a:pt x="168" y="168"/>
                        <a:pt x="167" y="167"/>
                      </a:cubicBezTo>
                      <a:cubicBezTo>
                        <a:pt x="167" y="166"/>
                        <a:pt x="166" y="166"/>
                        <a:pt x="166" y="166"/>
                      </a:cubicBezTo>
                      <a:cubicBezTo>
                        <a:pt x="164" y="164"/>
                        <a:pt x="163" y="162"/>
                        <a:pt x="162" y="160"/>
                      </a:cubicBezTo>
                      <a:cubicBezTo>
                        <a:pt x="162" y="159"/>
                        <a:pt x="162" y="158"/>
                        <a:pt x="161" y="158"/>
                      </a:cubicBezTo>
                      <a:cubicBezTo>
                        <a:pt x="157" y="157"/>
                        <a:pt x="156" y="153"/>
                        <a:pt x="155" y="150"/>
                      </a:cubicBezTo>
                      <a:cubicBezTo>
                        <a:pt x="155" y="149"/>
                        <a:pt x="155" y="148"/>
                        <a:pt x="156" y="147"/>
                      </a:cubicBezTo>
                      <a:cubicBezTo>
                        <a:pt x="157" y="146"/>
                        <a:pt x="157" y="145"/>
                        <a:pt x="157" y="143"/>
                      </a:cubicBezTo>
                      <a:cubicBezTo>
                        <a:pt x="155" y="140"/>
                        <a:pt x="156" y="136"/>
                        <a:pt x="158" y="133"/>
                      </a:cubicBezTo>
                      <a:cubicBezTo>
                        <a:pt x="159" y="131"/>
                        <a:pt x="160" y="129"/>
                        <a:pt x="162" y="128"/>
                      </a:cubicBezTo>
                      <a:cubicBezTo>
                        <a:pt x="163" y="127"/>
                        <a:pt x="163" y="126"/>
                        <a:pt x="164" y="125"/>
                      </a:cubicBezTo>
                      <a:cubicBezTo>
                        <a:pt x="166" y="123"/>
                        <a:pt x="167" y="121"/>
                        <a:pt x="168" y="118"/>
                      </a:cubicBezTo>
                      <a:cubicBezTo>
                        <a:pt x="169" y="116"/>
                        <a:pt x="170" y="115"/>
                        <a:pt x="171" y="115"/>
                      </a:cubicBezTo>
                      <a:cubicBezTo>
                        <a:pt x="172" y="113"/>
                        <a:pt x="174" y="112"/>
                        <a:pt x="176" y="110"/>
                      </a:cubicBezTo>
                      <a:cubicBezTo>
                        <a:pt x="177" y="109"/>
                        <a:pt x="177" y="109"/>
                        <a:pt x="178" y="110"/>
                      </a:cubicBezTo>
                      <a:cubicBezTo>
                        <a:pt x="178" y="111"/>
                        <a:pt x="179" y="111"/>
                        <a:pt x="179" y="111"/>
                      </a:cubicBezTo>
                      <a:cubicBezTo>
                        <a:pt x="186" y="110"/>
                        <a:pt x="186" y="110"/>
                        <a:pt x="186" y="110"/>
                      </a:cubicBezTo>
                      <a:cubicBezTo>
                        <a:pt x="187" y="110"/>
                        <a:pt x="188" y="110"/>
                        <a:pt x="189" y="110"/>
                      </a:cubicBezTo>
                      <a:cubicBezTo>
                        <a:pt x="192" y="110"/>
                        <a:pt x="196" y="109"/>
                        <a:pt x="199" y="108"/>
                      </a:cubicBezTo>
                      <a:cubicBezTo>
                        <a:pt x="199" y="107"/>
                        <a:pt x="200" y="107"/>
                        <a:pt x="201" y="108"/>
                      </a:cubicBezTo>
                      <a:cubicBezTo>
                        <a:pt x="201" y="108"/>
                        <a:pt x="201" y="109"/>
                        <a:pt x="201" y="109"/>
                      </a:cubicBezTo>
                      <a:cubicBezTo>
                        <a:pt x="201" y="111"/>
                        <a:pt x="202" y="112"/>
                        <a:pt x="203" y="113"/>
                      </a:cubicBezTo>
                      <a:cubicBezTo>
                        <a:pt x="207" y="117"/>
                        <a:pt x="207" y="117"/>
                        <a:pt x="207" y="117"/>
                      </a:cubicBezTo>
                      <a:cubicBezTo>
                        <a:pt x="207" y="117"/>
                        <a:pt x="207" y="117"/>
                        <a:pt x="208" y="117"/>
                      </a:cubicBezTo>
                      <a:cubicBezTo>
                        <a:pt x="210" y="118"/>
                        <a:pt x="213" y="118"/>
                        <a:pt x="215" y="118"/>
                      </a:cubicBezTo>
                      <a:cubicBezTo>
                        <a:pt x="216" y="118"/>
                        <a:pt x="217" y="118"/>
                        <a:pt x="217" y="117"/>
                      </a:cubicBezTo>
                      <a:cubicBezTo>
                        <a:pt x="218" y="115"/>
                        <a:pt x="219" y="115"/>
                        <a:pt x="220" y="114"/>
                      </a:cubicBezTo>
                      <a:cubicBezTo>
                        <a:pt x="220" y="114"/>
                        <a:pt x="220" y="114"/>
                        <a:pt x="220" y="114"/>
                      </a:cubicBezTo>
                      <a:cubicBezTo>
                        <a:pt x="220" y="115"/>
                        <a:pt x="221" y="115"/>
                        <a:pt x="222" y="116"/>
                      </a:cubicBezTo>
                      <a:cubicBezTo>
                        <a:pt x="223" y="116"/>
                        <a:pt x="224" y="117"/>
                        <a:pt x="226" y="117"/>
                      </a:cubicBezTo>
                      <a:cubicBezTo>
                        <a:pt x="227" y="117"/>
                        <a:pt x="228" y="117"/>
                        <a:pt x="229" y="117"/>
                      </a:cubicBezTo>
                      <a:cubicBezTo>
                        <a:pt x="229" y="117"/>
                        <a:pt x="230" y="117"/>
                        <a:pt x="231" y="117"/>
                      </a:cubicBezTo>
                      <a:cubicBezTo>
                        <a:pt x="233" y="118"/>
                        <a:pt x="236" y="118"/>
                        <a:pt x="238" y="118"/>
                      </a:cubicBezTo>
                      <a:cubicBezTo>
                        <a:pt x="239" y="119"/>
                        <a:pt x="240" y="118"/>
                        <a:pt x="241" y="118"/>
                      </a:cubicBezTo>
                      <a:cubicBezTo>
                        <a:pt x="243" y="117"/>
                        <a:pt x="244" y="114"/>
                        <a:pt x="243" y="111"/>
                      </a:cubicBezTo>
                      <a:cubicBezTo>
                        <a:pt x="243" y="110"/>
                        <a:pt x="243" y="109"/>
                        <a:pt x="243" y="108"/>
                      </a:cubicBezTo>
                      <a:cubicBezTo>
                        <a:pt x="241" y="108"/>
                        <a:pt x="239" y="108"/>
                        <a:pt x="238" y="109"/>
                      </a:cubicBezTo>
                      <a:cubicBezTo>
                        <a:pt x="236" y="110"/>
                        <a:pt x="233" y="110"/>
                        <a:pt x="232" y="108"/>
                      </a:cubicBezTo>
                      <a:cubicBezTo>
                        <a:pt x="229" y="106"/>
                        <a:pt x="228" y="104"/>
                        <a:pt x="227" y="101"/>
                      </a:cubicBezTo>
                      <a:cubicBezTo>
                        <a:pt x="229" y="102"/>
                        <a:pt x="230" y="101"/>
                        <a:pt x="231" y="99"/>
                      </a:cubicBezTo>
                      <a:cubicBezTo>
                        <a:pt x="228" y="99"/>
                        <a:pt x="225" y="100"/>
                        <a:pt x="223" y="101"/>
                      </a:cubicBezTo>
                      <a:cubicBezTo>
                        <a:pt x="222" y="101"/>
                        <a:pt x="221" y="102"/>
                        <a:pt x="221" y="103"/>
                      </a:cubicBezTo>
                      <a:cubicBezTo>
                        <a:pt x="222" y="103"/>
                        <a:pt x="222" y="103"/>
                        <a:pt x="222" y="103"/>
                      </a:cubicBezTo>
                      <a:cubicBezTo>
                        <a:pt x="222" y="104"/>
                        <a:pt x="222" y="104"/>
                        <a:pt x="222" y="104"/>
                      </a:cubicBezTo>
                      <a:cubicBezTo>
                        <a:pt x="222" y="105"/>
                        <a:pt x="222" y="106"/>
                        <a:pt x="221" y="106"/>
                      </a:cubicBezTo>
                      <a:cubicBezTo>
                        <a:pt x="221" y="106"/>
                        <a:pt x="220" y="106"/>
                        <a:pt x="219" y="105"/>
                      </a:cubicBezTo>
                      <a:cubicBezTo>
                        <a:pt x="219" y="104"/>
                        <a:pt x="218" y="103"/>
                        <a:pt x="217" y="103"/>
                      </a:cubicBezTo>
                      <a:cubicBezTo>
                        <a:pt x="217" y="103"/>
                        <a:pt x="217" y="102"/>
                        <a:pt x="217" y="102"/>
                      </a:cubicBezTo>
                      <a:cubicBezTo>
                        <a:pt x="217" y="100"/>
                        <a:pt x="215" y="98"/>
                        <a:pt x="214" y="96"/>
                      </a:cubicBezTo>
                      <a:cubicBezTo>
                        <a:pt x="213" y="96"/>
                        <a:pt x="213" y="96"/>
                        <a:pt x="212" y="96"/>
                      </a:cubicBezTo>
                      <a:cubicBezTo>
                        <a:pt x="210" y="96"/>
                        <a:pt x="209" y="95"/>
                        <a:pt x="208" y="93"/>
                      </a:cubicBezTo>
                      <a:cubicBezTo>
                        <a:pt x="207" y="93"/>
                        <a:pt x="207" y="92"/>
                        <a:pt x="206" y="92"/>
                      </a:cubicBezTo>
                      <a:cubicBezTo>
                        <a:pt x="205" y="91"/>
                        <a:pt x="204" y="91"/>
                        <a:pt x="204" y="92"/>
                      </a:cubicBezTo>
                      <a:cubicBezTo>
                        <a:pt x="203" y="93"/>
                        <a:pt x="203" y="94"/>
                        <a:pt x="203" y="95"/>
                      </a:cubicBezTo>
                      <a:cubicBezTo>
                        <a:pt x="203" y="95"/>
                        <a:pt x="203" y="95"/>
                        <a:pt x="204" y="95"/>
                      </a:cubicBezTo>
                      <a:cubicBezTo>
                        <a:pt x="205" y="97"/>
                        <a:pt x="207" y="98"/>
                        <a:pt x="209" y="99"/>
                      </a:cubicBezTo>
                      <a:cubicBezTo>
                        <a:pt x="210" y="100"/>
                        <a:pt x="211" y="101"/>
                        <a:pt x="212" y="102"/>
                      </a:cubicBezTo>
                      <a:cubicBezTo>
                        <a:pt x="210" y="104"/>
                        <a:pt x="207" y="103"/>
                        <a:pt x="206" y="101"/>
                      </a:cubicBezTo>
                      <a:cubicBezTo>
                        <a:pt x="205" y="101"/>
                        <a:pt x="205" y="101"/>
                        <a:pt x="205" y="100"/>
                      </a:cubicBezTo>
                      <a:cubicBezTo>
                        <a:pt x="205" y="100"/>
                        <a:pt x="204" y="99"/>
                        <a:pt x="203" y="98"/>
                      </a:cubicBezTo>
                      <a:cubicBezTo>
                        <a:pt x="202" y="97"/>
                        <a:pt x="201" y="96"/>
                        <a:pt x="200" y="94"/>
                      </a:cubicBezTo>
                      <a:cubicBezTo>
                        <a:pt x="198" y="93"/>
                        <a:pt x="195" y="93"/>
                        <a:pt x="195" y="96"/>
                      </a:cubicBezTo>
                      <a:cubicBezTo>
                        <a:pt x="195" y="96"/>
                        <a:pt x="195" y="96"/>
                        <a:pt x="195" y="97"/>
                      </a:cubicBezTo>
                      <a:cubicBezTo>
                        <a:pt x="193" y="96"/>
                        <a:pt x="193" y="96"/>
                        <a:pt x="193" y="96"/>
                      </a:cubicBezTo>
                      <a:cubicBezTo>
                        <a:pt x="192" y="96"/>
                        <a:pt x="189" y="96"/>
                        <a:pt x="188" y="98"/>
                      </a:cubicBezTo>
                      <a:cubicBezTo>
                        <a:pt x="188" y="99"/>
                        <a:pt x="187" y="99"/>
                        <a:pt x="187" y="100"/>
                      </a:cubicBezTo>
                      <a:cubicBezTo>
                        <a:pt x="187" y="100"/>
                        <a:pt x="186" y="101"/>
                        <a:pt x="186" y="101"/>
                      </a:cubicBezTo>
                      <a:cubicBezTo>
                        <a:pt x="185" y="104"/>
                        <a:pt x="184" y="106"/>
                        <a:pt x="181" y="106"/>
                      </a:cubicBezTo>
                      <a:cubicBezTo>
                        <a:pt x="178" y="107"/>
                        <a:pt x="175" y="107"/>
                        <a:pt x="172" y="107"/>
                      </a:cubicBezTo>
                      <a:cubicBezTo>
                        <a:pt x="171" y="107"/>
                        <a:pt x="171" y="106"/>
                        <a:pt x="171" y="106"/>
                      </a:cubicBezTo>
                      <a:cubicBezTo>
                        <a:pt x="170" y="103"/>
                        <a:pt x="170" y="101"/>
                        <a:pt x="171" y="99"/>
                      </a:cubicBezTo>
                      <a:cubicBezTo>
                        <a:pt x="171" y="97"/>
                        <a:pt x="173" y="95"/>
                        <a:pt x="175" y="96"/>
                      </a:cubicBezTo>
                      <a:cubicBezTo>
                        <a:pt x="182" y="96"/>
                        <a:pt x="182" y="96"/>
                        <a:pt x="182" y="96"/>
                      </a:cubicBezTo>
                      <a:cubicBezTo>
                        <a:pt x="183" y="96"/>
                        <a:pt x="183" y="95"/>
                        <a:pt x="183" y="94"/>
                      </a:cubicBezTo>
                      <a:cubicBezTo>
                        <a:pt x="183" y="94"/>
                        <a:pt x="183" y="94"/>
                        <a:pt x="183" y="93"/>
                      </a:cubicBezTo>
                      <a:cubicBezTo>
                        <a:pt x="184" y="91"/>
                        <a:pt x="183" y="90"/>
                        <a:pt x="181" y="89"/>
                      </a:cubicBezTo>
                      <a:cubicBezTo>
                        <a:pt x="180" y="89"/>
                        <a:pt x="180" y="88"/>
                        <a:pt x="179" y="88"/>
                      </a:cubicBezTo>
                      <a:cubicBezTo>
                        <a:pt x="178" y="88"/>
                        <a:pt x="178" y="87"/>
                        <a:pt x="178" y="87"/>
                      </a:cubicBezTo>
                      <a:cubicBezTo>
                        <a:pt x="178" y="87"/>
                        <a:pt x="179" y="86"/>
                        <a:pt x="179" y="86"/>
                      </a:cubicBezTo>
                      <a:cubicBezTo>
                        <a:pt x="180" y="86"/>
                        <a:pt x="181" y="86"/>
                        <a:pt x="181" y="86"/>
                      </a:cubicBezTo>
                      <a:cubicBezTo>
                        <a:pt x="185" y="86"/>
                        <a:pt x="188" y="84"/>
                        <a:pt x="189" y="81"/>
                      </a:cubicBezTo>
                      <a:cubicBezTo>
                        <a:pt x="190" y="79"/>
                        <a:pt x="192" y="78"/>
                        <a:pt x="194" y="77"/>
                      </a:cubicBezTo>
                      <a:cubicBezTo>
                        <a:pt x="197" y="77"/>
                        <a:pt x="197" y="76"/>
                        <a:pt x="198" y="73"/>
                      </a:cubicBezTo>
                      <a:cubicBezTo>
                        <a:pt x="198" y="72"/>
                        <a:pt x="198" y="71"/>
                        <a:pt x="199" y="71"/>
                      </a:cubicBezTo>
                      <a:cubicBezTo>
                        <a:pt x="199" y="71"/>
                        <a:pt x="199" y="71"/>
                        <a:pt x="199" y="71"/>
                      </a:cubicBezTo>
                      <a:cubicBezTo>
                        <a:pt x="200" y="72"/>
                        <a:pt x="200" y="73"/>
                        <a:pt x="201" y="74"/>
                      </a:cubicBezTo>
                      <a:cubicBezTo>
                        <a:pt x="201" y="75"/>
                        <a:pt x="202" y="76"/>
                        <a:pt x="203" y="76"/>
                      </a:cubicBezTo>
                      <a:cubicBezTo>
                        <a:pt x="204" y="76"/>
                        <a:pt x="205" y="76"/>
                        <a:pt x="206" y="76"/>
                      </a:cubicBezTo>
                      <a:cubicBezTo>
                        <a:pt x="208" y="76"/>
                        <a:pt x="210" y="76"/>
                        <a:pt x="212" y="75"/>
                      </a:cubicBezTo>
                      <a:cubicBezTo>
                        <a:pt x="213" y="75"/>
                        <a:pt x="214" y="75"/>
                        <a:pt x="214" y="74"/>
                      </a:cubicBezTo>
                      <a:cubicBezTo>
                        <a:pt x="214" y="73"/>
                        <a:pt x="215" y="73"/>
                        <a:pt x="216" y="72"/>
                      </a:cubicBezTo>
                      <a:cubicBezTo>
                        <a:pt x="216" y="71"/>
                        <a:pt x="217" y="71"/>
                        <a:pt x="217" y="70"/>
                      </a:cubicBezTo>
                      <a:cubicBezTo>
                        <a:pt x="218" y="68"/>
                        <a:pt x="219" y="67"/>
                        <a:pt x="221" y="67"/>
                      </a:cubicBezTo>
                      <a:cubicBezTo>
                        <a:pt x="221" y="68"/>
                        <a:pt x="222" y="68"/>
                        <a:pt x="222" y="68"/>
                      </a:cubicBezTo>
                      <a:cubicBezTo>
                        <a:pt x="223" y="69"/>
                        <a:pt x="223" y="70"/>
                        <a:pt x="223" y="71"/>
                      </a:cubicBezTo>
                      <a:cubicBezTo>
                        <a:pt x="225" y="69"/>
                        <a:pt x="226" y="66"/>
                        <a:pt x="225" y="63"/>
                      </a:cubicBezTo>
                      <a:cubicBezTo>
                        <a:pt x="225" y="63"/>
                        <a:pt x="224" y="64"/>
                        <a:pt x="223" y="64"/>
                      </a:cubicBezTo>
                      <a:cubicBezTo>
                        <a:pt x="222" y="64"/>
                        <a:pt x="221" y="64"/>
                        <a:pt x="219" y="64"/>
                      </a:cubicBezTo>
                      <a:cubicBezTo>
                        <a:pt x="216" y="63"/>
                        <a:pt x="215" y="61"/>
                        <a:pt x="217" y="59"/>
                      </a:cubicBezTo>
                      <a:cubicBezTo>
                        <a:pt x="218" y="58"/>
                        <a:pt x="219" y="56"/>
                        <a:pt x="218" y="55"/>
                      </a:cubicBezTo>
                      <a:cubicBezTo>
                        <a:pt x="217" y="54"/>
                        <a:pt x="216" y="56"/>
                        <a:pt x="215" y="56"/>
                      </a:cubicBezTo>
                      <a:cubicBezTo>
                        <a:pt x="213" y="58"/>
                        <a:pt x="211" y="61"/>
                        <a:pt x="210" y="63"/>
                      </a:cubicBezTo>
                      <a:cubicBezTo>
                        <a:pt x="210" y="66"/>
                        <a:pt x="209" y="68"/>
                        <a:pt x="208" y="70"/>
                      </a:cubicBezTo>
                      <a:cubicBezTo>
                        <a:pt x="207" y="71"/>
                        <a:pt x="205" y="71"/>
                        <a:pt x="204" y="71"/>
                      </a:cubicBezTo>
                      <a:cubicBezTo>
                        <a:pt x="204" y="71"/>
                        <a:pt x="203" y="70"/>
                        <a:pt x="203" y="70"/>
                      </a:cubicBezTo>
                      <a:cubicBezTo>
                        <a:pt x="202" y="69"/>
                        <a:pt x="202" y="68"/>
                        <a:pt x="201" y="68"/>
                      </a:cubicBezTo>
                      <a:cubicBezTo>
                        <a:pt x="201" y="68"/>
                        <a:pt x="201" y="68"/>
                        <a:pt x="201" y="68"/>
                      </a:cubicBezTo>
                      <a:cubicBezTo>
                        <a:pt x="194" y="69"/>
                        <a:pt x="194" y="69"/>
                        <a:pt x="194" y="69"/>
                      </a:cubicBezTo>
                      <a:cubicBezTo>
                        <a:pt x="194" y="68"/>
                        <a:pt x="194" y="68"/>
                        <a:pt x="194" y="68"/>
                      </a:cubicBezTo>
                      <a:cubicBezTo>
                        <a:pt x="193" y="62"/>
                        <a:pt x="192" y="63"/>
                        <a:pt x="197" y="61"/>
                      </a:cubicBezTo>
                      <a:cubicBezTo>
                        <a:pt x="199" y="60"/>
                        <a:pt x="200" y="59"/>
                        <a:pt x="201" y="58"/>
                      </a:cubicBezTo>
                      <a:cubicBezTo>
                        <a:pt x="205" y="55"/>
                        <a:pt x="205" y="55"/>
                        <a:pt x="205" y="55"/>
                      </a:cubicBezTo>
                      <a:cubicBezTo>
                        <a:pt x="205" y="55"/>
                        <a:pt x="205" y="55"/>
                        <a:pt x="205" y="54"/>
                      </a:cubicBezTo>
                      <a:cubicBezTo>
                        <a:pt x="209" y="50"/>
                        <a:pt x="214" y="49"/>
                        <a:pt x="219" y="48"/>
                      </a:cubicBezTo>
                      <a:cubicBezTo>
                        <a:pt x="223" y="48"/>
                        <a:pt x="228" y="49"/>
                        <a:pt x="232" y="51"/>
                      </a:cubicBezTo>
                      <a:cubicBezTo>
                        <a:pt x="239" y="53"/>
                        <a:pt x="239" y="53"/>
                        <a:pt x="239" y="53"/>
                      </a:cubicBezTo>
                      <a:cubicBezTo>
                        <a:pt x="236" y="56"/>
                        <a:pt x="233" y="53"/>
                        <a:pt x="230" y="53"/>
                      </a:cubicBezTo>
                      <a:cubicBezTo>
                        <a:pt x="230" y="53"/>
                        <a:pt x="230" y="54"/>
                        <a:pt x="230" y="54"/>
                      </a:cubicBezTo>
                      <a:cubicBezTo>
                        <a:pt x="232" y="55"/>
                        <a:pt x="233" y="57"/>
                        <a:pt x="235" y="59"/>
                      </a:cubicBezTo>
                      <a:cubicBezTo>
                        <a:pt x="236" y="59"/>
                        <a:pt x="238" y="59"/>
                        <a:pt x="239" y="58"/>
                      </a:cubicBezTo>
                      <a:cubicBezTo>
                        <a:pt x="239" y="57"/>
                        <a:pt x="239" y="57"/>
                        <a:pt x="239" y="57"/>
                      </a:cubicBezTo>
                      <a:cubicBezTo>
                        <a:pt x="239" y="56"/>
                        <a:pt x="239" y="55"/>
                        <a:pt x="241" y="55"/>
                      </a:cubicBezTo>
                      <a:cubicBezTo>
                        <a:pt x="242" y="55"/>
                        <a:pt x="243" y="55"/>
                        <a:pt x="244" y="53"/>
                      </a:cubicBezTo>
                      <a:cubicBezTo>
                        <a:pt x="244" y="52"/>
                        <a:pt x="245" y="52"/>
                        <a:pt x="246" y="52"/>
                      </a:cubicBezTo>
                      <a:cubicBezTo>
                        <a:pt x="246" y="53"/>
                        <a:pt x="246" y="54"/>
                        <a:pt x="248" y="54"/>
                      </a:cubicBezTo>
                      <a:cubicBezTo>
                        <a:pt x="248" y="53"/>
                        <a:pt x="249" y="53"/>
                        <a:pt x="249" y="53"/>
                      </a:cubicBezTo>
                      <a:cubicBezTo>
                        <a:pt x="250" y="52"/>
                        <a:pt x="252" y="52"/>
                        <a:pt x="254" y="52"/>
                      </a:cubicBezTo>
                      <a:cubicBezTo>
                        <a:pt x="256" y="52"/>
                        <a:pt x="259" y="51"/>
                        <a:pt x="261" y="50"/>
                      </a:cubicBezTo>
                      <a:cubicBezTo>
                        <a:pt x="263" y="50"/>
                        <a:pt x="264" y="50"/>
                        <a:pt x="265" y="51"/>
                      </a:cubicBezTo>
                      <a:cubicBezTo>
                        <a:pt x="275" y="62"/>
                        <a:pt x="283" y="73"/>
                        <a:pt x="290" y="86"/>
                      </a:cubicBezTo>
                      <a:cubicBezTo>
                        <a:pt x="298" y="101"/>
                        <a:pt x="304" y="117"/>
                        <a:pt x="306" y="134"/>
                      </a:cubicBezTo>
                      <a:cubicBezTo>
                        <a:pt x="306" y="134"/>
                        <a:pt x="306" y="134"/>
                        <a:pt x="306" y="134"/>
                      </a:cubicBezTo>
                      <a:cubicBezTo>
                        <a:pt x="302" y="135"/>
                        <a:pt x="301" y="132"/>
                        <a:pt x="299" y="130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1" name="išľïdè">
                  <a:extLst>
                    <a:ext uri="{FF2B5EF4-FFF2-40B4-BE49-F238E27FC236}">
                      <a16:creationId xmlns:a16="http://schemas.microsoft.com/office/drawing/2014/main" id="{2B5FF97F-4BF5-40F8-99A8-C162720C4694}"/>
                    </a:ext>
                  </a:extLst>
                </p:cNvPr>
                <p:cNvSpPr/>
                <p:nvPr/>
              </p:nvSpPr>
              <p:spPr bwMode="auto">
                <a:xfrm>
                  <a:off x="5869750" y="2730974"/>
                  <a:ext cx="637153" cy="813689"/>
                </a:xfrm>
                <a:custGeom>
                  <a:avLst/>
                  <a:gdLst>
                    <a:gd name="T0" fmla="*/ 116 w 151"/>
                    <a:gd name="T1" fmla="*/ 74 h 193"/>
                    <a:gd name="T2" fmla="*/ 116 w 151"/>
                    <a:gd name="T3" fmla="*/ 83 h 193"/>
                    <a:gd name="T4" fmla="*/ 129 w 151"/>
                    <a:gd name="T5" fmla="*/ 89 h 193"/>
                    <a:gd name="T6" fmla="*/ 105 w 151"/>
                    <a:gd name="T7" fmla="*/ 99 h 193"/>
                    <a:gd name="T8" fmla="*/ 94 w 151"/>
                    <a:gd name="T9" fmla="*/ 82 h 193"/>
                    <a:gd name="T10" fmla="*/ 91 w 151"/>
                    <a:gd name="T11" fmla="*/ 85 h 193"/>
                    <a:gd name="T12" fmla="*/ 107 w 151"/>
                    <a:gd name="T13" fmla="*/ 108 h 193"/>
                    <a:gd name="T14" fmla="*/ 105 w 151"/>
                    <a:gd name="T15" fmla="*/ 125 h 193"/>
                    <a:gd name="T16" fmla="*/ 99 w 151"/>
                    <a:gd name="T17" fmla="*/ 155 h 193"/>
                    <a:gd name="T18" fmla="*/ 85 w 151"/>
                    <a:gd name="T19" fmla="*/ 176 h 193"/>
                    <a:gd name="T20" fmla="*/ 64 w 151"/>
                    <a:gd name="T21" fmla="*/ 193 h 193"/>
                    <a:gd name="T22" fmla="*/ 57 w 151"/>
                    <a:gd name="T23" fmla="*/ 181 h 193"/>
                    <a:gd name="T24" fmla="*/ 51 w 151"/>
                    <a:gd name="T25" fmla="*/ 154 h 193"/>
                    <a:gd name="T26" fmla="*/ 45 w 151"/>
                    <a:gd name="T27" fmla="*/ 128 h 193"/>
                    <a:gd name="T28" fmla="*/ 43 w 151"/>
                    <a:gd name="T29" fmla="*/ 120 h 193"/>
                    <a:gd name="T30" fmla="*/ 18 w 151"/>
                    <a:gd name="T31" fmla="*/ 120 h 193"/>
                    <a:gd name="T32" fmla="*/ 6 w 151"/>
                    <a:gd name="T33" fmla="*/ 110 h 193"/>
                    <a:gd name="T34" fmla="*/ 2 w 151"/>
                    <a:gd name="T35" fmla="*/ 85 h 193"/>
                    <a:gd name="T36" fmla="*/ 16 w 151"/>
                    <a:gd name="T37" fmla="*/ 66 h 193"/>
                    <a:gd name="T38" fmla="*/ 31 w 151"/>
                    <a:gd name="T39" fmla="*/ 62 h 193"/>
                    <a:gd name="T40" fmla="*/ 46 w 151"/>
                    <a:gd name="T41" fmla="*/ 61 h 193"/>
                    <a:gd name="T42" fmla="*/ 60 w 151"/>
                    <a:gd name="T43" fmla="*/ 70 h 193"/>
                    <a:gd name="T44" fmla="*/ 67 w 151"/>
                    <a:gd name="T45" fmla="*/ 67 h 193"/>
                    <a:gd name="T46" fmla="*/ 83 w 151"/>
                    <a:gd name="T47" fmla="*/ 70 h 193"/>
                    <a:gd name="T48" fmla="*/ 83 w 151"/>
                    <a:gd name="T49" fmla="*/ 60 h 193"/>
                    <a:gd name="T50" fmla="*/ 68 w 151"/>
                    <a:gd name="T51" fmla="*/ 53 h 193"/>
                    <a:gd name="T52" fmla="*/ 67 w 151"/>
                    <a:gd name="T53" fmla="*/ 58 h 193"/>
                    <a:gd name="T54" fmla="*/ 59 w 151"/>
                    <a:gd name="T55" fmla="*/ 48 h 193"/>
                    <a:gd name="T56" fmla="*/ 49 w 151"/>
                    <a:gd name="T57" fmla="*/ 44 h 193"/>
                    <a:gd name="T58" fmla="*/ 57 w 151"/>
                    <a:gd name="T59" fmla="*/ 54 h 193"/>
                    <a:gd name="T60" fmla="*/ 45 w 151"/>
                    <a:gd name="T61" fmla="*/ 46 h 193"/>
                    <a:gd name="T62" fmla="*/ 34 w 151"/>
                    <a:gd name="T63" fmla="*/ 50 h 193"/>
                    <a:gd name="T64" fmla="*/ 17 w 151"/>
                    <a:gd name="T65" fmla="*/ 59 h 193"/>
                    <a:gd name="T66" fmla="*/ 27 w 151"/>
                    <a:gd name="T67" fmla="*/ 47 h 193"/>
                    <a:gd name="T68" fmla="*/ 24 w 151"/>
                    <a:gd name="T69" fmla="*/ 40 h 193"/>
                    <a:gd name="T70" fmla="*/ 35 w 151"/>
                    <a:gd name="T71" fmla="*/ 33 h 193"/>
                    <a:gd name="T72" fmla="*/ 44 w 151"/>
                    <a:gd name="T73" fmla="*/ 23 h 193"/>
                    <a:gd name="T74" fmla="*/ 57 w 151"/>
                    <a:gd name="T75" fmla="*/ 27 h 193"/>
                    <a:gd name="T76" fmla="*/ 66 w 151"/>
                    <a:gd name="T77" fmla="*/ 19 h 193"/>
                    <a:gd name="T78" fmla="*/ 68 w 151"/>
                    <a:gd name="T79" fmla="*/ 16 h 193"/>
                    <a:gd name="T80" fmla="*/ 60 w 151"/>
                    <a:gd name="T81" fmla="*/ 8 h 193"/>
                    <a:gd name="T82" fmla="*/ 48 w 151"/>
                    <a:gd name="T83" fmla="*/ 22 h 193"/>
                    <a:gd name="T84" fmla="*/ 39 w 151"/>
                    <a:gd name="T85" fmla="*/ 19 h 193"/>
                    <a:gd name="T86" fmla="*/ 50 w 151"/>
                    <a:gd name="T87" fmla="*/ 6 h 193"/>
                    <a:gd name="T88" fmla="*/ 75 w 151"/>
                    <a:gd name="T89" fmla="*/ 5 h 193"/>
                    <a:gd name="T90" fmla="*/ 85 w 151"/>
                    <a:gd name="T91" fmla="*/ 7 h 193"/>
                    <a:gd name="T92" fmla="*/ 94 w 151"/>
                    <a:gd name="T93" fmla="*/ 5 h 193"/>
                    <a:gd name="T94" fmla="*/ 135 w 151"/>
                    <a:gd name="T95" fmla="*/ 38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51" h="193">
                      <a:moveTo>
                        <a:pt x="151" y="86"/>
                      </a:moveTo>
                      <a:cubicBezTo>
                        <a:pt x="147" y="87"/>
                        <a:pt x="146" y="84"/>
                        <a:pt x="144" y="82"/>
                      </a:cubicBezTo>
                      <a:cubicBezTo>
                        <a:pt x="143" y="81"/>
                        <a:pt x="141" y="80"/>
                        <a:pt x="140" y="80"/>
                      </a:cubicBezTo>
                      <a:cubicBezTo>
                        <a:pt x="131" y="80"/>
                        <a:pt x="123" y="78"/>
                        <a:pt x="116" y="74"/>
                      </a:cubicBezTo>
                      <a:cubicBezTo>
                        <a:pt x="114" y="72"/>
                        <a:pt x="111" y="72"/>
                        <a:pt x="108" y="71"/>
                      </a:cubicBezTo>
                      <a:cubicBezTo>
                        <a:pt x="108" y="72"/>
                        <a:pt x="109" y="72"/>
                        <a:pt x="109" y="72"/>
                      </a:cubicBezTo>
                      <a:cubicBezTo>
                        <a:pt x="108" y="76"/>
                        <a:pt x="111" y="78"/>
                        <a:pt x="113" y="80"/>
                      </a:cubicBezTo>
                      <a:cubicBezTo>
                        <a:pt x="114" y="81"/>
                        <a:pt x="115" y="82"/>
                        <a:pt x="116" y="83"/>
                      </a:cubicBezTo>
                      <a:cubicBezTo>
                        <a:pt x="122" y="81"/>
                        <a:pt x="122" y="81"/>
                        <a:pt x="122" y="81"/>
                      </a:cubicBezTo>
                      <a:cubicBezTo>
                        <a:pt x="124" y="81"/>
                        <a:pt x="125" y="81"/>
                        <a:pt x="126" y="83"/>
                      </a:cubicBezTo>
                      <a:cubicBezTo>
                        <a:pt x="127" y="84"/>
                        <a:pt x="128" y="85"/>
                        <a:pt x="130" y="86"/>
                      </a:cubicBezTo>
                      <a:cubicBezTo>
                        <a:pt x="131" y="88"/>
                        <a:pt x="130" y="88"/>
                        <a:pt x="129" y="89"/>
                      </a:cubicBezTo>
                      <a:cubicBezTo>
                        <a:pt x="126" y="91"/>
                        <a:pt x="122" y="93"/>
                        <a:pt x="120" y="96"/>
                      </a:cubicBezTo>
                      <a:cubicBezTo>
                        <a:pt x="119" y="97"/>
                        <a:pt x="119" y="97"/>
                        <a:pt x="119" y="97"/>
                      </a:cubicBezTo>
                      <a:cubicBezTo>
                        <a:pt x="117" y="99"/>
                        <a:pt x="115" y="100"/>
                        <a:pt x="113" y="101"/>
                      </a:cubicBezTo>
                      <a:cubicBezTo>
                        <a:pt x="110" y="103"/>
                        <a:pt x="106" y="102"/>
                        <a:pt x="105" y="99"/>
                      </a:cubicBezTo>
                      <a:cubicBezTo>
                        <a:pt x="105" y="99"/>
                        <a:pt x="105" y="99"/>
                        <a:pt x="105" y="99"/>
                      </a:cubicBezTo>
                      <a:cubicBezTo>
                        <a:pt x="104" y="96"/>
                        <a:pt x="102" y="93"/>
                        <a:pt x="100" y="91"/>
                      </a:cubicBezTo>
                      <a:cubicBezTo>
                        <a:pt x="99" y="89"/>
                        <a:pt x="98" y="88"/>
                        <a:pt x="98" y="86"/>
                      </a:cubicBezTo>
                      <a:cubicBezTo>
                        <a:pt x="97" y="84"/>
                        <a:pt x="96" y="82"/>
                        <a:pt x="94" y="82"/>
                      </a:cubicBezTo>
                      <a:cubicBezTo>
                        <a:pt x="92" y="81"/>
                        <a:pt x="91" y="80"/>
                        <a:pt x="90" y="78"/>
                      </a:cubicBezTo>
                      <a:cubicBezTo>
                        <a:pt x="90" y="76"/>
                        <a:pt x="88" y="74"/>
                        <a:pt x="87" y="71"/>
                      </a:cubicBezTo>
                      <a:cubicBezTo>
                        <a:pt x="85" y="72"/>
                        <a:pt x="85" y="72"/>
                        <a:pt x="86" y="74"/>
                      </a:cubicBezTo>
                      <a:cubicBezTo>
                        <a:pt x="87" y="78"/>
                        <a:pt x="89" y="82"/>
                        <a:pt x="91" y="85"/>
                      </a:cubicBezTo>
                      <a:cubicBezTo>
                        <a:pt x="95" y="91"/>
                        <a:pt x="98" y="96"/>
                        <a:pt x="100" y="102"/>
                      </a:cubicBezTo>
                      <a:cubicBezTo>
                        <a:pt x="101" y="104"/>
                        <a:pt x="101" y="105"/>
                        <a:pt x="102" y="107"/>
                      </a:cubicBezTo>
                      <a:cubicBezTo>
                        <a:pt x="103" y="109"/>
                        <a:pt x="104" y="110"/>
                        <a:pt x="106" y="108"/>
                      </a:cubicBezTo>
                      <a:cubicBezTo>
                        <a:pt x="106" y="108"/>
                        <a:pt x="107" y="108"/>
                        <a:pt x="107" y="108"/>
                      </a:cubicBezTo>
                      <a:cubicBezTo>
                        <a:pt x="116" y="108"/>
                        <a:pt x="116" y="108"/>
                        <a:pt x="116" y="108"/>
                      </a:cubicBezTo>
                      <a:cubicBezTo>
                        <a:pt x="115" y="110"/>
                        <a:pt x="115" y="113"/>
                        <a:pt x="114" y="115"/>
                      </a:cubicBezTo>
                      <a:cubicBezTo>
                        <a:pt x="114" y="117"/>
                        <a:pt x="113" y="119"/>
                        <a:pt x="111" y="120"/>
                      </a:cubicBezTo>
                      <a:cubicBezTo>
                        <a:pt x="109" y="122"/>
                        <a:pt x="107" y="123"/>
                        <a:pt x="105" y="125"/>
                      </a:cubicBezTo>
                      <a:cubicBezTo>
                        <a:pt x="105" y="125"/>
                        <a:pt x="104" y="126"/>
                        <a:pt x="104" y="126"/>
                      </a:cubicBezTo>
                      <a:cubicBezTo>
                        <a:pt x="101" y="131"/>
                        <a:pt x="99" y="135"/>
                        <a:pt x="96" y="140"/>
                      </a:cubicBezTo>
                      <a:cubicBezTo>
                        <a:pt x="96" y="141"/>
                        <a:pt x="96" y="142"/>
                        <a:pt x="96" y="143"/>
                      </a:cubicBezTo>
                      <a:cubicBezTo>
                        <a:pt x="100" y="147"/>
                        <a:pt x="99" y="151"/>
                        <a:pt x="99" y="155"/>
                      </a:cubicBezTo>
                      <a:cubicBezTo>
                        <a:pt x="99" y="156"/>
                        <a:pt x="98" y="156"/>
                        <a:pt x="98" y="157"/>
                      </a:cubicBezTo>
                      <a:cubicBezTo>
                        <a:pt x="95" y="158"/>
                        <a:pt x="92" y="160"/>
                        <a:pt x="90" y="162"/>
                      </a:cubicBezTo>
                      <a:cubicBezTo>
                        <a:pt x="90" y="163"/>
                        <a:pt x="89" y="164"/>
                        <a:pt x="89" y="165"/>
                      </a:cubicBezTo>
                      <a:cubicBezTo>
                        <a:pt x="88" y="169"/>
                        <a:pt x="87" y="173"/>
                        <a:pt x="85" y="176"/>
                      </a:cubicBezTo>
                      <a:cubicBezTo>
                        <a:pt x="83" y="181"/>
                        <a:pt x="80" y="185"/>
                        <a:pt x="78" y="190"/>
                      </a:cubicBezTo>
                      <a:cubicBezTo>
                        <a:pt x="77" y="191"/>
                        <a:pt x="76" y="192"/>
                        <a:pt x="75" y="192"/>
                      </a:cubicBezTo>
                      <a:cubicBezTo>
                        <a:pt x="73" y="192"/>
                        <a:pt x="70" y="192"/>
                        <a:pt x="68" y="193"/>
                      </a:cubicBezTo>
                      <a:cubicBezTo>
                        <a:pt x="67" y="193"/>
                        <a:pt x="65" y="193"/>
                        <a:pt x="64" y="193"/>
                      </a:cubicBezTo>
                      <a:cubicBezTo>
                        <a:pt x="64" y="193"/>
                        <a:pt x="63" y="193"/>
                        <a:pt x="63" y="193"/>
                      </a:cubicBezTo>
                      <a:cubicBezTo>
                        <a:pt x="62" y="192"/>
                        <a:pt x="61" y="191"/>
                        <a:pt x="61" y="190"/>
                      </a:cubicBezTo>
                      <a:cubicBezTo>
                        <a:pt x="61" y="188"/>
                        <a:pt x="60" y="186"/>
                        <a:pt x="59" y="183"/>
                      </a:cubicBezTo>
                      <a:cubicBezTo>
                        <a:pt x="58" y="183"/>
                        <a:pt x="58" y="182"/>
                        <a:pt x="57" y="181"/>
                      </a:cubicBezTo>
                      <a:cubicBezTo>
                        <a:pt x="56" y="179"/>
                        <a:pt x="55" y="176"/>
                        <a:pt x="55" y="173"/>
                      </a:cubicBezTo>
                      <a:cubicBezTo>
                        <a:pt x="55" y="172"/>
                        <a:pt x="54" y="170"/>
                        <a:pt x="53" y="169"/>
                      </a:cubicBezTo>
                      <a:cubicBezTo>
                        <a:pt x="51" y="166"/>
                        <a:pt x="50" y="163"/>
                        <a:pt x="50" y="160"/>
                      </a:cubicBezTo>
                      <a:cubicBezTo>
                        <a:pt x="50" y="158"/>
                        <a:pt x="50" y="156"/>
                        <a:pt x="51" y="154"/>
                      </a:cubicBezTo>
                      <a:cubicBezTo>
                        <a:pt x="51" y="153"/>
                        <a:pt x="52" y="153"/>
                        <a:pt x="52" y="152"/>
                      </a:cubicBezTo>
                      <a:cubicBezTo>
                        <a:pt x="53" y="150"/>
                        <a:pt x="53" y="149"/>
                        <a:pt x="52" y="147"/>
                      </a:cubicBezTo>
                      <a:cubicBezTo>
                        <a:pt x="51" y="142"/>
                        <a:pt x="49" y="136"/>
                        <a:pt x="45" y="132"/>
                      </a:cubicBezTo>
                      <a:cubicBezTo>
                        <a:pt x="45" y="131"/>
                        <a:pt x="45" y="129"/>
                        <a:pt x="45" y="128"/>
                      </a:cubicBezTo>
                      <a:cubicBezTo>
                        <a:pt x="46" y="127"/>
                        <a:pt x="47" y="126"/>
                        <a:pt x="47" y="125"/>
                      </a:cubicBezTo>
                      <a:cubicBezTo>
                        <a:pt x="48" y="124"/>
                        <a:pt x="48" y="123"/>
                        <a:pt x="47" y="123"/>
                      </a:cubicBezTo>
                      <a:cubicBezTo>
                        <a:pt x="46" y="122"/>
                        <a:pt x="45" y="122"/>
                        <a:pt x="45" y="120"/>
                      </a:cubicBezTo>
                      <a:cubicBezTo>
                        <a:pt x="44" y="120"/>
                        <a:pt x="44" y="120"/>
                        <a:pt x="43" y="120"/>
                      </a:cubicBezTo>
                      <a:cubicBezTo>
                        <a:pt x="41" y="120"/>
                        <a:pt x="39" y="119"/>
                        <a:pt x="37" y="118"/>
                      </a:cubicBezTo>
                      <a:cubicBezTo>
                        <a:pt x="36" y="117"/>
                        <a:pt x="35" y="117"/>
                        <a:pt x="34" y="117"/>
                      </a:cubicBezTo>
                      <a:cubicBezTo>
                        <a:pt x="33" y="117"/>
                        <a:pt x="32" y="117"/>
                        <a:pt x="31" y="117"/>
                      </a:cubicBezTo>
                      <a:cubicBezTo>
                        <a:pt x="18" y="120"/>
                        <a:pt x="18" y="120"/>
                        <a:pt x="18" y="120"/>
                      </a:cubicBezTo>
                      <a:cubicBezTo>
                        <a:pt x="16" y="121"/>
                        <a:pt x="13" y="120"/>
                        <a:pt x="12" y="119"/>
                      </a:cubicBezTo>
                      <a:cubicBezTo>
                        <a:pt x="11" y="118"/>
                        <a:pt x="11" y="118"/>
                        <a:pt x="11" y="117"/>
                      </a:cubicBezTo>
                      <a:cubicBezTo>
                        <a:pt x="9" y="116"/>
                        <a:pt x="7" y="114"/>
                        <a:pt x="7" y="112"/>
                      </a:cubicBezTo>
                      <a:cubicBezTo>
                        <a:pt x="7" y="111"/>
                        <a:pt x="7" y="110"/>
                        <a:pt x="6" y="110"/>
                      </a:cubicBezTo>
                      <a:cubicBezTo>
                        <a:pt x="2" y="108"/>
                        <a:pt x="1" y="105"/>
                        <a:pt x="0" y="102"/>
                      </a:cubicBezTo>
                      <a:cubicBezTo>
                        <a:pt x="0" y="101"/>
                        <a:pt x="0" y="100"/>
                        <a:pt x="1" y="99"/>
                      </a:cubicBezTo>
                      <a:cubicBezTo>
                        <a:pt x="2" y="98"/>
                        <a:pt x="2" y="97"/>
                        <a:pt x="1" y="95"/>
                      </a:cubicBezTo>
                      <a:cubicBezTo>
                        <a:pt x="0" y="92"/>
                        <a:pt x="0" y="88"/>
                        <a:pt x="2" y="85"/>
                      </a:cubicBezTo>
                      <a:cubicBezTo>
                        <a:pt x="3" y="83"/>
                        <a:pt x="5" y="81"/>
                        <a:pt x="7" y="80"/>
                      </a:cubicBezTo>
                      <a:cubicBezTo>
                        <a:pt x="8" y="79"/>
                        <a:pt x="8" y="78"/>
                        <a:pt x="9" y="77"/>
                      </a:cubicBezTo>
                      <a:cubicBezTo>
                        <a:pt x="11" y="75"/>
                        <a:pt x="12" y="72"/>
                        <a:pt x="13" y="70"/>
                      </a:cubicBezTo>
                      <a:cubicBezTo>
                        <a:pt x="14" y="68"/>
                        <a:pt x="15" y="67"/>
                        <a:pt x="16" y="66"/>
                      </a:cubicBezTo>
                      <a:cubicBezTo>
                        <a:pt x="17" y="65"/>
                        <a:pt x="19" y="64"/>
                        <a:pt x="21" y="62"/>
                      </a:cubicBezTo>
                      <a:cubicBezTo>
                        <a:pt x="21" y="61"/>
                        <a:pt x="22" y="61"/>
                        <a:pt x="23" y="62"/>
                      </a:cubicBezTo>
                      <a:cubicBezTo>
                        <a:pt x="23" y="63"/>
                        <a:pt x="23" y="63"/>
                        <a:pt x="24" y="63"/>
                      </a:cubicBezTo>
                      <a:cubicBezTo>
                        <a:pt x="26" y="63"/>
                        <a:pt x="29" y="62"/>
                        <a:pt x="31" y="62"/>
                      </a:cubicBezTo>
                      <a:cubicBezTo>
                        <a:pt x="32" y="62"/>
                        <a:pt x="33" y="62"/>
                        <a:pt x="33" y="62"/>
                      </a:cubicBezTo>
                      <a:cubicBezTo>
                        <a:pt x="37" y="62"/>
                        <a:pt x="40" y="61"/>
                        <a:pt x="44" y="59"/>
                      </a:cubicBezTo>
                      <a:cubicBezTo>
                        <a:pt x="44" y="59"/>
                        <a:pt x="45" y="59"/>
                        <a:pt x="46" y="59"/>
                      </a:cubicBezTo>
                      <a:cubicBezTo>
                        <a:pt x="46" y="59"/>
                        <a:pt x="46" y="61"/>
                        <a:pt x="46" y="61"/>
                      </a:cubicBezTo>
                      <a:cubicBezTo>
                        <a:pt x="46" y="63"/>
                        <a:pt x="47" y="64"/>
                        <a:pt x="48" y="65"/>
                      </a:cubicBezTo>
                      <a:cubicBezTo>
                        <a:pt x="49" y="67"/>
                        <a:pt x="51" y="68"/>
                        <a:pt x="52" y="69"/>
                      </a:cubicBezTo>
                      <a:cubicBezTo>
                        <a:pt x="52" y="69"/>
                        <a:pt x="52" y="69"/>
                        <a:pt x="53" y="69"/>
                      </a:cubicBezTo>
                      <a:cubicBezTo>
                        <a:pt x="55" y="70"/>
                        <a:pt x="57" y="70"/>
                        <a:pt x="60" y="70"/>
                      </a:cubicBezTo>
                      <a:cubicBezTo>
                        <a:pt x="61" y="70"/>
                        <a:pt x="62" y="70"/>
                        <a:pt x="62" y="68"/>
                      </a:cubicBezTo>
                      <a:cubicBezTo>
                        <a:pt x="63" y="67"/>
                        <a:pt x="64" y="67"/>
                        <a:pt x="65" y="66"/>
                      </a:cubicBezTo>
                      <a:cubicBezTo>
                        <a:pt x="65" y="66"/>
                        <a:pt x="65" y="66"/>
                        <a:pt x="65" y="66"/>
                      </a:cubicBezTo>
                      <a:cubicBezTo>
                        <a:pt x="66" y="67"/>
                        <a:pt x="66" y="67"/>
                        <a:pt x="67" y="67"/>
                      </a:cubicBezTo>
                      <a:cubicBezTo>
                        <a:pt x="68" y="68"/>
                        <a:pt x="69" y="69"/>
                        <a:pt x="71" y="69"/>
                      </a:cubicBezTo>
                      <a:cubicBezTo>
                        <a:pt x="72" y="69"/>
                        <a:pt x="73" y="69"/>
                        <a:pt x="74" y="69"/>
                      </a:cubicBezTo>
                      <a:cubicBezTo>
                        <a:pt x="74" y="69"/>
                        <a:pt x="75" y="69"/>
                        <a:pt x="76" y="69"/>
                      </a:cubicBezTo>
                      <a:cubicBezTo>
                        <a:pt x="78" y="70"/>
                        <a:pt x="81" y="70"/>
                        <a:pt x="83" y="70"/>
                      </a:cubicBezTo>
                      <a:cubicBezTo>
                        <a:pt x="84" y="71"/>
                        <a:pt x="85" y="70"/>
                        <a:pt x="86" y="70"/>
                      </a:cubicBezTo>
                      <a:cubicBezTo>
                        <a:pt x="88" y="68"/>
                        <a:pt x="89" y="66"/>
                        <a:pt x="88" y="63"/>
                      </a:cubicBezTo>
                      <a:cubicBezTo>
                        <a:pt x="88" y="62"/>
                        <a:pt x="88" y="61"/>
                        <a:pt x="88" y="60"/>
                      </a:cubicBezTo>
                      <a:cubicBezTo>
                        <a:pt x="86" y="59"/>
                        <a:pt x="84" y="60"/>
                        <a:pt x="83" y="60"/>
                      </a:cubicBezTo>
                      <a:cubicBezTo>
                        <a:pt x="81" y="62"/>
                        <a:pt x="79" y="61"/>
                        <a:pt x="77" y="60"/>
                      </a:cubicBezTo>
                      <a:cubicBezTo>
                        <a:pt x="74" y="58"/>
                        <a:pt x="73" y="56"/>
                        <a:pt x="72" y="53"/>
                      </a:cubicBezTo>
                      <a:cubicBezTo>
                        <a:pt x="74" y="54"/>
                        <a:pt x="75" y="53"/>
                        <a:pt x="76" y="51"/>
                      </a:cubicBezTo>
                      <a:cubicBezTo>
                        <a:pt x="73" y="51"/>
                        <a:pt x="71" y="52"/>
                        <a:pt x="68" y="53"/>
                      </a:cubicBezTo>
                      <a:cubicBezTo>
                        <a:pt x="67" y="53"/>
                        <a:pt x="66" y="54"/>
                        <a:pt x="67" y="55"/>
                      </a:cubicBezTo>
                      <a:cubicBezTo>
                        <a:pt x="67" y="55"/>
                        <a:pt x="67" y="55"/>
                        <a:pt x="67" y="55"/>
                      </a:cubicBezTo>
                      <a:cubicBezTo>
                        <a:pt x="67" y="56"/>
                        <a:pt x="67" y="56"/>
                        <a:pt x="67" y="56"/>
                      </a:cubicBezTo>
                      <a:cubicBezTo>
                        <a:pt x="67" y="57"/>
                        <a:pt x="67" y="58"/>
                        <a:pt x="67" y="58"/>
                      </a:cubicBezTo>
                      <a:cubicBezTo>
                        <a:pt x="66" y="58"/>
                        <a:pt x="65" y="58"/>
                        <a:pt x="64" y="57"/>
                      </a:cubicBezTo>
                      <a:cubicBezTo>
                        <a:pt x="64" y="57"/>
                        <a:pt x="64" y="55"/>
                        <a:pt x="62" y="55"/>
                      </a:cubicBezTo>
                      <a:cubicBezTo>
                        <a:pt x="62" y="55"/>
                        <a:pt x="62" y="54"/>
                        <a:pt x="62" y="54"/>
                      </a:cubicBezTo>
                      <a:cubicBezTo>
                        <a:pt x="62" y="52"/>
                        <a:pt x="60" y="50"/>
                        <a:pt x="59" y="48"/>
                      </a:cubicBezTo>
                      <a:cubicBezTo>
                        <a:pt x="59" y="48"/>
                        <a:pt x="58" y="48"/>
                        <a:pt x="57" y="48"/>
                      </a:cubicBezTo>
                      <a:cubicBezTo>
                        <a:pt x="55" y="48"/>
                        <a:pt x="54" y="47"/>
                        <a:pt x="53" y="45"/>
                      </a:cubicBezTo>
                      <a:cubicBezTo>
                        <a:pt x="52" y="45"/>
                        <a:pt x="52" y="44"/>
                        <a:pt x="51" y="44"/>
                      </a:cubicBezTo>
                      <a:cubicBezTo>
                        <a:pt x="50" y="43"/>
                        <a:pt x="49" y="43"/>
                        <a:pt x="49" y="44"/>
                      </a:cubicBezTo>
                      <a:cubicBezTo>
                        <a:pt x="48" y="45"/>
                        <a:pt x="48" y="46"/>
                        <a:pt x="48" y="47"/>
                      </a:cubicBezTo>
                      <a:cubicBezTo>
                        <a:pt x="48" y="47"/>
                        <a:pt x="48" y="47"/>
                        <a:pt x="49" y="47"/>
                      </a:cubicBezTo>
                      <a:cubicBezTo>
                        <a:pt x="50" y="49"/>
                        <a:pt x="52" y="50"/>
                        <a:pt x="54" y="51"/>
                      </a:cubicBezTo>
                      <a:cubicBezTo>
                        <a:pt x="55" y="51"/>
                        <a:pt x="56" y="53"/>
                        <a:pt x="57" y="54"/>
                      </a:cubicBezTo>
                      <a:cubicBezTo>
                        <a:pt x="55" y="55"/>
                        <a:pt x="52" y="55"/>
                        <a:pt x="51" y="53"/>
                      </a:cubicBezTo>
                      <a:cubicBezTo>
                        <a:pt x="50" y="53"/>
                        <a:pt x="50" y="53"/>
                        <a:pt x="50" y="52"/>
                      </a:cubicBezTo>
                      <a:cubicBezTo>
                        <a:pt x="50" y="51"/>
                        <a:pt x="49" y="51"/>
                        <a:pt x="48" y="50"/>
                      </a:cubicBezTo>
                      <a:cubicBezTo>
                        <a:pt x="47" y="49"/>
                        <a:pt x="46" y="48"/>
                        <a:pt x="45" y="46"/>
                      </a:cubicBezTo>
                      <a:cubicBezTo>
                        <a:pt x="43" y="45"/>
                        <a:pt x="40" y="45"/>
                        <a:pt x="40" y="48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39" y="48"/>
                        <a:pt x="39" y="48"/>
                        <a:pt x="39" y="48"/>
                      </a:cubicBezTo>
                      <a:cubicBezTo>
                        <a:pt x="37" y="47"/>
                        <a:pt x="34" y="48"/>
                        <a:pt x="34" y="50"/>
                      </a:cubicBezTo>
                      <a:cubicBezTo>
                        <a:pt x="33" y="51"/>
                        <a:pt x="33" y="51"/>
                        <a:pt x="32" y="52"/>
                      </a:cubicBezTo>
                      <a:cubicBezTo>
                        <a:pt x="32" y="52"/>
                        <a:pt x="31" y="53"/>
                        <a:pt x="31" y="53"/>
                      </a:cubicBezTo>
                      <a:cubicBezTo>
                        <a:pt x="30" y="56"/>
                        <a:pt x="29" y="57"/>
                        <a:pt x="26" y="58"/>
                      </a:cubicBezTo>
                      <a:cubicBezTo>
                        <a:pt x="23" y="58"/>
                        <a:pt x="20" y="59"/>
                        <a:pt x="17" y="59"/>
                      </a:cubicBezTo>
                      <a:cubicBezTo>
                        <a:pt x="16" y="59"/>
                        <a:pt x="16" y="58"/>
                        <a:pt x="16" y="57"/>
                      </a:cubicBezTo>
                      <a:cubicBezTo>
                        <a:pt x="15" y="55"/>
                        <a:pt x="15" y="53"/>
                        <a:pt x="16" y="51"/>
                      </a:cubicBezTo>
                      <a:cubicBezTo>
                        <a:pt x="16" y="49"/>
                        <a:pt x="18" y="47"/>
                        <a:pt x="20" y="47"/>
                      </a:cubicBezTo>
                      <a:cubicBezTo>
                        <a:pt x="22" y="47"/>
                        <a:pt x="25" y="47"/>
                        <a:pt x="27" y="47"/>
                      </a:cubicBezTo>
                      <a:cubicBezTo>
                        <a:pt x="28" y="47"/>
                        <a:pt x="28" y="47"/>
                        <a:pt x="28" y="46"/>
                      </a:cubicBezTo>
                      <a:cubicBezTo>
                        <a:pt x="28" y="46"/>
                        <a:pt x="28" y="45"/>
                        <a:pt x="28" y="45"/>
                      </a:cubicBezTo>
                      <a:cubicBezTo>
                        <a:pt x="29" y="43"/>
                        <a:pt x="28" y="42"/>
                        <a:pt x="26" y="41"/>
                      </a:cubicBezTo>
                      <a:cubicBezTo>
                        <a:pt x="25" y="40"/>
                        <a:pt x="25" y="40"/>
                        <a:pt x="24" y="40"/>
                      </a:cubicBezTo>
                      <a:cubicBezTo>
                        <a:pt x="23" y="39"/>
                        <a:pt x="23" y="39"/>
                        <a:pt x="23" y="39"/>
                      </a:cubicBezTo>
                      <a:cubicBezTo>
                        <a:pt x="23" y="39"/>
                        <a:pt x="24" y="38"/>
                        <a:pt x="24" y="38"/>
                      </a:cubicBezTo>
                      <a:cubicBezTo>
                        <a:pt x="25" y="38"/>
                        <a:pt x="26" y="38"/>
                        <a:pt x="27" y="38"/>
                      </a:cubicBezTo>
                      <a:cubicBezTo>
                        <a:pt x="30" y="38"/>
                        <a:pt x="33" y="36"/>
                        <a:pt x="35" y="33"/>
                      </a:cubicBezTo>
                      <a:cubicBezTo>
                        <a:pt x="35" y="31"/>
                        <a:pt x="37" y="29"/>
                        <a:pt x="39" y="29"/>
                      </a:cubicBezTo>
                      <a:cubicBezTo>
                        <a:pt x="42" y="29"/>
                        <a:pt x="42" y="28"/>
                        <a:pt x="43" y="25"/>
                      </a:cubicBezTo>
                      <a:cubicBezTo>
                        <a:pt x="43" y="24"/>
                        <a:pt x="43" y="23"/>
                        <a:pt x="44" y="23"/>
                      </a:cubicBezTo>
                      <a:cubicBezTo>
                        <a:pt x="44" y="23"/>
                        <a:pt x="44" y="23"/>
                        <a:pt x="44" y="23"/>
                      </a:cubicBezTo>
                      <a:cubicBezTo>
                        <a:pt x="45" y="24"/>
                        <a:pt x="45" y="25"/>
                        <a:pt x="46" y="26"/>
                      </a:cubicBezTo>
                      <a:cubicBezTo>
                        <a:pt x="46" y="27"/>
                        <a:pt x="47" y="28"/>
                        <a:pt x="48" y="28"/>
                      </a:cubicBezTo>
                      <a:cubicBezTo>
                        <a:pt x="49" y="28"/>
                        <a:pt x="50" y="28"/>
                        <a:pt x="51" y="28"/>
                      </a:cubicBezTo>
                      <a:cubicBezTo>
                        <a:pt x="53" y="28"/>
                        <a:pt x="55" y="28"/>
                        <a:pt x="57" y="27"/>
                      </a:cubicBezTo>
                      <a:cubicBezTo>
                        <a:pt x="58" y="27"/>
                        <a:pt x="59" y="27"/>
                        <a:pt x="59" y="26"/>
                      </a:cubicBezTo>
                      <a:cubicBezTo>
                        <a:pt x="59" y="25"/>
                        <a:pt x="60" y="25"/>
                        <a:pt x="61" y="24"/>
                      </a:cubicBezTo>
                      <a:cubicBezTo>
                        <a:pt x="61" y="23"/>
                        <a:pt x="62" y="23"/>
                        <a:pt x="62" y="22"/>
                      </a:cubicBezTo>
                      <a:cubicBezTo>
                        <a:pt x="62" y="20"/>
                        <a:pt x="64" y="19"/>
                        <a:pt x="66" y="19"/>
                      </a:cubicBezTo>
                      <a:cubicBezTo>
                        <a:pt x="66" y="19"/>
                        <a:pt x="67" y="20"/>
                        <a:pt x="67" y="20"/>
                      </a:cubicBezTo>
                      <a:cubicBezTo>
                        <a:pt x="68" y="21"/>
                        <a:pt x="68" y="22"/>
                        <a:pt x="68" y="23"/>
                      </a:cubicBezTo>
                      <a:cubicBezTo>
                        <a:pt x="70" y="21"/>
                        <a:pt x="71" y="18"/>
                        <a:pt x="70" y="15"/>
                      </a:cubicBezTo>
                      <a:cubicBezTo>
                        <a:pt x="70" y="15"/>
                        <a:pt x="69" y="15"/>
                        <a:pt x="68" y="16"/>
                      </a:cubicBezTo>
                      <a:cubicBezTo>
                        <a:pt x="67" y="16"/>
                        <a:pt x="66" y="16"/>
                        <a:pt x="64" y="16"/>
                      </a:cubicBezTo>
                      <a:cubicBezTo>
                        <a:pt x="61" y="15"/>
                        <a:pt x="60" y="13"/>
                        <a:pt x="62" y="10"/>
                      </a:cubicBezTo>
                      <a:cubicBezTo>
                        <a:pt x="63" y="10"/>
                        <a:pt x="64" y="7"/>
                        <a:pt x="63" y="7"/>
                      </a:cubicBezTo>
                      <a:cubicBezTo>
                        <a:pt x="62" y="6"/>
                        <a:pt x="61" y="8"/>
                        <a:pt x="60" y="8"/>
                      </a:cubicBezTo>
                      <a:cubicBezTo>
                        <a:pt x="58" y="10"/>
                        <a:pt x="56" y="12"/>
                        <a:pt x="56" y="15"/>
                      </a:cubicBezTo>
                      <a:cubicBezTo>
                        <a:pt x="55" y="18"/>
                        <a:pt x="54" y="20"/>
                        <a:pt x="53" y="22"/>
                      </a:cubicBezTo>
                      <a:cubicBezTo>
                        <a:pt x="52" y="23"/>
                        <a:pt x="50" y="23"/>
                        <a:pt x="49" y="23"/>
                      </a:cubicBezTo>
                      <a:cubicBezTo>
                        <a:pt x="49" y="23"/>
                        <a:pt x="48" y="22"/>
                        <a:pt x="48" y="22"/>
                      </a:cubicBezTo>
                      <a:cubicBezTo>
                        <a:pt x="47" y="21"/>
                        <a:pt x="47" y="20"/>
                        <a:pt x="46" y="20"/>
                      </a:cubicBezTo>
                      <a:cubicBezTo>
                        <a:pt x="46" y="20"/>
                        <a:pt x="46" y="20"/>
                        <a:pt x="46" y="20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0"/>
                        <a:pt x="39" y="20"/>
                        <a:pt x="39" y="19"/>
                      </a:cubicBezTo>
                      <a:cubicBezTo>
                        <a:pt x="38" y="14"/>
                        <a:pt x="37" y="15"/>
                        <a:pt x="42" y="13"/>
                      </a:cubicBezTo>
                      <a:cubicBezTo>
                        <a:pt x="44" y="12"/>
                        <a:pt x="45" y="11"/>
                        <a:pt x="46" y="10"/>
                      </a:cubicBezTo>
                      <a:cubicBezTo>
                        <a:pt x="50" y="7"/>
                        <a:pt x="50" y="7"/>
                        <a:pt x="50" y="7"/>
                      </a:cubicBezTo>
                      <a:cubicBezTo>
                        <a:pt x="50" y="7"/>
                        <a:pt x="50" y="7"/>
                        <a:pt x="50" y="6"/>
                      </a:cubicBezTo>
                      <a:cubicBezTo>
                        <a:pt x="54" y="2"/>
                        <a:pt x="59" y="1"/>
                        <a:pt x="64" y="0"/>
                      </a:cubicBezTo>
                      <a:cubicBezTo>
                        <a:pt x="68" y="0"/>
                        <a:pt x="73" y="1"/>
                        <a:pt x="77" y="3"/>
                      </a:cubicBezTo>
                      <a:cubicBezTo>
                        <a:pt x="79" y="3"/>
                        <a:pt x="81" y="4"/>
                        <a:pt x="84" y="5"/>
                      </a:cubicBezTo>
                      <a:cubicBezTo>
                        <a:pt x="81" y="7"/>
                        <a:pt x="78" y="5"/>
                        <a:pt x="75" y="5"/>
                      </a:cubicBezTo>
                      <a:cubicBezTo>
                        <a:pt x="75" y="6"/>
                        <a:pt x="75" y="6"/>
                        <a:pt x="75" y="6"/>
                      </a:cubicBezTo>
                      <a:cubicBezTo>
                        <a:pt x="77" y="7"/>
                        <a:pt x="78" y="9"/>
                        <a:pt x="80" y="10"/>
                      </a:cubicBezTo>
                      <a:cubicBezTo>
                        <a:pt x="81" y="11"/>
                        <a:pt x="83" y="10"/>
                        <a:pt x="84" y="9"/>
                      </a:cubicBezTo>
                      <a:cubicBezTo>
                        <a:pt x="84" y="7"/>
                        <a:pt x="84" y="7"/>
                        <a:pt x="85" y="7"/>
                      </a:cubicBezTo>
                      <a:cubicBezTo>
                        <a:pt x="87" y="7"/>
                        <a:pt x="88" y="6"/>
                        <a:pt x="89" y="5"/>
                      </a:cubicBezTo>
                      <a:cubicBezTo>
                        <a:pt x="89" y="4"/>
                        <a:pt x="90" y="4"/>
                        <a:pt x="91" y="4"/>
                      </a:cubicBezTo>
                      <a:cubicBezTo>
                        <a:pt x="91" y="5"/>
                        <a:pt x="91" y="6"/>
                        <a:pt x="93" y="5"/>
                      </a:cubicBezTo>
                      <a:cubicBezTo>
                        <a:pt x="93" y="5"/>
                        <a:pt x="94" y="5"/>
                        <a:pt x="94" y="5"/>
                      </a:cubicBezTo>
                      <a:cubicBezTo>
                        <a:pt x="95" y="4"/>
                        <a:pt x="97" y="4"/>
                        <a:pt x="99" y="4"/>
                      </a:cubicBezTo>
                      <a:cubicBezTo>
                        <a:pt x="101" y="4"/>
                        <a:pt x="104" y="3"/>
                        <a:pt x="106" y="2"/>
                      </a:cubicBezTo>
                      <a:cubicBezTo>
                        <a:pt x="107" y="2"/>
                        <a:pt x="109" y="2"/>
                        <a:pt x="110" y="3"/>
                      </a:cubicBezTo>
                      <a:cubicBezTo>
                        <a:pt x="120" y="13"/>
                        <a:pt x="128" y="25"/>
                        <a:pt x="135" y="38"/>
                      </a:cubicBezTo>
                      <a:cubicBezTo>
                        <a:pt x="143" y="53"/>
                        <a:pt x="148" y="69"/>
                        <a:pt x="151" y="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2" name="ïşļïḑe">
                  <a:extLst>
                    <a:ext uri="{FF2B5EF4-FFF2-40B4-BE49-F238E27FC236}">
                      <a16:creationId xmlns:a16="http://schemas.microsoft.com/office/drawing/2014/main" id="{5BB2BDC7-94CA-49CD-A867-C26046944C54}"/>
                    </a:ext>
                  </a:extLst>
                </p:cNvPr>
                <p:cNvSpPr/>
                <p:nvPr/>
              </p:nvSpPr>
              <p:spPr bwMode="auto">
                <a:xfrm>
                  <a:off x="5242744" y="2706624"/>
                  <a:ext cx="497142" cy="1002400"/>
                </a:xfrm>
                <a:custGeom>
                  <a:avLst/>
                  <a:gdLst>
                    <a:gd name="T0" fmla="*/ 64 w 118"/>
                    <a:gd name="T1" fmla="*/ 37 h 238"/>
                    <a:gd name="T2" fmla="*/ 81 w 118"/>
                    <a:gd name="T3" fmla="*/ 21 h 238"/>
                    <a:gd name="T4" fmla="*/ 92 w 118"/>
                    <a:gd name="T5" fmla="*/ 23 h 238"/>
                    <a:gd name="T6" fmla="*/ 97 w 118"/>
                    <a:gd name="T7" fmla="*/ 35 h 238"/>
                    <a:gd name="T8" fmla="*/ 81 w 118"/>
                    <a:gd name="T9" fmla="*/ 41 h 238"/>
                    <a:gd name="T10" fmla="*/ 74 w 118"/>
                    <a:gd name="T11" fmla="*/ 45 h 238"/>
                    <a:gd name="T12" fmla="*/ 85 w 118"/>
                    <a:gd name="T13" fmla="*/ 49 h 238"/>
                    <a:gd name="T14" fmla="*/ 76 w 118"/>
                    <a:gd name="T15" fmla="*/ 49 h 238"/>
                    <a:gd name="T16" fmla="*/ 62 w 118"/>
                    <a:gd name="T17" fmla="*/ 60 h 238"/>
                    <a:gd name="T18" fmla="*/ 55 w 118"/>
                    <a:gd name="T19" fmla="*/ 64 h 238"/>
                    <a:gd name="T20" fmla="*/ 44 w 118"/>
                    <a:gd name="T21" fmla="*/ 82 h 238"/>
                    <a:gd name="T22" fmla="*/ 41 w 118"/>
                    <a:gd name="T23" fmla="*/ 86 h 238"/>
                    <a:gd name="T24" fmla="*/ 38 w 118"/>
                    <a:gd name="T25" fmla="*/ 78 h 238"/>
                    <a:gd name="T26" fmla="*/ 36 w 118"/>
                    <a:gd name="T27" fmla="*/ 79 h 238"/>
                    <a:gd name="T28" fmla="*/ 28 w 118"/>
                    <a:gd name="T29" fmla="*/ 82 h 238"/>
                    <a:gd name="T30" fmla="*/ 19 w 118"/>
                    <a:gd name="T31" fmla="*/ 82 h 238"/>
                    <a:gd name="T32" fmla="*/ 14 w 118"/>
                    <a:gd name="T33" fmla="*/ 93 h 238"/>
                    <a:gd name="T34" fmla="*/ 25 w 118"/>
                    <a:gd name="T35" fmla="*/ 97 h 238"/>
                    <a:gd name="T36" fmla="*/ 29 w 118"/>
                    <a:gd name="T37" fmla="*/ 98 h 238"/>
                    <a:gd name="T38" fmla="*/ 33 w 118"/>
                    <a:gd name="T39" fmla="*/ 106 h 238"/>
                    <a:gd name="T40" fmla="*/ 35 w 118"/>
                    <a:gd name="T41" fmla="*/ 114 h 238"/>
                    <a:gd name="T42" fmla="*/ 43 w 118"/>
                    <a:gd name="T43" fmla="*/ 117 h 238"/>
                    <a:gd name="T44" fmla="*/ 53 w 118"/>
                    <a:gd name="T45" fmla="*/ 113 h 238"/>
                    <a:gd name="T46" fmla="*/ 54 w 118"/>
                    <a:gd name="T47" fmla="*/ 117 h 238"/>
                    <a:gd name="T48" fmla="*/ 60 w 118"/>
                    <a:gd name="T49" fmla="*/ 113 h 238"/>
                    <a:gd name="T50" fmla="*/ 85 w 118"/>
                    <a:gd name="T51" fmla="*/ 124 h 238"/>
                    <a:gd name="T52" fmla="*/ 91 w 118"/>
                    <a:gd name="T53" fmla="*/ 134 h 238"/>
                    <a:gd name="T54" fmla="*/ 90 w 118"/>
                    <a:gd name="T55" fmla="*/ 136 h 238"/>
                    <a:gd name="T56" fmla="*/ 93 w 118"/>
                    <a:gd name="T57" fmla="*/ 137 h 238"/>
                    <a:gd name="T58" fmla="*/ 95 w 118"/>
                    <a:gd name="T59" fmla="*/ 138 h 238"/>
                    <a:gd name="T60" fmla="*/ 101 w 118"/>
                    <a:gd name="T61" fmla="*/ 138 h 238"/>
                    <a:gd name="T62" fmla="*/ 116 w 118"/>
                    <a:gd name="T63" fmla="*/ 143 h 238"/>
                    <a:gd name="T64" fmla="*/ 113 w 118"/>
                    <a:gd name="T65" fmla="*/ 158 h 238"/>
                    <a:gd name="T66" fmla="*/ 109 w 118"/>
                    <a:gd name="T67" fmla="*/ 175 h 238"/>
                    <a:gd name="T68" fmla="*/ 98 w 118"/>
                    <a:gd name="T69" fmla="*/ 182 h 238"/>
                    <a:gd name="T70" fmla="*/ 91 w 118"/>
                    <a:gd name="T71" fmla="*/ 197 h 238"/>
                    <a:gd name="T72" fmla="*/ 85 w 118"/>
                    <a:gd name="T73" fmla="*/ 206 h 238"/>
                    <a:gd name="T74" fmla="*/ 78 w 118"/>
                    <a:gd name="T75" fmla="*/ 218 h 238"/>
                    <a:gd name="T76" fmla="*/ 79 w 118"/>
                    <a:gd name="T77" fmla="*/ 231 h 238"/>
                    <a:gd name="T78" fmla="*/ 83 w 118"/>
                    <a:gd name="T79" fmla="*/ 237 h 238"/>
                    <a:gd name="T80" fmla="*/ 75 w 118"/>
                    <a:gd name="T81" fmla="*/ 233 h 238"/>
                    <a:gd name="T82" fmla="*/ 64 w 118"/>
                    <a:gd name="T83" fmla="*/ 213 h 238"/>
                    <a:gd name="T84" fmla="*/ 61 w 118"/>
                    <a:gd name="T85" fmla="*/ 191 h 238"/>
                    <a:gd name="T86" fmla="*/ 54 w 118"/>
                    <a:gd name="T87" fmla="*/ 167 h 238"/>
                    <a:gd name="T88" fmla="*/ 43 w 118"/>
                    <a:gd name="T89" fmla="*/ 152 h 238"/>
                    <a:gd name="T90" fmla="*/ 40 w 118"/>
                    <a:gd name="T91" fmla="*/ 142 h 238"/>
                    <a:gd name="T92" fmla="*/ 45 w 118"/>
                    <a:gd name="T93" fmla="*/ 127 h 238"/>
                    <a:gd name="T94" fmla="*/ 36 w 118"/>
                    <a:gd name="T95" fmla="*/ 120 h 238"/>
                    <a:gd name="T96" fmla="*/ 26 w 118"/>
                    <a:gd name="T97" fmla="*/ 111 h 238"/>
                    <a:gd name="T98" fmla="*/ 13 w 118"/>
                    <a:gd name="T99" fmla="*/ 106 h 238"/>
                    <a:gd name="T100" fmla="*/ 6 w 118"/>
                    <a:gd name="T101" fmla="*/ 67 h 238"/>
                    <a:gd name="T102" fmla="*/ 37 w 118"/>
                    <a:gd name="T103" fmla="*/ 14 h 238"/>
                    <a:gd name="T104" fmla="*/ 58 w 118"/>
                    <a:gd name="T105" fmla="*/ 11 h 238"/>
                    <a:gd name="T106" fmla="*/ 67 w 118"/>
                    <a:gd name="T107" fmla="*/ 1 h 238"/>
                    <a:gd name="T108" fmla="*/ 67 w 118"/>
                    <a:gd name="T109" fmla="*/ 6 h 238"/>
                    <a:gd name="T110" fmla="*/ 79 w 118"/>
                    <a:gd name="T111" fmla="*/ 9 h 238"/>
                    <a:gd name="T112" fmla="*/ 65 w 118"/>
                    <a:gd name="T113" fmla="*/ 15 h 238"/>
                    <a:gd name="T114" fmla="*/ 50 w 118"/>
                    <a:gd name="T115" fmla="*/ 28 h 238"/>
                    <a:gd name="T116" fmla="*/ 57 w 118"/>
                    <a:gd name="T117" fmla="*/ 32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18" h="238">
                      <a:moveTo>
                        <a:pt x="61" y="33"/>
                      </a:moveTo>
                      <a:cubicBezTo>
                        <a:pt x="60" y="39"/>
                        <a:pt x="60" y="39"/>
                        <a:pt x="60" y="39"/>
                      </a:cubicBezTo>
                      <a:cubicBezTo>
                        <a:pt x="62" y="39"/>
                        <a:pt x="63" y="39"/>
                        <a:pt x="64" y="37"/>
                      </a:cubicBezTo>
                      <a:cubicBezTo>
                        <a:pt x="67" y="34"/>
                        <a:pt x="69" y="30"/>
                        <a:pt x="72" y="26"/>
                      </a:cubicBezTo>
                      <a:cubicBezTo>
                        <a:pt x="72" y="26"/>
                        <a:pt x="73" y="25"/>
                        <a:pt x="73" y="25"/>
                      </a:cubicBezTo>
                      <a:cubicBezTo>
                        <a:pt x="75" y="22"/>
                        <a:pt x="78" y="20"/>
                        <a:pt x="81" y="21"/>
                      </a:cubicBezTo>
                      <a:cubicBezTo>
                        <a:pt x="83" y="21"/>
                        <a:pt x="84" y="22"/>
                        <a:pt x="84" y="24"/>
                      </a:cubicBezTo>
                      <a:cubicBezTo>
                        <a:pt x="84" y="24"/>
                        <a:pt x="85" y="25"/>
                        <a:pt x="86" y="25"/>
                      </a:cubicBezTo>
                      <a:cubicBezTo>
                        <a:pt x="88" y="25"/>
                        <a:pt x="90" y="24"/>
                        <a:pt x="92" y="23"/>
                      </a:cubicBezTo>
                      <a:cubicBezTo>
                        <a:pt x="93" y="23"/>
                        <a:pt x="93" y="24"/>
                        <a:pt x="93" y="24"/>
                      </a:cubicBezTo>
                      <a:cubicBezTo>
                        <a:pt x="93" y="25"/>
                        <a:pt x="93" y="25"/>
                        <a:pt x="93" y="26"/>
                      </a:cubicBezTo>
                      <a:cubicBezTo>
                        <a:pt x="92" y="29"/>
                        <a:pt x="94" y="33"/>
                        <a:pt x="97" y="35"/>
                      </a:cubicBezTo>
                      <a:cubicBezTo>
                        <a:pt x="98" y="35"/>
                        <a:pt x="98" y="35"/>
                        <a:pt x="98" y="35"/>
                      </a:cubicBezTo>
                      <a:cubicBezTo>
                        <a:pt x="95" y="38"/>
                        <a:pt x="92" y="39"/>
                        <a:pt x="88" y="39"/>
                      </a:cubicBezTo>
                      <a:cubicBezTo>
                        <a:pt x="86" y="39"/>
                        <a:pt x="83" y="40"/>
                        <a:pt x="81" y="41"/>
                      </a:cubicBezTo>
                      <a:cubicBezTo>
                        <a:pt x="79" y="42"/>
                        <a:pt x="77" y="43"/>
                        <a:pt x="75" y="43"/>
                      </a:cubicBezTo>
                      <a:cubicBezTo>
                        <a:pt x="75" y="44"/>
                        <a:pt x="74" y="44"/>
                        <a:pt x="73" y="45"/>
                      </a:cubicBezTo>
                      <a:cubicBezTo>
                        <a:pt x="74" y="45"/>
                        <a:pt x="74" y="45"/>
                        <a:pt x="74" y="45"/>
                      </a:cubicBezTo>
                      <a:cubicBezTo>
                        <a:pt x="81" y="45"/>
                        <a:pt x="81" y="45"/>
                        <a:pt x="81" y="45"/>
                      </a:cubicBezTo>
                      <a:cubicBezTo>
                        <a:pt x="81" y="47"/>
                        <a:pt x="81" y="48"/>
                        <a:pt x="83" y="48"/>
                      </a:cubicBezTo>
                      <a:cubicBezTo>
                        <a:pt x="84" y="48"/>
                        <a:pt x="84" y="49"/>
                        <a:pt x="85" y="49"/>
                      </a:cubicBezTo>
                      <a:cubicBezTo>
                        <a:pt x="82" y="50"/>
                        <a:pt x="80" y="53"/>
                        <a:pt x="76" y="53"/>
                      </a:cubicBezTo>
                      <a:cubicBezTo>
                        <a:pt x="79" y="50"/>
                        <a:pt x="79" y="50"/>
                        <a:pt x="79" y="50"/>
                      </a:cubicBezTo>
                      <a:cubicBezTo>
                        <a:pt x="78" y="48"/>
                        <a:pt x="78" y="48"/>
                        <a:pt x="76" y="49"/>
                      </a:cubicBezTo>
                      <a:cubicBezTo>
                        <a:pt x="74" y="50"/>
                        <a:pt x="72" y="52"/>
                        <a:pt x="70" y="53"/>
                      </a:cubicBezTo>
                      <a:cubicBezTo>
                        <a:pt x="70" y="54"/>
                        <a:pt x="69" y="54"/>
                        <a:pt x="69" y="54"/>
                      </a:cubicBezTo>
                      <a:cubicBezTo>
                        <a:pt x="66" y="55"/>
                        <a:pt x="64" y="57"/>
                        <a:pt x="62" y="60"/>
                      </a:cubicBezTo>
                      <a:cubicBezTo>
                        <a:pt x="61" y="61"/>
                        <a:pt x="60" y="62"/>
                        <a:pt x="58" y="62"/>
                      </a:cubicBezTo>
                      <a:cubicBezTo>
                        <a:pt x="57" y="62"/>
                        <a:pt x="57" y="62"/>
                        <a:pt x="56" y="63"/>
                      </a:cubicBezTo>
                      <a:cubicBezTo>
                        <a:pt x="56" y="63"/>
                        <a:pt x="55" y="64"/>
                        <a:pt x="55" y="64"/>
                      </a:cubicBezTo>
                      <a:cubicBezTo>
                        <a:pt x="56" y="67"/>
                        <a:pt x="54" y="70"/>
                        <a:pt x="51" y="71"/>
                      </a:cubicBezTo>
                      <a:cubicBezTo>
                        <a:pt x="49" y="72"/>
                        <a:pt x="47" y="73"/>
                        <a:pt x="45" y="75"/>
                      </a:cubicBezTo>
                      <a:cubicBezTo>
                        <a:pt x="43" y="77"/>
                        <a:pt x="43" y="79"/>
                        <a:pt x="44" y="82"/>
                      </a:cubicBezTo>
                      <a:cubicBezTo>
                        <a:pt x="45" y="83"/>
                        <a:pt x="45" y="85"/>
                        <a:pt x="44" y="87"/>
                      </a:cubicBezTo>
                      <a:cubicBezTo>
                        <a:pt x="44" y="87"/>
                        <a:pt x="43" y="87"/>
                        <a:pt x="42" y="87"/>
                      </a:cubicBezTo>
                      <a:cubicBezTo>
                        <a:pt x="42" y="87"/>
                        <a:pt x="41" y="87"/>
                        <a:pt x="41" y="86"/>
                      </a:cubicBezTo>
                      <a:cubicBezTo>
                        <a:pt x="41" y="84"/>
                        <a:pt x="40" y="82"/>
                        <a:pt x="40" y="80"/>
                      </a:cubicBezTo>
                      <a:cubicBezTo>
                        <a:pt x="40" y="80"/>
                        <a:pt x="39" y="79"/>
                        <a:pt x="39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81"/>
                        <a:pt x="38" y="81"/>
                        <a:pt x="38" y="81"/>
                      </a:cubicBezTo>
                      <a:cubicBezTo>
                        <a:pt x="38" y="81"/>
                        <a:pt x="38" y="81"/>
                        <a:pt x="38" y="81"/>
                      </a:cubicBezTo>
                      <a:cubicBezTo>
                        <a:pt x="37" y="80"/>
                        <a:pt x="37" y="80"/>
                        <a:pt x="36" y="79"/>
                      </a:cubicBezTo>
                      <a:cubicBezTo>
                        <a:pt x="36" y="79"/>
                        <a:pt x="35" y="78"/>
                        <a:pt x="34" y="78"/>
                      </a:cubicBezTo>
                      <a:cubicBezTo>
                        <a:pt x="33" y="77"/>
                        <a:pt x="32" y="77"/>
                        <a:pt x="31" y="78"/>
                      </a:cubicBezTo>
                      <a:cubicBezTo>
                        <a:pt x="30" y="80"/>
                        <a:pt x="29" y="81"/>
                        <a:pt x="28" y="82"/>
                      </a:cubicBezTo>
                      <a:cubicBezTo>
                        <a:pt x="27" y="81"/>
                        <a:pt x="26" y="80"/>
                        <a:pt x="25" y="79"/>
                      </a:cubicBezTo>
                      <a:cubicBezTo>
                        <a:pt x="25" y="79"/>
                        <a:pt x="25" y="79"/>
                        <a:pt x="24" y="79"/>
                      </a:cubicBezTo>
                      <a:cubicBezTo>
                        <a:pt x="22" y="79"/>
                        <a:pt x="20" y="80"/>
                        <a:pt x="19" y="82"/>
                      </a:cubicBezTo>
                      <a:cubicBezTo>
                        <a:pt x="18" y="83"/>
                        <a:pt x="16" y="85"/>
                        <a:pt x="15" y="86"/>
                      </a:cubicBezTo>
                      <a:cubicBezTo>
                        <a:pt x="13" y="87"/>
                        <a:pt x="13" y="89"/>
                        <a:pt x="14" y="91"/>
                      </a:cubicBezTo>
                      <a:cubicBezTo>
                        <a:pt x="14" y="91"/>
                        <a:pt x="14" y="92"/>
                        <a:pt x="14" y="93"/>
                      </a:cubicBezTo>
                      <a:cubicBezTo>
                        <a:pt x="13" y="96"/>
                        <a:pt x="15" y="100"/>
                        <a:pt x="19" y="101"/>
                      </a:cubicBezTo>
                      <a:cubicBezTo>
                        <a:pt x="21" y="102"/>
                        <a:pt x="23" y="101"/>
                        <a:pt x="24" y="99"/>
                      </a:cubicBezTo>
                      <a:cubicBezTo>
                        <a:pt x="25" y="98"/>
                        <a:pt x="25" y="97"/>
                        <a:pt x="25" y="97"/>
                      </a:cubicBezTo>
                      <a:cubicBezTo>
                        <a:pt x="26" y="96"/>
                        <a:pt x="27" y="95"/>
                        <a:pt x="28" y="95"/>
                      </a:cubicBezTo>
                      <a:cubicBezTo>
                        <a:pt x="28" y="95"/>
                        <a:pt x="28" y="95"/>
                        <a:pt x="28" y="95"/>
                      </a:cubicBezTo>
                      <a:cubicBezTo>
                        <a:pt x="29" y="96"/>
                        <a:pt x="29" y="97"/>
                        <a:pt x="29" y="98"/>
                      </a:cubicBezTo>
                      <a:cubicBezTo>
                        <a:pt x="29" y="99"/>
                        <a:pt x="28" y="101"/>
                        <a:pt x="28" y="102"/>
                      </a:cubicBezTo>
                      <a:cubicBezTo>
                        <a:pt x="27" y="104"/>
                        <a:pt x="28" y="105"/>
                        <a:pt x="29" y="105"/>
                      </a:cubicBezTo>
                      <a:cubicBezTo>
                        <a:pt x="31" y="105"/>
                        <a:pt x="32" y="105"/>
                        <a:pt x="33" y="106"/>
                      </a:cubicBezTo>
                      <a:cubicBezTo>
                        <a:pt x="34" y="106"/>
                        <a:pt x="35" y="107"/>
                        <a:pt x="35" y="108"/>
                      </a:cubicBezTo>
                      <a:cubicBezTo>
                        <a:pt x="36" y="108"/>
                        <a:pt x="35" y="108"/>
                        <a:pt x="35" y="108"/>
                      </a:cubicBezTo>
                      <a:cubicBezTo>
                        <a:pt x="35" y="110"/>
                        <a:pt x="35" y="112"/>
                        <a:pt x="35" y="114"/>
                      </a:cubicBezTo>
                      <a:cubicBezTo>
                        <a:pt x="36" y="115"/>
                        <a:pt x="36" y="116"/>
                        <a:pt x="37" y="117"/>
                      </a:cubicBezTo>
                      <a:cubicBezTo>
                        <a:pt x="38" y="117"/>
                        <a:pt x="39" y="117"/>
                        <a:pt x="39" y="117"/>
                      </a:cubicBezTo>
                      <a:cubicBezTo>
                        <a:pt x="40" y="116"/>
                        <a:pt x="42" y="116"/>
                        <a:pt x="43" y="117"/>
                      </a:cubicBezTo>
                      <a:cubicBezTo>
                        <a:pt x="45" y="117"/>
                        <a:pt x="45" y="117"/>
                        <a:pt x="45" y="117"/>
                      </a:cubicBezTo>
                      <a:cubicBezTo>
                        <a:pt x="47" y="118"/>
                        <a:pt x="48" y="117"/>
                        <a:pt x="49" y="116"/>
                      </a:cubicBezTo>
                      <a:cubicBezTo>
                        <a:pt x="50" y="115"/>
                        <a:pt x="51" y="114"/>
                        <a:pt x="53" y="113"/>
                      </a:cubicBezTo>
                      <a:cubicBezTo>
                        <a:pt x="53" y="113"/>
                        <a:pt x="53" y="113"/>
                        <a:pt x="54" y="113"/>
                      </a:cubicBezTo>
                      <a:cubicBezTo>
                        <a:pt x="54" y="114"/>
                        <a:pt x="54" y="114"/>
                        <a:pt x="54" y="115"/>
                      </a:cubicBezTo>
                      <a:cubicBezTo>
                        <a:pt x="53" y="116"/>
                        <a:pt x="53" y="116"/>
                        <a:pt x="54" y="117"/>
                      </a:cubicBezTo>
                      <a:cubicBezTo>
                        <a:pt x="57" y="118"/>
                        <a:pt x="57" y="118"/>
                        <a:pt x="57" y="118"/>
                      </a:cubicBezTo>
                      <a:cubicBezTo>
                        <a:pt x="55" y="115"/>
                        <a:pt x="58" y="114"/>
                        <a:pt x="59" y="112"/>
                      </a:cubicBezTo>
                      <a:cubicBezTo>
                        <a:pt x="59" y="113"/>
                        <a:pt x="59" y="113"/>
                        <a:pt x="60" y="113"/>
                      </a:cubicBezTo>
                      <a:cubicBezTo>
                        <a:pt x="61" y="115"/>
                        <a:pt x="64" y="116"/>
                        <a:pt x="66" y="116"/>
                      </a:cubicBezTo>
                      <a:cubicBezTo>
                        <a:pt x="69" y="115"/>
                        <a:pt x="72" y="117"/>
                        <a:pt x="74" y="119"/>
                      </a:cubicBezTo>
                      <a:cubicBezTo>
                        <a:pt x="77" y="121"/>
                        <a:pt x="81" y="123"/>
                        <a:pt x="85" y="124"/>
                      </a:cubicBezTo>
                      <a:cubicBezTo>
                        <a:pt x="86" y="124"/>
                        <a:pt x="88" y="125"/>
                        <a:pt x="89" y="127"/>
                      </a:cubicBezTo>
                      <a:cubicBezTo>
                        <a:pt x="89" y="128"/>
                        <a:pt x="90" y="129"/>
                        <a:pt x="91" y="130"/>
                      </a:cubicBezTo>
                      <a:cubicBezTo>
                        <a:pt x="92" y="131"/>
                        <a:pt x="92" y="133"/>
                        <a:pt x="91" y="134"/>
                      </a:cubicBezTo>
                      <a:cubicBezTo>
                        <a:pt x="91" y="134"/>
                        <a:pt x="90" y="134"/>
                        <a:pt x="90" y="134"/>
                      </a:cubicBezTo>
                      <a:cubicBezTo>
                        <a:pt x="88" y="135"/>
                        <a:pt x="88" y="135"/>
                        <a:pt x="88" y="135"/>
                      </a:cubicBezTo>
                      <a:cubicBezTo>
                        <a:pt x="89" y="136"/>
                        <a:pt x="89" y="136"/>
                        <a:pt x="90" y="136"/>
                      </a:cubicBezTo>
                      <a:cubicBezTo>
                        <a:pt x="91" y="136"/>
                        <a:pt x="91" y="135"/>
                        <a:pt x="92" y="135"/>
                      </a:cubicBezTo>
                      <a:cubicBezTo>
                        <a:pt x="93" y="135"/>
                        <a:pt x="93" y="135"/>
                        <a:pt x="94" y="136"/>
                      </a:cubicBezTo>
                      <a:cubicBezTo>
                        <a:pt x="94" y="136"/>
                        <a:pt x="93" y="137"/>
                        <a:pt x="93" y="137"/>
                      </a:cubicBezTo>
                      <a:cubicBezTo>
                        <a:pt x="93" y="137"/>
                        <a:pt x="93" y="138"/>
                        <a:pt x="93" y="138"/>
                      </a:cubicBezTo>
                      <a:cubicBezTo>
                        <a:pt x="94" y="138"/>
                        <a:pt x="94" y="138"/>
                        <a:pt x="94" y="138"/>
                      </a:cubicBezTo>
                      <a:cubicBezTo>
                        <a:pt x="95" y="138"/>
                        <a:pt x="95" y="138"/>
                        <a:pt x="95" y="138"/>
                      </a:cubicBezTo>
                      <a:cubicBezTo>
                        <a:pt x="96" y="136"/>
                        <a:pt x="99" y="136"/>
                        <a:pt x="100" y="137"/>
                      </a:cubicBezTo>
                      <a:cubicBezTo>
                        <a:pt x="100" y="137"/>
                        <a:pt x="100" y="138"/>
                        <a:pt x="100" y="138"/>
                      </a:cubicBezTo>
                      <a:cubicBezTo>
                        <a:pt x="100" y="138"/>
                        <a:pt x="101" y="138"/>
                        <a:pt x="101" y="138"/>
                      </a:cubicBezTo>
                      <a:cubicBezTo>
                        <a:pt x="101" y="141"/>
                        <a:pt x="103" y="140"/>
                        <a:pt x="104" y="139"/>
                      </a:cubicBezTo>
                      <a:cubicBezTo>
                        <a:pt x="105" y="139"/>
                        <a:pt x="106" y="139"/>
                        <a:pt x="108" y="139"/>
                      </a:cubicBezTo>
                      <a:cubicBezTo>
                        <a:pt x="110" y="141"/>
                        <a:pt x="113" y="142"/>
                        <a:pt x="116" y="143"/>
                      </a:cubicBezTo>
                      <a:cubicBezTo>
                        <a:pt x="117" y="143"/>
                        <a:pt x="118" y="144"/>
                        <a:pt x="118" y="145"/>
                      </a:cubicBezTo>
                      <a:cubicBezTo>
                        <a:pt x="118" y="149"/>
                        <a:pt x="117" y="154"/>
                        <a:pt x="114" y="157"/>
                      </a:cubicBezTo>
                      <a:cubicBezTo>
                        <a:pt x="114" y="157"/>
                        <a:pt x="113" y="158"/>
                        <a:pt x="113" y="158"/>
                      </a:cubicBezTo>
                      <a:cubicBezTo>
                        <a:pt x="112" y="158"/>
                        <a:pt x="111" y="159"/>
                        <a:pt x="111" y="161"/>
                      </a:cubicBezTo>
                      <a:cubicBezTo>
                        <a:pt x="111" y="164"/>
                        <a:pt x="111" y="167"/>
                        <a:pt x="111" y="169"/>
                      </a:cubicBezTo>
                      <a:cubicBezTo>
                        <a:pt x="111" y="171"/>
                        <a:pt x="110" y="173"/>
                        <a:pt x="109" y="175"/>
                      </a:cubicBezTo>
                      <a:cubicBezTo>
                        <a:pt x="108" y="176"/>
                        <a:pt x="108" y="177"/>
                        <a:pt x="106" y="177"/>
                      </a:cubicBezTo>
                      <a:cubicBezTo>
                        <a:pt x="105" y="177"/>
                        <a:pt x="103" y="178"/>
                        <a:pt x="103" y="179"/>
                      </a:cubicBezTo>
                      <a:cubicBezTo>
                        <a:pt x="101" y="180"/>
                        <a:pt x="99" y="181"/>
                        <a:pt x="98" y="182"/>
                      </a:cubicBezTo>
                      <a:cubicBezTo>
                        <a:pt x="97" y="183"/>
                        <a:pt x="97" y="185"/>
                        <a:pt x="97" y="186"/>
                      </a:cubicBezTo>
                      <a:cubicBezTo>
                        <a:pt x="96" y="189"/>
                        <a:pt x="96" y="191"/>
                        <a:pt x="95" y="194"/>
                      </a:cubicBezTo>
                      <a:cubicBezTo>
                        <a:pt x="94" y="195"/>
                        <a:pt x="92" y="196"/>
                        <a:pt x="91" y="197"/>
                      </a:cubicBezTo>
                      <a:cubicBezTo>
                        <a:pt x="90" y="200"/>
                        <a:pt x="86" y="200"/>
                        <a:pt x="84" y="199"/>
                      </a:cubicBezTo>
                      <a:cubicBezTo>
                        <a:pt x="83" y="201"/>
                        <a:pt x="85" y="202"/>
                        <a:pt x="85" y="203"/>
                      </a:cubicBezTo>
                      <a:cubicBezTo>
                        <a:pt x="86" y="205"/>
                        <a:pt x="86" y="205"/>
                        <a:pt x="85" y="206"/>
                      </a:cubicBezTo>
                      <a:cubicBezTo>
                        <a:pt x="83" y="207"/>
                        <a:pt x="81" y="209"/>
                        <a:pt x="80" y="210"/>
                      </a:cubicBezTo>
                      <a:cubicBezTo>
                        <a:pt x="79" y="211"/>
                        <a:pt x="78" y="212"/>
                        <a:pt x="79" y="214"/>
                      </a:cubicBezTo>
                      <a:cubicBezTo>
                        <a:pt x="79" y="215"/>
                        <a:pt x="79" y="217"/>
                        <a:pt x="78" y="218"/>
                      </a:cubicBezTo>
                      <a:cubicBezTo>
                        <a:pt x="78" y="219"/>
                        <a:pt x="78" y="219"/>
                        <a:pt x="78" y="220"/>
                      </a:cubicBezTo>
                      <a:cubicBezTo>
                        <a:pt x="78" y="221"/>
                        <a:pt x="79" y="223"/>
                        <a:pt x="79" y="224"/>
                      </a:cubicBezTo>
                      <a:cubicBezTo>
                        <a:pt x="79" y="226"/>
                        <a:pt x="79" y="228"/>
                        <a:pt x="79" y="231"/>
                      </a:cubicBezTo>
                      <a:cubicBezTo>
                        <a:pt x="79" y="231"/>
                        <a:pt x="80" y="232"/>
                        <a:pt x="81" y="232"/>
                      </a:cubicBezTo>
                      <a:cubicBezTo>
                        <a:pt x="81" y="232"/>
                        <a:pt x="82" y="233"/>
                        <a:pt x="82" y="233"/>
                      </a:cubicBezTo>
                      <a:cubicBezTo>
                        <a:pt x="82" y="234"/>
                        <a:pt x="83" y="236"/>
                        <a:pt x="83" y="237"/>
                      </a:cubicBezTo>
                      <a:cubicBezTo>
                        <a:pt x="82" y="238"/>
                        <a:pt x="80" y="238"/>
                        <a:pt x="79" y="236"/>
                      </a:cubicBezTo>
                      <a:cubicBezTo>
                        <a:pt x="79" y="236"/>
                        <a:pt x="79" y="236"/>
                        <a:pt x="79" y="236"/>
                      </a:cubicBezTo>
                      <a:cubicBezTo>
                        <a:pt x="78" y="235"/>
                        <a:pt x="77" y="234"/>
                        <a:pt x="75" y="233"/>
                      </a:cubicBezTo>
                      <a:cubicBezTo>
                        <a:pt x="72" y="232"/>
                        <a:pt x="70" y="230"/>
                        <a:pt x="69" y="227"/>
                      </a:cubicBezTo>
                      <a:cubicBezTo>
                        <a:pt x="67" y="225"/>
                        <a:pt x="66" y="222"/>
                        <a:pt x="67" y="218"/>
                      </a:cubicBezTo>
                      <a:cubicBezTo>
                        <a:pt x="67" y="216"/>
                        <a:pt x="66" y="214"/>
                        <a:pt x="64" y="213"/>
                      </a:cubicBezTo>
                      <a:cubicBezTo>
                        <a:pt x="63" y="213"/>
                        <a:pt x="63" y="212"/>
                        <a:pt x="63" y="212"/>
                      </a:cubicBezTo>
                      <a:cubicBezTo>
                        <a:pt x="63" y="210"/>
                        <a:pt x="63" y="207"/>
                        <a:pt x="62" y="205"/>
                      </a:cubicBezTo>
                      <a:cubicBezTo>
                        <a:pt x="62" y="200"/>
                        <a:pt x="61" y="196"/>
                        <a:pt x="61" y="191"/>
                      </a:cubicBezTo>
                      <a:cubicBezTo>
                        <a:pt x="61" y="188"/>
                        <a:pt x="61" y="184"/>
                        <a:pt x="61" y="181"/>
                      </a:cubicBezTo>
                      <a:cubicBezTo>
                        <a:pt x="61" y="179"/>
                        <a:pt x="61" y="178"/>
                        <a:pt x="61" y="176"/>
                      </a:cubicBezTo>
                      <a:cubicBezTo>
                        <a:pt x="61" y="172"/>
                        <a:pt x="58" y="168"/>
                        <a:pt x="54" y="167"/>
                      </a:cubicBezTo>
                      <a:cubicBezTo>
                        <a:pt x="52" y="167"/>
                        <a:pt x="50" y="165"/>
                        <a:pt x="50" y="163"/>
                      </a:cubicBezTo>
                      <a:cubicBezTo>
                        <a:pt x="50" y="161"/>
                        <a:pt x="49" y="159"/>
                        <a:pt x="48" y="158"/>
                      </a:cubicBezTo>
                      <a:cubicBezTo>
                        <a:pt x="45" y="157"/>
                        <a:pt x="44" y="155"/>
                        <a:pt x="43" y="152"/>
                      </a:cubicBezTo>
                      <a:cubicBezTo>
                        <a:pt x="42" y="151"/>
                        <a:pt x="42" y="151"/>
                        <a:pt x="41" y="150"/>
                      </a:cubicBezTo>
                      <a:cubicBezTo>
                        <a:pt x="40" y="149"/>
                        <a:pt x="39" y="147"/>
                        <a:pt x="40" y="145"/>
                      </a:cubicBezTo>
                      <a:cubicBezTo>
                        <a:pt x="40" y="144"/>
                        <a:pt x="40" y="143"/>
                        <a:pt x="40" y="142"/>
                      </a:cubicBezTo>
                      <a:cubicBezTo>
                        <a:pt x="39" y="141"/>
                        <a:pt x="39" y="140"/>
                        <a:pt x="39" y="140"/>
                      </a:cubicBezTo>
                      <a:cubicBezTo>
                        <a:pt x="40" y="137"/>
                        <a:pt x="41" y="135"/>
                        <a:pt x="42" y="133"/>
                      </a:cubicBezTo>
                      <a:cubicBezTo>
                        <a:pt x="43" y="131"/>
                        <a:pt x="44" y="129"/>
                        <a:pt x="45" y="127"/>
                      </a:cubicBezTo>
                      <a:cubicBezTo>
                        <a:pt x="46" y="124"/>
                        <a:pt x="45" y="121"/>
                        <a:pt x="43" y="120"/>
                      </a:cubicBezTo>
                      <a:cubicBezTo>
                        <a:pt x="42" y="120"/>
                        <a:pt x="42" y="120"/>
                        <a:pt x="41" y="120"/>
                      </a:cubicBezTo>
                      <a:cubicBezTo>
                        <a:pt x="39" y="121"/>
                        <a:pt x="37" y="121"/>
                        <a:pt x="36" y="120"/>
                      </a:cubicBezTo>
                      <a:cubicBezTo>
                        <a:pt x="33" y="118"/>
                        <a:pt x="31" y="115"/>
                        <a:pt x="29" y="112"/>
                      </a:cubicBezTo>
                      <a:cubicBezTo>
                        <a:pt x="29" y="112"/>
                        <a:pt x="29" y="111"/>
                        <a:pt x="28" y="111"/>
                      </a:cubicBezTo>
                      <a:cubicBezTo>
                        <a:pt x="27" y="111"/>
                        <a:pt x="27" y="111"/>
                        <a:pt x="26" y="111"/>
                      </a:cubicBezTo>
                      <a:cubicBezTo>
                        <a:pt x="24" y="111"/>
                        <a:pt x="22" y="110"/>
                        <a:pt x="21" y="108"/>
                      </a:cubicBezTo>
                      <a:cubicBezTo>
                        <a:pt x="19" y="106"/>
                        <a:pt x="17" y="106"/>
                        <a:pt x="14" y="106"/>
                      </a:cubicBezTo>
                      <a:cubicBezTo>
                        <a:pt x="14" y="106"/>
                        <a:pt x="14" y="106"/>
                        <a:pt x="13" y="106"/>
                      </a:cubicBezTo>
                      <a:cubicBezTo>
                        <a:pt x="9" y="105"/>
                        <a:pt x="5" y="102"/>
                        <a:pt x="1" y="99"/>
                      </a:cubicBezTo>
                      <a:cubicBezTo>
                        <a:pt x="0" y="97"/>
                        <a:pt x="0" y="96"/>
                        <a:pt x="0" y="94"/>
                      </a:cubicBezTo>
                      <a:cubicBezTo>
                        <a:pt x="1" y="85"/>
                        <a:pt x="3" y="75"/>
                        <a:pt x="6" y="67"/>
                      </a:cubicBezTo>
                      <a:cubicBezTo>
                        <a:pt x="11" y="53"/>
                        <a:pt x="17" y="40"/>
                        <a:pt x="26" y="28"/>
                      </a:cubicBezTo>
                      <a:cubicBezTo>
                        <a:pt x="29" y="23"/>
                        <a:pt x="32" y="19"/>
                        <a:pt x="36" y="15"/>
                      </a:cubicBezTo>
                      <a:cubicBezTo>
                        <a:pt x="36" y="14"/>
                        <a:pt x="37" y="14"/>
                        <a:pt x="37" y="14"/>
                      </a:cubicBezTo>
                      <a:cubicBezTo>
                        <a:pt x="39" y="15"/>
                        <a:pt x="40" y="15"/>
                        <a:pt x="41" y="15"/>
                      </a:cubicBezTo>
                      <a:cubicBezTo>
                        <a:pt x="44" y="15"/>
                        <a:pt x="46" y="15"/>
                        <a:pt x="49" y="14"/>
                      </a:cubicBezTo>
                      <a:cubicBezTo>
                        <a:pt x="52" y="13"/>
                        <a:pt x="55" y="12"/>
                        <a:pt x="58" y="11"/>
                      </a:cubicBezTo>
                      <a:cubicBezTo>
                        <a:pt x="61" y="10"/>
                        <a:pt x="62" y="8"/>
                        <a:pt x="63" y="5"/>
                      </a:cubicBezTo>
                      <a:cubicBezTo>
                        <a:pt x="63" y="4"/>
                        <a:pt x="63" y="4"/>
                        <a:pt x="63" y="3"/>
                      </a:cubicBezTo>
                      <a:cubicBezTo>
                        <a:pt x="64" y="0"/>
                        <a:pt x="64" y="0"/>
                        <a:pt x="67" y="1"/>
                      </a:cubicBezTo>
                      <a:cubicBezTo>
                        <a:pt x="72" y="2"/>
                        <a:pt x="72" y="2"/>
                        <a:pt x="72" y="2"/>
                      </a:cubicBezTo>
                      <a:cubicBezTo>
                        <a:pt x="71" y="3"/>
                        <a:pt x="69" y="3"/>
                        <a:pt x="68" y="4"/>
                      </a:cubicBezTo>
                      <a:cubicBezTo>
                        <a:pt x="67" y="4"/>
                        <a:pt x="67" y="5"/>
                        <a:pt x="67" y="6"/>
                      </a:cubicBezTo>
                      <a:cubicBezTo>
                        <a:pt x="68" y="6"/>
                        <a:pt x="69" y="8"/>
                        <a:pt x="70" y="10"/>
                      </a:cubicBezTo>
                      <a:cubicBezTo>
                        <a:pt x="71" y="10"/>
                        <a:pt x="71" y="10"/>
                        <a:pt x="72" y="10"/>
                      </a:cubicBezTo>
                      <a:cubicBezTo>
                        <a:pt x="74" y="9"/>
                        <a:pt x="77" y="9"/>
                        <a:pt x="79" y="9"/>
                      </a:cubicBezTo>
                      <a:cubicBezTo>
                        <a:pt x="78" y="10"/>
                        <a:pt x="78" y="11"/>
                        <a:pt x="77" y="12"/>
                      </a:cubicBezTo>
                      <a:cubicBezTo>
                        <a:pt x="76" y="13"/>
                        <a:pt x="75" y="13"/>
                        <a:pt x="74" y="13"/>
                      </a:cubicBezTo>
                      <a:cubicBezTo>
                        <a:pt x="71" y="14"/>
                        <a:pt x="68" y="14"/>
                        <a:pt x="65" y="15"/>
                      </a:cubicBezTo>
                      <a:cubicBezTo>
                        <a:pt x="65" y="17"/>
                        <a:pt x="63" y="18"/>
                        <a:pt x="61" y="18"/>
                      </a:cubicBezTo>
                      <a:cubicBezTo>
                        <a:pt x="58" y="19"/>
                        <a:pt x="54" y="20"/>
                        <a:pt x="52" y="23"/>
                      </a:cubicBezTo>
                      <a:cubicBezTo>
                        <a:pt x="50" y="24"/>
                        <a:pt x="49" y="26"/>
                        <a:pt x="50" y="28"/>
                      </a:cubicBezTo>
                      <a:cubicBezTo>
                        <a:pt x="50" y="29"/>
                        <a:pt x="50" y="30"/>
                        <a:pt x="52" y="30"/>
                      </a:cubicBezTo>
                      <a:cubicBezTo>
                        <a:pt x="52" y="30"/>
                        <a:pt x="52" y="30"/>
                        <a:pt x="53" y="30"/>
                      </a:cubicBezTo>
                      <a:cubicBezTo>
                        <a:pt x="54" y="31"/>
                        <a:pt x="55" y="31"/>
                        <a:pt x="57" y="32"/>
                      </a:cubicBezTo>
                      <a:cubicBezTo>
                        <a:pt x="58" y="33"/>
                        <a:pt x="59" y="33"/>
                        <a:pt x="60" y="33"/>
                      </a:cubicBezTo>
                      <a:cubicBezTo>
                        <a:pt x="61" y="33"/>
                        <a:pt x="61" y="33"/>
                        <a:pt x="61" y="3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3" name="íṥļiďê">
                  <a:extLst>
                    <a:ext uri="{FF2B5EF4-FFF2-40B4-BE49-F238E27FC236}">
                      <a16:creationId xmlns:a16="http://schemas.microsoft.com/office/drawing/2014/main" id="{6C21964E-BB32-47F5-B34E-AAE41925B023}"/>
                    </a:ext>
                  </a:extLst>
                </p:cNvPr>
                <p:cNvSpPr/>
                <p:nvPr/>
              </p:nvSpPr>
              <p:spPr bwMode="auto">
                <a:xfrm>
                  <a:off x="5681040" y="2655895"/>
                  <a:ext cx="277994" cy="146099"/>
                </a:xfrm>
                <a:custGeom>
                  <a:avLst/>
                  <a:gdLst>
                    <a:gd name="T0" fmla="*/ 0 w 66"/>
                    <a:gd name="T1" fmla="*/ 7 h 35"/>
                    <a:gd name="T2" fmla="*/ 10 w 66"/>
                    <a:gd name="T3" fmla="*/ 6 h 35"/>
                    <a:gd name="T4" fmla="*/ 14 w 66"/>
                    <a:gd name="T5" fmla="*/ 4 h 35"/>
                    <a:gd name="T6" fmla="*/ 25 w 66"/>
                    <a:gd name="T7" fmla="*/ 2 h 35"/>
                    <a:gd name="T8" fmla="*/ 36 w 66"/>
                    <a:gd name="T9" fmla="*/ 3 h 35"/>
                    <a:gd name="T10" fmla="*/ 39 w 66"/>
                    <a:gd name="T11" fmla="*/ 2 h 35"/>
                    <a:gd name="T12" fmla="*/ 41 w 66"/>
                    <a:gd name="T13" fmla="*/ 1 h 35"/>
                    <a:gd name="T14" fmla="*/ 50 w 66"/>
                    <a:gd name="T15" fmla="*/ 0 h 35"/>
                    <a:gd name="T16" fmla="*/ 54 w 66"/>
                    <a:gd name="T17" fmla="*/ 0 h 35"/>
                    <a:gd name="T18" fmla="*/ 65 w 66"/>
                    <a:gd name="T19" fmla="*/ 2 h 35"/>
                    <a:gd name="T20" fmla="*/ 66 w 66"/>
                    <a:gd name="T21" fmla="*/ 3 h 35"/>
                    <a:gd name="T22" fmla="*/ 62 w 66"/>
                    <a:gd name="T23" fmla="*/ 3 h 35"/>
                    <a:gd name="T24" fmla="*/ 59 w 66"/>
                    <a:gd name="T25" fmla="*/ 4 h 35"/>
                    <a:gd name="T26" fmla="*/ 57 w 66"/>
                    <a:gd name="T27" fmla="*/ 7 h 35"/>
                    <a:gd name="T28" fmla="*/ 53 w 66"/>
                    <a:gd name="T29" fmla="*/ 11 h 35"/>
                    <a:gd name="T30" fmla="*/ 48 w 66"/>
                    <a:gd name="T31" fmla="*/ 13 h 35"/>
                    <a:gd name="T32" fmla="*/ 48 w 66"/>
                    <a:gd name="T33" fmla="*/ 15 h 35"/>
                    <a:gd name="T34" fmla="*/ 52 w 66"/>
                    <a:gd name="T35" fmla="*/ 17 h 35"/>
                    <a:gd name="T36" fmla="*/ 45 w 66"/>
                    <a:gd name="T37" fmla="*/ 16 h 35"/>
                    <a:gd name="T38" fmla="*/ 47 w 66"/>
                    <a:gd name="T39" fmla="*/ 19 h 35"/>
                    <a:gd name="T40" fmla="*/ 38 w 66"/>
                    <a:gd name="T41" fmla="*/ 21 h 35"/>
                    <a:gd name="T42" fmla="*/ 31 w 66"/>
                    <a:gd name="T43" fmla="*/ 25 h 35"/>
                    <a:gd name="T44" fmla="*/ 23 w 66"/>
                    <a:gd name="T45" fmla="*/ 27 h 35"/>
                    <a:gd name="T46" fmla="*/ 21 w 66"/>
                    <a:gd name="T47" fmla="*/ 30 h 35"/>
                    <a:gd name="T48" fmla="*/ 19 w 66"/>
                    <a:gd name="T49" fmla="*/ 32 h 35"/>
                    <a:gd name="T50" fmla="*/ 17 w 66"/>
                    <a:gd name="T51" fmla="*/ 34 h 35"/>
                    <a:gd name="T52" fmla="*/ 10 w 66"/>
                    <a:gd name="T53" fmla="*/ 33 h 35"/>
                    <a:gd name="T54" fmla="*/ 9 w 66"/>
                    <a:gd name="T55" fmla="*/ 30 h 35"/>
                    <a:gd name="T56" fmla="*/ 9 w 66"/>
                    <a:gd name="T57" fmla="*/ 27 h 35"/>
                    <a:gd name="T58" fmla="*/ 11 w 66"/>
                    <a:gd name="T59" fmla="*/ 24 h 35"/>
                    <a:gd name="T60" fmla="*/ 12 w 66"/>
                    <a:gd name="T61" fmla="*/ 22 h 35"/>
                    <a:gd name="T62" fmla="*/ 13 w 66"/>
                    <a:gd name="T63" fmla="*/ 13 h 35"/>
                    <a:gd name="T64" fmla="*/ 10 w 66"/>
                    <a:gd name="T65" fmla="*/ 11 h 35"/>
                    <a:gd name="T66" fmla="*/ 2 w 66"/>
                    <a:gd name="T67" fmla="*/ 8 h 35"/>
                    <a:gd name="T68" fmla="*/ 0 w 66"/>
                    <a:gd name="T69" fmla="*/ 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6" h="35">
                      <a:moveTo>
                        <a:pt x="0" y="7"/>
                      </a:moveTo>
                      <a:cubicBezTo>
                        <a:pt x="3" y="7"/>
                        <a:pt x="7" y="6"/>
                        <a:pt x="10" y="6"/>
                      </a:cubicBezTo>
                      <a:cubicBezTo>
                        <a:pt x="11" y="5"/>
                        <a:pt x="13" y="5"/>
                        <a:pt x="14" y="4"/>
                      </a:cubicBezTo>
                      <a:cubicBezTo>
                        <a:pt x="17" y="3"/>
                        <a:pt x="21" y="2"/>
                        <a:pt x="25" y="2"/>
                      </a:cubicBezTo>
                      <a:cubicBezTo>
                        <a:pt x="28" y="3"/>
                        <a:pt x="32" y="3"/>
                        <a:pt x="36" y="3"/>
                      </a:cubicBezTo>
                      <a:cubicBezTo>
                        <a:pt x="37" y="4"/>
                        <a:pt x="38" y="3"/>
                        <a:pt x="39" y="2"/>
                      </a:cubicBezTo>
                      <a:cubicBezTo>
                        <a:pt x="40" y="2"/>
                        <a:pt x="41" y="2"/>
                        <a:pt x="41" y="1"/>
                      </a:cubicBezTo>
                      <a:cubicBezTo>
                        <a:pt x="44" y="1"/>
                        <a:pt x="47" y="0"/>
                        <a:pt x="50" y="0"/>
                      </a:cubicBezTo>
                      <a:cubicBezTo>
                        <a:pt x="51" y="0"/>
                        <a:pt x="53" y="0"/>
                        <a:pt x="54" y="0"/>
                      </a:cubicBezTo>
                      <a:cubicBezTo>
                        <a:pt x="58" y="1"/>
                        <a:pt x="61" y="1"/>
                        <a:pt x="65" y="2"/>
                      </a:cubicBezTo>
                      <a:cubicBezTo>
                        <a:pt x="65" y="2"/>
                        <a:pt x="66" y="2"/>
                        <a:pt x="66" y="3"/>
                      </a:cubicBezTo>
                      <a:cubicBezTo>
                        <a:pt x="65" y="3"/>
                        <a:pt x="63" y="3"/>
                        <a:pt x="62" y="3"/>
                      </a:cubicBezTo>
                      <a:cubicBezTo>
                        <a:pt x="61" y="3"/>
                        <a:pt x="60" y="3"/>
                        <a:pt x="59" y="4"/>
                      </a:cubicBezTo>
                      <a:cubicBezTo>
                        <a:pt x="58" y="4"/>
                        <a:pt x="57" y="5"/>
                        <a:pt x="57" y="7"/>
                      </a:cubicBezTo>
                      <a:cubicBezTo>
                        <a:pt x="57" y="9"/>
                        <a:pt x="55" y="10"/>
                        <a:pt x="53" y="11"/>
                      </a:cubicBezTo>
                      <a:cubicBezTo>
                        <a:pt x="52" y="12"/>
                        <a:pt x="50" y="12"/>
                        <a:pt x="48" y="13"/>
                      </a:cubicBezTo>
                      <a:cubicBezTo>
                        <a:pt x="47" y="14"/>
                        <a:pt x="47" y="14"/>
                        <a:pt x="48" y="15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0" y="18"/>
                        <a:pt x="50" y="18"/>
                        <a:pt x="45" y="16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4" y="20"/>
                        <a:pt x="41" y="21"/>
                        <a:pt x="38" y="21"/>
                      </a:cubicBezTo>
                      <a:cubicBezTo>
                        <a:pt x="35" y="22"/>
                        <a:pt x="33" y="23"/>
                        <a:pt x="31" y="25"/>
                      </a:cubicBezTo>
                      <a:cubicBezTo>
                        <a:pt x="28" y="26"/>
                        <a:pt x="26" y="27"/>
                        <a:pt x="23" y="27"/>
                      </a:cubicBezTo>
                      <a:cubicBezTo>
                        <a:pt x="22" y="28"/>
                        <a:pt x="20" y="28"/>
                        <a:pt x="21" y="30"/>
                      </a:cubicBezTo>
                      <a:cubicBezTo>
                        <a:pt x="20" y="31"/>
                        <a:pt x="20" y="31"/>
                        <a:pt x="19" y="32"/>
                      </a:cubicBezTo>
                      <a:cubicBezTo>
                        <a:pt x="19" y="33"/>
                        <a:pt x="18" y="33"/>
                        <a:pt x="17" y="34"/>
                      </a:cubicBezTo>
                      <a:cubicBezTo>
                        <a:pt x="15" y="35"/>
                        <a:pt x="12" y="35"/>
                        <a:pt x="10" y="33"/>
                      </a:cubicBezTo>
                      <a:cubicBezTo>
                        <a:pt x="9" y="32"/>
                        <a:pt x="9" y="31"/>
                        <a:pt x="9" y="30"/>
                      </a:cubicBezTo>
                      <a:cubicBezTo>
                        <a:pt x="9" y="29"/>
                        <a:pt x="9" y="28"/>
                        <a:pt x="9" y="27"/>
                      </a:cubicBezTo>
                      <a:cubicBezTo>
                        <a:pt x="9" y="26"/>
                        <a:pt x="10" y="25"/>
                        <a:pt x="11" y="24"/>
                      </a:cubicBezTo>
                      <a:cubicBezTo>
                        <a:pt x="11" y="23"/>
                        <a:pt x="11" y="23"/>
                        <a:pt x="12" y="22"/>
                      </a:cubicBezTo>
                      <a:cubicBezTo>
                        <a:pt x="14" y="20"/>
                        <a:pt x="15" y="16"/>
                        <a:pt x="13" y="13"/>
                      </a:cubicBezTo>
                      <a:cubicBezTo>
                        <a:pt x="12" y="12"/>
                        <a:pt x="11" y="11"/>
                        <a:pt x="10" y="11"/>
                      </a:cubicBezTo>
                      <a:cubicBezTo>
                        <a:pt x="7" y="9"/>
                        <a:pt x="5" y="9"/>
                        <a:pt x="2" y="8"/>
                      </a:cubicBezTo>
                      <a:cubicBezTo>
                        <a:pt x="2" y="8"/>
                        <a:pt x="1" y="8"/>
                        <a:pt x="0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4" name="ïṣľíḓe">
                  <a:extLst>
                    <a:ext uri="{FF2B5EF4-FFF2-40B4-BE49-F238E27FC236}">
                      <a16:creationId xmlns:a16="http://schemas.microsoft.com/office/drawing/2014/main" id="{96A3320A-111E-47CD-A4B7-44FC5055BC7D}"/>
                    </a:ext>
                  </a:extLst>
                </p:cNvPr>
                <p:cNvSpPr/>
                <p:nvPr/>
              </p:nvSpPr>
              <p:spPr bwMode="auto">
                <a:xfrm>
                  <a:off x="5541028" y="2692419"/>
                  <a:ext cx="121749" cy="97399"/>
                </a:xfrm>
                <a:custGeom>
                  <a:avLst/>
                  <a:gdLst>
                    <a:gd name="T0" fmla="*/ 7 w 29"/>
                    <a:gd name="T1" fmla="*/ 2 h 23"/>
                    <a:gd name="T2" fmla="*/ 11 w 29"/>
                    <a:gd name="T3" fmla="*/ 1 h 23"/>
                    <a:gd name="T4" fmla="*/ 17 w 29"/>
                    <a:gd name="T5" fmla="*/ 1 h 23"/>
                    <a:gd name="T6" fmla="*/ 18 w 29"/>
                    <a:gd name="T7" fmla="*/ 2 h 23"/>
                    <a:gd name="T8" fmla="*/ 17 w 29"/>
                    <a:gd name="T9" fmla="*/ 3 h 23"/>
                    <a:gd name="T10" fmla="*/ 14 w 29"/>
                    <a:gd name="T11" fmla="*/ 4 h 23"/>
                    <a:gd name="T12" fmla="*/ 13 w 29"/>
                    <a:gd name="T13" fmla="*/ 5 h 23"/>
                    <a:gd name="T14" fmla="*/ 14 w 29"/>
                    <a:gd name="T15" fmla="*/ 6 h 23"/>
                    <a:gd name="T16" fmla="*/ 26 w 29"/>
                    <a:gd name="T17" fmla="*/ 9 h 23"/>
                    <a:gd name="T18" fmla="*/ 26 w 29"/>
                    <a:gd name="T19" fmla="*/ 10 h 23"/>
                    <a:gd name="T20" fmla="*/ 26 w 29"/>
                    <a:gd name="T21" fmla="*/ 12 h 23"/>
                    <a:gd name="T22" fmla="*/ 29 w 29"/>
                    <a:gd name="T23" fmla="*/ 16 h 23"/>
                    <a:gd name="T24" fmla="*/ 27 w 29"/>
                    <a:gd name="T25" fmla="*/ 18 h 23"/>
                    <a:gd name="T26" fmla="*/ 22 w 29"/>
                    <a:gd name="T27" fmla="*/ 19 h 23"/>
                    <a:gd name="T28" fmla="*/ 20 w 29"/>
                    <a:gd name="T29" fmla="*/ 21 h 23"/>
                    <a:gd name="T30" fmla="*/ 20 w 29"/>
                    <a:gd name="T31" fmla="*/ 22 h 23"/>
                    <a:gd name="T32" fmla="*/ 14 w 29"/>
                    <a:gd name="T33" fmla="*/ 22 h 23"/>
                    <a:gd name="T34" fmla="*/ 15 w 29"/>
                    <a:gd name="T35" fmla="*/ 18 h 23"/>
                    <a:gd name="T36" fmla="*/ 16 w 29"/>
                    <a:gd name="T37" fmla="*/ 17 h 23"/>
                    <a:gd name="T38" fmla="*/ 19 w 29"/>
                    <a:gd name="T39" fmla="*/ 17 h 23"/>
                    <a:gd name="T40" fmla="*/ 21 w 29"/>
                    <a:gd name="T41" fmla="*/ 16 h 23"/>
                    <a:gd name="T42" fmla="*/ 20 w 29"/>
                    <a:gd name="T43" fmla="*/ 15 h 23"/>
                    <a:gd name="T44" fmla="*/ 9 w 29"/>
                    <a:gd name="T45" fmla="*/ 10 h 23"/>
                    <a:gd name="T46" fmla="*/ 3 w 29"/>
                    <a:gd name="T47" fmla="*/ 10 h 23"/>
                    <a:gd name="T48" fmla="*/ 0 w 29"/>
                    <a:gd name="T49" fmla="*/ 8 h 23"/>
                    <a:gd name="T50" fmla="*/ 2 w 29"/>
                    <a:gd name="T51" fmla="*/ 6 h 23"/>
                    <a:gd name="T52" fmla="*/ 3 w 29"/>
                    <a:gd name="T53" fmla="*/ 6 h 23"/>
                    <a:gd name="T54" fmla="*/ 7 w 29"/>
                    <a:gd name="T55" fmla="*/ 6 h 23"/>
                    <a:gd name="T56" fmla="*/ 9 w 29"/>
                    <a:gd name="T57" fmla="*/ 5 h 23"/>
                    <a:gd name="T58" fmla="*/ 7 w 29"/>
                    <a:gd name="T59" fmla="*/ 3 h 23"/>
                    <a:gd name="T60" fmla="*/ 7 w 29"/>
                    <a:gd name="T61" fmla="*/ 2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9" h="23">
                      <a:moveTo>
                        <a:pt x="7" y="2"/>
                      </a:moveTo>
                      <a:cubicBezTo>
                        <a:pt x="8" y="0"/>
                        <a:pt x="9" y="0"/>
                        <a:pt x="11" y="1"/>
                      </a:cubicBezTo>
                      <a:cubicBezTo>
                        <a:pt x="13" y="2"/>
                        <a:pt x="15" y="2"/>
                        <a:pt x="17" y="1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7" y="2"/>
                        <a:pt x="17" y="3"/>
                        <a:pt x="17" y="3"/>
                      </a:cubicBezTo>
                      <a:cubicBezTo>
                        <a:pt x="16" y="3"/>
                        <a:pt x="15" y="3"/>
                        <a:pt x="14" y="4"/>
                      </a:cubicBezTo>
                      <a:cubicBezTo>
                        <a:pt x="13" y="4"/>
                        <a:pt x="13" y="4"/>
                        <a:pt x="13" y="5"/>
                      </a:cubicBezTo>
                      <a:cubicBezTo>
                        <a:pt x="13" y="5"/>
                        <a:pt x="13" y="6"/>
                        <a:pt x="14" y="6"/>
                      </a:cubicBezTo>
                      <a:cubicBezTo>
                        <a:pt x="26" y="9"/>
                        <a:pt x="26" y="9"/>
                        <a:pt x="26" y="9"/>
                      </a:cubicBezTo>
                      <a:cubicBezTo>
                        <a:pt x="26" y="9"/>
                        <a:pt x="26" y="10"/>
                        <a:pt x="26" y="10"/>
                      </a:cubicBezTo>
                      <a:cubicBezTo>
                        <a:pt x="26" y="11"/>
                        <a:pt x="26" y="11"/>
                        <a:pt x="26" y="12"/>
                      </a:cubicBezTo>
                      <a:cubicBezTo>
                        <a:pt x="25" y="15"/>
                        <a:pt x="26" y="16"/>
                        <a:pt x="29" y="16"/>
                      </a:cubicBezTo>
                      <a:cubicBezTo>
                        <a:pt x="29" y="17"/>
                        <a:pt x="28" y="18"/>
                        <a:pt x="27" y="18"/>
                      </a:cubicBezTo>
                      <a:cubicBezTo>
                        <a:pt x="26" y="18"/>
                        <a:pt x="23" y="19"/>
                        <a:pt x="22" y="19"/>
                      </a:cubicBezTo>
                      <a:cubicBezTo>
                        <a:pt x="21" y="20"/>
                        <a:pt x="20" y="20"/>
                        <a:pt x="20" y="21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18" y="23"/>
                        <a:pt x="16" y="23"/>
                        <a:pt x="14" y="22"/>
                      </a:cubicBezTo>
                      <a:cubicBezTo>
                        <a:pt x="13" y="21"/>
                        <a:pt x="13" y="19"/>
                        <a:pt x="15" y="18"/>
                      </a:cubicBezTo>
                      <a:cubicBezTo>
                        <a:pt x="15" y="18"/>
                        <a:pt x="15" y="18"/>
                        <a:pt x="16" y="17"/>
                      </a:cubicBezTo>
                      <a:cubicBezTo>
                        <a:pt x="17" y="17"/>
                        <a:pt x="18" y="17"/>
                        <a:pt x="19" y="17"/>
                      </a:cubicBezTo>
                      <a:cubicBezTo>
                        <a:pt x="20" y="17"/>
                        <a:pt x="20" y="16"/>
                        <a:pt x="21" y="16"/>
                      </a:cubicBezTo>
                      <a:cubicBezTo>
                        <a:pt x="21" y="16"/>
                        <a:pt x="20" y="15"/>
                        <a:pt x="20" y="15"/>
                      </a:cubicBezTo>
                      <a:cubicBezTo>
                        <a:pt x="17" y="12"/>
                        <a:pt x="13" y="10"/>
                        <a:pt x="9" y="10"/>
                      </a:cubicBezTo>
                      <a:cubicBezTo>
                        <a:pt x="7" y="10"/>
                        <a:pt x="5" y="10"/>
                        <a:pt x="3" y="10"/>
                      </a:cubicBezTo>
                      <a:cubicBezTo>
                        <a:pt x="2" y="10"/>
                        <a:pt x="1" y="10"/>
                        <a:pt x="0" y="8"/>
                      </a:cubicBezTo>
                      <a:cubicBezTo>
                        <a:pt x="0" y="7"/>
                        <a:pt x="1" y="6"/>
                        <a:pt x="2" y="6"/>
                      </a:cubicBezTo>
                      <a:cubicBezTo>
                        <a:pt x="2" y="6"/>
                        <a:pt x="2" y="6"/>
                        <a:pt x="3" y="6"/>
                      </a:cubicBezTo>
                      <a:cubicBezTo>
                        <a:pt x="4" y="6"/>
                        <a:pt x="5" y="6"/>
                        <a:pt x="7" y="6"/>
                      </a:cubicBezTo>
                      <a:cubicBezTo>
                        <a:pt x="7" y="6"/>
                        <a:pt x="8" y="5"/>
                        <a:pt x="9" y="5"/>
                      </a:cubicBezTo>
                      <a:cubicBezTo>
                        <a:pt x="9" y="4"/>
                        <a:pt x="8" y="3"/>
                        <a:pt x="7" y="3"/>
                      </a:cubicBezTo>
                      <a:cubicBezTo>
                        <a:pt x="7" y="2"/>
                        <a:pt x="7" y="2"/>
                        <a:pt x="7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5" name="ïSḻiḓé">
                  <a:extLst>
                    <a:ext uri="{FF2B5EF4-FFF2-40B4-BE49-F238E27FC236}">
                      <a16:creationId xmlns:a16="http://schemas.microsoft.com/office/drawing/2014/main" id="{C9A7755D-5B9D-474B-A83C-12C7397A52D5}"/>
                    </a:ext>
                  </a:extLst>
                </p:cNvPr>
                <p:cNvSpPr/>
                <p:nvPr/>
              </p:nvSpPr>
              <p:spPr bwMode="auto">
                <a:xfrm>
                  <a:off x="6299930" y="3368127"/>
                  <a:ext cx="58846" cy="101457"/>
                </a:xfrm>
                <a:custGeom>
                  <a:avLst/>
                  <a:gdLst>
                    <a:gd name="T0" fmla="*/ 12 w 14"/>
                    <a:gd name="T1" fmla="*/ 0 h 24"/>
                    <a:gd name="T2" fmla="*/ 13 w 14"/>
                    <a:gd name="T3" fmla="*/ 10 h 24"/>
                    <a:gd name="T4" fmla="*/ 10 w 14"/>
                    <a:gd name="T5" fmla="*/ 19 h 24"/>
                    <a:gd name="T6" fmla="*/ 8 w 14"/>
                    <a:gd name="T7" fmla="*/ 22 h 24"/>
                    <a:gd name="T8" fmla="*/ 4 w 14"/>
                    <a:gd name="T9" fmla="*/ 24 h 24"/>
                    <a:gd name="T10" fmla="*/ 1 w 14"/>
                    <a:gd name="T11" fmla="*/ 18 h 24"/>
                    <a:gd name="T12" fmla="*/ 1 w 14"/>
                    <a:gd name="T13" fmla="*/ 18 h 24"/>
                    <a:gd name="T14" fmla="*/ 3 w 14"/>
                    <a:gd name="T15" fmla="*/ 15 h 24"/>
                    <a:gd name="T16" fmla="*/ 3 w 14"/>
                    <a:gd name="T17" fmla="*/ 11 h 24"/>
                    <a:gd name="T18" fmla="*/ 5 w 14"/>
                    <a:gd name="T19" fmla="*/ 6 h 24"/>
                    <a:gd name="T20" fmla="*/ 7 w 14"/>
                    <a:gd name="T21" fmla="*/ 6 h 24"/>
                    <a:gd name="T22" fmla="*/ 11 w 14"/>
                    <a:gd name="T23" fmla="*/ 1 h 24"/>
                    <a:gd name="T24" fmla="*/ 12 w 14"/>
                    <a:gd name="T25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" h="24">
                      <a:moveTo>
                        <a:pt x="12" y="0"/>
                      </a:moveTo>
                      <a:cubicBezTo>
                        <a:pt x="13" y="3"/>
                        <a:pt x="14" y="7"/>
                        <a:pt x="13" y="10"/>
                      </a:cubicBezTo>
                      <a:cubicBezTo>
                        <a:pt x="11" y="13"/>
                        <a:pt x="11" y="16"/>
                        <a:pt x="10" y="19"/>
                      </a:cubicBezTo>
                      <a:cubicBezTo>
                        <a:pt x="9" y="20"/>
                        <a:pt x="9" y="21"/>
                        <a:pt x="8" y="22"/>
                      </a:cubicBezTo>
                      <a:cubicBezTo>
                        <a:pt x="7" y="24"/>
                        <a:pt x="7" y="24"/>
                        <a:pt x="4" y="24"/>
                      </a:cubicBezTo>
                      <a:cubicBezTo>
                        <a:pt x="1" y="23"/>
                        <a:pt x="0" y="20"/>
                        <a:pt x="1" y="18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2" y="17"/>
                        <a:pt x="2" y="16"/>
                        <a:pt x="3" y="15"/>
                      </a:cubicBezTo>
                      <a:cubicBezTo>
                        <a:pt x="3" y="13"/>
                        <a:pt x="3" y="12"/>
                        <a:pt x="3" y="11"/>
                      </a:cubicBezTo>
                      <a:cubicBezTo>
                        <a:pt x="3" y="9"/>
                        <a:pt x="4" y="7"/>
                        <a:pt x="5" y="6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8" y="4"/>
                        <a:pt x="10" y="3"/>
                        <a:pt x="11" y="1"/>
                      </a:cubicBezTo>
                      <a:cubicBezTo>
                        <a:pt x="12" y="1"/>
                        <a:pt x="12" y="0"/>
                        <a:pt x="1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6" name="îS1ïďê">
                  <a:extLst>
                    <a:ext uri="{FF2B5EF4-FFF2-40B4-BE49-F238E27FC236}">
                      <a16:creationId xmlns:a16="http://schemas.microsoft.com/office/drawing/2014/main" id="{F976DE91-3D22-455A-A624-8483BB0D61BD}"/>
                    </a:ext>
                  </a:extLst>
                </p:cNvPr>
                <p:cNvSpPr/>
                <p:nvPr/>
              </p:nvSpPr>
              <p:spPr bwMode="auto">
                <a:xfrm>
                  <a:off x="5599874" y="2655895"/>
                  <a:ext cx="131895" cy="44641"/>
                </a:xfrm>
                <a:custGeom>
                  <a:avLst/>
                  <a:gdLst>
                    <a:gd name="T0" fmla="*/ 31 w 31"/>
                    <a:gd name="T1" fmla="*/ 0 h 11"/>
                    <a:gd name="T2" fmla="*/ 22 w 31"/>
                    <a:gd name="T3" fmla="*/ 4 h 11"/>
                    <a:gd name="T4" fmla="*/ 9 w 31"/>
                    <a:gd name="T5" fmla="*/ 10 h 11"/>
                    <a:gd name="T6" fmla="*/ 5 w 31"/>
                    <a:gd name="T7" fmla="*/ 9 h 11"/>
                    <a:gd name="T8" fmla="*/ 4 w 31"/>
                    <a:gd name="T9" fmla="*/ 8 h 11"/>
                    <a:gd name="T10" fmla="*/ 0 w 31"/>
                    <a:gd name="T11" fmla="*/ 8 h 11"/>
                    <a:gd name="T12" fmla="*/ 1 w 31"/>
                    <a:gd name="T13" fmla="*/ 7 h 11"/>
                    <a:gd name="T14" fmla="*/ 4 w 31"/>
                    <a:gd name="T15" fmla="*/ 6 h 11"/>
                    <a:gd name="T16" fmla="*/ 7 w 31"/>
                    <a:gd name="T17" fmla="*/ 4 h 11"/>
                    <a:gd name="T18" fmla="*/ 9 w 31"/>
                    <a:gd name="T19" fmla="*/ 3 h 11"/>
                    <a:gd name="T20" fmla="*/ 15 w 31"/>
                    <a:gd name="T21" fmla="*/ 2 h 11"/>
                    <a:gd name="T22" fmla="*/ 19 w 31"/>
                    <a:gd name="T23" fmla="*/ 1 h 11"/>
                    <a:gd name="T24" fmla="*/ 27 w 31"/>
                    <a:gd name="T25" fmla="*/ 0 h 11"/>
                    <a:gd name="T26" fmla="*/ 29 w 31"/>
                    <a:gd name="T27" fmla="*/ 0 h 11"/>
                    <a:gd name="T28" fmla="*/ 31 w 31"/>
                    <a:gd name="T2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1" h="11">
                      <a:moveTo>
                        <a:pt x="31" y="0"/>
                      </a:moveTo>
                      <a:cubicBezTo>
                        <a:pt x="28" y="3"/>
                        <a:pt x="25" y="4"/>
                        <a:pt x="22" y="4"/>
                      </a:cubicBezTo>
                      <a:cubicBezTo>
                        <a:pt x="17" y="5"/>
                        <a:pt x="13" y="7"/>
                        <a:pt x="9" y="10"/>
                      </a:cubicBezTo>
                      <a:cubicBezTo>
                        <a:pt x="7" y="10"/>
                        <a:pt x="6" y="11"/>
                        <a:pt x="5" y="9"/>
                      </a:cubicBezTo>
                      <a:cubicBezTo>
                        <a:pt x="5" y="9"/>
                        <a:pt x="4" y="9"/>
                        <a:pt x="4" y="8"/>
                      </a:cubicBezTo>
                      <a:cubicBezTo>
                        <a:pt x="2" y="8"/>
                        <a:pt x="1" y="8"/>
                        <a:pt x="0" y="8"/>
                      </a:cubicBezTo>
                      <a:cubicBezTo>
                        <a:pt x="0" y="7"/>
                        <a:pt x="1" y="7"/>
                        <a:pt x="1" y="7"/>
                      </a:cubicBezTo>
                      <a:cubicBezTo>
                        <a:pt x="2" y="7"/>
                        <a:pt x="3" y="6"/>
                        <a:pt x="4" y="6"/>
                      </a:cubicBezTo>
                      <a:cubicBezTo>
                        <a:pt x="5" y="6"/>
                        <a:pt x="7" y="6"/>
                        <a:pt x="7" y="4"/>
                      </a:cubicBezTo>
                      <a:cubicBezTo>
                        <a:pt x="7" y="3"/>
                        <a:pt x="8" y="3"/>
                        <a:pt x="9" y="3"/>
                      </a:cubicBezTo>
                      <a:cubicBezTo>
                        <a:pt x="11" y="2"/>
                        <a:pt x="13" y="2"/>
                        <a:pt x="15" y="2"/>
                      </a:cubicBezTo>
                      <a:cubicBezTo>
                        <a:pt x="16" y="2"/>
                        <a:pt x="18" y="1"/>
                        <a:pt x="19" y="1"/>
                      </a:cubicBezTo>
                      <a:cubicBezTo>
                        <a:pt x="21" y="0"/>
                        <a:pt x="24" y="0"/>
                        <a:pt x="27" y="0"/>
                      </a:cubicBezTo>
                      <a:cubicBezTo>
                        <a:pt x="27" y="0"/>
                        <a:pt x="28" y="0"/>
                        <a:pt x="29" y="0"/>
                      </a:cubicBezTo>
                      <a:cubicBezTo>
                        <a:pt x="31" y="0"/>
                        <a:pt x="31" y="0"/>
                        <a:pt x="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7" name="iṧ1îdè">
                  <a:extLst>
                    <a:ext uri="{FF2B5EF4-FFF2-40B4-BE49-F238E27FC236}">
                      <a16:creationId xmlns:a16="http://schemas.microsoft.com/office/drawing/2014/main" id="{366A5812-801C-4225-BC1B-78C02246AA98}"/>
                    </a:ext>
                  </a:extLst>
                </p:cNvPr>
                <p:cNvSpPr/>
                <p:nvPr/>
              </p:nvSpPr>
              <p:spPr bwMode="auto">
                <a:xfrm>
                  <a:off x="5938741" y="2820256"/>
                  <a:ext cx="75079" cy="54788"/>
                </a:xfrm>
                <a:custGeom>
                  <a:avLst/>
                  <a:gdLst>
                    <a:gd name="T0" fmla="*/ 11 w 18"/>
                    <a:gd name="T1" fmla="*/ 7 h 13"/>
                    <a:gd name="T2" fmla="*/ 7 w 18"/>
                    <a:gd name="T3" fmla="*/ 5 h 13"/>
                    <a:gd name="T4" fmla="*/ 6 w 18"/>
                    <a:gd name="T5" fmla="*/ 10 h 13"/>
                    <a:gd name="T6" fmla="*/ 0 w 18"/>
                    <a:gd name="T7" fmla="*/ 12 h 13"/>
                    <a:gd name="T8" fmla="*/ 0 w 18"/>
                    <a:gd name="T9" fmla="*/ 6 h 13"/>
                    <a:gd name="T10" fmla="*/ 4 w 18"/>
                    <a:gd name="T11" fmla="*/ 4 h 13"/>
                    <a:gd name="T12" fmla="*/ 6 w 18"/>
                    <a:gd name="T13" fmla="*/ 4 h 13"/>
                    <a:gd name="T14" fmla="*/ 8 w 18"/>
                    <a:gd name="T15" fmla="*/ 3 h 13"/>
                    <a:gd name="T16" fmla="*/ 8 w 18"/>
                    <a:gd name="T17" fmla="*/ 1 h 13"/>
                    <a:gd name="T18" fmla="*/ 10 w 18"/>
                    <a:gd name="T19" fmla="*/ 0 h 13"/>
                    <a:gd name="T20" fmla="*/ 12 w 18"/>
                    <a:gd name="T21" fmla="*/ 1 h 13"/>
                    <a:gd name="T22" fmla="*/ 12 w 18"/>
                    <a:gd name="T23" fmla="*/ 4 h 13"/>
                    <a:gd name="T24" fmla="*/ 13 w 18"/>
                    <a:gd name="T25" fmla="*/ 5 h 13"/>
                    <a:gd name="T26" fmla="*/ 15 w 18"/>
                    <a:gd name="T27" fmla="*/ 8 h 13"/>
                    <a:gd name="T28" fmla="*/ 18 w 18"/>
                    <a:gd name="T29" fmla="*/ 10 h 13"/>
                    <a:gd name="T30" fmla="*/ 15 w 18"/>
                    <a:gd name="T31" fmla="*/ 12 h 13"/>
                    <a:gd name="T32" fmla="*/ 12 w 18"/>
                    <a:gd name="T33" fmla="*/ 13 h 13"/>
                    <a:gd name="T34" fmla="*/ 9 w 18"/>
                    <a:gd name="T35" fmla="*/ 13 h 13"/>
                    <a:gd name="T36" fmla="*/ 9 w 18"/>
                    <a:gd name="T37" fmla="*/ 13 h 13"/>
                    <a:gd name="T38" fmla="*/ 11 w 18"/>
                    <a:gd name="T39" fmla="*/ 12 h 13"/>
                    <a:gd name="T40" fmla="*/ 9 w 18"/>
                    <a:gd name="T41" fmla="*/ 9 h 13"/>
                    <a:gd name="T42" fmla="*/ 11 w 18"/>
                    <a:gd name="T43" fmla="*/ 7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8" h="13">
                      <a:moveTo>
                        <a:pt x="11" y="7"/>
                      </a:moveTo>
                      <a:cubicBezTo>
                        <a:pt x="10" y="5"/>
                        <a:pt x="8" y="5"/>
                        <a:pt x="7" y="5"/>
                      </a:cubicBezTo>
                      <a:cubicBezTo>
                        <a:pt x="5" y="7"/>
                        <a:pt x="5" y="8"/>
                        <a:pt x="6" y="10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0"/>
                        <a:pt x="2" y="8"/>
                        <a:pt x="0" y="6"/>
                      </a:cubicBezTo>
                      <a:cubicBezTo>
                        <a:pt x="1" y="5"/>
                        <a:pt x="3" y="4"/>
                        <a:pt x="4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7" y="4"/>
                        <a:pt x="8" y="4"/>
                        <a:pt x="8" y="3"/>
                      </a:cubicBezTo>
                      <a:cubicBezTo>
                        <a:pt x="8" y="2"/>
                        <a:pt x="8" y="2"/>
                        <a:pt x="8" y="1"/>
                      </a:cubicBezTo>
                      <a:cubicBezTo>
                        <a:pt x="9" y="1"/>
                        <a:pt x="9" y="0"/>
                        <a:pt x="10" y="0"/>
                      </a:cubicBezTo>
                      <a:cubicBezTo>
                        <a:pt x="10" y="0"/>
                        <a:pt x="11" y="0"/>
                        <a:pt x="12" y="1"/>
                      </a:cubicBezTo>
                      <a:cubicBezTo>
                        <a:pt x="10" y="2"/>
                        <a:pt x="11" y="3"/>
                        <a:pt x="12" y="4"/>
                      </a:cubicBezTo>
                      <a:cubicBezTo>
                        <a:pt x="13" y="4"/>
                        <a:pt x="13" y="4"/>
                        <a:pt x="13" y="5"/>
                      </a:cubicBezTo>
                      <a:cubicBezTo>
                        <a:pt x="14" y="6"/>
                        <a:pt x="14" y="7"/>
                        <a:pt x="15" y="8"/>
                      </a:cubicBezTo>
                      <a:cubicBezTo>
                        <a:pt x="16" y="9"/>
                        <a:pt x="17" y="9"/>
                        <a:pt x="18" y="10"/>
                      </a:cubicBezTo>
                      <a:cubicBezTo>
                        <a:pt x="17" y="10"/>
                        <a:pt x="16" y="11"/>
                        <a:pt x="15" y="12"/>
                      </a:cubicBezTo>
                      <a:cubicBezTo>
                        <a:pt x="14" y="13"/>
                        <a:pt x="13" y="13"/>
                        <a:pt x="12" y="13"/>
                      </a:cubicBezTo>
                      <a:cubicBezTo>
                        <a:pt x="11" y="13"/>
                        <a:pt x="10" y="13"/>
                        <a:pt x="9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ubicBezTo>
                        <a:pt x="10" y="11"/>
                        <a:pt x="9" y="10"/>
                        <a:pt x="9" y="9"/>
                      </a:cubicBezTo>
                      <a:cubicBezTo>
                        <a:pt x="9" y="8"/>
                        <a:pt x="10" y="8"/>
                        <a:pt x="11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8" name="ïṧlïḋê">
                  <a:extLst>
                    <a:ext uri="{FF2B5EF4-FFF2-40B4-BE49-F238E27FC236}">
                      <a16:creationId xmlns:a16="http://schemas.microsoft.com/office/drawing/2014/main" id="{50514794-EB37-497A-AA7D-0B7A16E42A9B}"/>
                    </a:ext>
                  </a:extLst>
                </p:cNvPr>
                <p:cNvSpPr/>
                <p:nvPr/>
              </p:nvSpPr>
              <p:spPr bwMode="auto">
                <a:xfrm>
                  <a:off x="5883955" y="2761411"/>
                  <a:ext cx="44641" cy="20291"/>
                </a:xfrm>
                <a:custGeom>
                  <a:avLst/>
                  <a:gdLst>
                    <a:gd name="T0" fmla="*/ 0 w 11"/>
                    <a:gd name="T1" fmla="*/ 2 h 5"/>
                    <a:gd name="T2" fmla="*/ 2 w 11"/>
                    <a:gd name="T3" fmla="*/ 2 h 5"/>
                    <a:gd name="T4" fmla="*/ 8 w 11"/>
                    <a:gd name="T5" fmla="*/ 0 h 5"/>
                    <a:gd name="T6" fmla="*/ 11 w 11"/>
                    <a:gd name="T7" fmla="*/ 1 h 5"/>
                    <a:gd name="T8" fmla="*/ 10 w 11"/>
                    <a:gd name="T9" fmla="*/ 3 h 5"/>
                    <a:gd name="T10" fmla="*/ 6 w 11"/>
                    <a:gd name="T11" fmla="*/ 5 h 5"/>
                    <a:gd name="T12" fmla="*/ 2 w 11"/>
                    <a:gd name="T13" fmla="*/ 4 h 5"/>
                    <a:gd name="T14" fmla="*/ 0 w 11"/>
                    <a:gd name="T15" fmla="*/ 3 h 5"/>
                    <a:gd name="T16" fmla="*/ 0 w 11"/>
                    <a:gd name="T17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" h="5">
                      <a:moveTo>
                        <a:pt x="0" y="2"/>
                      </a:moveTo>
                      <a:cubicBezTo>
                        <a:pt x="0" y="2"/>
                        <a:pt x="1" y="2"/>
                        <a:pt x="2" y="2"/>
                      </a:cubicBezTo>
                      <a:cubicBezTo>
                        <a:pt x="4" y="1"/>
                        <a:pt x="6" y="0"/>
                        <a:pt x="8" y="0"/>
                      </a:cubicBezTo>
                      <a:cubicBezTo>
                        <a:pt x="9" y="0"/>
                        <a:pt x="10" y="0"/>
                        <a:pt x="11" y="1"/>
                      </a:cubicBezTo>
                      <a:cubicBezTo>
                        <a:pt x="11" y="2"/>
                        <a:pt x="10" y="2"/>
                        <a:pt x="10" y="3"/>
                      </a:cubicBezTo>
                      <a:cubicBezTo>
                        <a:pt x="8" y="4"/>
                        <a:pt x="7" y="4"/>
                        <a:pt x="6" y="5"/>
                      </a:cubicBezTo>
                      <a:cubicBezTo>
                        <a:pt x="4" y="5"/>
                        <a:pt x="3" y="5"/>
                        <a:pt x="2" y="4"/>
                      </a:cubicBezTo>
                      <a:cubicBezTo>
                        <a:pt x="1" y="3"/>
                        <a:pt x="0" y="3"/>
                        <a:pt x="0" y="3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9" name="ïşľîďê">
                  <a:extLst>
                    <a:ext uri="{FF2B5EF4-FFF2-40B4-BE49-F238E27FC236}">
                      <a16:creationId xmlns:a16="http://schemas.microsoft.com/office/drawing/2014/main" id="{AFA7EB6B-E2A4-480B-913F-539A5CAA9BBB}"/>
                    </a:ext>
                  </a:extLst>
                </p:cNvPr>
                <p:cNvSpPr/>
                <p:nvPr/>
              </p:nvSpPr>
              <p:spPr bwMode="auto">
                <a:xfrm>
                  <a:off x="5622194" y="2875043"/>
                  <a:ext cx="36525" cy="24350"/>
                </a:xfrm>
                <a:custGeom>
                  <a:avLst/>
                  <a:gdLst>
                    <a:gd name="T0" fmla="*/ 0 w 9"/>
                    <a:gd name="T1" fmla="*/ 5 h 6"/>
                    <a:gd name="T2" fmla="*/ 7 w 9"/>
                    <a:gd name="T3" fmla="*/ 0 h 6"/>
                    <a:gd name="T4" fmla="*/ 5 w 9"/>
                    <a:gd name="T5" fmla="*/ 1 h 6"/>
                    <a:gd name="T6" fmla="*/ 7 w 9"/>
                    <a:gd name="T7" fmla="*/ 2 h 6"/>
                    <a:gd name="T8" fmla="*/ 8 w 9"/>
                    <a:gd name="T9" fmla="*/ 4 h 6"/>
                    <a:gd name="T10" fmla="*/ 6 w 9"/>
                    <a:gd name="T11" fmla="*/ 6 h 6"/>
                    <a:gd name="T12" fmla="*/ 0 w 9"/>
                    <a:gd name="T13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6">
                      <a:moveTo>
                        <a:pt x="0" y="5"/>
                      </a:moveTo>
                      <a:cubicBezTo>
                        <a:pt x="2" y="3"/>
                        <a:pt x="4" y="1"/>
                        <a:pt x="7" y="0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6" y="1"/>
                        <a:pt x="7" y="2"/>
                        <a:pt x="7" y="2"/>
                      </a:cubicBezTo>
                      <a:cubicBezTo>
                        <a:pt x="7" y="2"/>
                        <a:pt x="9" y="4"/>
                        <a:pt x="8" y="4"/>
                      </a:cubicBezTo>
                      <a:cubicBezTo>
                        <a:pt x="8" y="5"/>
                        <a:pt x="7" y="6"/>
                        <a:pt x="6" y="6"/>
                      </a:cubicBezTo>
                      <a:cubicBezTo>
                        <a:pt x="4" y="5"/>
                        <a:pt x="2" y="5"/>
                        <a:pt x="0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0" name="ïŝlíde">
                  <a:extLst>
                    <a:ext uri="{FF2B5EF4-FFF2-40B4-BE49-F238E27FC236}">
                      <a16:creationId xmlns:a16="http://schemas.microsoft.com/office/drawing/2014/main" id="{B94E80C4-D482-4AC4-BBE0-1980713F4689}"/>
                    </a:ext>
                  </a:extLst>
                </p:cNvPr>
                <p:cNvSpPr/>
                <p:nvPr/>
              </p:nvSpPr>
              <p:spPr bwMode="auto">
                <a:xfrm>
                  <a:off x="5137228" y="2540234"/>
                  <a:ext cx="1075449" cy="1379821"/>
                </a:xfrm>
                <a:custGeom>
                  <a:avLst/>
                  <a:gdLst>
                    <a:gd name="T0" fmla="*/ 255 w 255"/>
                    <a:gd name="T1" fmla="*/ 281 h 327"/>
                    <a:gd name="T2" fmla="*/ 254 w 255"/>
                    <a:gd name="T3" fmla="*/ 283 h 327"/>
                    <a:gd name="T4" fmla="*/ 43 w 255"/>
                    <a:gd name="T5" fmla="*/ 230 h 327"/>
                    <a:gd name="T6" fmla="*/ 96 w 255"/>
                    <a:gd name="T7" fmla="*/ 20 h 327"/>
                    <a:gd name="T8" fmla="*/ 150 w 255"/>
                    <a:gd name="T9" fmla="*/ 0 h 327"/>
                    <a:gd name="T10" fmla="*/ 120 w 255"/>
                    <a:gd name="T11" fmla="*/ 30 h 327"/>
                    <a:gd name="T12" fmla="*/ 115 w 255"/>
                    <a:gd name="T13" fmla="*/ 36 h 327"/>
                    <a:gd name="T14" fmla="*/ 111 w 255"/>
                    <a:gd name="T15" fmla="*/ 42 h 327"/>
                    <a:gd name="T16" fmla="*/ 108 w 255"/>
                    <a:gd name="T17" fmla="*/ 46 h 327"/>
                    <a:gd name="T18" fmla="*/ 98 w 255"/>
                    <a:gd name="T19" fmla="*/ 64 h 327"/>
                    <a:gd name="T20" fmla="*/ 98 w 255"/>
                    <a:gd name="T21" fmla="*/ 64 h 327"/>
                    <a:gd name="T22" fmla="*/ 87 w 255"/>
                    <a:gd name="T23" fmla="*/ 99 h 327"/>
                    <a:gd name="T24" fmla="*/ 91 w 255"/>
                    <a:gd name="T25" fmla="*/ 155 h 327"/>
                    <a:gd name="T26" fmla="*/ 103 w 255"/>
                    <a:gd name="T27" fmla="*/ 181 h 327"/>
                    <a:gd name="T28" fmla="*/ 129 w 255"/>
                    <a:gd name="T29" fmla="*/ 217 h 327"/>
                    <a:gd name="T30" fmla="*/ 255 w 255"/>
                    <a:gd name="T31" fmla="*/ 281 h 3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55" h="327">
                      <a:moveTo>
                        <a:pt x="255" y="281"/>
                      </a:moveTo>
                      <a:cubicBezTo>
                        <a:pt x="254" y="283"/>
                        <a:pt x="254" y="283"/>
                        <a:pt x="254" y="283"/>
                      </a:cubicBezTo>
                      <a:cubicBezTo>
                        <a:pt x="182" y="327"/>
                        <a:pt x="87" y="303"/>
                        <a:pt x="43" y="230"/>
                      </a:cubicBezTo>
                      <a:cubicBezTo>
                        <a:pt x="0" y="158"/>
                        <a:pt x="23" y="63"/>
                        <a:pt x="96" y="20"/>
                      </a:cubicBezTo>
                      <a:cubicBezTo>
                        <a:pt x="113" y="10"/>
                        <a:pt x="131" y="3"/>
                        <a:pt x="150" y="0"/>
                      </a:cubicBezTo>
                      <a:cubicBezTo>
                        <a:pt x="139" y="9"/>
                        <a:pt x="129" y="19"/>
                        <a:pt x="120" y="30"/>
                      </a:cubicBezTo>
                      <a:cubicBezTo>
                        <a:pt x="119" y="32"/>
                        <a:pt x="117" y="34"/>
                        <a:pt x="115" y="36"/>
                      </a:cubicBezTo>
                      <a:cubicBezTo>
                        <a:pt x="113" y="39"/>
                        <a:pt x="112" y="40"/>
                        <a:pt x="111" y="42"/>
                      </a:cubicBezTo>
                      <a:cubicBezTo>
                        <a:pt x="110" y="44"/>
                        <a:pt x="109" y="45"/>
                        <a:pt x="108" y="46"/>
                      </a:cubicBezTo>
                      <a:cubicBezTo>
                        <a:pt x="104" y="52"/>
                        <a:pt x="101" y="58"/>
                        <a:pt x="98" y="64"/>
                      </a:cubicBezTo>
                      <a:cubicBezTo>
                        <a:pt x="98" y="64"/>
                        <a:pt x="98" y="64"/>
                        <a:pt x="98" y="64"/>
                      </a:cubicBezTo>
                      <a:cubicBezTo>
                        <a:pt x="93" y="75"/>
                        <a:pt x="89" y="87"/>
                        <a:pt x="87" y="99"/>
                      </a:cubicBezTo>
                      <a:cubicBezTo>
                        <a:pt x="83" y="118"/>
                        <a:pt x="85" y="137"/>
                        <a:pt x="91" y="155"/>
                      </a:cubicBezTo>
                      <a:cubicBezTo>
                        <a:pt x="94" y="164"/>
                        <a:pt x="98" y="173"/>
                        <a:pt x="103" y="181"/>
                      </a:cubicBezTo>
                      <a:cubicBezTo>
                        <a:pt x="111" y="194"/>
                        <a:pt x="119" y="206"/>
                        <a:pt x="129" y="217"/>
                      </a:cubicBezTo>
                      <a:cubicBezTo>
                        <a:pt x="187" y="285"/>
                        <a:pt x="255" y="281"/>
                        <a:pt x="255" y="28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1" name="îṥlïdé">
                  <a:extLst>
                    <a:ext uri="{FF2B5EF4-FFF2-40B4-BE49-F238E27FC236}">
                      <a16:creationId xmlns:a16="http://schemas.microsoft.com/office/drawing/2014/main" id="{E841876D-04C8-4F20-BAF0-60C7AFF1B9FE}"/>
                    </a:ext>
                  </a:extLst>
                </p:cNvPr>
                <p:cNvSpPr/>
                <p:nvPr/>
              </p:nvSpPr>
              <p:spPr bwMode="auto">
                <a:xfrm>
                  <a:off x="8304729" y="3301164"/>
                  <a:ext cx="606716" cy="375393"/>
                </a:xfrm>
                <a:custGeom>
                  <a:avLst/>
                  <a:gdLst>
                    <a:gd name="T0" fmla="*/ 140 w 144"/>
                    <a:gd name="T1" fmla="*/ 73 h 89"/>
                    <a:gd name="T2" fmla="*/ 117 w 144"/>
                    <a:gd name="T3" fmla="*/ 86 h 89"/>
                    <a:gd name="T4" fmla="*/ 2 w 144"/>
                    <a:gd name="T5" fmla="*/ 86 h 89"/>
                    <a:gd name="T6" fmla="*/ 2 w 144"/>
                    <a:gd name="T7" fmla="*/ 76 h 89"/>
                    <a:gd name="T8" fmla="*/ 2 w 144"/>
                    <a:gd name="T9" fmla="*/ 75 h 89"/>
                    <a:gd name="T10" fmla="*/ 34 w 144"/>
                    <a:gd name="T11" fmla="*/ 75 h 89"/>
                    <a:gd name="T12" fmla="*/ 25 w 144"/>
                    <a:gd name="T13" fmla="*/ 31 h 89"/>
                    <a:gd name="T14" fmla="*/ 108 w 144"/>
                    <a:gd name="T15" fmla="*/ 0 h 89"/>
                    <a:gd name="T16" fmla="*/ 116 w 144"/>
                    <a:gd name="T17" fmla="*/ 0 h 89"/>
                    <a:gd name="T18" fmla="*/ 140 w 144"/>
                    <a:gd name="T19" fmla="*/ 7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4" h="89">
                      <a:moveTo>
                        <a:pt x="140" y="73"/>
                      </a:moveTo>
                      <a:cubicBezTo>
                        <a:pt x="136" y="89"/>
                        <a:pt x="117" y="86"/>
                        <a:pt x="117" y="86"/>
                      </a:cubicBezTo>
                      <a:cubicBezTo>
                        <a:pt x="117" y="86"/>
                        <a:pt x="5" y="88"/>
                        <a:pt x="2" y="86"/>
                      </a:cubicBezTo>
                      <a:cubicBezTo>
                        <a:pt x="0" y="84"/>
                        <a:pt x="2" y="78"/>
                        <a:pt x="2" y="76"/>
                      </a:cubicBezTo>
                      <a:cubicBezTo>
                        <a:pt x="2" y="75"/>
                        <a:pt x="2" y="75"/>
                        <a:pt x="2" y="75"/>
                      </a:cubicBezTo>
                      <a:cubicBezTo>
                        <a:pt x="34" y="75"/>
                        <a:pt x="34" y="75"/>
                        <a:pt x="34" y="75"/>
                      </a:cubicBezTo>
                      <a:cubicBezTo>
                        <a:pt x="34" y="75"/>
                        <a:pt x="49" y="67"/>
                        <a:pt x="25" y="31"/>
                      </a:cubicBezTo>
                      <a:cubicBezTo>
                        <a:pt x="4" y="1"/>
                        <a:pt x="82" y="0"/>
                        <a:pt x="108" y="0"/>
                      </a:cubicBezTo>
                      <a:cubicBezTo>
                        <a:pt x="113" y="0"/>
                        <a:pt x="116" y="0"/>
                        <a:pt x="116" y="0"/>
                      </a:cubicBezTo>
                      <a:cubicBezTo>
                        <a:pt x="116" y="0"/>
                        <a:pt x="144" y="57"/>
                        <a:pt x="140" y="73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2" name="iṣļîḓe">
                  <a:extLst>
                    <a:ext uri="{FF2B5EF4-FFF2-40B4-BE49-F238E27FC236}">
                      <a16:creationId xmlns:a16="http://schemas.microsoft.com/office/drawing/2014/main" id="{CCFB1DBB-629C-4F3D-A66F-B9E8C93FECA5}"/>
                    </a:ext>
                  </a:extLst>
                </p:cNvPr>
                <p:cNvSpPr/>
                <p:nvPr/>
              </p:nvSpPr>
              <p:spPr bwMode="auto">
                <a:xfrm>
                  <a:off x="8312845" y="3301164"/>
                  <a:ext cx="539754" cy="328722"/>
                </a:xfrm>
                <a:custGeom>
                  <a:avLst/>
                  <a:gdLst>
                    <a:gd name="T0" fmla="*/ 125 w 128"/>
                    <a:gd name="T1" fmla="*/ 61 h 78"/>
                    <a:gd name="T2" fmla="*/ 101 w 128"/>
                    <a:gd name="T3" fmla="*/ 75 h 78"/>
                    <a:gd name="T4" fmla="*/ 0 w 128"/>
                    <a:gd name="T5" fmla="*/ 76 h 78"/>
                    <a:gd name="T6" fmla="*/ 0 w 128"/>
                    <a:gd name="T7" fmla="*/ 75 h 78"/>
                    <a:gd name="T8" fmla="*/ 32 w 128"/>
                    <a:gd name="T9" fmla="*/ 75 h 78"/>
                    <a:gd name="T10" fmla="*/ 23 w 128"/>
                    <a:gd name="T11" fmla="*/ 31 h 78"/>
                    <a:gd name="T12" fmla="*/ 106 w 128"/>
                    <a:gd name="T13" fmla="*/ 0 h 78"/>
                    <a:gd name="T14" fmla="*/ 125 w 128"/>
                    <a:gd name="T15" fmla="*/ 61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78">
                      <a:moveTo>
                        <a:pt x="125" y="61"/>
                      </a:moveTo>
                      <a:cubicBezTo>
                        <a:pt x="121" y="78"/>
                        <a:pt x="101" y="75"/>
                        <a:pt x="101" y="75"/>
                      </a:cubicBezTo>
                      <a:cubicBezTo>
                        <a:pt x="101" y="75"/>
                        <a:pt x="30" y="76"/>
                        <a:pt x="0" y="76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32" y="75"/>
                        <a:pt x="32" y="75"/>
                        <a:pt x="32" y="75"/>
                      </a:cubicBezTo>
                      <a:cubicBezTo>
                        <a:pt x="32" y="75"/>
                        <a:pt x="47" y="67"/>
                        <a:pt x="23" y="31"/>
                      </a:cubicBezTo>
                      <a:cubicBezTo>
                        <a:pt x="2" y="1"/>
                        <a:pt x="80" y="0"/>
                        <a:pt x="106" y="0"/>
                      </a:cubicBezTo>
                      <a:cubicBezTo>
                        <a:pt x="114" y="18"/>
                        <a:pt x="128" y="50"/>
                        <a:pt x="125" y="6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3" name="îśļiḑê">
                  <a:extLst>
                    <a:ext uri="{FF2B5EF4-FFF2-40B4-BE49-F238E27FC236}">
                      <a16:creationId xmlns:a16="http://schemas.microsoft.com/office/drawing/2014/main" id="{C77B7578-8847-4243-B016-2D2376C3C9D6}"/>
                    </a:ext>
                  </a:extLst>
                </p:cNvPr>
                <p:cNvSpPr/>
                <p:nvPr/>
              </p:nvSpPr>
              <p:spPr bwMode="auto">
                <a:xfrm>
                  <a:off x="8312845" y="3301164"/>
                  <a:ext cx="555987" cy="336839"/>
                </a:xfrm>
                <a:custGeom>
                  <a:avLst/>
                  <a:gdLst>
                    <a:gd name="T0" fmla="*/ 129 w 132"/>
                    <a:gd name="T1" fmla="*/ 64 h 80"/>
                    <a:gd name="T2" fmla="*/ 101 w 132"/>
                    <a:gd name="T3" fmla="*/ 75 h 80"/>
                    <a:gd name="T4" fmla="*/ 0 w 132"/>
                    <a:gd name="T5" fmla="*/ 76 h 80"/>
                    <a:gd name="T6" fmla="*/ 0 w 132"/>
                    <a:gd name="T7" fmla="*/ 75 h 80"/>
                    <a:gd name="T8" fmla="*/ 32 w 132"/>
                    <a:gd name="T9" fmla="*/ 75 h 80"/>
                    <a:gd name="T10" fmla="*/ 23 w 132"/>
                    <a:gd name="T11" fmla="*/ 31 h 80"/>
                    <a:gd name="T12" fmla="*/ 106 w 132"/>
                    <a:gd name="T13" fmla="*/ 0 h 80"/>
                    <a:gd name="T14" fmla="*/ 129 w 132"/>
                    <a:gd name="T15" fmla="*/ 64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2" h="80">
                      <a:moveTo>
                        <a:pt x="129" y="64"/>
                      </a:moveTo>
                      <a:cubicBezTo>
                        <a:pt x="125" y="80"/>
                        <a:pt x="101" y="75"/>
                        <a:pt x="101" y="75"/>
                      </a:cubicBezTo>
                      <a:cubicBezTo>
                        <a:pt x="101" y="75"/>
                        <a:pt x="30" y="76"/>
                        <a:pt x="0" y="76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32" y="75"/>
                        <a:pt x="32" y="75"/>
                        <a:pt x="32" y="75"/>
                      </a:cubicBezTo>
                      <a:cubicBezTo>
                        <a:pt x="32" y="75"/>
                        <a:pt x="48" y="67"/>
                        <a:pt x="23" y="31"/>
                      </a:cubicBezTo>
                      <a:cubicBezTo>
                        <a:pt x="2" y="1"/>
                        <a:pt x="80" y="0"/>
                        <a:pt x="106" y="0"/>
                      </a:cubicBezTo>
                      <a:cubicBezTo>
                        <a:pt x="114" y="18"/>
                        <a:pt x="132" y="52"/>
                        <a:pt x="129" y="64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4" name="ïSḷiḍê">
                  <a:extLst>
                    <a:ext uri="{FF2B5EF4-FFF2-40B4-BE49-F238E27FC236}">
                      <a16:creationId xmlns:a16="http://schemas.microsoft.com/office/drawing/2014/main" id="{4AC59D80-F155-4BE5-8AE5-41CA3ACD627F}"/>
                    </a:ext>
                  </a:extLst>
                </p:cNvPr>
                <p:cNvSpPr/>
                <p:nvPr/>
              </p:nvSpPr>
              <p:spPr bwMode="auto">
                <a:xfrm>
                  <a:off x="7953686" y="2621400"/>
                  <a:ext cx="120328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5" name="iş1iďe">
                  <a:extLst>
                    <a:ext uri="{FF2B5EF4-FFF2-40B4-BE49-F238E27FC236}">
                      <a16:creationId xmlns:a16="http://schemas.microsoft.com/office/drawing/2014/main" id="{997AB7A4-25E2-44E1-87D9-E10672CBC811}"/>
                    </a:ext>
                  </a:extLst>
                </p:cNvPr>
                <p:cNvSpPr/>
                <p:nvPr/>
              </p:nvSpPr>
              <p:spPr bwMode="auto">
                <a:xfrm>
                  <a:off x="7953686" y="2621400"/>
                  <a:ext cx="120328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6" name="îšḷidè">
                  <a:extLst>
                    <a:ext uri="{FF2B5EF4-FFF2-40B4-BE49-F238E27FC236}">
                      <a16:creationId xmlns:a16="http://schemas.microsoft.com/office/drawing/2014/main" id="{76896E33-E205-409D-ADA6-24D6060C0D63}"/>
                    </a:ext>
                  </a:extLst>
                </p:cNvPr>
                <p:cNvSpPr/>
                <p:nvPr/>
              </p:nvSpPr>
              <p:spPr bwMode="auto">
                <a:xfrm>
                  <a:off x="7929337" y="2621400"/>
                  <a:ext cx="120125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7" name="íšļîḓé">
                  <a:extLst>
                    <a:ext uri="{FF2B5EF4-FFF2-40B4-BE49-F238E27FC236}">
                      <a16:creationId xmlns:a16="http://schemas.microsoft.com/office/drawing/2014/main" id="{A3EABF07-4858-4D22-91CD-BD8A31529FAA}"/>
                    </a:ext>
                  </a:extLst>
                </p:cNvPr>
                <p:cNvSpPr/>
                <p:nvPr/>
              </p:nvSpPr>
              <p:spPr bwMode="auto">
                <a:xfrm>
                  <a:off x="7929337" y="2621400"/>
                  <a:ext cx="1201256" cy="805573"/>
                </a:xfrm>
                <a:custGeom>
                  <a:avLst/>
                  <a:gdLst>
                    <a:gd name="T0" fmla="*/ 23 w 285"/>
                    <a:gd name="T1" fmla="*/ 0 h 191"/>
                    <a:gd name="T2" fmla="*/ 262 w 285"/>
                    <a:gd name="T3" fmla="*/ 0 h 191"/>
                    <a:gd name="T4" fmla="*/ 285 w 285"/>
                    <a:gd name="T5" fmla="*/ 23 h 191"/>
                    <a:gd name="T6" fmla="*/ 285 w 285"/>
                    <a:gd name="T7" fmla="*/ 169 h 191"/>
                    <a:gd name="T8" fmla="*/ 262 w 285"/>
                    <a:gd name="T9" fmla="*/ 191 h 191"/>
                    <a:gd name="T10" fmla="*/ 23 w 285"/>
                    <a:gd name="T11" fmla="*/ 191 h 191"/>
                    <a:gd name="T12" fmla="*/ 0 w 285"/>
                    <a:gd name="T13" fmla="*/ 169 h 191"/>
                    <a:gd name="T14" fmla="*/ 0 w 285"/>
                    <a:gd name="T15" fmla="*/ 23 h 191"/>
                    <a:gd name="T16" fmla="*/ 23 w 285"/>
                    <a:gd name="T17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91">
                      <a:moveTo>
                        <a:pt x="23" y="0"/>
                      </a:move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75" y="0"/>
                        <a:pt x="285" y="10"/>
                        <a:pt x="285" y="23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81"/>
                        <a:pt x="275" y="191"/>
                        <a:pt x="262" y="191"/>
                      </a:cubicBezTo>
                      <a:cubicBezTo>
                        <a:pt x="23" y="191"/>
                        <a:pt x="23" y="191"/>
                        <a:pt x="23" y="191"/>
                      </a:cubicBezTo>
                      <a:cubicBezTo>
                        <a:pt x="10" y="191"/>
                        <a:pt x="0" y="181"/>
                        <a:pt x="0" y="169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6000">
                      <a:srgbClr val="68AFFD"/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8" name="is1ídé">
                  <a:extLst>
                    <a:ext uri="{FF2B5EF4-FFF2-40B4-BE49-F238E27FC236}">
                      <a16:creationId xmlns:a16="http://schemas.microsoft.com/office/drawing/2014/main" id="{1A9ABC08-550F-4650-92F2-4B396E260B2E}"/>
                    </a:ext>
                  </a:extLst>
                </p:cNvPr>
                <p:cNvSpPr/>
                <p:nvPr/>
              </p:nvSpPr>
              <p:spPr bwMode="auto">
                <a:xfrm>
                  <a:off x="7929340" y="3254496"/>
                  <a:ext cx="1201254" cy="172478"/>
                </a:xfrm>
                <a:custGeom>
                  <a:avLst/>
                  <a:gdLst>
                    <a:gd name="T0" fmla="*/ 285 w 285"/>
                    <a:gd name="T1" fmla="*/ 0 h 41"/>
                    <a:gd name="T2" fmla="*/ 285 w 285"/>
                    <a:gd name="T3" fmla="*/ 19 h 41"/>
                    <a:gd name="T4" fmla="*/ 262 w 285"/>
                    <a:gd name="T5" fmla="*/ 41 h 41"/>
                    <a:gd name="T6" fmla="*/ 262 w 285"/>
                    <a:gd name="T7" fmla="*/ 41 h 41"/>
                    <a:gd name="T8" fmla="*/ 23 w 285"/>
                    <a:gd name="T9" fmla="*/ 41 h 41"/>
                    <a:gd name="T10" fmla="*/ 0 w 285"/>
                    <a:gd name="T11" fmla="*/ 19 h 41"/>
                    <a:gd name="T12" fmla="*/ 0 w 285"/>
                    <a:gd name="T13" fmla="*/ 19 h 41"/>
                    <a:gd name="T14" fmla="*/ 0 w 285"/>
                    <a:gd name="T15" fmla="*/ 0 h 41"/>
                    <a:gd name="T16" fmla="*/ 285 w 285"/>
                    <a:gd name="T17" fmla="*/ 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41">
                      <a:moveTo>
                        <a:pt x="285" y="0"/>
                      </a:moveTo>
                      <a:cubicBezTo>
                        <a:pt x="285" y="19"/>
                        <a:pt x="285" y="19"/>
                        <a:pt x="285" y="19"/>
                      </a:cubicBezTo>
                      <a:cubicBezTo>
                        <a:pt x="285" y="31"/>
                        <a:pt x="275" y="41"/>
                        <a:pt x="262" y="41"/>
                      </a:cubicBezTo>
                      <a:cubicBezTo>
                        <a:pt x="262" y="41"/>
                        <a:pt x="262" y="41"/>
                        <a:pt x="262" y="41"/>
                      </a:cubicBezTo>
                      <a:cubicBezTo>
                        <a:pt x="23" y="41"/>
                        <a:pt x="23" y="41"/>
                        <a:pt x="23" y="41"/>
                      </a:cubicBezTo>
                      <a:cubicBezTo>
                        <a:pt x="10" y="41"/>
                        <a:pt x="0" y="31"/>
                        <a:pt x="0" y="19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285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9" name="íṧlíḍe">
                  <a:extLst>
                    <a:ext uri="{FF2B5EF4-FFF2-40B4-BE49-F238E27FC236}">
                      <a16:creationId xmlns:a16="http://schemas.microsoft.com/office/drawing/2014/main" id="{C8C5EE96-4AFD-47ED-9C9D-B1CAEBF0A649}"/>
                    </a:ext>
                  </a:extLst>
                </p:cNvPr>
                <p:cNvSpPr/>
                <p:nvPr/>
              </p:nvSpPr>
              <p:spPr bwMode="auto">
                <a:xfrm>
                  <a:off x="8312845" y="3621770"/>
                  <a:ext cx="472792" cy="40583"/>
                </a:xfrm>
                <a:prstGeom prst="rect">
                  <a:avLst/>
                </a:pr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0" name="iṩlíḓe">
                  <a:extLst>
                    <a:ext uri="{FF2B5EF4-FFF2-40B4-BE49-F238E27FC236}">
                      <a16:creationId xmlns:a16="http://schemas.microsoft.com/office/drawing/2014/main" id="{57BA2FF4-B1D3-4DF2-A381-BDD4B8D8D287}"/>
                    </a:ext>
                  </a:extLst>
                </p:cNvPr>
                <p:cNvSpPr/>
                <p:nvPr/>
              </p:nvSpPr>
              <p:spPr bwMode="auto">
                <a:xfrm>
                  <a:off x="8785637" y="3571042"/>
                  <a:ext cx="75079" cy="101457"/>
                </a:xfrm>
                <a:custGeom>
                  <a:avLst/>
                  <a:gdLst>
                    <a:gd name="T0" fmla="*/ 17 w 18"/>
                    <a:gd name="T1" fmla="*/ 0 h 24"/>
                    <a:gd name="T2" fmla="*/ 18 w 18"/>
                    <a:gd name="T3" fmla="*/ 19 h 24"/>
                    <a:gd name="T4" fmla="*/ 0 w 18"/>
                    <a:gd name="T5" fmla="*/ 22 h 24"/>
                    <a:gd name="T6" fmla="*/ 0 w 18"/>
                    <a:gd name="T7" fmla="*/ 12 h 24"/>
                    <a:gd name="T8" fmla="*/ 17 w 18"/>
                    <a:gd name="T9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24">
                      <a:moveTo>
                        <a:pt x="17" y="0"/>
                      </a:moveTo>
                      <a:cubicBezTo>
                        <a:pt x="18" y="19"/>
                        <a:pt x="18" y="19"/>
                        <a:pt x="18" y="19"/>
                      </a:cubicBezTo>
                      <a:cubicBezTo>
                        <a:pt x="13" y="22"/>
                        <a:pt x="6" y="24"/>
                        <a:pt x="0" y="2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16" y="16"/>
                        <a:pt x="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1" name="íšļídê">
                  <a:extLst>
                    <a:ext uri="{FF2B5EF4-FFF2-40B4-BE49-F238E27FC236}">
                      <a16:creationId xmlns:a16="http://schemas.microsoft.com/office/drawing/2014/main" id="{31032768-976F-4A5B-A394-25B14CA88F26}"/>
                    </a:ext>
                  </a:extLst>
                </p:cNvPr>
                <p:cNvSpPr/>
                <p:nvPr/>
              </p:nvSpPr>
              <p:spPr bwMode="auto">
                <a:xfrm>
                  <a:off x="3229828" y="2870985"/>
                  <a:ext cx="460617" cy="282052"/>
                </a:xfrm>
                <a:custGeom>
                  <a:avLst/>
                  <a:gdLst>
                    <a:gd name="T0" fmla="*/ 3 w 109"/>
                    <a:gd name="T1" fmla="*/ 55 h 67"/>
                    <a:gd name="T2" fmla="*/ 21 w 109"/>
                    <a:gd name="T3" fmla="*/ 65 h 67"/>
                    <a:gd name="T4" fmla="*/ 107 w 109"/>
                    <a:gd name="T5" fmla="*/ 65 h 67"/>
                    <a:gd name="T6" fmla="*/ 107 w 109"/>
                    <a:gd name="T7" fmla="*/ 57 h 67"/>
                    <a:gd name="T8" fmla="*/ 107 w 109"/>
                    <a:gd name="T9" fmla="*/ 57 h 67"/>
                    <a:gd name="T10" fmla="*/ 83 w 109"/>
                    <a:gd name="T11" fmla="*/ 57 h 67"/>
                    <a:gd name="T12" fmla="*/ 90 w 109"/>
                    <a:gd name="T13" fmla="*/ 24 h 67"/>
                    <a:gd name="T14" fmla="*/ 27 w 109"/>
                    <a:gd name="T15" fmla="*/ 0 h 67"/>
                    <a:gd name="T16" fmla="*/ 21 w 109"/>
                    <a:gd name="T17" fmla="*/ 0 h 67"/>
                    <a:gd name="T18" fmla="*/ 3 w 109"/>
                    <a:gd name="T19" fmla="*/ 55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9" h="67">
                      <a:moveTo>
                        <a:pt x="3" y="55"/>
                      </a:moveTo>
                      <a:cubicBezTo>
                        <a:pt x="6" y="67"/>
                        <a:pt x="21" y="65"/>
                        <a:pt x="21" y="65"/>
                      </a:cubicBezTo>
                      <a:cubicBezTo>
                        <a:pt x="21" y="65"/>
                        <a:pt x="105" y="67"/>
                        <a:pt x="107" y="65"/>
                      </a:cubicBezTo>
                      <a:cubicBezTo>
                        <a:pt x="109" y="64"/>
                        <a:pt x="108" y="59"/>
                        <a:pt x="107" y="57"/>
                      </a:cubicBezTo>
                      <a:cubicBezTo>
                        <a:pt x="107" y="57"/>
                        <a:pt x="107" y="57"/>
                        <a:pt x="107" y="57"/>
                      </a:cubicBezTo>
                      <a:cubicBezTo>
                        <a:pt x="83" y="57"/>
                        <a:pt x="83" y="57"/>
                        <a:pt x="83" y="57"/>
                      </a:cubicBezTo>
                      <a:cubicBezTo>
                        <a:pt x="83" y="57"/>
                        <a:pt x="71" y="51"/>
                        <a:pt x="90" y="24"/>
                      </a:cubicBezTo>
                      <a:cubicBezTo>
                        <a:pt x="106" y="1"/>
                        <a:pt x="46" y="0"/>
                        <a:pt x="27" y="0"/>
                      </a:cubicBezTo>
                      <a:cubicBezTo>
                        <a:pt x="23" y="0"/>
                        <a:pt x="21" y="0"/>
                        <a:pt x="21" y="0"/>
                      </a:cubicBezTo>
                      <a:cubicBezTo>
                        <a:pt x="21" y="0"/>
                        <a:pt x="0" y="43"/>
                        <a:pt x="3" y="55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2" name="íŝ1iḓé">
                  <a:extLst>
                    <a:ext uri="{FF2B5EF4-FFF2-40B4-BE49-F238E27FC236}">
                      <a16:creationId xmlns:a16="http://schemas.microsoft.com/office/drawing/2014/main" id="{AA71F879-B976-44C4-B8D6-BFC5D5956134}"/>
                    </a:ext>
                  </a:extLst>
                </p:cNvPr>
                <p:cNvSpPr/>
                <p:nvPr/>
              </p:nvSpPr>
              <p:spPr bwMode="auto">
                <a:xfrm>
                  <a:off x="3272440" y="2870985"/>
                  <a:ext cx="407860" cy="247556"/>
                </a:xfrm>
                <a:custGeom>
                  <a:avLst/>
                  <a:gdLst>
                    <a:gd name="T0" fmla="*/ 3 w 97"/>
                    <a:gd name="T1" fmla="*/ 46 h 59"/>
                    <a:gd name="T2" fmla="*/ 21 w 97"/>
                    <a:gd name="T3" fmla="*/ 56 h 59"/>
                    <a:gd name="T4" fmla="*/ 97 w 97"/>
                    <a:gd name="T5" fmla="*/ 57 h 59"/>
                    <a:gd name="T6" fmla="*/ 97 w 97"/>
                    <a:gd name="T7" fmla="*/ 56 h 59"/>
                    <a:gd name="T8" fmla="*/ 73 w 97"/>
                    <a:gd name="T9" fmla="*/ 56 h 59"/>
                    <a:gd name="T10" fmla="*/ 80 w 97"/>
                    <a:gd name="T11" fmla="*/ 23 h 59"/>
                    <a:gd name="T12" fmla="*/ 17 w 97"/>
                    <a:gd name="T13" fmla="*/ 0 h 59"/>
                    <a:gd name="T14" fmla="*/ 3 w 97"/>
                    <a:gd name="T15" fmla="*/ 46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7" h="59">
                      <a:moveTo>
                        <a:pt x="3" y="46"/>
                      </a:moveTo>
                      <a:cubicBezTo>
                        <a:pt x="6" y="59"/>
                        <a:pt x="21" y="56"/>
                        <a:pt x="21" y="56"/>
                      </a:cubicBezTo>
                      <a:cubicBezTo>
                        <a:pt x="21" y="56"/>
                        <a:pt x="74" y="57"/>
                        <a:pt x="97" y="57"/>
                      </a:cubicBezTo>
                      <a:cubicBezTo>
                        <a:pt x="97" y="57"/>
                        <a:pt x="97" y="57"/>
                        <a:pt x="97" y="56"/>
                      </a:cubicBezTo>
                      <a:cubicBezTo>
                        <a:pt x="73" y="56"/>
                        <a:pt x="73" y="56"/>
                        <a:pt x="73" y="56"/>
                      </a:cubicBezTo>
                      <a:cubicBezTo>
                        <a:pt x="73" y="56"/>
                        <a:pt x="61" y="50"/>
                        <a:pt x="80" y="23"/>
                      </a:cubicBezTo>
                      <a:cubicBezTo>
                        <a:pt x="96" y="1"/>
                        <a:pt x="36" y="0"/>
                        <a:pt x="17" y="0"/>
                      </a:cubicBezTo>
                      <a:cubicBezTo>
                        <a:pt x="11" y="13"/>
                        <a:pt x="0" y="37"/>
                        <a:pt x="3" y="46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3" name="iślide">
                  <a:extLst>
                    <a:ext uri="{FF2B5EF4-FFF2-40B4-BE49-F238E27FC236}">
                      <a16:creationId xmlns:a16="http://schemas.microsoft.com/office/drawing/2014/main" id="{F281DD42-168E-45A1-BCAC-CECA2C6F5CC0}"/>
                    </a:ext>
                  </a:extLst>
                </p:cNvPr>
                <p:cNvSpPr/>
                <p:nvPr/>
              </p:nvSpPr>
              <p:spPr bwMode="auto">
                <a:xfrm>
                  <a:off x="3258236" y="2870985"/>
                  <a:ext cx="422063" cy="255673"/>
                </a:xfrm>
                <a:custGeom>
                  <a:avLst/>
                  <a:gdLst>
                    <a:gd name="T0" fmla="*/ 2 w 100"/>
                    <a:gd name="T1" fmla="*/ 48 h 61"/>
                    <a:gd name="T2" fmla="*/ 24 w 100"/>
                    <a:gd name="T3" fmla="*/ 57 h 61"/>
                    <a:gd name="T4" fmla="*/ 100 w 100"/>
                    <a:gd name="T5" fmla="*/ 57 h 61"/>
                    <a:gd name="T6" fmla="*/ 100 w 100"/>
                    <a:gd name="T7" fmla="*/ 57 h 61"/>
                    <a:gd name="T8" fmla="*/ 76 w 100"/>
                    <a:gd name="T9" fmla="*/ 57 h 61"/>
                    <a:gd name="T10" fmla="*/ 83 w 100"/>
                    <a:gd name="T11" fmla="*/ 24 h 61"/>
                    <a:gd name="T12" fmla="*/ 20 w 100"/>
                    <a:gd name="T13" fmla="*/ 0 h 61"/>
                    <a:gd name="T14" fmla="*/ 2 w 100"/>
                    <a:gd name="T15" fmla="*/ 48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0" h="61">
                      <a:moveTo>
                        <a:pt x="2" y="48"/>
                      </a:moveTo>
                      <a:cubicBezTo>
                        <a:pt x="5" y="61"/>
                        <a:pt x="24" y="57"/>
                        <a:pt x="24" y="57"/>
                      </a:cubicBezTo>
                      <a:cubicBezTo>
                        <a:pt x="24" y="57"/>
                        <a:pt x="77" y="58"/>
                        <a:pt x="100" y="57"/>
                      </a:cubicBezTo>
                      <a:cubicBezTo>
                        <a:pt x="100" y="57"/>
                        <a:pt x="100" y="57"/>
                        <a:pt x="100" y="57"/>
                      </a:cubicBezTo>
                      <a:cubicBezTo>
                        <a:pt x="76" y="57"/>
                        <a:pt x="76" y="57"/>
                        <a:pt x="76" y="57"/>
                      </a:cubicBezTo>
                      <a:cubicBezTo>
                        <a:pt x="76" y="57"/>
                        <a:pt x="64" y="51"/>
                        <a:pt x="83" y="24"/>
                      </a:cubicBezTo>
                      <a:cubicBezTo>
                        <a:pt x="99" y="1"/>
                        <a:pt x="39" y="0"/>
                        <a:pt x="20" y="0"/>
                      </a:cubicBezTo>
                      <a:cubicBezTo>
                        <a:pt x="14" y="13"/>
                        <a:pt x="0" y="39"/>
                        <a:pt x="2" y="48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4" name="îšḻîďe">
                  <a:extLst>
                    <a:ext uri="{FF2B5EF4-FFF2-40B4-BE49-F238E27FC236}">
                      <a16:creationId xmlns:a16="http://schemas.microsoft.com/office/drawing/2014/main" id="{2F233DF7-9466-4184-8244-07C5CFC5C617}"/>
                    </a:ext>
                  </a:extLst>
                </p:cNvPr>
                <p:cNvSpPr/>
                <p:nvPr/>
              </p:nvSpPr>
              <p:spPr bwMode="auto">
                <a:xfrm>
                  <a:off x="3043147" y="2355581"/>
                  <a:ext cx="913117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8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8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8" y="0"/>
                        <a:pt x="198" y="0"/>
                        <a:pt x="198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8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7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7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5" name="i$ľîḓé">
                  <a:extLst>
                    <a:ext uri="{FF2B5EF4-FFF2-40B4-BE49-F238E27FC236}">
                      <a16:creationId xmlns:a16="http://schemas.microsoft.com/office/drawing/2014/main" id="{B72BFE8B-E001-4FA1-A125-69411FF0DCAC}"/>
                    </a:ext>
                  </a:extLst>
                </p:cNvPr>
                <p:cNvSpPr/>
                <p:nvPr/>
              </p:nvSpPr>
              <p:spPr bwMode="auto">
                <a:xfrm>
                  <a:off x="3043147" y="2355581"/>
                  <a:ext cx="913117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8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8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8" y="0"/>
                        <a:pt x="198" y="0"/>
                        <a:pt x="198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8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7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7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6" name="iš1îdê">
                  <a:extLst>
                    <a:ext uri="{FF2B5EF4-FFF2-40B4-BE49-F238E27FC236}">
                      <a16:creationId xmlns:a16="http://schemas.microsoft.com/office/drawing/2014/main" id="{52DC7BAB-CE00-4FF8-A832-F51301A95C95}"/>
                    </a:ext>
                  </a:extLst>
                </p:cNvPr>
                <p:cNvSpPr/>
                <p:nvPr/>
              </p:nvSpPr>
              <p:spPr bwMode="auto">
                <a:xfrm>
                  <a:off x="3061408" y="2355581"/>
                  <a:ext cx="911088" cy="610774"/>
                </a:xfrm>
                <a:custGeom>
                  <a:avLst/>
                  <a:gdLst>
                    <a:gd name="T0" fmla="*/ 17 w 216"/>
                    <a:gd name="T1" fmla="*/ 0 h 145"/>
                    <a:gd name="T2" fmla="*/ 199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9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9" y="0"/>
                        <a:pt x="199" y="0"/>
                        <a:pt x="199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9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8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7" name="iṧ1iďè">
                  <a:extLst>
                    <a:ext uri="{FF2B5EF4-FFF2-40B4-BE49-F238E27FC236}">
                      <a16:creationId xmlns:a16="http://schemas.microsoft.com/office/drawing/2014/main" id="{29901E0A-C522-4806-B0D6-1055D9E25954}"/>
                    </a:ext>
                  </a:extLst>
                </p:cNvPr>
                <p:cNvSpPr/>
                <p:nvPr/>
              </p:nvSpPr>
              <p:spPr bwMode="auto">
                <a:xfrm>
                  <a:off x="3061407" y="2355579"/>
                  <a:ext cx="911089" cy="610775"/>
                </a:xfrm>
                <a:custGeom>
                  <a:avLst/>
                  <a:gdLst>
                    <a:gd name="T0" fmla="*/ 17 w 216"/>
                    <a:gd name="T1" fmla="*/ 0 h 145"/>
                    <a:gd name="T2" fmla="*/ 199 w 216"/>
                    <a:gd name="T3" fmla="*/ 0 h 145"/>
                    <a:gd name="T4" fmla="*/ 216 w 216"/>
                    <a:gd name="T5" fmla="*/ 17 h 145"/>
                    <a:gd name="T6" fmla="*/ 216 w 216"/>
                    <a:gd name="T7" fmla="*/ 127 h 145"/>
                    <a:gd name="T8" fmla="*/ 199 w 216"/>
                    <a:gd name="T9" fmla="*/ 145 h 145"/>
                    <a:gd name="T10" fmla="*/ 17 w 216"/>
                    <a:gd name="T11" fmla="*/ 145 h 145"/>
                    <a:gd name="T12" fmla="*/ 0 w 216"/>
                    <a:gd name="T13" fmla="*/ 127 h 145"/>
                    <a:gd name="T14" fmla="*/ 0 w 216"/>
                    <a:gd name="T15" fmla="*/ 17 h 145"/>
                    <a:gd name="T16" fmla="*/ 17 w 216"/>
                    <a:gd name="T1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6" h="145">
                      <a:moveTo>
                        <a:pt x="17" y="0"/>
                      </a:moveTo>
                      <a:cubicBezTo>
                        <a:pt x="199" y="0"/>
                        <a:pt x="199" y="0"/>
                        <a:pt x="199" y="0"/>
                      </a:cubicBezTo>
                      <a:cubicBezTo>
                        <a:pt x="208" y="0"/>
                        <a:pt x="216" y="7"/>
                        <a:pt x="216" y="17"/>
                      </a:cubicBezTo>
                      <a:cubicBezTo>
                        <a:pt x="216" y="127"/>
                        <a:pt x="216" y="127"/>
                        <a:pt x="216" y="127"/>
                      </a:cubicBezTo>
                      <a:cubicBezTo>
                        <a:pt x="216" y="137"/>
                        <a:pt x="208" y="145"/>
                        <a:pt x="199" y="145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8" y="145"/>
                        <a:pt x="0" y="137"/>
                        <a:pt x="0" y="12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8" y="0"/>
                        <a:pt x="17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6000">
                      <a:srgbClr val="68AFFD"/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8" name="íś1îde">
                  <a:extLst>
                    <a:ext uri="{FF2B5EF4-FFF2-40B4-BE49-F238E27FC236}">
                      <a16:creationId xmlns:a16="http://schemas.microsoft.com/office/drawing/2014/main" id="{6468CB1F-9712-447C-A7A7-40B6D060CB59}"/>
                    </a:ext>
                  </a:extLst>
                </p:cNvPr>
                <p:cNvSpPr/>
                <p:nvPr/>
              </p:nvSpPr>
              <p:spPr bwMode="auto">
                <a:xfrm>
                  <a:off x="3065467" y="2832431"/>
                  <a:ext cx="907030" cy="133924"/>
                </a:xfrm>
                <a:custGeom>
                  <a:avLst/>
                  <a:gdLst>
                    <a:gd name="T0" fmla="*/ 0 w 215"/>
                    <a:gd name="T1" fmla="*/ 0 h 32"/>
                    <a:gd name="T2" fmla="*/ 0 w 215"/>
                    <a:gd name="T3" fmla="*/ 14 h 32"/>
                    <a:gd name="T4" fmla="*/ 17 w 215"/>
                    <a:gd name="T5" fmla="*/ 32 h 32"/>
                    <a:gd name="T6" fmla="*/ 17 w 215"/>
                    <a:gd name="T7" fmla="*/ 32 h 32"/>
                    <a:gd name="T8" fmla="*/ 198 w 215"/>
                    <a:gd name="T9" fmla="*/ 32 h 32"/>
                    <a:gd name="T10" fmla="*/ 215 w 215"/>
                    <a:gd name="T11" fmla="*/ 14 h 32"/>
                    <a:gd name="T12" fmla="*/ 215 w 215"/>
                    <a:gd name="T13" fmla="*/ 14 h 32"/>
                    <a:gd name="T14" fmla="*/ 215 w 215"/>
                    <a:gd name="T15" fmla="*/ 0 h 32"/>
                    <a:gd name="T16" fmla="*/ 0 w 215"/>
                    <a:gd name="T17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5" h="32">
                      <a:moveTo>
                        <a:pt x="0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24"/>
                        <a:pt x="7" y="32"/>
                        <a:pt x="17" y="32"/>
                      </a:cubicBezTo>
                      <a:cubicBezTo>
                        <a:pt x="17" y="32"/>
                        <a:pt x="17" y="32"/>
                        <a:pt x="17" y="32"/>
                      </a:cubicBezTo>
                      <a:cubicBezTo>
                        <a:pt x="198" y="32"/>
                        <a:pt x="198" y="32"/>
                        <a:pt x="198" y="32"/>
                      </a:cubicBezTo>
                      <a:cubicBezTo>
                        <a:pt x="207" y="32"/>
                        <a:pt x="215" y="24"/>
                        <a:pt x="215" y="14"/>
                      </a:cubicBezTo>
                      <a:cubicBezTo>
                        <a:pt x="215" y="14"/>
                        <a:pt x="215" y="14"/>
                        <a:pt x="215" y="14"/>
                      </a:cubicBezTo>
                      <a:cubicBezTo>
                        <a:pt x="215" y="0"/>
                        <a:pt x="215" y="0"/>
                        <a:pt x="21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9" name="ïSľiḓê">
                  <a:extLst>
                    <a:ext uri="{FF2B5EF4-FFF2-40B4-BE49-F238E27FC236}">
                      <a16:creationId xmlns:a16="http://schemas.microsoft.com/office/drawing/2014/main" id="{B7C14E38-9DE4-44F8-BB51-9DE507C32932}"/>
                    </a:ext>
                  </a:extLst>
                </p:cNvPr>
                <p:cNvSpPr/>
                <p:nvPr/>
              </p:nvSpPr>
              <p:spPr bwMode="auto">
                <a:xfrm>
                  <a:off x="3323169" y="3110424"/>
                  <a:ext cx="357130" cy="34496"/>
                </a:xfrm>
                <a:prstGeom prst="rect">
                  <a:avLst/>
                </a:pr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0" name="iş1íḋê">
                  <a:extLst>
                    <a:ext uri="{FF2B5EF4-FFF2-40B4-BE49-F238E27FC236}">
                      <a16:creationId xmlns:a16="http://schemas.microsoft.com/office/drawing/2014/main" id="{7F4DDE75-45DE-4C3F-8F68-0345B2762E96}"/>
                    </a:ext>
                  </a:extLst>
                </p:cNvPr>
                <p:cNvSpPr/>
                <p:nvPr/>
              </p:nvSpPr>
              <p:spPr bwMode="auto">
                <a:xfrm>
                  <a:off x="3264323" y="3071871"/>
                  <a:ext cx="58846" cy="77108"/>
                </a:xfrm>
                <a:custGeom>
                  <a:avLst/>
                  <a:gdLst>
                    <a:gd name="T0" fmla="*/ 1 w 14"/>
                    <a:gd name="T1" fmla="*/ 0 h 18"/>
                    <a:gd name="T2" fmla="*/ 0 w 14"/>
                    <a:gd name="T3" fmla="*/ 15 h 18"/>
                    <a:gd name="T4" fmla="*/ 14 w 14"/>
                    <a:gd name="T5" fmla="*/ 17 h 18"/>
                    <a:gd name="T6" fmla="*/ 14 w 14"/>
                    <a:gd name="T7" fmla="*/ 9 h 18"/>
                    <a:gd name="T8" fmla="*/ 1 w 14"/>
                    <a:gd name="T9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8">
                      <a:moveTo>
                        <a:pt x="1" y="0"/>
                      </a:move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5" y="18"/>
                        <a:pt x="10" y="18"/>
                        <a:pt x="14" y="17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9"/>
                        <a:pt x="2" y="12"/>
                        <a:pt x="1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1" name="îŝḻíďê">
                  <a:extLst>
                    <a:ext uri="{FF2B5EF4-FFF2-40B4-BE49-F238E27FC236}">
                      <a16:creationId xmlns:a16="http://schemas.microsoft.com/office/drawing/2014/main" id="{BAE31E06-A572-448B-8A51-DC033C4CC4F3}"/>
                    </a:ext>
                  </a:extLst>
                </p:cNvPr>
                <p:cNvSpPr/>
                <p:nvPr/>
              </p:nvSpPr>
              <p:spPr bwMode="auto">
                <a:xfrm>
                  <a:off x="6515019" y="2199337"/>
                  <a:ext cx="574250" cy="519462"/>
                </a:xfrm>
                <a:custGeom>
                  <a:avLst/>
                  <a:gdLst>
                    <a:gd name="T0" fmla="*/ 126 w 136"/>
                    <a:gd name="T1" fmla="*/ 123 h 123"/>
                    <a:gd name="T2" fmla="*/ 15 w 136"/>
                    <a:gd name="T3" fmla="*/ 106 h 123"/>
                    <a:gd name="T4" fmla="*/ 9 w 136"/>
                    <a:gd name="T5" fmla="*/ 99 h 123"/>
                    <a:gd name="T6" fmla="*/ 1 w 136"/>
                    <a:gd name="T7" fmla="*/ 9 h 123"/>
                    <a:gd name="T8" fmla="*/ 8 w 136"/>
                    <a:gd name="T9" fmla="*/ 0 h 123"/>
                    <a:gd name="T10" fmla="*/ 10 w 136"/>
                    <a:gd name="T11" fmla="*/ 0 h 123"/>
                    <a:gd name="T12" fmla="*/ 121 w 136"/>
                    <a:gd name="T13" fmla="*/ 17 h 123"/>
                    <a:gd name="T14" fmla="*/ 127 w 136"/>
                    <a:gd name="T15" fmla="*/ 24 h 123"/>
                    <a:gd name="T16" fmla="*/ 135 w 136"/>
                    <a:gd name="T17" fmla="*/ 114 h 123"/>
                    <a:gd name="T18" fmla="*/ 128 w 136"/>
                    <a:gd name="T19" fmla="*/ 123 h 123"/>
                    <a:gd name="T20" fmla="*/ 126 w 136"/>
                    <a:gd name="T21" fmla="*/ 123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6" h="123">
                      <a:moveTo>
                        <a:pt x="126" y="123"/>
                      </a:move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12" y="106"/>
                        <a:pt x="9" y="103"/>
                        <a:pt x="9" y="9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0" y="5"/>
                        <a:pt x="3" y="1"/>
                        <a:pt x="8" y="0"/>
                      </a:cubicBezTo>
                      <a:cubicBezTo>
                        <a:pt x="8" y="0"/>
                        <a:pt x="9" y="0"/>
                        <a:pt x="10" y="0"/>
                      </a:cubicBezTo>
                      <a:cubicBezTo>
                        <a:pt x="121" y="17"/>
                        <a:pt x="121" y="17"/>
                        <a:pt x="121" y="17"/>
                      </a:cubicBezTo>
                      <a:cubicBezTo>
                        <a:pt x="124" y="18"/>
                        <a:pt x="127" y="21"/>
                        <a:pt x="127" y="24"/>
                      </a:cubicBezTo>
                      <a:cubicBezTo>
                        <a:pt x="135" y="114"/>
                        <a:pt x="135" y="114"/>
                        <a:pt x="135" y="114"/>
                      </a:cubicBezTo>
                      <a:cubicBezTo>
                        <a:pt x="136" y="119"/>
                        <a:pt x="132" y="123"/>
                        <a:pt x="128" y="123"/>
                      </a:cubicBezTo>
                      <a:cubicBezTo>
                        <a:pt x="127" y="123"/>
                        <a:pt x="127" y="123"/>
                        <a:pt x="126" y="123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2" name="îŝ1íde">
                  <a:extLst>
                    <a:ext uri="{FF2B5EF4-FFF2-40B4-BE49-F238E27FC236}">
                      <a16:creationId xmlns:a16="http://schemas.microsoft.com/office/drawing/2014/main" id="{628916D4-1E47-4C85-B992-FD9BAEEDA940}"/>
                    </a:ext>
                  </a:extLst>
                </p:cNvPr>
                <p:cNvSpPr/>
                <p:nvPr/>
              </p:nvSpPr>
              <p:spPr bwMode="auto">
                <a:xfrm>
                  <a:off x="6545454" y="2225713"/>
                  <a:ext cx="515405" cy="450470"/>
                </a:xfrm>
                <a:custGeom>
                  <a:avLst/>
                  <a:gdLst>
                    <a:gd name="T0" fmla="*/ 114 w 122"/>
                    <a:gd name="T1" fmla="*/ 107 h 107"/>
                    <a:gd name="T2" fmla="*/ 14 w 122"/>
                    <a:gd name="T3" fmla="*/ 92 h 107"/>
                    <a:gd name="T4" fmla="*/ 8 w 122"/>
                    <a:gd name="T5" fmla="*/ 85 h 107"/>
                    <a:gd name="T6" fmla="*/ 0 w 122"/>
                    <a:gd name="T7" fmla="*/ 7 h 107"/>
                    <a:gd name="T8" fmla="*/ 7 w 122"/>
                    <a:gd name="T9" fmla="*/ 0 h 107"/>
                    <a:gd name="T10" fmla="*/ 8 w 122"/>
                    <a:gd name="T11" fmla="*/ 0 h 107"/>
                    <a:gd name="T12" fmla="*/ 108 w 122"/>
                    <a:gd name="T13" fmla="*/ 15 h 107"/>
                    <a:gd name="T14" fmla="*/ 115 w 122"/>
                    <a:gd name="T15" fmla="*/ 21 h 107"/>
                    <a:gd name="T16" fmla="*/ 122 w 122"/>
                    <a:gd name="T17" fmla="*/ 99 h 107"/>
                    <a:gd name="T18" fmla="*/ 116 w 122"/>
                    <a:gd name="T19" fmla="*/ 107 h 107"/>
                    <a:gd name="T20" fmla="*/ 114 w 122"/>
                    <a:gd name="T21" fmla="*/ 107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2" h="107">
                      <a:moveTo>
                        <a:pt x="114" y="107"/>
                      </a:moveTo>
                      <a:cubicBezTo>
                        <a:pt x="14" y="92"/>
                        <a:pt x="14" y="92"/>
                        <a:pt x="14" y="92"/>
                      </a:cubicBezTo>
                      <a:cubicBezTo>
                        <a:pt x="10" y="91"/>
                        <a:pt x="8" y="89"/>
                        <a:pt x="8" y="85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3"/>
                        <a:pt x="3" y="0"/>
                        <a:pt x="7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108" y="15"/>
                        <a:pt x="108" y="15"/>
                        <a:pt x="108" y="15"/>
                      </a:cubicBezTo>
                      <a:cubicBezTo>
                        <a:pt x="112" y="15"/>
                        <a:pt x="114" y="18"/>
                        <a:pt x="115" y="21"/>
                      </a:cubicBezTo>
                      <a:cubicBezTo>
                        <a:pt x="122" y="99"/>
                        <a:pt x="122" y="99"/>
                        <a:pt x="122" y="99"/>
                      </a:cubicBezTo>
                      <a:cubicBezTo>
                        <a:pt x="122" y="103"/>
                        <a:pt x="119" y="106"/>
                        <a:pt x="116" y="107"/>
                      </a:cubicBezTo>
                      <a:cubicBezTo>
                        <a:pt x="115" y="107"/>
                        <a:pt x="114" y="107"/>
                        <a:pt x="114" y="10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3" name="iṡ1îdé">
                  <a:extLst>
                    <a:ext uri="{FF2B5EF4-FFF2-40B4-BE49-F238E27FC236}">
                      <a16:creationId xmlns:a16="http://schemas.microsoft.com/office/drawing/2014/main" id="{80211482-9913-4908-952F-7511AE8FB875}"/>
                    </a:ext>
                  </a:extLst>
                </p:cNvPr>
                <p:cNvSpPr/>
                <p:nvPr/>
              </p:nvSpPr>
              <p:spPr bwMode="auto">
                <a:xfrm>
                  <a:off x="6561690" y="2633575"/>
                  <a:ext cx="655416" cy="135954"/>
                </a:xfrm>
                <a:custGeom>
                  <a:avLst/>
                  <a:gdLst>
                    <a:gd name="T0" fmla="*/ 6 w 155"/>
                    <a:gd name="T1" fmla="*/ 0 h 32"/>
                    <a:gd name="T2" fmla="*/ 151 w 155"/>
                    <a:gd name="T3" fmla="*/ 22 h 32"/>
                    <a:gd name="T4" fmla="*/ 155 w 155"/>
                    <a:gd name="T5" fmla="*/ 27 h 32"/>
                    <a:gd name="T6" fmla="*/ 155 w 155"/>
                    <a:gd name="T7" fmla="*/ 27 h 32"/>
                    <a:gd name="T8" fmla="*/ 155 w 155"/>
                    <a:gd name="T9" fmla="*/ 27 h 32"/>
                    <a:gd name="T10" fmla="*/ 149 w 155"/>
                    <a:gd name="T11" fmla="*/ 32 h 32"/>
                    <a:gd name="T12" fmla="*/ 149 w 155"/>
                    <a:gd name="T13" fmla="*/ 32 h 32"/>
                    <a:gd name="T14" fmla="*/ 5 w 155"/>
                    <a:gd name="T15" fmla="*/ 10 h 32"/>
                    <a:gd name="T16" fmla="*/ 1 w 155"/>
                    <a:gd name="T17" fmla="*/ 4 h 32"/>
                    <a:gd name="T18" fmla="*/ 1 w 155"/>
                    <a:gd name="T19" fmla="*/ 4 h 32"/>
                    <a:gd name="T20" fmla="*/ 1 w 155"/>
                    <a:gd name="T21" fmla="*/ 4 h 32"/>
                    <a:gd name="T22" fmla="*/ 6 w 155"/>
                    <a:gd name="T23" fmla="*/ 0 h 32"/>
                    <a:gd name="T24" fmla="*/ 6 w 155"/>
                    <a:gd name="T2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5" h="32">
                      <a:moveTo>
                        <a:pt x="6" y="0"/>
                      </a:moveTo>
                      <a:cubicBezTo>
                        <a:pt x="151" y="22"/>
                        <a:pt x="151" y="22"/>
                        <a:pt x="151" y="22"/>
                      </a:cubicBezTo>
                      <a:cubicBezTo>
                        <a:pt x="153" y="22"/>
                        <a:pt x="155" y="25"/>
                        <a:pt x="155" y="27"/>
                      </a:cubicBezTo>
                      <a:cubicBezTo>
                        <a:pt x="155" y="27"/>
                        <a:pt x="155" y="27"/>
                        <a:pt x="155" y="27"/>
                      </a:cubicBezTo>
                      <a:cubicBezTo>
                        <a:pt x="155" y="27"/>
                        <a:pt x="155" y="27"/>
                        <a:pt x="155" y="27"/>
                      </a:cubicBezTo>
                      <a:cubicBezTo>
                        <a:pt x="155" y="30"/>
                        <a:pt x="152" y="32"/>
                        <a:pt x="149" y="32"/>
                      </a:cubicBezTo>
                      <a:cubicBezTo>
                        <a:pt x="149" y="32"/>
                        <a:pt x="149" y="32"/>
                        <a:pt x="149" y="32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2" y="10"/>
                        <a:pt x="0" y="7"/>
                        <a:pt x="1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4" y="0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4" name="iṥ1iďé">
                  <a:extLst>
                    <a:ext uri="{FF2B5EF4-FFF2-40B4-BE49-F238E27FC236}">
                      <a16:creationId xmlns:a16="http://schemas.microsoft.com/office/drawing/2014/main" id="{50210197-246C-4CF4-979E-8EC941CF0143}"/>
                    </a:ext>
                  </a:extLst>
                </p:cNvPr>
                <p:cNvSpPr/>
                <p:nvPr/>
              </p:nvSpPr>
              <p:spPr bwMode="auto">
                <a:xfrm>
                  <a:off x="6831567" y="2672128"/>
                  <a:ext cx="531637" cy="117691"/>
                </a:xfrm>
                <a:custGeom>
                  <a:avLst/>
                  <a:gdLst>
                    <a:gd name="T0" fmla="*/ 6 w 126"/>
                    <a:gd name="T1" fmla="*/ 1 h 28"/>
                    <a:gd name="T2" fmla="*/ 122 w 126"/>
                    <a:gd name="T3" fmla="*/ 18 h 28"/>
                    <a:gd name="T4" fmla="*/ 125 w 126"/>
                    <a:gd name="T5" fmla="*/ 23 h 28"/>
                    <a:gd name="T6" fmla="*/ 125 w 126"/>
                    <a:gd name="T7" fmla="*/ 24 h 28"/>
                    <a:gd name="T8" fmla="*/ 120 w 126"/>
                    <a:gd name="T9" fmla="*/ 28 h 28"/>
                    <a:gd name="T10" fmla="*/ 4 w 126"/>
                    <a:gd name="T11" fmla="*/ 10 h 28"/>
                    <a:gd name="T12" fmla="*/ 0 w 126"/>
                    <a:gd name="T13" fmla="*/ 5 h 28"/>
                    <a:gd name="T14" fmla="*/ 1 w 126"/>
                    <a:gd name="T15" fmla="*/ 4 h 28"/>
                    <a:gd name="T16" fmla="*/ 6 w 126"/>
                    <a:gd name="T17" fmla="*/ 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6" h="28">
                      <a:moveTo>
                        <a:pt x="6" y="1"/>
                      </a:moveTo>
                      <a:cubicBezTo>
                        <a:pt x="122" y="18"/>
                        <a:pt x="122" y="18"/>
                        <a:pt x="122" y="18"/>
                      </a:cubicBezTo>
                      <a:cubicBezTo>
                        <a:pt x="124" y="18"/>
                        <a:pt x="126" y="21"/>
                        <a:pt x="125" y="23"/>
                      </a:cubicBezTo>
                      <a:cubicBezTo>
                        <a:pt x="125" y="24"/>
                        <a:pt x="125" y="24"/>
                        <a:pt x="125" y="24"/>
                      </a:cubicBezTo>
                      <a:cubicBezTo>
                        <a:pt x="125" y="26"/>
                        <a:pt x="123" y="28"/>
                        <a:pt x="120" y="28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2" y="10"/>
                        <a:pt x="0" y="8"/>
                        <a:pt x="0" y="5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3" y="0"/>
                        <a:pt x="6" y="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5" name="í$1íḍe">
                  <a:extLst>
                    <a:ext uri="{FF2B5EF4-FFF2-40B4-BE49-F238E27FC236}">
                      <a16:creationId xmlns:a16="http://schemas.microsoft.com/office/drawing/2014/main" id="{24E50FE5-FFBE-4A0C-B4BC-1C2964A3FFDC}"/>
                    </a:ext>
                  </a:extLst>
                </p:cNvPr>
                <p:cNvSpPr/>
                <p:nvPr/>
              </p:nvSpPr>
              <p:spPr bwMode="auto">
                <a:xfrm>
                  <a:off x="6831567" y="2672128"/>
                  <a:ext cx="531637" cy="117691"/>
                </a:xfrm>
                <a:custGeom>
                  <a:avLst/>
                  <a:gdLst>
                    <a:gd name="T0" fmla="*/ 6 w 126"/>
                    <a:gd name="T1" fmla="*/ 1 h 28"/>
                    <a:gd name="T2" fmla="*/ 122 w 126"/>
                    <a:gd name="T3" fmla="*/ 18 h 28"/>
                    <a:gd name="T4" fmla="*/ 125 w 126"/>
                    <a:gd name="T5" fmla="*/ 23 h 28"/>
                    <a:gd name="T6" fmla="*/ 125 w 126"/>
                    <a:gd name="T7" fmla="*/ 24 h 28"/>
                    <a:gd name="T8" fmla="*/ 120 w 126"/>
                    <a:gd name="T9" fmla="*/ 28 h 28"/>
                    <a:gd name="T10" fmla="*/ 4 w 126"/>
                    <a:gd name="T11" fmla="*/ 10 h 28"/>
                    <a:gd name="T12" fmla="*/ 0 w 126"/>
                    <a:gd name="T13" fmla="*/ 5 h 28"/>
                    <a:gd name="T14" fmla="*/ 1 w 126"/>
                    <a:gd name="T15" fmla="*/ 4 h 28"/>
                    <a:gd name="T16" fmla="*/ 6 w 126"/>
                    <a:gd name="T17" fmla="*/ 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6" h="28">
                      <a:moveTo>
                        <a:pt x="6" y="1"/>
                      </a:moveTo>
                      <a:cubicBezTo>
                        <a:pt x="122" y="18"/>
                        <a:pt x="122" y="18"/>
                        <a:pt x="122" y="18"/>
                      </a:cubicBezTo>
                      <a:cubicBezTo>
                        <a:pt x="124" y="18"/>
                        <a:pt x="126" y="21"/>
                        <a:pt x="125" y="23"/>
                      </a:cubicBezTo>
                      <a:cubicBezTo>
                        <a:pt x="125" y="24"/>
                        <a:pt x="125" y="24"/>
                        <a:pt x="125" y="24"/>
                      </a:cubicBezTo>
                      <a:cubicBezTo>
                        <a:pt x="125" y="26"/>
                        <a:pt x="123" y="28"/>
                        <a:pt x="120" y="28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2" y="10"/>
                        <a:pt x="0" y="8"/>
                        <a:pt x="0" y="5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2"/>
                        <a:pt x="3" y="0"/>
                        <a:pt x="6" y="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6" name="ïṥļiḓe">
                  <a:extLst>
                    <a:ext uri="{FF2B5EF4-FFF2-40B4-BE49-F238E27FC236}">
                      <a16:creationId xmlns:a16="http://schemas.microsoft.com/office/drawing/2014/main" id="{D03E43F0-DE10-4DC0-B2F5-62D3A2B4EA68}"/>
                    </a:ext>
                  </a:extLst>
                </p:cNvPr>
                <p:cNvSpPr/>
                <p:nvPr/>
              </p:nvSpPr>
              <p:spPr bwMode="auto">
                <a:xfrm>
                  <a:off x="3976555" y="2992733"/>
                  <a:ext cx="675707" cy="515404"/>
                </a:xfrm>
                <a:custGeom>
                  <a:avLst/>
                  <a:gdLst>
                    <a:gd name="T0" fmla="*/ 155 w 160"/>
                    <a:gd name="T1" fmla="*/ 84 h 122"/>
                    <a:gd name="T2" fmla="*/ 58 w 160"/>
                    <a:gd name="T3" fmla="*/ 121 h 122"/>
                    <a:gd name="T4" fmla="*/ 49 w 160"/>
                    <a:gd name="T5" fmla="*/ 118 h 122"/>
                    <a:gd name="T6" fmla="*/ 2 w 160"/>
                    <a:gd name="T7" fmla="*/ 49 h 122"/>
                    <a:gd name="T8" fmla="*/ 4 w 160"/>
                    <a:gd name="T9" fmla="*/ 39 h 122"/>
                    <a:gd name="T10" fmla="*/ 6 w 160"/>
                    <a:gd name="T11" fmla="*/ 38 h 122"/>
                    <a:gd name="T12" fmla="*/ 102 w 160"/>
                    <a:gd name="T13" fmla="*/ 1 h 122"/>
                    <a:gd name="T14" fmla="*/ 111 w 160"/>
                    <a:gd name="T15" fmla="*/ 4 h 122"/>
                    <a:gd name="T16" fmla="*/ 158 w 160"/>
                    <a:gd name="T17" fmla="*/ 73 h 122"/>
                    <a:gd name="T18" fmla="*/ 156 w 160"/>
                    <a:gd name="T19" fmla="*/ 83 h 122"/>
                    <a:gd name="T20" fmla="*/ 155 w 160"/>
                    <a:gd name="T21" fmla="*/ 84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0" h="122">
                      <a:moveTo>
                        <a:pt x="155" y="84"/>
                      </a:moveTo>
                      <a:cubicBezTo>
                        <a:pt x="58" y="121"/>
                        <a:pt x="58" y="121"/>
                        <a:pt x="58" y="121"/>
                      </a:cubicBezTo>
                      <a:cubicBezTo>
                        <a:pt x="55" y="122"/>
                        <a:pt x="51" y="121"/>
                        <a:pt x="49" y="118"/>
                      </a:cubicBezTo>
                      <a:cubicBezTo>
                        <a:pt x="2" y="49"/>
                        <a:pt x="2" y="49"/>
                        <a:pt x="2" y="49"/>
                      </a:cubicBezTo>
                      <a:cubicBezTo>
                        <a:pt x="0" y="46"/>
                        <a:pt x="1" y="41"/>
                        <a:pt x="4" y="39"/>
                      </a:cubicBezTo>
                      <a:cubicBezTo>
                        <a:pt x="5" y="38"/>
                        <a:pt x="5" y="38"/>
                        <a:pt x="6" y="38"/>
                      </a:cubicBezTo>
                      <a:cubicBezTo>
                        <a:pt x="102" y="1"/>
                        <a:pt x="102" y="1"/>
                        <a:pt x="102" y="1"/>
                      </a:cubicBezTo>
                      <a:cubicBezTo>
                        <a:pt x="106" y="0"/>
                        <a:pt x="109" y="1"/>
                        <a:pt x="111" y="4"/>
                      </a:cubicBezTo>
                      <a:cubicBezTo>
                        <a:pt x="158" y="73"/>
                        <a:pt x="158" y="73"/>
                        <a:pt x="158" y="73"/>
                      </a:cubicBezTo>
                      <a:cubicBezTo>
                        <a:pt x="160" y="76"/>
                        <a:pt x="159" y="81"/>
                        <a:pt x="156" y="83"/>
                      </a:cubicBezTo>
                      <a:cubicBezTo>
                        <a:pt x="156" y="84"/>
                        <a:pt x="155" y="84"/>
                        <a:pt x="155" y="84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7" name="íşľiďè">
                  <a:extLst>
                    <a:ext uri="{FF2B5EF4-FFF2-40B4-BE49-F238E27FC236}">
                      <a16:creationId xmlns:a16="http://schemas.microsoft.com/office/drawing/2014/main" id="{91442E2F-F335-4421-B4A8-E7446E7C6D5A}"/>
                    </a:ext>
                  </a:extLst>
                </p:cNvPr>
                <p:cNvSpPr/>
                <p:nvPr/>
              </p:nvSpPr>
              <p:spPr bwMode="auto">
                <a:xfrm>
                  <a:off x="4004963" y="3013025"/>
                  <a:ext cx="608745" cy="456559"/>
                </a:xfrm>
                <a:custGeom>
                  <a:avLst/>
                  <a:gdLst>
                    <a:gd name="T0" fmla="*/ 139 w 144"/>
                    <a:gd name="T1" fmla="*/ 73 h 108"/>
                    <a:gd name="T2" fmla="*/ 51 w 144"/>
                    <a:gd name="T3" fmla="*/ 106 h 108"/>
                    <a:gd name="T4" fmla="*/ 43 w 144"/>
                    <a:gd name="T5" fmla="*/ 104 h 108"/>
                    <a:gd name="T6" fmla="*/ 2 w 144"/>
                    <a:gd name="T7" fmla="*/ 44 h 108"/>
                    <a:gd name="T8" fmla="*/ 4 w 144"/>
                    <a:gd name="T9" fmla="*/ 35 h 108"/>
                    <a:gd name="T10" fmla="*/ 5 w 144"/>
                    <a:gd name="T11" fmla="*/ 35 h 108"/>
                    <a:gd name="T12" fmla="*/ 93 w 144"/>
                    <a:gd name="T13" fmla="*/ 2 h 108"/>
                    <a:gd name="T14" fmla="*/ 101 w 144"/>
                    <a:gd name="T15" fmla="*/ 4 h 108"/>
                    <a:gd name="T16" fmla="*/ 142 w 144"/>
                    <a:gd name="T17" fmla="*/ 64 h 108"/>
                    <a:gd name="T18" fmla="*/ 140 w 144"/>
                    <a:gd name="T19" fmla="*/ 73 h 108"/>
                    <a:gd name="T20" fmla="*/ 139 w 144"/>
                    <a:gd name="T21" fmla="*/ 73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4" h="108">
                      <a:moveTo>
                        <a:pt x="139" y="73"/>
                      </a:moveTo>
                      <a:cubicBezTo>
                        <a:pt x="51" y="106"/>
                        <a:pt x="51" y="106"/>
                        <a:pt x="51" y="106"/>
                      </a:cubicBezTo>
                      <a:cubicBezTo>
                        <a:pt x="48" y="108"/>
                        <a:pt x="45" y="107"/>
                        <a:pt x="43" y="104"/>
                      </a:cubicBezTo>
                      <a:cubicBezTo>
                        <a:pt x="2" y="44"/>
                        <a:pt x="2" y="44"/>
                        <a:pt x="2" y="44"/>
                      </a:cubicBezTo>
                      <a:cubicBezTo>
                        <a:pt x="0" y="42"/>
                        <a:pt x="1" y="37"/>
                        <a:pt x="4" y="35"/>
                      </a:cubicBezTo>
                      <a:cubicBezTo>
                        <a:pt x="4" y="35"/>
                        <a:pt x="5" y="35"/>
                        <a:pt x="5" y="35"/>
                      </a:cubicBezTo>
                      <a:cubicBezTo>
                        <a:pt x="93" y="2"/>
                        <a:pt x="93" y="2"/>
                        <a:pt x="93" y="2"/>
                      </a:cubicBezTo>
                      <a:cubicBezTo>
                        <a:pt x="96" y="0"/>
                        <a:pt x="99" y="1"/>
                        <a:pt x="101" y="4"/>
                      </a:cubicBezTo>
                      <a:cubicBezTo>
                        <a:pt x="142" y="64"/>
                        <a:pt x="142" y="64"/>
                        <a:pt x="142" y="64"/>
                      </a:cubicBezTo>
                      <a:cubicBezTo>
                        <a:pt x="144" y="67"/>
                        <a:pt x="143" y="71"/>
                        <a:pt x="140" y="73"/>
                      </a:cubicBezTo>
                      <a:cubicBezTo>
                        <a:pt x="140" y="73"/>
                        <a:pt x="139" y="73"/>
                        <a:pt x="139" y="7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8" name="iṩḻiďè">
                  <a:extLst>
                    <a:ext uri="{FF2B5EF4-FFF2-40B4-BE49-F238E27FC236}">
                      <a16:creationId xmlns:a16="http://schemas.microsoft.com/office/drawing/2014/main" id="{BFF8763E-E586-44EB-931D-038E18AADA71}"/>
                    </a:ext>
                  </a:extLst>
                </p:cNvPr>
                <p:cNvSpPr/>
                <p:nvPr/>
              </p:nvSpPr>
              <p:spPr bwMode="auto">
                <a:xfrm>
                  <a:off x="4203820" y="3282902"/>
                  <a:ext cx="578308" cy="245528"/>
                </a:xfrm>
                <a:custGeom>
                  <a:avLst/>
                  <a:gdLst>
                    <a:gd name="T0" fmla="*/ 4 w 137"/>
                    <a:gd name="T1" fmla="*/ 48 h 58"/>
                    <a:gd name="T2" fmla="*/ 130 w 137"/>
                    <a:gd name="T3" fmla="*/ 1 h 58"/>
                    <a:gd name="T4" fmla="*/ 136 w 137"/>
                    <a:gd name="T5" fmla="*/ 3 h 58"/>
                    <a:gd name="T6" fmla="*/ 136 w 137"/>
                    <a:gd name="T7" fmla="*/ 3 h 58"/>
                    <a:gd name="T8" fmla="*/ 133 w 137"/>
                    <a:gd name="T9" fmla="*/ 9 h 58"/>
                    <a:gd name="T10" fmla="*/ 7 w 137"/>
                    <a:gd name="T11" fmla="*/ 57 h 58"/>
                    <a:gd name="T12" fmla="*/ 1 w 137"/>
                    <a:gd name="T13" fmla="*/ 54 h 58"/>
                    <a:gd name="T14" fmla="*/ 1 w 137"/>
                    <a:gd name="T15" fmla="*/ 54 h 58"/>
                    <a:gd name="T16" fmla="*/ 1 w 137"/>
                    <a:gd name="T17" fmla="*/ 54 h 58"/>
                    <a:gd name="T18" fmla="*/ 4 w 137"/>
                    <a:gd name="T19" fmla="*/ 48 h 58"/>
                    <a:gd name="T20" fmla="*/ 4 w 137"/>
                    <a:gd name="T21" fmla="*/ 4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7" h="58">
                      <a:moveTo>
                        <a:pt x="4" y="48"/>
                      </a:moveTo>
                      <a:cubicBezTo>
                        <a:pt x="130" y="1"/>
                        <a:pt x="130" y="1"/>
                        <a:pt x="130" y="1"/>
                      </a:cubicBezTo>
                      <a:cubicBezTo>
                        <a:pt x="133" y="0"/>
                        <a:pt x="135" y="1"/>
                        <a:pt x="136" y="3"/>
                      </a:cubicBezTo>
                      <a:cubicBezTo>
                        <a:pt x="136" y="3"/>
                        <a:pt x="136" y="3"/>
                        <a:pt x="136" y="3"/>
                      </a:cubicBezTo>
                      <a:cubicBezTo>
                        <a:pt x="137" y="6"/>
                        <a:pt x="136" y="8"/>
                        <a:pt x="133" y="9"/>
                      </a:cubicBezTo>
                      <a:cubicBezTo>
                        <a:pt x="7" y="57"/>
                        <a:pt x="7" y="57"/>
                        <a:pt x="7" y="57"/>
                      </a:cubicBezTo>
                      <a:cubicBezTo>
                        <a:pt x="5" y="58"/>
                        <a:pt x="2" y="57"/>
                        <a:pt x="1" y="54"/>
                      </a:cubicBezTo>
                      <a:cubicBezTo>
                        <a:pt x="1" y="54"/>
                        <a:pt x="1" y="54"/>
                        <a:pt x="1" y="54"/>
                      </a:cubicBezTo>
                      <a:cubicBezTo>
                        <a:pt x="1" y="54"/>
                        <a:pt x="1" y="54"/>
                        <a:pt x="1" y="54"/>
                      </a:cubicBezTo>
                      <a:cubicBezTo>
                        <a:pt x="0" y="52"/>
                        <a:pt x="2" y="49"/>
                        <a:pt x="4" y="48"/>
                      </a:cubicBezTo>
                      <a:cubicBezTo>
                        <a:pt x="4" y="48"/>
                        <a:pt x="4" y="48"/>
                        <a:pt x="4" y="48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9" name="ïṥḻíḍé">
                  <a:extLst>
                    <a:ext uri="{FF2B5EF4-FFF2-40B4-BE49-F238E27FC236}">
                      <a16:creationId xmlns:a16="http://schemas.microsoft.com/office/drawing/2014/main" id="{765FB2AD-354C-400D-B795-15D07026A4DF}"/>
                    </a:ext>
                  </a:extLst>
                </p:cNvPr>
                <p:cNvSpPr/>
                <p:nvPr/>
              </p:nvSpPr>
              <p:spPr bwMode="auto">
                <a:xfrm>
                  <a:off x="4441229" y="3232173"/>
                  <a:ext cx="466704" cy="206973"/>
                </a:xfrm>
                <a:custGeom>
                  <a:avLst/>
                  <a:gdLst>
                    <a:gd name="T0" fmla="*/ 3 w 111"/>
                    <a:gd name="T1" fmla="*/ 39 h 49"/>
                    <a:gd name="T2" fmla="*/ 105 w 111"/>
                    <a:gd name="T3" fmla="*/ 1 h 49"/>
                    <a:gd name="T4" fmla="*/ 110 w 111"/>
                    <a:gd name="T5" fmla="*/ 3 h 49"/>
                    <a:gd name="T6" fmla="*/ 110 w 111"/>
                    <a:gd name="T7" fmla="*/ 4 h 49"/>
                    <a:gd name="T8" fmla="*/ 108 w 111"/>
                    <a:gd name="T9" fmla="*/ 10 h 49"/>
                    <a:gd name="T10" fmla="*/ 6 w 111"/>
                    <a:gd name="T11" fmla="*/ 48 h 49"/>
                    <a:gd name="T12" fmla="*/ 1 w 111"/>
                    <a:gd name="T13" fmla="*/ 46 h 49"/>
                    <a:gd name="T14" fmla="*/ 1 w 111"/>
                    <a:gd name="T15" fmla="*/ 45 h 49"/>
                    <a:gd name="T16" fmla="*/ 3 w 111"/>
                    <a:gd name="T17" fmla="*/ 3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49">
                      <a:moveTo>
                        <a:pt x="3" y="39"/>
                      </a:moveTo>
                      <a:cubicBezTo>
                        <a:pt x="105" y="1"/>
                        <a:pt x="105" y="1"/>
                        <a:pt x="105" y="1"/>
                      </a:cubicBezTo>
                      <a:cubicBezTo>
                        <a:pt x="107" y="0"/>
                        <a:pt x="109" y="1"/>
                        <a:pt x="110" y="3"/>
                      </a:cubicBezTo>
                      <a:cubicBezTo>
                        <a:pt x="110" y="4"/>
                        <a:pt x="110" y="4"/>
                        <a:pt x="110" y="4"/>
                      </a:cubicBezTo>
                      <a:cubicBezTo>
                        <a:pt x="111" y="6"/>
                        <a:pt x="110" y="9"/>
                        <a:pt x="108" y="10"/>
                      </a:cubicBezTo>
                      <a:cubicBezTo>
                        <a:pt x="6" y="48"/>
                        <a:pt x="6" y="48"/>
                        <a:pt x="6" y="48"/>
                      </a:cubicBezTo>
                      <a:cubicBezTo>
                        <a:pt x="4" y="49"/>
                        <a:pt x="2" y="48"/>
                        <a:pt x="1" y="46"/>
                      </a:cubicBezTo>
                      <a:cubicBezTo>
                        <a:pt x="1" y="45"/>
                        <a:pt x="1" y="45"/>
                        <a:pt x="1" y="45"/>
                      </a:cubicBezTo>
                      <a:cubicBezTo>
                        <a:pt x="0" y="43"/>
                        <a:pt x="1" y="40"/>
                        <a:pt x="3" y="39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0" name="ïśḷiḋé">
                  <a:extLst>
                    <a:ext uri="{FF2B5EF4-FFF2-40B4-BE49-F238E27FC236}">
                      <a16:creationId xmlns:a16="http://schemas.microsoft.com/office/drawing/2014/main" id="{20ED8D58-4637-448A-8AD3-640C365E163B}"/>
                    </a:ext>
                  </a:extLst>
                </p:cNvPr>
                <p:cNvSpPr/>
                <p:nvPr/>
              </p:nvSpPr>
              <p:spPr bwMode="auto">
                <a:xfrm>
                  <a:off x="4441229" y="3232173"/>
                  <a:ext cx="466704" cy="206973"/>
                </a:xfrm>
                <a:custGeom>
                  <a:avLst/>
                  <a:gdLst>
                    <a:gd name="T0" fmla="*/ 3 w 111"/>
                    <a:gd name="T1" fmla="*/ 39 h 49"/>
                    <a:gd name="T2" fmla="*/ 105 w 111"/>
                    <a:gd name="T3" fmla="*/ 1 h 49"/>
                    <a:gd name="T4" fmla="*/ 110 w 111"/>
                    <a:gd name="T5" fmla="*/ 3 h 49"/>
                    <a:gd name="T6" fmla="*/ 110 w 111"/>
                    <a:gd name="T7" fmla="*/ 4 h 49"/>
                    <a:gd name="T8" fmla="*/ 108 w 111"/>
                    <a:gd name="T9" fmla="*/ 10 h 49"/>
                    <a:gd name="T10" fmla="*/ 6 w 111"/>
                    <a:gd name="T11" fmla="*/ 48 h 49"/>
                    <a:gd name="T12" fmla="*/ 1 w 111"/>
                    <a:gd name="T13" fmla="*/ 46 h 49"/>
                    <a:gd name="T14" fmla="*/ 1 w 111"/>
                    <a:gd name="T15" fmla="*/ 45 h 49"/>
                    <a:gd name="T16" fmla="*/ 3 w 111"/>
                    <a:gd name="T17" fmla="*/ 3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49">
                      <a:moveTo>
                        <a:pt x="3" y="39"/>
                      </a:moveTo>
                      <a:cubicBezTo>
                        <a:pt x="105" y="1"/>
                        <a:pt x="105" y="1"/>
                        <a:pt x="105" y="1"/>
                      </a:cubicBezTo>
                      <a:cubicBezTo>
                        <a:pt x="107" y="0"/>
                        <a:pt x="109" y="1"/>
                        <a:pt x="110" y="3"/>
                      </a:cubicBezTo>
                      <a:cubicBezTo>
                        <a:pt x="110" y="4"/>
                        <a:pt x="110" y="4"/>
                        <a:pt x="110" y="4"/>
                      </a:cubicBezTo>
                      <a:cubicBezTo>
                        <a:pt x="111" y="6"/>
                        <a:pt x="110" y="9"/>
                        <a:pt x="108" y="10"/>
                      </a:cubicBezTo>
                      <a:cubicBezTo>
                        <a:pt x="6" y="48"/>
                        <a:pt x="6" y="48"/>
                        <a:pt x="6" y="48"/>
                      </a:cubicBezTo>
                      <a:cubicBezTo>
                        <a:pt x="4" y="49"/>
                        <a:pt x="2" y="48"/>
                        <a:pt x="1" y="46"/>
                      </a:cubicBezTo>
                      <a:cubicBezTo>
                        <a:pt x="1" y="45"/>
                        <a:pt x="1" y="45"/>
                        <a:pt x="1" y="45"/>
                      </a:cubicBezTo>
                      <a:cubicBezTo>
                        <a:pt x="0" y="43"/>
                        <a:pt x="1" y="40"/>
                        <a:pt x="3" y="3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1" name="ïśľïḍé">
                  <a:extLst>
                    <a:ext uri="{FF2B5EF4-FFF2-40B4-BE49-F238E27FC236}">
                      <a16:creationId xmlns:a16="http://schemas.microsoft.com/office/drawing/2014/main" id="{AD52A34B-3403-49E1-8BFD-CB03A5EDAEA8}"/>
                    </a:ext>
                  </a:extLst>
                </p:cNvPr>
                <p:cNvSpPr/>
                <p:nvPr/>
              </p:nvSpPr>
              <p:spPr bwMode="auto">
                <a:xfrm>
                  <a:off x="4508192" y="3524370"/>
                  <a:ext cx="728465" cy="1290539"/>
                </a:xfrm>
                <a:custGeom>
                  <a:avLst/>
                  <a:gdLst>
                    <a:gd name="T0" fmla="*/ 25 w 173"/>
                    <a:gd name="T1" fmla="*/ 11 h 306"/>
                    <a:gd name="T2" fmla="*/ 121 w 173"/>
                    <a:gd name="T3" fmla="*/ 2 h 306"/>
                    <a:gd name="T4" fmla="*/ 149 w 173"/>
                    <a:gd name="T5" fmla="*/ 25 h 306"/>
                    <a:gd name="T6" fmla="*/ 172 w 173"/>
                    <a:gd name="T7" fmla="*/ 267 h 306"/>
                    <a:gd name="T8" fmla="*/ 149 w 173"/>
                    <a:gd name="T9" fmla="*/ 296 h 306"/>
                    <a:gd name="T10" fmla="*/ 53 w 173"/>
                    <a:gd name="T11" fmla="*/ 305 h 306"/>
                    <a:gd name="T12" fmla="*/ 25 w 173"/>
                    <a:gd name="T13" fmla="*/ 281 h 306"/>
                    <a:gd name="T14" fmla="*/ 2 w 173"/>
                    <a:gd name="T15" fmla="*/ 39 h 306"/>
                    <a:gd name="T16" fmla="*/ 25 w 173"/>
                    <a:gd name="T17" fmla="*/ 11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306">
                      <a:moveTo>
                        <a:pt x="25" y="11"/>
                      </a:moveTo>
                      <a:cubicBezTo>
                        <a:pt x="121" y="2"/>
                        <a:pt x="121" y="2"/>
                        <a:pt x="121" y="2"/>
                      </a:cubicBezTo>
                      <a:cubicBezTo>
                        <a:pt x="135" y="0"/>
                        <a:pt x="148" y="11"/>
                        <a:pt x="149" y="25"/>
                      </a:cubicBezTo>
                      <a:cubicBezTo>
                        <a:pt x="172" y="267"/>
                        <a:pt x="172" y="267"/>
                        <a:pt x="172" y="267"/>
                      </a:cubicBezTo>
                      <a:cubicBezTo>
                        <a:pt x="173" y="281"/>
                        <a:pt x="163" y="294"/>
                        <a:pt x="149" y="296"/>
                      </a:cubicBezTo>
                      <a:cubicBezTo>
                        <a:pt x="53" y="305"/>
                        <a:pt x="53" y="305"/>
                        <a:pt x="53" y="305"/>
                      </a:cubicBezTo>
                      <a:cubicBezTo>
                        <a:pt x="39" y="306"/>
                        <a:pt x="26" y="295"/>
                        <a:pt x="25" y="281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5"/>
                        <a:pt x="11" y="12"/>
                        <a:pt x="25" y="11"/>
                      </a:cubicBezTo>
                      <a:close/>
                    </a:path>
                  </a:pathLst>
                </a:custGeom>
                <a:solidFill>
                  <a:srgbClr val="68A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2" name="îsḷïde">
                  <a:extLst>
                    <a:ext uri="{FF2B5EF4-FFF2-40B4-BE49-F238E27FC236}">
                      <a16:creationId xmlns:a16="http://schemas.microsoft.com/office/drawing/2014/main" id="{7171A3E8-AE96-4D6A-83A9-727ECCAB428C}"/>
                    </a:ext>
                  </a:extLst>
                </p:cNvPr>
                <p:cNvSpPr/>
                <p:nvPr/>
              </p:nvSpPr>
              <p:spPr bwMode="auto">
                <a:xfrm>
                  <a:off x="4508192" y="3524370"/>
                  <a:ext cx="728465" cy="1290539"/>
                </a:xfrm>
                <a:custGeom>
                  <a:avLst/>
                  <a:gdLst>
                    <a:gd name="T0" fmla="*/ 25 w 173"/>
                    <a:gd name="T1" fmla="*/ 11 h 306"/>
                    <a:gd name="T2" fmla="*/ 121 w 173"/>
                    <a:gd name="T3" fmla="*/ 2 h 306"/>
                    <a:gd name="T4" fmla="*/ 149 w 173"/>
                    <a:gd name="T5" fmla="*/ 25 h 306"/>
                    <a:gd name="T6" fmla="*/ 172 w 173"/>
                    <a:gd name="T7" fmla="*/ 267 h 306"/>
                    <a:gd name="T8" fmla="*/ 149 w 173"/>
                    <a:gd name="T9" fmla="*/ 296 h 306"/>
                    <a:gd name="T10" fmla="*/ 53 w 173"/>
                    <a:gd name="T11" fmla="*/ 305 h 306"/>
                    <a:gd name="T12" fmla="*/ 25 w 173"/>
                    <a:gd name="T13" fmla="*/ 281 h 306"/>
                    <a:gd name="T14" fmla="*/ 2 w 173"/>
                    <a:gd name="T15" fmla="*/ 39 h 306"/>
                    <a:gd name="T16" fmla="*/ 25 w 173"/>
                    <a:gd name="T17" fmla="*/ 11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306">
                      <a:moveTo>
                        <a:pt x="25" y="11"/>
                      </a:moveTo>
                      <a:cubicBezTo>
                        <a:pt x="121" y="2"/>
                        <a:pt x="121" y="2"/>
                        <a:pt x="121" y="2"/>
                      </a:cubicBezTo>
                      <a:cubicBezTo>
                        <a:pt x="135" y="0"/>
                        <a:pt x="148" y="11"/>
                        <a:pt x="149" y="25"/>
                      </a:cubicBezTo>
                      <a:cubicBezTo>
                        <a:pt x="172" y="267"/>
                        <a:pt x="172" y="267"/>
                        <a:pt x="172" y="267"/>
                      </a:cubicBezTo>
                      <a:cubicBezTo>
                        <a:pt x="173" y="281"/>
                        <a:pt x="163" y="294"/>
                        <a:pt x="149" y="296"/>
                      </a:cubicBezTo>
                      <a:cubicBezTo>
                        <a:pt x="53" y="305"/>
                        <a:pt x="53" y="305"/>
                        <a:pt x="53" y="305"/>
                      </a:cubicBezTo>
                      <a:cubicBezTo>
                        <a:pt x="39" y="306"/>
                        <a:pt x="26" y="295"/>
                        <a:pt x="25" y="281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5"/>
                        <a:pt x="11" y="12"/>
                        <a:pt x="25" y="1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3" name="išļîdè">
                  <a:extLst>
                    <a:ext uri="{FF2B5EF4-FFF2-40B4-BE49-F238E27FC236}">
                      <a16:creationId xmlns:a16="http://schemas.microsoft.com/office/drawing/2014/main" id="{336E809B-66DA-4BE2-940F-EDF283AF66B3}"/>
                    </a:ext>
                  </a:extLst>
                </p:cNvPr>
                <p:cNvSpPr/>
                <p:nvPr/>
              </p:nvSpPr>
              <p:spPr bwMode="auto">
                <a:xfrm>
                  <a:off x="4508189" y="3524372"/>
                  <a:ext cx="728464" cy="1260104"/>
                </a:xfrm>
                <a:custGeom>
                  <a:avLst/>
                  <a:gdLst>
                    <a:gd name="T0" fmla="*/ 25 w 173"/>
                    <a:gd name="T1" fmla="*/ 10 h 299"/>
                    <a:gd name="T2" fmla="*/ 121 w 173"/>
                    <a:gd name="T3" fmla="*/ 1 h 299"/>
                    <a:gd name="T4" fmla="*/ 149 w 173"/>
                    <a:gd name="T5" fmla="*/ 25 h 299"/>
                    <a:gd name="T6" fmla="*/ 172 w 173"/>
                    <a:gd name="T7" fmla="*/ 261 h 299"/>
                    <a:gd name="T8" fmla="*/ 148 w 173"/>
                    <a:gd name="T9" fmla="*/ 289 h 299"/>
                    <a:gd name="T10" fmla="*/ 52 w 173"/>
                    <a:gd name="T11" fmla="*/ 298 h 299"/>
                    <a:gd name="T12" fmla="*/ 24 w 173"/>
                    <a:gd name="T13" fmla="*/ 275 h 299"/>
                    <a:gd name="T14" fmla="*/ 2 w 173"/>
                    <a:gd name="T15" fmla="*/ 39 h 299"/>
                    <a:gd name="T16" fmla="*/ 25 w 173"/>
                    <a:gd name="T17" fmla="*/ 10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299">
                      <a:moveTo>
                        <a:pt x="25" y="10"/>
                      </a:moveTo>
                      <a:cubicBezTo>
                        <a:pt x="121" y="1"/>
                        <a:pt x="121" y="1"/>
                        <a:pt x="121" y="1"/>
                      </a:cubicBezTo>
                      <a:cubicBezTo>
                        <a:pt x="135" y="0"/>
                        <a:pt x="148" y="10"/>
                        <a:pt x="149" y="25"/>
                      </a:cubicBezTo>
                      <a:cubicBezTo>
                        <a:pt x="172" y="261"/>
                        <a:pt x="172" y="261"/>
                        <a:pt x="172" y="261"/>
                      </a:cubicBezTo>
                      <a:cubicBezTo>
                        <a:pt x="173" y="275"/>
                        <a:pt x="162" y="288"/>
                        <a:pt x="148" y="289"/>
                      </a:cubicBezTo>
                      <a:cubicBezTo>
                        <a:pt x="52" y="298"/>
                        <a:pt x="52" y="298"/>
                        <a:pt x="52" y="298"/>
                      </a:cubicBezTo>
                      <a:cubicBezTo>
                        <a:pt x="38" y="299"/>
                        <a:pt x="25" y="289"/>
                        <a:pt x="24" y="275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24"/>
                        <a:pt x="11" y="12"/>
                        <a:pt x="25" y="10"/>
                      </a:cubicBezTo>
                      <a:close/>
                    </a:path>
                  </a:pathLst>
                </a:custGeom>
                <a:solidFill>
                  <a:srgbClr val="21A5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4" name="ïSľîḍê">
                  <a:extLst>
                    <a:ext uri="{FF2B5EF4-FFF2-40B4-BE49-F238E27FC236}">
                      <a16:creationId xmlns:a16="http://schemas.microsoft.com/office/drawing/2014/main" id="{B5F8EC5F-D01E-406D-86E2-122E50E2AAFD}"/>
                    </a:ext>
                  </a:extLst>
                </p:cNvPr>
                <p:cNvSpPr/>
                <p:nvPr/>
              </p:nvSpPr>
              <p:spPr bwMode="auto">
                <a:xfrm>
                  <a:off x="4546745" y="3552779"/>
                  <a:ext cx="653386" cy="1136323"/>
                </a:xfrm>
                <a:custGeom>
                  <a:avLst/>
                  <a:gdLst>
                    <a:gd name="T0" fmla="*/ 22 w 155"/>
                    <a:gd name="T1" fmla="*/ 10 h 269"/>
                    <a:gd name="T2" fmla="*/ 108 w 155"/>
                    <a:gd name="T3" fmla="*/ 1 h 269"/>
                    <a:gd name="T4" fmla="*/ 134 w 155"/>
                    <a:gd name="T5" fmla="*/ 22 h 269"/>
                    <a:gd name="T6" fmla="*/ 154 w 155"/>
                    <a:gd name="T7" fmla="*/ 234 h 269"/>
                    <a:gd name="T8" fmla="*/ 133 w 155"/>
                    <a:gd name="T9" fmla="*/ 260 h 269"/>
                    <a:gd name="T10" fmla="*/ 46 w 155"/>
                    <a:gd name="T11" fmla="*/ 268 h 269"/>
                    <a:gd name="T12" fmla="*/ 21 w 155"/>
                    <a:gd name="T13" fmla="*/ 247 h 269"/>
                    <a:gd name="T14" fmla="*/ 1 w 155"/>
                    <a:gd name="T15" fmla="*/ 35 h 269"/>
                    <a:gd name="T16" fmla="*/ 22 w 155"/>
                    <a:gd name="T17" fmla="*/ 10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5" h="269">
                      <a:moveTo>
                        <a:pt x="22" y="10"/>
                      </a:moveTo>
                      <a:cubicBezTo>
                        <a:pt x="108" y="1"/>
                        <a:pt x="108" y="1"/>
                        <a:pt x="108" y="1"/>
                      </a:cubicBezTo>
                      <a:cubicBezTo>
                        <a:pt x="121" y="0"/>
                        <a:pt x="132" y="10"/>
                        <a:pt x="134" y="22"/>
                      </a:cubicBezTo>
                      <a:cubicBezTo>
                        <a:pt x="154" y="234"/>
                        <a:pt x="154" y="234"/>
                        <a:pt x="154" y="234"/>
                      </a:cubicBezTo>
                      <a:cubicBezTo>
                        <a:pt x="155" y="247"/>
                        <a:pt x="145" y="258"/>
                        <a:pt x="133" y="260"/>
                      </a:cubicBezTo>
                      <a:cubicBezTo>
                        <a:pt x="46" y="268"/>
                        <a:pt x="46" y="268"/>
                        <a:pt x="46" y="268"/>
                      </a:cubicBezTo>
                      <a:cubicBezTo>
                        <a:pt x="33" y="269"/>
                        <a:pt x="22" y="260"/>
                        <a:pt x="21" y="247"/>
                      </a:cubicBezTo>
                      <a:cubicBezTo>
                        <a:pt x="1" y="35"/>
                        <a:pt x="1" y="35"/>
                        <a:pt x="1" y="35"/>
                      </a:cubicBezTo>
                      <a:cubicBezTo>
                        <a:pt x="0" y="22"/>
                        <a:pt x="9" y="11"/>
                        <a:pt x="22" y="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5" name="íṩ1ïḋè">
                  <a:extLst>
                    <a:ext uri="{FF2B5EF4-FFF2-40B4-BE49-F238E27FC236}">
                      <a16:creationId xmlns:a16="http://schemas.microsoft.com/office/drawing/2014/main" id="{AD9449D6-4677-424D-9ED8-FC4A22820B69}"/>
                    </a:ext>
                  </a:extLst>
                </p:cNvPr>
                <p:cNvSpPr/>
                <p:nvPr/>
              </p:nvSpPr>
              <p:spPr bwMode="auto">
                <a:xfrm>
                  <a:off x="5567408" y="2136433"/>
                  <a:ext cx="501200" cy="243498"/>
                </a:xfrm>
                <a:custGeom>
                  <a:avLst/>
                  <a:gdLst>
                    <a:gd name="T0" fmla="*/ 13 w 119"/>
                    <a:gd name="T1" fmla="*/ 58 h 58"/>
                    <a:gd name="T2" fmla="*/ 0 w 119"/>
                    <a:gd name="T3" fmla="*/ 46 h 58"/>
                    <a:gd name="T4" fmla="*/ 5 w 119"/>
                    <a:gd name="T5" fmla="*/ 36 h 58"/>
                    <a:gd name="T6" fmla="*/ 112 w 119"/>
                    <a:gd name="T7" fmla="*/ 32 h 58"/>
                    <a:gd name="T8" fmla="*/ 115 w 119"/>
                    <a:gd name="T9" fmla="*/ 49 h 58"/>
                    <a:gd name="T10" fmla="*/ 98 w 119"/>
                    <a:gd name="T11" fmla="*/ 52 h 58"/>
                    <a:gd name="T12" fmla="*/ 98 w 119"/>
                    <a:gd name="T13" fmla="*/ 52 h 58"/>
                    <a:gd name="T14" fmla="*/ 20 w 119"/>
                    <a:gd name="T15" fmla="*/ 55 h 58"/>
                    <a:gd name="T16" fmla="*/ 13 w 119"/>
                    <a:gd name="T17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9" h="58">
                      <a:moveTo>
                        <a:pt x="13" y="58"/>
                      </a:moveTo>
                      <a:cubicBezTo>
                        <a:pt x="6" y="58"/>
                        <a:pt x="0" y="53"/>
                        <a:pt x="0" y="46"/>
                      </a:cubicBezTo>
                      <a:cubicBezTo>
                        <a:pt x="0" y="42"/>
                        <a:pt x="2" y="39"/>
                        <a:pt x="5" y="36"/>
                      </a:cubicBezTo>
                      <a:cubicBezTo>
                        <a:pt x="23" y="21"/>
                        <a:pt x="70" y="0"/>
                        <a:pt x="112" y="32"/>
                      </a:cubicBezTo>
                      <a:cubicBezTo>
                        <a:pt x="118" y="36"/>
                        <a:pt x="119" y="44"/>
                        <a:pt x="115" y="49"/>
                      </a:cubicBezTo>
                      <a:cubicBezTo>
                        <a:pt x="112" y="55"/>
                        <a:pt x="104" y="56"/>
                        <a:pt x="98" y="52"/>
                      </a:cubicBezTo>
                      <a:cubicBezTo>
                        <a:pt x="98" y="52"/>
                        <a:pt x="98" y="52"/>
                        <a:pt x="98" y="52"/>
                      </a:cubicBezTo>
                      <a:cubicBezTo>
                        <a:pt x="60" y="23"/>
                        <a:pt x="22" y="54"/>
                        <a:pt x="20" y="55"/>
                      </a:cubicBezTo>
                      <a:cubicBezTo>
                        <a:pt x="18" y="57"/>
                        <a:pt x="15" y="58"/>
                        <a:pt x="13" y="58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6" name="íśḷïḋé">
                  <a:extLst>
                    <a:ext uri="{FF2B5EF4-FFF2-40B4-BE49-F238E27FC236}">
                      <a16:creationId xmlns:a16="http://schemas.microsoft.com/office/drawing/2014/main" id="{D68C368A-916E-4008-BD36-ADD58FBE2191}"/>
                    </a:ext>
                  </a:extLst>
                </p:cNvPr>
                <p:cNvSpPr/>
                <p:nvPr/>
              </p:nvSpPr>
              <p:spPr bwMode="auto">
                <a:xfrm>
                  <a:off x="5439571" y="1828002"/>
                  <a:ext cx="730494" cy="383510"/>
                </a:xfrm>
                <a:custGeom>
                  <a:avLst/>
                  <a:gdLst>
                    <a:gd name="T0" fmla="*/ 14 w 173"/>
                    <a:gd name="T1" fmla="*/ 91 h 91"/>
                    <a:gd name="T2" fmla="*/ 5 w 173"/>
                    <a:gd name="T3" fmla="*/ 88 h 91"/>
                    <a:gd name="T4" fmla="*/ 5 w 173"/>
                    <a:gd name="T5" fmla="*/ 71 h 91"/>
                    <a:gd name="T6" fmla="*/ 167 w 173"/>
                    <a:gd name="T7" fmla="*/ 65 h 91"/>
                    <a:gd name="T8" fmla="*/ 169 w 173"/>
                    <a:gd name="T9" fmla="*/ 82 h 91"/>
                    <a:gd name="T10" fmla="*/ 152 w 173"/>
                    <a:gd name="T11" fmla="*/ 85 h 91"/>
                    <a:gd name="T12" fmla="*/ 22 w 173"/>
                    <a:gd name="T13" fmla="*/ 88 h 91"/>
                    <a:gd name="T14" fmla="*/ 14 w 173"/>
                    <a:gd name="T15" fmla="*/ 91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3" h="91">
                      <a:moveTo>
                        <a:pt x="14" y="91"/>
                      </a:moveTo>
                      <a:cubicBezTo>
                        <a:pt x="10" y="91"/>
                        <a:pt x="7" y="90"/>
                        <a:pt x="5" y="88"/>
                      </a:cubicBezTo>
                      <a:cubicBezTo>
                        <a:pt x="0" y="83"/>
                        <a:pt x="0" y="75"/>
                        <a:pt x="5" y="71"/>
                      </a:cubicBezTo>
                      <a:cubicBezTo>
                        <a:pt x="6" y="70"/>
                        <a:pt x="76" y="0"/>
                        <a:pt x="167" y="65"/>
                      </a:cubicBezTo>
                      <a:cubicBezTo>
                        <a:pt x="172" y="69"/>
                        <a:pt x="173" y="77"/>
                        <a:pt x="169" y="82"/>
                      </a:cubicBezTo>
                      <a:cubicBezTo>
                        <a:pt x="166" y="88"/>
                        <a:pt x="158" y="89"/>
                        <a:pt x="152" y="85"/>
                      </a:cubicBezTo>
                      <a:cubicBezTo>
                        <a:pt x="79" y="33"/>
                        <a:pt x="25" y="86"/>
                        <a:pt x="22" y="88"/>
                      </a:cubicBezTo>
                      <a:cubicBezTo>
                        <a:pt x="20" y="90"/>
                        <a:pt x="17" y="91"/>
                        <a:pt x="14" y="91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7" name="is1íḑé">
                  <a:extLst>
                    <a:ext uri="{FF2B5EF4-FFF2-40B4-BE49-F238E27FC236}">
                      <a16:creationId xmlns:a16="http://schemas.microsoft.com/office/drawing/2014/main" id="{E50D5B20-550F-4A41-997D-3B6E2EB31DE3}"/>
                    </a:ext>
                  </a:extLst>
                </p:cNvPr>
                <p:cNvSpPr/>
                <p:nvPr/>
              </p:nvSpPr>
              <p:spPr bwMode="auto">
                <a:xfrm>
                  <a:off x="5283327" y="1545951"/>
                  <a:ext cx="1042982" cy="480909"/>
                </a:xfrm>
                <a:custGeom>
                  <a:avLst/>
                  <a:gdLst>
                    <a:gd name="T0" fmla="*/ 233 w 247"/>
                    <a:gd name="T1" fmla="*/ 113 h 114"/>
                    <a:gd name="T2" fmla="*/ 226 w 247"/>
                    <a:gd name="T3" fmla="*/ 110 h 114"/>
                    <a:gd name="T4" fmla="*/ 21 w 247"/>
                    <a:gd name="T5" fmla="*/ 110 h 114"/>
                    <a:gd name="T6" fmla="*/ 4 w 247"/>
                    <a:gd name="T7" fmla="*/ 108 h 114"/>
                    <a:gd name="T8" fmla="*/ 5 w 247"/>
                    <a:gd name="T9" fmla="*/ 91 h 114"/>
                    <a:gd name="T10" fmla="*/ 241 w 247"/>
                    <a:gd name="T11" fmla="*/ 90 h 114"/>
                    <a:gd name="T12" fmla="*/ 243 w 247"/>
                    <a:gd name="T13" fmla="*/ 108 h 114"/>
                    <a:gd name="T14" fmla="*/ 233 w 247"/>
                    <a:gd name="T15" fmla="*/ 113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7" h="114">
                      <a:moveTo>
                        <a:pt x="233" y="113"/>
                      </a:moveTo>
                      <a:cubicBezTo>
                        <a:pt x="231" y="113"/>
                        <a:pt x="228" y="112"/>
                        <a:pt x="226" y="110"/>
                      </a:cubicBezTo>
                      <a:cubicBezTo>
                        <a:pt x="118" y="31"/>
                        <a:pt x="25" y="106"/>
                        <a:pt x="21" y="110"/>
                      </a:cubicBezTo>
                      <a:cubicBezTo>
                        <a:pt x="16" y="114"/>
                        <a:pt x="8" y="113"/>
                        <a:pt x="4" y="108"/>
                      </a:cubicBezTo>
                      <a:cubicBezTo>
                        <a:pt x="0" y="103"/>
                        <a:pt x="1" y="95"/>
                        <a:pt x="5" y="91"/>
                      </a:cubicBezTo>
                      <a:cubicBezTo>
                        <a:pt x="7" y="90"/>
                        <a:pt x="116" y="0"/>
                        <a:pt x="241" y="90"/>
                      </a:cubicBezTo>
                      <a:cubicBezTo>
                        <a:pt x="246" y="95"/>
                        <a:pt x="247" y="102"/>
                        <a:pt x="243" y="108"/>
                      </a:cubicBezTo>
                      <a:cubicBezTo>
                        <a:pt x="241" y="111"/>
                        <a:pt x="237" y="113"/>
                        <a:pt x="233" y="113"/>
                      </a:cubicBezTo>
                      <a:close/>
                    </a:path>
                  </a:pathLst>
                </a:custGeom>
                <a:solidFill>
                  <a:srgbClr val="03CB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91" name="Rectangle 483">
              <a:extLst>
                <a:ext uri="{FF2B5EF4-FFF2-40B4-BE49-F238E27FC236}">
                  <a16:creationId xmlns:a16="http://schemas.microsoft.com/office/drawing/2014/main" id="{539CA64D-0C4D-4D81-B74B-84F8C1B07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1266" y="757802"/>
              <a:ext cx="159264" cy="455757"/>
            </a:xfrm>
            <a:prstGeom prst="parallelogram">
              <a:avLst>
                <a:gd name="adj" fmla="val 79989"/>
              </a:avLst>
            </a:prstGeom>
            <a:solidFill>
              <a:srgbClr val="03CBD8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92" name="Rectangle 483">
              <a:extLst>
                <a:ext uri="{FF2B5EF4-FFF2-40B4-BE49-F238E27FC236}">
                  <a16:creationId xmlns:a16="http://schemas.microsoft.com/office/drawing/2014/main" id="{607449E5-800B-489B-92FF-616930740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4073" y="669412"/>
              <a:ext cx="159264" cy="455757"/>
            </a:xfrm>
            <a:prstGeom prst="parallelogram">
              <a:avLst>
                <a:gd name="adj" fmla="val 87491"/>
              </a:avLst>
            </a:prstGeom>
            <a:solidFill>
              <a:srgbClr val="0070C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93" name="文本框 622">
              <a:extLst>
                <a:ext uri="{FF2B5EF4-FFF2-40B4-BE49-F238E27FC236}">
                  <a16:creationId xmlns:a16="http://schemas.microsoft.com/office/drawing/2014/main" id="{15E9E137-63DB-4DB9-A4EA-BDA0443E7B03}"/>
                </a:ext>
              </a:extLst>
            </p:cNvPr>
            <p:cNvSpPr txBox="1"/>
            <p:nvPr/>
          </p:nvSpPr>
          <p:spPr>
            <a:xfrm>
              <a:off x="1575543" y="652468"/>
              <a:ext cx="468242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15.3.2 </a:t>
              </a:r>
              <a:r>
                <a:rPr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时钟源及端口配置</a:t>
              </a:r>
            </a:p>
          </p:txBody>
        </p:sp>
      </p:grpSp>
      <p:sp>
        <p:nvSpPr>
          <p:cNvPr id="62" name="矩形 61">
            <a:extLst>
              <a:ext uri="{FF2B5EF4-FFF2-40B4-BE49-F238E27FC236}">
                <a16:creationId xmlns:a16="http://schemas.microsoft.com/office/drawing/2014/main" id="{F4BE6530-0903-4F12-9434-A129DB3FA422}"/>
              </a:ext>
            </a:extLst>
          </p:cNvPr>
          <p:cNvSpPr/>
          <p:nvPr/>
        </p:nvSpPr>
        <p:spPr>
          <a:xfrm>
            <a:off x="732109" y="1308214"/>
            <a:ext cx="364294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	</a:t>
            </a:r>
            <a:r>
              <a:rPr lang="zh-CN" altLang="en-US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通过放大、移动找到</a:t>
            </a:r>
            <a:r>
              <a:rPr lang="en-US" altLang="zh-CN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PB8</a:t>
            </a:r>
            <a:r>
              <a:rPr lang="zh-CN" altLang="en-US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引脚后，单击并选择输出模式，如图</a:t>
            </a:r>
            <a:r>
              <a:rPr lang="en-US" altLang="zh-CN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15-6</a:t>
            </a:r>
            <a:r>
              <a:rPr lang="zh-CN" altLang="en-US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所示。用同样的方法，将</a:t>
            </a:r>
            <a:r>
              <a:rPr lang="en-US" altLang="zh-CN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PB9~15</a:t>
            </a:r>
            <a:r>
              <a:rPr lang="zh-CN" altLang="en-US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也设置成输出模式。将</a:t>
            </a:r>
            <a:r>
              <a:rPr lang="en-US" altLang="zh-CN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PA11</a:t>
            </a:r>
            <a:r>
              <a:rPr lang="zh-CN" altLang="en-US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设置为中断模式，如图</a:t>
            </a:r>
            <a:r>
              <a:rPr lang="en-US" altLang="zh-CN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15-7</a:t>
            </a:r>
            <a:r>
              <a:rPr lang="zh-CN" altLang="en-US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所示。快捷菜单中 “</a:t>
            </a:r>
            <a:r>
              <a:rPr lang="en-US" altLang="zh-CN" sz="2400" dirty="0" err="1">
                <a:solidFill>
                  <a:schemeClr val="hlink"/>
                </a:solidFill>
                <a:ea typeface="思源黑体 CN Normal" panose="020B0400000000000000" pitchFamily="34" charset="-122"/>
              </a:rPr>
              <a:t>Reset_State</a:t>
            </a:r>
            <a:r>
              <a:rPr lang="en-US" altLang="zh-CN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”</a:t>
            </a:r>
            <a:r>
              <a:rPr lang="zh-CN" altLang="en-US" sz="2400" dirty="0">
                <a:solidFill>
                  <a:schemeClr val="hlink"/>
                </a:solidFill>
                <a:ea typeface="思源黑体 CN Normal" panose="020B0400000000000000" pitchFamily="34" charset="-122"/>
              </a:rPr>
              <a:t>命令，表示取消设置。</a:t>
            </a:r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80E2218B-5B7E-4AA3-81FE-BC8558C61C7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88577" y="1417786"/>
            <a:ext cx="4613715" cy="3140146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24030C08-F654-415F-BE5C-D3D379B673A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594966" y="3532240"/>
            <a:ext cx="3278165" cy="298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0306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15e18aa3-2cc2-42f5-93e1-1ca323d446c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15e18aa3-2cc2-42f5-93e1-1ca323d446c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15e18aa3-2cc2-42f5-93e1-1ca323d446c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15e18aa3-2cc2-42f5-93e1-1ca323d446c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15e18aa3-2cc2-42f5-93e1-1ca323d446c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15e18aa3-2cc2-42f5-93e1-1ca323d446c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15e18aa3-2cc2-42f5-93e1-1ca323d446c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15e18aa3-2cc2-42f5-93e1-1ca323d446c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15e18aa3-2cc2-42f5-93e1-1ca323d446c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15e18aa3-2cc2-42f5-93e1-1ca323d446c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15e18aa3-2cc2-42f5-93e1-1ca323d446c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15e18aa3-2cc2-42f5-93e1-1ca323d446c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15e18aa3-2cc2-42f5-93e1-1ca323d446c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15e18aa3-2cc2-42f5-93e1-1ca323d446c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15e18aa3-2cc2-42f5-93e1-1ca323d446c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15e18aa3-2cc2-42f5-93e1-1ca323d446c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15e18aa3-2cc2-42f5-93e1-1ca323d446c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15e18aa3-2cc2-42f5-93e1-1ca323d446c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15e18aa3-2cc2-42f5-93e1-1ca323d446c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15e18aa3-2cc2-42f5-93e1-1ca323d446c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15e18aa3-2cc2-42f5-93e1-1ca323d446c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15e18aa3-2cc2-42f5-93e1-1ca323d446c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2">
      <a:majorFont>
        <a:latin typeface="Times New Roman"/>
        <a:ea typeface="思源黑体 CN Medium"/>
        <a:cs typeface=""/>
      </a:majorFont>
      <a:minorFont>
        <a:latin typeface="Times New Roman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1853</Words>
  <Application>Microsoft Office PowerPoint</Application>
  <PresentationFormat>宽屏</PresentationFormat>
  <Paragraphs>107</Paragraphs>
  <Slides>24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等线</vt:lpstr>
      <vt:lpstr>方正正大黑简体</vt:lpstr>
      <vt:lpstr>思源黑体 CN Medium</vt:lpstr>
      <vt:lpstr>思源黑体 CN Normal</vt:lpstr>
      <vt:lpstr>Arial</vt:lpstr>
      <vt:lpstr>Century Gothic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g hr</cp:lastModifiedBy>
  <cp:revision>137</cp:revision>
  <dcterms:created xsi:type="dcterms:W3CDTF">2019-09-04T07:54:12Z</dcterms:created>
  <dcterms:modified xsi:type="dcterms:W3CDTF">2021-03-18T10:00:05Z</dcterms:modified>
</cp:coreProperties>
</file>